
<file path=[Content_Types].xml><?xml version="1.0" encoding="utf-8"?>
<Types xmlns="http://schemas.openxmlformats.org/package/2006/content-types">
  <Default Extension="jpeg" ContentType="image/jpeg"/>
  <Default Extension="JPG" ContentType="image/.jpg"/>
  <Default Extension="png" ContentType="image/png"/>
  <Default Extension="gif" ContentType="image/gif"/>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40"/>
  </p:handoutMasterIdLst>
  <p:sldIdLst>
    <p:sldId id="256" r:id="rId3"/>
    <p:sldId id="320" r:id="rId5"/>
    <p:sldId id="381" r:id="rId6"/>
    <p:sldId id="323" r:id="rId7"/>
    <p:sldId id="383" r:id="rId8"/>
    <p:sldId id="385" r:id="rId9"/>
    <p:sldId id="386" r:id="rId10"/>
    <p:sldId id="388" r:id="rId11"/>
    <p:sldId id="387" r:id="rId12"/>
    <p:sldId id="389" r:id="rId13"/>
    <p:sldId id="390" r:id="rId14"/>
    <p:sldId id="391" r:id="rId15"/>
    <p:sldId id="392" r:id="rId16"/>
    <p:sldId id="393" r:id="rId17"/>
    <p:sldId id="394" r:id="rId18"/>
    <p:sldId id="396" r:id="rId19"/>
    <p:sldId id="413" r:id="rId20"/>
    <p:sldId id="395" r:id="rId21"/>
    <p:sldId id="397" r:id="rId22"/>
    <p:sldId id="398" r:id="rId23"/>
    <p:sldId id="416" r:id="rId24"/>
    <p:sldId id="400" r:id="rId25"/>
    <p:sldId id="401" r:id="rId26"/>
    <p:sldId id="402" r:id="rId27"/>
    <p:sldId id="403" r:id="rId28"/>
    <p:sldId id="404" r:id="rId29"/>
    <p:sldId id="405" r:id="rId30"/>
    <p:sldId id="406" r:id="rId31"/>
    <p:sldId id="407" r:id="rId32"/>
    <p:sldId id="408" r:id="rId33"/>
    <p:sldId id="409" r:id="rId34"/>
    <p:sldId id="410" r:id="rId35"/>
    <p:sldId id="411" r:id="rId36"/>
    <p:sldId id="417" r:id="rId37"/>
    <p:sldId id="412" r:id="rId38"/>
    <p:sldId id="415" r:id="rId39"/>
  </p:sldIdLst>
  <p:sldSz cx="9144000" cy="5143500" type="screen16x9"/>
  <p:notesSz cx="6797675" cy="9872345"/>
  <p:custDataLst>
    <p:tags r:id="rId44"/>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0000"/>
    <a:srgbClr val="000000"/>
    <a:srgbClr val="640000"/>
    <a:srgbClr val="FFDC79"/>
    <a:srgbClr val="FFFF99"/>
    <a:srgbClr val="0049C0"/>
    <a:srgbClr val="6699FF"/>
    <a:srgbClr val="2839DE"/>
    <a:srgbClr val="3366FF"/>
    <a:srgbClr val="FABE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667" autoAdjust="0"/>
    <p:restoredTop sz="88445" autoAdjust="0"/>
  </p:normalViewPr>
  <p:slideViewPr>
    <p:cSldViewPr>
      <p:cViewPr varScale="1">
        <p:scale>
          <a:sx n="79" d="100"/>
          <a:sy n="79" d="100"/>
        </p:scale>
        <p:origin x="880" y="48"/>
      </p:cViewPr>
      <p:guideLst>
        <p:guide orient="horz" pos="1598"/>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54" d="100"/>
          <a:sy n="54" d="100"/>
        </p:scale>
        <p:origin x="-2916" y="-84"/>
      </p:cViewPr>
      <p:guideLst>
        <p:guide orient="horz" pos="2934"/>
        <p:guide pos="2141"/>
        <p:guide orient="horz" pos="3068"/>
        <p:guide pos="2141"/>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4" Type="http://schemas.openxmlformats.org/officeDocument/2006/relationships/tags" Target="tags/tag2.xml"/><Relationship Id="rId43" Type="http://schemas.openxmlformats.org/officeDocument/2006/relationships/tableStyles" Target="tableStyles.xml"/><Relationship Id="rId42" Type="http://schemas.openxmlformats.org/officeDocument/2006/relationships/viewProps" Target="viewProps.xml"/><Relationship Id="rId41" Type="http://schemas.openxmlformats.org/officeDocument/2006/relationships/presProps" Target="presProps.xml"/><Relationship Id="rId40" Type="http://schemas.openxmlformats.org/officeDocument/2006/relationships/handoutMaster" Target="handoutMasters/handoutMaster1.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45659" cy="49363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50443" y="0"/>
            <a:ext cx="2945659" cy="493633"/>
          </a:xfrm>
          <a:prstGeom prst="rect">
            <a:avLst/>
          </a:prstGeom>
        </p:spPr>
        <p:txBody>
          <a:bodyPr vert="horz" lIns="91440" tIns="45720" rIns="91440" bIns="45720" rtlCol="0"/>
          <a:lstStyle>
            <a:lvl1pPr algn="r">
              <a:defRPr sz="1200"/>
            </a:lvl1pPr>
          </a:lstStyle>
          <a:p>
            <a:fld id="{4BA4C216-D1FB-4108-938B-49CB3B9747A2}" type="datetimeFigureOut">
              <a:rPr lang="zh-CN" altLang="en-US" smtClean="0"/>
            </a:fld>
            <a:endParaRPr lang="zh-CN" altLang="en-US"/>
          </a:p>
        </p:txBody>
      </p:sp>
      <p:sp>
        <p:nvSpPr>
          <p:cNvPr id="4" name="页脚占位符 3"/>
          <p:cNvSpPr>
            <a:spLocks noGrp="1"/>
          </p:cNvSpPr>
          <p:nvPr>
            <p:ph type="ftr" sz="quarter" idx="2"/>
          </p:nvPr>
        </p:nvSpPr>
        <p:spPr>
          <a:xfrm>
            <a:off x="0" y="9377316"/>
            <a:ext cx="2945659" cy="493633"/>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50443" y="9377316"/>
            <a:ext cx="2945659" cy="493633"/>
          </a:xfrm>
          <a:prstGeom prst="rect">
            <a:avLst/>
          </a:prstGeom>
        </p:spPr>
        <p:txBody>
          <a:bodyPr vert="horz" lIns="91440" tIns="45720" rIns="91440" bIns="45720" rtlCol="0" anchor="b"/>
          <a:lstStyle>
            <a:lvl1pPr algn="r">
              <a:defRPr sz="1200"/>
            </a:lvl1pPr>
          </a:lstStyle>
          <a:p>
            <a:fld id="{82400670-D118-4EBF-94B1-10C433A6B490}"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45659" cy="49363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50443" y="0"/>
            <a:ext cx="2945659" cy="493633"/>
          </a:xfrm>
          <a:prstGeom prst="rect">
            <a:avLst/>
          </a:prstGeom>
        </p:spPr>
        <p:txBody>
          <a:bodyPr vert="horz" lIns="91440" tIns="45720" rIns="91440" bIns="45720" rtlCol="0"/>
          <a:lstStyle>
            <a:lvl1pPr algn="r">
              <a:defRPr sz="1200"/>
            </a:lvl1pPr>
          </a:lstStyle>
          <a:p>
            <a:fld id="{9A9723DE-640F-4CD1-B176-43376BAA7F01}"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07950" y="739775"/>
            <a:ext cx="6581775" cy="3703638"/>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79768" y="4689515"/>
            <a:ext cx="5438140" cy="4442698"/>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9377316"/>
            <a:ext cx="2945659" cy="49363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50443" y="9377316"/>
            <a:ext cx="2945659" cy="493633"/>
          </a:xfrm>
          <a:prstGeom prst="rect">
            <a:avLst/>
          </a:prstGeom>
        </p:spPr>
        <p:txBody>
          <a:bodyPr vert="horz" lIns="91440" tIns="45720" rIns="91440" bIns="45720" rtlCol="0" anchor="b"/>
          <a:lstStyle>
            <a:lvl1pPr algn="r">
              <a:defRPr sz="1200"/>
            </a:lvl1pPr>
          </a:lstStyle>
          <a:p>
            <a:fld id="{2DCF3715-199A-4C21-A6D5-0695ED278C74}"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DCF3715-199A-4C21-A6D5-0695ED278C74}"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DCF3715-199A-4C21-A6D5-0695ED278C74}"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DCF3715-199A-4C21-A6D5-0695ED278C74}"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DCF3715-199A-4C21-A6D5-0695ED278C74}"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DCF3715-199A-4C21-A6D5-0695ED278C74}"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9" Type="http://schemas.openxmlformats.org/officeDocument/2006/relationships/image" Target="../media/image11.png"/><Relationship Id="rId8" Type="http://schemas.openxmlformats.org/officeDocument/2006/relationships/image" Target="../media/image10.GIF"/><Relationship Id="rId7" Type="http://schemas.openxmlformats.org/officeDocument/2006/relationships/image" Target="../media/image9.png"/><Relationship Id="rId6" Type="http://schemas.openxmlformats.org/officeDocument/2006/relationships/image" Target="../media/image8.png"/><Relationship Id="rId5" Type="http://schemas.microsoft.com/office/2007/relationships/hdphoto" Target="../media/image7.wdp"/><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jpeg"/><Relationship Id="rId14" Type="http://schemas.openxmlformats.org/officeDocument/2006/relationships/image" Target="../media/image16.png"/><Relationship Id="rId13" Type="http://schemas.openxmlformats.org/officeDocument/2006/relationships/image" Target="../media/image15.png"/><Relationship Id="rId12" Type="http://schemas.openxmlformats.org/officeDocument/2006/relationships/image" Target="../media/image14.png"/><Relationship Id="rId11" Type="http://schemas.openxmlformats.org/officeDocument/2006/relationships/image" Target="../media/image13.png"/><Relationship Id="rId10"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标题幻灯片">
    <p:spTree>
      <p:nvGrpSpPr>
        <p:cNvPr id="1" name=""/>
        <p:cNvGrpSpPr/>
        <p:nvPr/>
      </p:nvGrpSpPr>
      <p:grpSpPr>
        <a:xfrm>
          <a:off x="0" y="0"/>
          <a:ext cx="0" cy="0"/>
          <a:chOff x="0" y="0"/>
          <a:chExt cx="0" cy="0"/>
        </a:xfrm>
      </p:grpSpPr>
      <p:pic>
        <p:nvPicPr>
          <p:cNvPr id="9" name="Picture 8" descr="H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5142161"/>
          </a:xfrm>
          <a:prstGeom prst="rect">
            <a:avLst/>
          </a:prstGeom>
        </p:spPr>
      </p:pic>
      <p:sp>
        <p:nvSpPr>
          <p:cNvPr id="2" name="Title 1"/>
          <p:cNvSpPr>
            <a:spLocks noGrp="1"/>
          </p:cNvSpPr>
          <p:nvPr>
            <p:ph type="ctrTitle"/>
          </p:nvPr>
        </p:nvSpPr>
        <p:spPr>
          <a:xfrm>
            <a:off x="2019299" y="1403349"/>
            <a:ext cx="5111752" cy="1136650"/>
          </a:xfrm>
        </p:spPr>
        <p:txBody>
          <a:bodyPr anchor="b">
            <a:noAutofit/>
          </a:bodyPr>
          <a:lstStyle>
            <a:lvl1pPr algn="ctr">
              <a:defRPr sz="4050">
                <a:effectLst/>
              </a:defRPr>
            </a:lvl1pPr>
          </a:lstStyle>
          <a:p>
            <a:r>
              <a:rPr lang="zh-CN" altLang="en-US"/>
              <a:t>单击此处编辑母版标题样式</a:t>
            </a:r>
            <a:endParaRPr lang="en-US" dirty="0"/>
          </a:p>
        </p:txBody>
      </p:sp>
      <p:sp>
        <p:nvSpPr>
          <p:cNvPr id="3" name="Subtitle 2"/>
          <p:cNvSpPr>
            <a:spLocks noGrp="1"/>
          </p:cNvSpPr>
          <p:nvPr>
            <p:ph type="subTitle" idx="1"/>
          </p:nvPr>
        </p:nvSpPr>
        <p:spPr>
          <a:xfrm>
            <a:off x="2019299" y="2743198"/>
            <a:ext cx="5111752" cy="990602"/>
          </a:xfrm>
        </p:spPr>
        <p:txBody>
          <a:bodyPr anchor="t">
            <a:normAutofit/>
          </a:bodyPr>
          <a:lstStyle>
            <a:lvl1pPr marL="0" indent="0" algn="ctr">
              <a:buNone/>
              <a:defRPr sz="1575">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5987425" y="3778247"/>
            <a:ext cx="673100" cy="209550"/>
          </a:xfrm>
        </p:spPr>
        <p:txBody>
          <a:bodyPr/>
          <a:lstStyle/>
          <a:p>
            <a:fld id="{B61BEF0D-F0BB-DE4B-95CE-6DB70DBA9567}" type="datetimeFigureOut">
              <a:rPr lang="en-US" smtClean="0"/>
            </a:fld>
            <a:endParaRPr lang="en-US" dirty="0"/>
          </a:p>
        </p:txBody>
      </p:sp>
      <p:sp>
        <p:nvSpPr>
          <p:cNvPr id="5" name="Footer Placeholder 4"/>
          <p:cNvSpPr>
            <a:spLocks noGrp="1"/>
          </p:cNvSpPr>
          <p:nvPr>
            <p:ph type="ftr" sz="quarter" idx="11"/>
          </p:nvPr>
        </p:nvSpPr>
        <p:spPr>
          <a:xfrm>
            <a:off x="2019298" y="3778247"/>
            <a:ext cx="3910976" cy="209550"/>
          </a:xfrm>
        </p:spPr>
        <p:txBody>
          <a:bodyPr/>
          <a:lstStyle/>
          <a:p>
            <a:endParaRPr lang="en-US" dirty="0"/>
          </a:p>
        </p:txBody>
      </p:sp>
      <p:sp>
        <p:nvSpPr>
          <p:cNvPr id="6" name="Slide Number Placeholder 5"/>
          <p:cNvSpPr>
            <a:spLocks noGrp="1"/>
          </p:cNvSpPr>
          <p:nvPr>
            <p:ph type="sldNum" sz="quarter" idx="12"/>
          </p:nvPr>
        </p:nvSpPr>
        <p:spPr>
          <a:xfrm>
            <a:off x="6717676" y="3778247"/>
            <a:ext cx="413375" cy="209550"/>
          </a:xfrm>
        </p:spPr>
        <p:txBody>
          <a:bodyPr/>
          <a:lstStyle/>
          <a:p>
            <a:fld id="{D57F1E4F-1CFF-5643-939E-217C01CDF565}" type="slidenum">
              <a:rPr lang="en-US" smtClean="0"/>
            </a:fld>
            <a:endParaRPr lang="en-US" dirty="0"/>
          </a:p>
        </p:txBody>
      </p:sp>
      <p:cxnSp>
        <p:nvCxnSpPr>
          <p:cNvPr id="15" name="Straight Connector 14"/>
          <p:cNvCxnSpPr/>
          <p:nvPr/>
        </p:nvCxnSpPr>
        <p:spPr>
          <a:xfrm>
            <a:off x="2019299" y="2641598"/>
            <a:ext cx="5111751"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push/>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带描述的全景图片">
    <p:spTree>
      <p:nvGrpSpPr>
        <p:cNvPr id="1" name=""/>
        <p:cNvGrpSpPr/>
        <p:nvPr/>
      </p:nvGrpSpPr>
      <p:grpSpPr>
        <a:xfrm>
          <a:off x="0" y="0"/>
          <a:ext cx="0" cy="0"/>
          <a:chOff x="0" y="0"/>
          <a:chExt cx="0" cy="0"/>
        </a:xfrm>
      </p:grpSpPr>
      <p:sp>
        <p:nvSpPr>
          <p:cNvPr id="2" name="Title 1"/>
          <p:cNvSpPr>
            <a:spLocks noGrp="1"/>
          </p:cNvSpPr>
          <p:nvPr>
            <p:ph type="title"/>
          </p:nvPr>
        </p:nvSpPr>
        <p:spPr>
          <a:xfrm>
            <a:off x="971551" y="3611561"/>
            <a:ext cx="7207250" cy="425054"/>
          </a:xfrm>
        </p:spPr>
        <p:txBody>
          <a:bodyPr anchor="b">
            <a:normAutofit/>
          </a:bodyPr>
          <a:lstStyle>
            <a:lvl1pPr algn="ctr">
              <a:defRPr sz="1800" b="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781070" y="781050"/>
            <a:ext cx="7579479" cy="2501902"/>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zh-CN" altLang="en-US"/>
              <a:t>单击图标添加图片</a:t>
            </a:r>
            <a:endParaRPr lang="en-US" dirty="0"/>
          </a:p>
        </p:txBody>
      </p:sp>
      <p:sp>
        <p:nvSpPr>
          <p:cNvPr id="4" name="Text Placeholder 3"/>
          <p:cNvSpPr>
            <a:spLocks noGrp="1"/>
          </p:cNvSpPr>
          <p:nvPr>
            <p:ph type="body" sz="half" idx="2"/>
          </p:nvPr>
        </p:nvSpPr>
        <p:spPr>
          <a:xfrm>
            <a:off x="971551" y="4036615"/>
            <a:ext cx="7207250" cy="370284"/>
          </a:xfrm>
        </p:spPr>
        <p:txBody>
          <a:bodyPr>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B61BEF0D-F0BB-DE4B-95CE-6DB70DBA9567}" type="datetimeFigureOut">
              <a:rPr lang="en-US" smtClean="0"/>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fld>
            <a:endParaRPr lang="en-US" dirty="0"/>
          </a:p>
        </p:txBody>
      </p:sp>
    </p:spTree>
  </p:cSld>
  <p:clrMapOvr>
    <a:masterClrMapping/>
  </p:clrMapOvr>
  <p:transition spd="slow">
    <p:push/>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标题和描述">
    <p:spTree>
      <p:nvGrpSpPr>
        <p:cNvPr id="1" name=""/>
        <p:cNvGrpSpPr/>
        <p:nvPr/>
      </p:nvGrpSpPr>
      <p:grpSpPr>
        <a:xfrm>
          <a:off x="0" y="0"/>
          <a:ext cx="0" cy="0"/>
          <a:chOff x="0" y="0"/>
          <a:chExt cx="0" cy="0"/>
        </a:xfrm>
      </p:grpSpPr>
      <p:sp>
        <p:nvSpPr>
          <p:cNvPr id="2" name="Title 1"/>
          <p:cNvSpPr>
            <a:spLocks noGrp="1"/>
          </p:cNvSpPr>
          <p:nvPr>
            <p:ph type="title"/>
          </p:nvPr>
        </p:nvSpPr>
        <p:spPr>
          <a:xfrm>
            <a:off x="977901" y="736599"/>
            <a:ext cx="7194549" cy="2216151"/>
          </a:xfrm>
        </p:spPr>
        <p:txBody>
          <a:bodyPr anchor="ctr">
            <a:normAutofit/>
          </a:bodyPr>
          <a:lstStyle>
            <a:lvl1pPr algn="ctr">
              <a:defRPr sz="2400" b="0" cap="none"/>
            </a:lvl1pPr>
          </a:lstStyle>
          <a:p>
            <a:r>
              <a:rPr lang="zh-CN" altLang="en-US"/>
              <a:t>单击此处编辑母版标题样式</a:t>
            </a:r>
            <a:endParaRPr lang="en-US" dirty="0"/>
          </a:p>
        </p:txBody>
      </p:sp>
      <p:sp>
        <p:nvSpPr>
          <p:cNvPr id="3" name="Text Placeholder 2"/>
          <p:cNvSpPr>
            <a:spLocks noGrp="1"/>
          </p:cNvSpPr>
          <p:nvPr>
            <p:ph type="body" idx="1"/>
          </p:nvPr>
        </p:nvSpPr>
        <p:spPr>
          <a:xfrm>
            <a:off x="977901" y="3257550"/>
            <a:ext cx="7194549" cy="1149350"/>
          </a:xfrm>
        </p:spPr>
        <p:txBody>
          <a:bodyPr anchor="ctr">
            <a:normAutofit/>
          </a:bodyPr>
          <a:lstStyle>
            <a:lvl1pPr marL="0" indent="0" algn="ct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CN" altLang="en-US"/>
              <a:t>单击此处编辑母版文本样式</a:t>
            </a:r>
            <a:endParaRPr lang="zh-CN" altLang="en-US"/>
          </a:p>
        </p:txBody>
      </p:sp>
      <p:sp>
        <p:nvSpPr>
          <p:cNvPr id="4" name="Date Placeholder 3"/>
          <p:cNvSpPr>
            <a:spLocks noGrp="1"/>
          </p:cNvSpPr>
          <p:nvPr>
            <p:ph type="dt" sz="half" idx="10"/>
          </p:nvPr>
        </p:nvSpPr>
        <p:spPr/>
        <p:txBody>
          <a:bodyPr/>
          <a:lstStyle/>
          <a:p>
            <a:fld id="{B61BEF0D-F0BB-DE4B-95CE-6DB70DBA9567}" type="datetimeFigureOut">
              <a:rPr lang="en-US" smtClean="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fld>
            <a:endParaRPr lang="en-US" dirty="0"/>
          </a:p>
        </p:txBody>
      </p:sp>
      <p:cxnSp>
        <p:nvCxnSpPr>
          <p:cNvPr id="15" name="Straight Connector 14"/>
          <p:cNvCxnSpPr/>
          <p:nvPr/>
        </p:nvCxnSpPr>
        <p:spPr>
          <a:xfrm>
            <a:off x="1047127" y="3105149"/>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push/>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带描述的引言">
    <p:spTree>
      <p:nvGrpSpPr>
        <p:cNvPr id="1" name=""/>
        <p:cNvGrpSpPr/>
        <p:nvPr/>
      </p:nvGrpSpPr>
      <p:grpSpPr>
        <a:xfrm>
          <a:off x="0" y="0"/>
          <a:ext cx="0" cy="0"/>
          <a:chOff x="0" y="0"/>
          <a:chExt cx="0" cy="0"/>
        </a:xfrm>
      </p:grpSpPr>
      <p:sp>
        <p:nvSpPr>
          <p:cNvPr id="2" name="Title 1"/>
          <p:cNvSpPr>
            <a:spLocks noGrp="1"/>
          </p:cNvSpPr>
          <p:nvPr>
            <p:ph type="title"/>
          </p:nvPr>
        </p:nvSpPr>
        <p:spPr>
          <a:xfrm>
            <a:off x="1084660" y="736599"/>
            <a:ext cx="6972299" cy="1778001"/>
          </a:xfrm>
        </p:spPr>
        <p:txBody>
          <a:bodyPr anchor="ctr">
            <a:normAutofit/>
          </a:bodyPr>
          <a:lstStyle>
            <a:lvl1pPr algn="ctr">
              <a:defRPr sz="2400" b="0" cap="none">
                <a:solidFill>
                  <a:schemeClr val="tx1"/>
                </a:solidFill>
              </a:defRPr>
            </a:lvl1pPr>
          </a:lstStyle>
          <a:p>
            <a:r>
              <a:rPr lang="zh-CN" altLang="en-US"/>
              <a:t>单击此处编辑母版标题样式</a:t>
            </a:r>
            <a:endParaRPr lang="en-US" dirty="0"/>
          </a:p>
        </p:txBody>
      </p:sp>
      <p:sp>
        <p:nvSpPr>
          <p:cNvPr id="10" name="Text Placeholder 9"/>
          <p:cNvSpPr>
            <a:spLocks noGrp="1"/>
          </p:cNvSpPr>
          <p:nvPr>
            <p:ph type="body" sz="quarter" idx="13"/>
          </p:nvPr>
        </p:nvSpPr>
        <p:spPr>
          <a:xfrm>
            <a:off x="1256109" y="2514600"/>
            <a:ext cx="6629402" cy="438150"/>
          </a:xfrm>
        </p:spPr>
        <p:txBody>
          <a:bodyPr anchor="ctr">
            <a:normAutofit/>
          </a:bodyPr>
          <a:lstStyle>
            <a:lvl1pPr marL="0" indent="0" algn="r">
              <a:buFontTx/>
              <a:buNone/>
              <a:defRPr sz="1500"/>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CN" altLang="en-US"/>
              <a:t>单击此处编辑母版文本样式</a:t>
            </a:r>
            <a:endParaRPr lang="zh-CN" altLang="en-US"/>
          </a:p>
        </p:txBody>
      </p:sp>
      <p:sp>
        <p:nvSpPr>
          <p:cNvPr id="3" name="Text Placeholder 2"/>
          <p:cNvSpPr>
            <a:spLocks noGrp="1"/>
          </p:cNvSpPr>
          <p:nvPr>
            <p:ph type="body" idx="1"/>
          </p:nvPr>
        </p:nvSpPr>
        <p:spPr>
          <a:xfrm>
            <a:off x="971551" y="3257550"/>
            <a:ext cx="7207250" cy="1149350"/>
          </a:xfrm>
        </p:spPr>
        <p:txBody>
          <a:bodyPr anchor="ctr">
            <a:normAutofit/>
          </a:bodyPr>
          <a:lstStyle>
            <a:lvl1pPr marL="0" indent="0" algn="ct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CN" altLang="en-US"/>
              <a:t>单击此处编辑母版文本样式</a:t>
            </a:r>
            <a:endParaRPr lang="zh-CN" altLang="en-US"/>
          </a:p>
        </p:txBody>
      </p:sp>
      <p:sp>
        <p:nvSpPr>
          <p:cNvPr id="4" name="Date Placeholder 3"/>
          <p:cNvSpPr>
            <a:spLocks noGrp="1"/>
          </p:cNvSpPr>
          <p:nvPr>
            <p:ph type="dt" sz="half" idx="10"/>
          </p:nvPr>
        </p:nvSpPr>
        <p:spPr/>
        <p:txBody>
          <a:bodyPr/>
          <a:lstStyle/>
          <a:p>
            <a:fld id="{B61BEF0D-F0BB-DE4B-95CE-6DB70DBA9567}" type="datetimeFigureOut">
              <a:rPr lang="en-US" smtClean="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fld>
            <a:endParaRPr lang="en-US" dirty="0"/>
          </a:p>
        </p:txBody>
      </p:sp>
      <p:sp>
        <p:nvSpPr>
          <p:cNvPr id="14" name="TextBox 13"/>
          <p:cNvSpPr txBox="1"/>
          <p:nvPr/>
        </p:nvSpPr>
        <p:spPr>
          <a:xfrm>
            <a:off x="646510" y="659971"/>
            <a:ext cx="457200" cy="438582"/>
          </a:xfrm>
          <a:prstGeom prst="rect">
            <a:avLst/>
          </a:prstGeom>
        </p:spPr>
        <p:txBody>
          <a:bodyPr vert="horz" lIns="68580" tIns="34290" rIns="68580" bIns="34290" rtlCol="0" anchor="ctr">
            <a:noAutofit/>
          </a:bodyPr>
          <a:lstStyle/>
          <a:p>
            <a:pPr lvl="0"/>
            <a:r>
              <a:rPr lang="en-US" sz="6000" dirty="0">
                <a:solidFill>
                  <a:schemeClr val="tx1"/>
                </a:solidFill>
                <a:effectLst/>
              </a:rPr>
              <a:t>“</a:t>
            </a:r>
            <a:endParaRPr lang="en-US" sz="6000" dirty="0">
              <a:solidFill>
                <a:schemeClr val="tx1"/>
              </a:solidFill>
              <a:effectLst/>
            </a:endParaRPr>
          </a:p>
        </p:txBody>
      </p:sp>
      <p:sp>
        <p:nvSpPr>
          <p:cNvPr id="15" name="TextBox 14"/>
          <p:cNvSpPr txBox="1"/>
          <p:nvPr/>
        </p:nvSpPr>
        <p:spPr>
          <a:xfrm>
            <a:off x="7950200" y="2120903"/>
            <a:ext cx="457200" cy="438582"/>
          </a:xfrm>
          <a:prstGeom prst="rect">
            <a:avLst/>
          </a:prstGeom>
        </p:spPr>
        <p:txBody>
          <a:bodyPr vert="horz" lIns="68580" tIns="34290" rIns="68580" bIns="34290" rtlCol="0" anchor="ctr">
            <a:noAutofit/>
          </a:bodyPr>
          <a:lstStyle/>
          <a:p>
            <a:pPr lvl="0" algn="r"/>
            <a:r>
              <a:rPr lang="en-US" sz="6000" dirty="0">
                <a:solidFill>
                  <a:schemeClr val="tx1"/>
                </a:solidFill>
                <a:effectLst/>
              </a:rPr>
              <a:t>”</a:t>
            </a:r>
            <a:endParaRPr lang="en-US" sz="6000" dirty="0">
              <a:solidFill>
                <a:schemeClr val="tx1"/>
              </a:solidFill>
              <a:effectLst/>
            </a:endParaRPr>
          </a:p>
        </p:txBody>
      </p:sp>
      <p:cxnSp>
        <p:nvCxnSpPr>
          <p:cNvPr id="19" name="Straight Connector 18"/>
          <p:cNvCxnSpPr/>
          <p:nvPr/>
        </p:nvCxnSpPr>
        <p:spPr>
          <a:xfrm>
            <a:off x="1047127" y="3105149"/>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push/>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971552" y="2481436"/>
            <a:ext cx="7207251" cy="1101600"/>
          </a:xfrm>
        </p:spPr>
        <p:txBody>
          <a:bodyPr anchor="b">
            <a:normAutofit/>
          </a:bodyPr>
          <a:lstStyle>
            <a:lvl1pPr algn="l">
              <a:defRPr sz="2400" b="0" cap="none"/>
            </a:lvl1pPr>
          </a:lstStyle>
          <a:p>
            <a:r>
              <a:rPr lang="zh-CN" altLang="en-US"/>
              <a:t>单击此处编辑母版标题样式</a:t>
            </a:r>
            <a:endParaRPr lang="en-US" dirty="0"/>
          </a:p>
        </p:txBody>
      </p:sp>
      <p:sp>
        <p:nvSpPr>
          <p:cNvPr id="3" name="Text Placeholder 2"/>
          <p:cNvSpPr>
            <a:spLocks noGrp="1"/>
          </p:cNvSpPr>
          <p:nvPr>
            <p:ph type="body" idx="1"/>
          </p:nvPr>
        </p:nvSpPr>
        <p:spPr>
          <a:xfrm>
            <a:off x="971551" y="3583036"/>
            <a:ext cx="7207251" cy="645300"/>
          </a:xfrm>
        </p:spPr>
        <p:txBody>
          <a:bodyPr anchor="t">
            <a:normAutofit/>
          </a:bodyPr>
          <a:lstStyle>
            <a:lvl1pPr marL="0" indent="0" algn="l">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CN" altLang="en-US"/>
              <a:t>单击此处编辑母版文本样式</a:t>
            </a:r>
            <a:endParaRPr lang="zh-CN" altLang="en-US"/>
          </a:p>
        </p:txBody>
      </p:sp>
      <p:sp>
        <p:nvSpPr>
          <p:cNvPr id="4" name="Date Placeholder 3"/>
          <p:cNvSpPr>
            <a:spLocks noGrp="1"/>
          </p:cNvSpPr>
          <p:nvPr>
            <p:ph type="dt" sz="half" idx="10"/>
          </p:nvPr>
        </p:nvSpPr>
        <p:spPr/>
        <p:txBody>
          <a:bodyPr/>
          <a:lstStyle/>
          <a:p>
            <a:fld id="{B61BEF0D-F0BB-DE4B-95CE-6DB70DBA9567}" type="datetimeFigureOut">
              <a:rPr lang="en-US" smtClean="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fld>
            <a:endParaRPr lang="en-US" dirty="0"/>
          </a:p>
        </p:txBody>
      </p:sp>
    </p:spTree>
  </p:cSld>
  <p:clrMapOvr>
    <a:masterClrMapping/>
  </p:clrMapOvr>
  <p:transition spd="slow">
    <p:push/>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引言名片">
    <p:spTree>
      <p:nvGrpSpPr>
        <p:cNvPr id="1" name=""/>
        <p:cNvGrpSpPr/>
        <p:nvPr/>
      </p:nvGrpSpPr>
      <p:grpSpPr>
        <a:xfrm>
          <a:off x="0" y="0"/>
          <a:ext cx="0" cy="0"/>
          <a:chOff x="0" y="0"/>
          <a:chExt cx="0" cy="0"/>
        </a:xfrm>
      </p:grpSpPr>
      <p:sp>
        <p:nvSpPr>
          <p:cNvPr id="2" name="Title 1"/>
          <p:cNvSpPr>
            <a:spLocks noGrp="1"/>
          </p:cNvSpPr>
          <p:nvPr>
            <p:ph type="title"/>
          </p:nvPr>
        </p:nvSpPr>
        <p:spPr>
          <a:xfrm>
            <a:off x="1084660" y="736599"/>
            <a:ext cx="6972299" cy="1682751"/>
          </a:xfrm>
        </p:spPr>
        <p:txBody>
          <a:bodyPr anchor="ctr">
            <a:normAutofit/>
          </a:bodyPr>
          <a:lstStyle>
            <a:lvl1pPr algn="ctr">
              <a:defRPr sz="2400" b="0" cap="none">
                <a:solidFill>
                  <a:schemeClr val="tx1"/>
                </a:solidFill>
              </a:defRPr>
            </a:lvl1pPr>
          </a:lstStyle>
          <a:p>
            <a:r>
              <a:rPr lang="zh-CN" altLang="en-US"/>
              <a:t>单击此处编辑母版标题样式</a:t>
            </a:r>
            <a:endParaRPr lang="en-US" dirty="0"/>
          </a:p>
        </p:txBody>
      </p:sp>
      <p:sp>
        <p:nvSpPr>
          <p:cNvPr id="14" name="Text Placeholder 2"/>
          <p:cNvSpPr>
            <a:spLocks noGrp="1"/>
          </p:cNvSpPr>
          <p:nvPr>
            <p:ph type="body" idx="13"/>
          </p:nvPr>
        </p:nvSpPr>
        <p:spPr>
          <a:xfrm>
            <a:off x="971551" y="2729484"/>
            <a:ext cx="7207251" cy="665226"/>
          </a:xfrm>
        </p:spPr>
        <p:txBody>
          <a:bodyPr anchor="b">
            <a:normAutofit/>
          </a:bodyPr>
          <a:lstStyle>
            <a:lvl1pPr marL="0" indent="0" algn="l">
              <a:spcBef>
                <a:spcPts val="0"/>
              </a:spcBef>
              <a:buNone/>
              <a:defRPr sz="18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CN" altLang="en-US"/>
              <a:t>单击此处编辑母版文本样式</a:t>
            </a:r>
            <a:endParaRPr lang="zh-CN" altLang="en-US"/>
          </a:p>
        </p:txBody>
      </p:sp>
      <p:sp>
        <p:nvSpPr>
          <p:cNvPr id="3" name="Text Placeholder 2"/>
          <p:cNvSpPr>
            <a:spLocks noGrp="1"/>
          </p:cNvSpPr>
          <p:nvPr>
            <p:ph type="body" idx="1"/>
          </p:nvPr>
        </p:nvSpPr>
        <p:spPr>
          <a:xfrm>
            <a:off x="971551" y="3397250"/>
            <a:ext cx="7207251" cy="1009650"/>
          </a:xfrm>
        </p:spPr>
        <p:txBody>
          <a:bodyPr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CN" altLang="en-US"/>
              <a:t>单击此处编辑母版文本样式</a:t>
            </a:r>
            <a:endParaRPr lang="zh-CN" altLang="en-US"/>
          </a:p>
        </p:txBody>
      </p:sp>
      <p:sp>
        <p:nvSpPr>
          <p:cNvPr id="4" name="Date Placeholder 3"/>
          <p:cNvSpPr>
            <a:spLocks noGrp="1"/>
          </p:cNvSpPr>
          <p:nvPr>
            <p:ph type="dt" sz="half" idx="10"/>
          </p:nvPr>
        </p:nvSpPr>
        <p:spPr/>
        <p:txBody>
          <a:bodyPr/>
          <a:lstStyle/>
          <a:p>
            <a:fld id="{B61BEF0D-F0BB-DE4B-95CE-6DB70DBA9567}" type="datetimeFigureOut">
              <a:rPr lang="en-US" smtClean="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fld>
            <a:endParaRPr lang="en-US" dirty="0"/>
          </a:p>
        </p:txBody>
      </p:sp>
      <p:sp>
        <p:nvSpPr>
          <p:cNvPr id="12" name="TextBox 11"/>
          <p:cNvSpPr txBox="1"/>
          <p:nvPr/>
        </p:nvSpPr>
        <p:spPr>
          <a:xfrm>
            <a:off x="646510" y="659971"/>
            <a:ext cx="457200" cy="438582"/>
          </a:xfrm>
          <a:prstGeom prst="rect">
            <a:avLst/>
          </a:prstGeom>
        </p:spPr>
        <p:txBody>
          <a:bodyPr vert="horz" lIns="68580" tIns="34290" rIns="68580" bIns="34290" rtlCol="0" anchor="ctr">
            <a:noAutofit/>
          </a:bodyPr>
          <a:lstStyle/>
          <a:p>
            <a:pPr lvl="0"/>
            <a:r>
              <a:rPr lang="en-US" sz="6000" dirty="0">
                <a:solidFill>
                  <a:schemeClr val="tx1"/>
                </a:solidFill>
                <a:effectLst/>
              </a:rPr>
              <a:t>“</a:t>
            </a:r>
            <a:endParaRPr lang="en-US" sz="6000" dirty="0">
              <a:solidFill>
                <a:schemeClr val="tx1"/>
              </a:solidFill>
              <a:effectLst/>
            </a:endParaRPr>
          </a:p>
        </p:txBody>
      </p:sp>
      <p:sp>
        <p:nvSpPr>
          <p:cNvPr id="13" name="TextBox 12"/>
          <p:cNvSpPr txBox="1"/>
          <p:nvPr/>
        </p:nvSpPr>
        <p:spPr>
          <a:xfrm>
            <a:off x="7950200" y="1949446"/>
            <a:ext cx="457200" cy="438582"/>
          </a:xfrm>
          <a:prstGeom prst="rect">
            <a:avLst/>
          </a:prstGeom>
        </p:spPr>
        <p:txBody>
          <a:bodyPr vert="horz" lIns="68580" tIns="34290" rIns="68580" bIns="34290" rtlCol="0" anchor="ctr">
            <a:noAutofit/>
          </a:bodyPr>
          <a:lstStyle/>
          <a:p>
            <a:pPr lvl="0" algn="r"/>
            <a:r>
              <a:rPr lang="en-US" sz="6000" dirty="0">
                <a:solidFill>
                  <a:schemeClr val="tx1"/>
                </a:solidFill>
                <a:effectLst/>
              </a:rPr>
              <a:t>”</a:t>
            </a:r>
            <a:endParaRPr lang="en-US" sz="6000" dirty="0">
              <a:solidFill>
                <a:schemeClr val="tx1"/>
              </a:solidFill>
              <a:effectLst/>
            </a:endParaRPr>
          </a:p>
        </p:txBody>
      </p:sp>
      <p:cxnSp>
        <p:nvCxnSpPr>
          <p:cNvPr id="26" name="Straight Connector 25"/>
          <p:cNvCxnSpPr/>
          <p:nvPr/>
        </p:nvCxnSpPr>
        <p:spPr>
          <a:xfrm>
            <a:off x="1047127" y="2571750"/>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push/>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真或假">
    <p:spTree>
      <p:nvGrpSpPr>
        <p:cNvPr id="1" name=""/>
        <p:cNvGrpSpPr/>
        <p:nvPr/>
      </p:nvGrpSpPr>
      <p:grpSpPr>
        <a:xfrm>
          <a:off x="0" y="0"/>
          <a:ext cx="0" cy="0"/>
          <a:chOff x="0" y="0"/>
          <a:chExt cx="0" cy="0"/>
        </a:xfrm>
      </p:grpSpPr>
      <p:sp>
        <p:nvSpPr>
          <p:cNvPr id="2" name="Title 1"/>
          <p:cNvSpPr>
            <a:spLocks noGrp="1"/>
          </p:cNvSpPr>
          <p:nvPr>
            <p:ph type="title"/>
          </p:nvPr>
        </p:nvSpPr>
        <p:spPr>
          <a:xfrm>
            <a:off x="971551" y="736599"/>
            <a:ext cx="7207250" cy="1682751"/>
          </a:xfrm>
        </p:spPr>
        <p:txBody>
          <a:bodyPr vert="horz" lIns="91440" tIns="45720" rIns="91440" bIns="45720" rtlCol="0" anchor="ctr">
            <a:normAutofit/>
          </a:bodyPr>
          <a:lstStyle>
            <a:lvl1pPr>
              <a:defRPr lang="en-US" b="0" dirty="0"/>
            </a:lvl1pPr>
          </a:lstStyle>
          <a:p>
            <a:pPr marL="0" lvl="0"/>
            <a:r>
              <a:rPr lang="zh-CN" altLang="en-US"/>
              <a:t>单击此处编辑母版标题样式</a:t>
            </a:r>
            <a:endParaRPr lang="en-US" dirty="0"/>
          </a:p>
        </p:txBody>
      </p:sp>
      <p:sp>
        <p:nvSpPr>
          <p:cNvPr id="11" name="Text Placeholder 2"/>
          <p:cNvSpPr>
            <a:spLocks noGrp="1"/>
          </p:cNvSpPr>
          <p:nvPr>
            <p:ph type="body" idx="13"/>
          </p:nvPr>
        </p:nvSpPr>
        <p:spPr>
          <a:xfrm>
            <a:off x="971551" y="2722626"/>
            <a:ext cx="7207251" cy="630936"/>
          </a:xfrm>
        </p:spPr>
        <p:txBody>
          <a:bodyPr anchor="b">
            <a:normAutofit/>
          </a:bodyPr>
          <a:lstStyle>
            <a:lvl1pPr marL="0" indent="0" algn="l">
              <a:spcBef>
                <a:spcPts val="0"/>
              </a:spcBef>
              <a:buNone/>
              <a:defRPr sz="21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CN" altLang="en-US"/>
              <a:t>单击此处编辑母版文本样式</a:t>
            </a:r>
            <a:endParaRPr lang="zh-CN" altLang="en-US"/>
          </a:p>
        </p:txBody>
      </p:sp>
      <p:sp>
        <p:nvSpPr>
          <p:cNvPr id="3" name="Text Placeholder 2"/>
          <p:cNvSpPr>
            <a:spLocks noGrp="1"/>
          </p:cNvSpPr>
          <p:nvPr>
            <p:ph type="body" idx="1"/>
          </p:nvPr>
        </p:nvSpPr>
        <p:spPr>
          <a:xfrm>
            <a:off x="971550" y="3352800"/>
            <a:ext cx="7207253" cy="1054100"/>
          </a:xfrm>
        </p:spPr>
        <p:txBody>
          <a:bodyPr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CN" altLang="en-US"/>
              <a:t>单击此处编辑母版文本样式</a:t>
            </a:r>
            <a:endParaRPr lang="zh-CN" altLang="en-US"/>
          </a:p>
        </p:txBody>
      </p:sp>
      <p:sp>
        <p:nvSpPr>
          <p:cNvPr id="4" name="Date Placeholder 3"/>
          <p:cNvSpPr>
            <a:spLocks noGrp="1"/>
          </p:cNvSpPr>
          <p:nvPr>
            <p:ph type="dt" sz="half" idx="10"/>
          </p:nvPr>
        </p:nvSpPr>
        <p:spPr/>
        <p:txBody>
          <a:bodyPr/>
          <a:lstStyle/>
          <a:p>
            <a:fld id="{B61BEF0D-F0BB-DE4B-95CE-6DB70DBA9567}" type="datetimeFigureOut">
              <a:rPr lang="en-US" smtClean="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fld>
            <a:endParaRPr lang="en-US" dirty="0"/>
          </a:p>
        </p:txBody>
      </p:sp>
      <p:cxnSp>
        <p:nvCxnSpPr>
          <p:cNvPr id="15" name="Straight Connector 14"/>
          <p:cNvCxnSpPr/>
          <p:nvPr/>
        </p:nvCxnSpPr>
        <p:spPr>
          <a:xfrm>
            <a:off x="1047127" y="2571750"/>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push/>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ncho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fld>
            <a:endParaRPr lang="en-US" dirty="0"/>
          </a:p>
        </p:txBody>
      </p:sp>
      <p:cxnSp>
        <p:nvCxnSpPr>
          <p:cNvPr id="14" name="Straight Connector 13"/>
          <p:cNvCxnSpPr/>
          <p:nvPr/>
        </p:nvCxnSpPr>
        <p:spPr>
          <a:xfrm>
            <a:off x="1047127" y="1816100"/>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push/>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9518" y="736599"/>
            <a:ext cx="1418171" cy="3670301"/>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971549" y="736599"/>
            <a:ext cx="5574769" cy="3670301"/>
          </a:xfrm>
        </p:spPr>
        <p:txBody>
          <a:bodyPr vert="eaVert" ancho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fld>
            <a:endParaRPr lang="en-US" dirty="0"/>
          </a:p>
        </p:txBody>
      </p:sp>
      <p:cxnSp>
        <p:nvCxnSpPr>
          <p:cNvPr id="14" name="Straight Connector 13"/>
          <p:cNvCxnSpPr/>
          <p:nvPr/>
        </p:nvCxnSpPr>
        <p:spPr>
          <a:xfrm>
            <a:off x="6647918" y="742950"/>
            <a:ext cx="0" cy="365760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push/>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pic>
        <p:nvPicPr>
          <p:cNvPr id="7" name="Picture 4" descr="C:\Users\Thinkpad\Desktop\n.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1" cy="514508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descr="C:\Users\Thinkpad\Desktop\26.png"/>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b="88437"/>
          <a:stretch>
            <a:fillRect/>
          </a:stretch>
        </p:blipFill>
        <p:spPr bwMode="auto">
          <a:xfrm>
            <a:off x="0" y="0"/>
            <a:ext cx="9144000" cy="59491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9218" name="Picture 2" descr="C:\Users\Thinkpad\Desktop\28.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508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8" descr="C:\Users\Thinkpad\Desktop\321.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45723" y="-62692"/>
            <a:ext cx="9144000" cy="514508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7" descr="C:\Users\Thinkpad\Desktop\65.png"/>
          <p:cNvPicPr>
            <a:picLocks noChangeAspect="1" noChangeArrowheads="1"/>
          </p:cNvPicPr>
          <p:nvPr userDrawn="1"/>
        </p:nvPicPr>
        <p:blipFill rotWithShape="1">
          <a:blip r:embed="rId4" cstate="print">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l="7778" t="10614" r="7916" b="33107"/>
          <a:stretch>
            <a:fillRect/>
          </a:stretch>
        </p:blipFill>
        <p:spPr bwMode="auto">
          <a:xfrm>
            <a:off x="711200" y="546100"/>
            <a:ext cx="7708900" cy="2895600"/>
          </a:xfrm>
          <a:prstGeom prst="rect">
            <a:avLst/>
          </a:prstGeom>
          <a:noFill/>
          <a:effectLst>
            <a:outerShdw blurRad="889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0" name="TextBox 89"/>
          <p:cNvSpPr txBox="1"/>
          <p:nvPr userDrawn="1"/>
        </p:nvSpPr>
        <p:spPr>
          <a:xfrm>
            <a:off x="2162772" y="2583890"/>
            <a:ext cx="4914626" cy="333495"/>
          </a:xfrm>
          <a:prstGeom prst="rect">
            <a:avLst/>
          </a:prstGeom>
          <a:noFill/>
        </p:spPr>
        <p:txBody>
          <a:bodyPr wrap="none" lIns="86429" tIns="43215" rIns="86429" bIns="43215" rtlCol="0">
            <a:spAutoFit/>
          </a:bodyPr>
          <a:lstStyle/>
          <a:p>
            <a:pPr algn="ctr"/>
            <a:r>
              <a:rPr lang="zh-CN" altLang="en-US" sz="1600" b="1" spc="300" dirty="0"/>
              <a:t>甘肃民族师范学院</a:t>
            </a:r>
            <a:r>
              <a:rPr lang="en-US" altLang="zh-CN" sz="1600" b="1" spc="300" dirty="0"/>
              <a:t>2022</a:t>
            </a:r>
            <a:r>
              <a:rPr lang="zh-CN" altLang="en-US" sz="1600" b="1" spc="300" dirty="0"/>
              <a:t>年校级教学成果培育</a:t>
            </a:r>
            <a:endParaRPr lang="zh-CN" altLang="en-US" sz="1600" b="1" spc="300" dirty="0"/>
          </a:p>
        </p:txBody>
      </p:sp>
      <p:cxnSp>
        <p:nvCxnSpPr>
          <p:cNvPr id="91" name="直接连接符 90"/>
          <p:cNvCxnSpPr/>
          <p:nvPr userDrawn="1"/>
        </p:nvCxnSpPr>
        <p:spPr>
          <a:xfrm>
            <a:off x="1938083" y="2558490"/>
            <a:ext cx="5364000" cy="0"/>
          </a:xfrm>
          <a:prstGeom prst="line">
            <a:avLst/>
          </a:prstGeom>
          <a:ln>
            <a:solidFill>
              <a:schemeClr val="tx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cxnSp>
        <p:nvCxnSpPr>
          <p:cNvPr id="92" name="直接连接符 91"/>
          <p:cNvCxnSpPr/>
          <p:nvPr userDrawn="1"/>
        </p:nvCxnSpPr>
        <p:spPr>
          <a:xfrm>
            <a:off x="1938083" y="2923282"/>
            <a:ext cx="5364000" cy="0"/>
          </a:xfrm>
          <a:prstGeom prst="line">
            <a:avLst/>
          </a:prstGeom>
          <a:ln>
            <a:solidFill>
              <a:schemeClr val="tx1"/>
            </a:solidFill>
            <a:headEnd type="diamond" w="sm" len="sm"/>
            <a:tailEnd type="diamond" w="sm" len="sm"/>
          </a:ln>
        </p:spPr>
        <p:style>
          <a:lnRef idx="1">
            <a:schemeClr val="accent1"/>
          </a:lnRef>
          <a:fillRef idx="0">
            <a:schemeClr val="accent1"/>
          </a:fillRef>
          <a:effectRef idx="0">
            <a:schemeClr val="accent1"/>
          </a:effectRef>
          <a:fontRef idx="minor">
            <a:schemeClr val="tx1"/>
          </a:fontRef>
        </p:style>
      </p:cxnSp>
      <p:pic>
        <p:nvPicPr>
          <p:cNvPr id="93" name="Picture 5" descr="C:\Users\Thinkpad\Desktop\12345.png"/>
          <p:cNvPicPr>
            <a:picLocks noChangeAspect="1" noChangeArrowheads="1"/>
          </p:cNvPicPr>
          <p:nvPr userDrawn="1"/>
        </p:nvPicPr>
        <p:blipFill rotWithShape="1">
          <a:blip r:embed="rId6" cstate="print">
            <a:extLst>
              <a:ext uri="{28A0092B-C50C-407E-A947-70E740481C1C}">
                <a14:useLocalDpi xmlns:a14="http://schemas.microsoft.com/office/drawing/2010/main" val="0"/>
              </a:ext>
            </a:extLst>
          </a:blip>
          <a:srcRect r="77778" b="77291"/>
          <a:stretch>
            <a:fillRect/>
          </a:stretch>
        </p:blipFill>
        <p:spPr bwMode="auto">
          <a:xfrm>
            <a:off x="-1" y="-1"/>
            <a:ext cx="2401661" cy="1380955"/>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23" descr="67"/>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7398798" y="3512439"/>
            <a:ext cx="722461" cy="1632649"/>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10" descr="F:\GIF\565.gif"/>
          <p:cNvPicPr>
            <a:picLocks noChangeAspect="1" noChangeArrowheads="1" noCrop="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flipH="1">
            <a:off x="7221431" y="307774"/>
            <a:ext cx="809985" cy="476651"/>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2" descr="C:\Users\Thinkpad\Desktop\7777.png"/>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rot="18489089">
            <a:off x="8044155" y="-721524"/>
            <a:ext cx="191982" cy="261975"/>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3" descr="C:\Users\Thinkpad\Desktop\32.png"/>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rot="15918163">
            <a:off x="7629121" y="-426470"/>
            <a:ext cx="180983" cy="99990"/>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4" descr="C:\Users\Thinkpad\Desktop\33.png"/>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7236711" y="-271369"/>
            <a:ext cx="100990" cy="159985"/>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5" descr="C:\Users\Thinkpad\Desktop\55.png"/>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rot="4580517">
            <a:off x="7749373" y="-217021"/>
            <a:ext cx="199108" cy="148724"/>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6" descr="C:\Users\Thinkpad\Desktop\54.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rot="18694191">
            <a:off x="8196831" y="-278351"/>
            <a:ext cx="210480" cy="114489"/>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7" descr="C:\Users\Thinkpad\Desktop\555.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8685787" y="-312920"/>
            <a:ext cx="112490" cy="12598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userDrawn="1"/>
        </p:nvSpPr>
        <p:spPr>
          <a:xfrm>
            <a:off x="1547664" y="1059582"/>
            <a:ext cx="6114710" cy="1200329"/>
          </a:xfrm>
          <a:prstGeom prst="rect">
            <a:avLst/>
          </a:prstGeom>
          <a:noFill/>
        </p:spPr>
        <p:txBody>
          <a:bodyPr wrap="square" rtlCol="0">
            <a:spAutoFit/>
          </a:bodyPr>
          <a:lstStyle/>
          <a:p>
            <a:pPr algn="ctr"/>
            <a:r>
              <a:rPr lang="zh-CN" altLang="zh-CN" sz="3600" b="1" kern="1200" dirty="0">
                <a:solidFill>
                  <a:schemeClr val="tx1"/>
                </a:solidFill>
                <a:effectLst/>
                <a:latin typeface="华文行楷" panose="02010800040101010101" pitchFamily="2" charset="-122"/>
                <a:ea typeface="华文行楷" panose="02010800040101010101" pitchFamily="2" charset="-122"/>
                <a:cs typeface="+mn-cs"/>
              </a:rPr>
              <a:t>民族院校历史学“课程思政”路径探索与实践</a:t>
            </a:r>
            <a:endParaRPr lang="zh-CN" altLang="en-US" sz="3600" dirty="0">
              <a:latin typeface="华文行楷" panose="02010800040101010101" pitchFamily="2" charset="-122"/>
              <a:ea typeface="华文行楷" panose="02010800040101010101" pitchFamily="2" charset="-122"/>
            </a:endParaRPr>
          </a:p>
        </p:txBody>
      </p:sp>
      <p:sp>
        <p:nvSpPr>
          <p:cNvPr id="3" name="TextBox 2"/>
          <p:cNvSpPr txBox="1"/>
          <p:nvPr userDrawn="1"/>
        </p:nvSpPr>
        <p:spPr>
          <a:xfrm>
            <a:off x="3476988" y="3659872"/>
            <a:ext cx="2409634" cy="400110"/>
          </a:xfrm>
          <a:prstGeom prst="rect">
            <a:avLst/>
          </a:prstGeom>
          <a:noFill/>
        </p:spPr>
        <p:txBody>
          <a:bodyPr wrap="none" rtlCol="0">
            <a:spAutoFit/>
          </a:bodyPr>
          <a:lstStyle/>
          <a:p>
            <a:r>
              <a:rPr lang="zh-CN" altLang="en-US" sz="2000" b="1" dirty="0">
                <a:latin typeface="华文行楷" panose="02010800040101010101" pitchFamily="2" charset="-122"/>
                <a:ea typeface="华文行楷" panose="02010800040101010101" pitchFamily="2" charset="-122"/>
              </a:rPr>
              <a:t>历史文化系   苏晓红</a:t>
            </a:r>
            <a:endParaRPr lang="zh-CN" altLang="en-US" sz="2000" b="1" dirty="0">
              <a:latin typeface="华文行楷" panose="02010800040101010101" pitchFamily="2" charset="-122"/>
              <a:ea typeface="华文行楷" panose="02010800040101010101" pitchFamily="2" charset="-122"/>
            </a:endParaRPr>
          </a:p>
        </p:txBody>
      </p:sp>
    </p:spTree>
  </p:cSld>
  <p:clrMapOvr>
    <a:masterClrMapping/>
  </p:clrMapOvr>
  <p:transition spd="slow">
    <p:push/>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cxnSp>
        <p:nvCxnSpPr>
          <p:cNvPr id="7" name="Straight Connector 6"/>
          <p:cNvCxnSpPr/>
          <p:nvPr/>
        </p:nvCxnSpPr>
        <p:spPr>
          <a:xfrm>
            <a:off x="1047127" y="1816100"/>
            <a:ext cx="7055474"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smtClean="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smtClean="0"/>
            </a:fld>
            <a:endParaRPr lang="en-US" dirty="0"/>
          </a:p>
        </p:txBody>
      </p:sp>
    </p:spTree>
  </p:cSld>
  <p:clrMapOvr>
    <a:masterClrMapping/>
  </p:clrMapOvr>
  <p:transition spd="slow">
    <p:push/>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15" name="Picture 2" descr="C:\Users\Thinkpad\Desktop\b.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50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1511302" y="1314454"/>
            <a:ext cx="6119016" cy="1366886"/>
          </a:xfrm>
        </p:spPr>
        <p:txBody>
          <a:bodyPr anchor="b">
            <a:normAutofit/>
          </a:bodyPr>
          <a:lstStyle>
            <a:lvl1pPr algn="ctr">
              <a:defRPr sz="3300" b="0" cap="none"/>
            </a:lvl1pPr>
          </a:lstStyle>
          <a:p>
            <a:r>
              <a:rPr lang="zh-CN" altLang="en-US"/>
              <a:t>单击此处编辑母版标题样式</a:t>
            </a:r>
            <a:endParaRPr lang="en-US" dirty="0"/>
          </a:p>
        </p:txBody>
      </p:sp>
      <p:sp>
        <p:nvSpPr>
          <p:cNvPr id="3" name="Text Placeholder 2"/>
          <p:cNvSpPr>
            <a:spLocks noGrp="1"/>
          </p:cNvSpPr>
          <p:nvPr>
            <p:ph type="body" idx="1"/>
          </p:nvPr>
        </p:nvSpPr>
        <p:spPr>
          <a:xfrm>
            <a:off x="1511300" y="2884539"/>
            <a:ext cx="6119018" cy="715910"/>
          </a:xfrm>
        </p:spPr>
        <p:txBody>
          <a:bodyPr anchor="t">
            <a:normAutofit/>
          </a:bodyPr>
          <a:lstStyle>
            <a:lvl1pPr marL="0" indent="0" algn="ctr">
              <a:buNone/>
              <a:defRPr sz="18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CN" altLang="en-US"/>
              <a:t>单击此处编辑母版文本样式</a:t>
            </a:r>
            <a:endParaRPr lang="zh-CN" altLang="en-US"/>
          </a:p>
        </p:txBody>
      </p:sp>
      <p:sp>
        <p:nvSpPr>
          <p:cNvPr id="4" name="Date Placeholder 3"/>
          <p:cNvSpPr>
            <a:spLocks noGrp="1"/>
          </p:cNvSpPr>
          <p:nvPr>
            <p:ph type="dt" sz="half" idx="10"/>
          </p:nvPr>
        </p:nvSpPr>
        <p:spPr/>
        <p:txBody>
          <a:bodyPr/>
          <a:lstStyle/>
          <a:p>
            <a:fld id="{B61BEF0D-F0BB-DE4B-95CE-6DB70DBA9567}" type="datetimeFigureOut">
              <a:rPr lang="en-US" smtClean="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fld>
            <a:endParaRPr lang="en-US" dirty="0"/>
          </a:p>
        </p:txBody>
      </p:sp>
      <p:cxnSp>
        <p:nvCxnSpPr>
          <p:cNvPr id="16" name="Straight Connector 15"/>
          <p:cNvCxnSpPr/>
          <p:nvPr/>
        </p:nvCxnSpPr>
        <p:spPr>
          <a:xfrm>
            <a:off x="1509542" y="2782939"/>
            <a:ext cx="6122535"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push/>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cxnSp>
        <p:nvCxnSpPr>
          <p:cNvPr id="8" name="Straight Connector 7"/>
          <p:cNvCxnSpPr/>
          <p:nvPr/>
        </p:nvCxnSpPr>
        <p:spPr>
          <a:xfrm>
            <a:off x="1047127" y="1816100"/>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973836" y="1920240"/>
            <a:ext cx="3538728" cy="2482596"/>
          </a:xfrm>
        </p:spPr>
        <p:txBody>
          <a:bodyPr>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Content Placeholder 3"/>
          <p:cNvSpPr>
            <a:spLocks noGrp="1"/>
          </p:cNvSpPr>
          <p:nvPr>
            <p:ph sz="half" idx="2"/>
          </p:nvPr>
        </p:nvSpPr>
        <p:spPr>
          <a:xfrm>
            <a:off x="4636008" y="1920240"/>
            <a:ext cx="3538728" cy="2482596"/>
          </a:xfrm>
        </p:spPr>
        <p:txBody>
          <a:bodyPr>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smtClean="0"/>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smtClean="0"/>
            </a:fld>
            <a:endParaRPr lang="en-US" dirty="0"/>
          </a:p>
        </p:txBody>
      </p:sp>
    </p:spTree>
  </p:cSld>
  <p:clrMapOvr>
    <a:masterClrMapping/>
  </p:clrMapOvr>
  <p:transition spd="slow">
    <p:push/>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CN" altLang="en-US"/>
              <a:t>单击此处编辑母版标题样式</a:t>
            </a:r>
            <a:endParaRPr lang="en-US" dirty="0"/>
          </a:p>
        </p:txBody>
      </p:sp>
      <p:sp>
        <p:nvSpPr>
          <p:cNvPr id="3" name="Text Placeholder 2"/>
          <p:cNvSpPr>
            <a:spLocks noGrp="1"/>
          </p:cNvSpPr>
          <p:nvPr>
            <p:ph type="body" idx="1"/>
          </p:nvPr>
        </p:nvSpPr>
        <p:spPr>
          <a:xfrm>
            <a:off x="971550" y="1993900"/>
            <a:ext cx="3538728" cy="432197"/>
          </a:xfrm>
        </p:spPr>
        <p:txBody>
          <a:bodyPr anchor="b">
            <a:noAutofit/>
          </a:bodyPr>
          <a:lstStyle>
            <a:lvl1pPr marL="0" indent="0">
              <a:buNone/>
              <a:defRPr sz="21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endParaRPr lang="zh-CN" altLang="en-US"/>
          </a:p>
        </p:txBody>
      </p:sp>
      <p:sp>
        <p:nvSpPr>
          <p:cNvPr id="4" name="Content Placeholder 3"/>
          <p:cNvSpPr>
            <a:spLocks noGrp="1"/>
          </p:cNvSpPr>
          <p:nvPr>
            <p:ph sz="half" idx="2"/>
          </p:nvPr>
        </p:nvSpPr>
        <p:spPr>
          <a:xfrm>
            <a:off x="971550" y="2432447"/>
            <a:ext cx="3538728" cy="1974454"/>
          </a:xfrm>
        </p:spPr>
        <p:txBody>
          <a:bodyPr anchor="t">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5" name="Text Placeholder 4"/>
          <p:cNvSpPr>
            <a:spLocks noGrp="1"/>
          </p:cNvSpPr>
          <p:nvPr>
            <p:ph type="body" sz="quarter" idx="3"/>
          </p:nvPr>
        </p:nvSpPr>
        <p:spPr>
          <a:xfrm>
            <a:off x="4635503" y="1993900"/>
            <a:ext cx="3538728" cy="432197"/>
          </a:xfrm>
        </p:spPr>
        <p:txBody>
          <a:bodyPr anchor="b">
            <a:noAutofit/>
          </a:bodyPr>
          <a:lstStyle>
            <a:lvl1pPr marL="0" indent="0">
              <a:buNone/>
              <a:defRPr sz="21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endParaRPr lang="zh-CN" altLang="en-US"/>
          </a:p>
        </p:txBody>
      </p:sp>
      <p:sp>
        <p:nvSpPr>
          <p:cNvPr id="6" name="Content Placeholder 5"/>
          <p:cNvSpPr>
            <a:spLocks noGrp="1"/>
          </p:cNvSpPr>
          <p:nvPr>
            <p:ph sz="quarter" idx="4"/>
          </p:nvPr>
        </p:nvSpPr>
        <p:spPr>
          <a:xfrm>
            <a:off x="4635503" y="2432447"/>
            <a:ext cx="3538728" cy="1974454"/>
          </a:xfrm>
        </p:spPr>
        <p:txBody>
          <a:bodyPr anchor="t">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fld>
            <a:endParaRPr lang="en-US" dirty="0"/>
          </a:p>
        </p:txBody>
      </p:sp>
      <p:cxnSp>
        <p:nvCxnSpPr>
          <p:cNvPr id="18" name="Straight Connector 17"/>
          <p:cNvCxnSpPr/>
          <p:nvPr/>
        </p:nvCxnSpPr>
        <p:spPr>
          <a:xfrm>
            <a:off x="1047127" y="1816100"/>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push/>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fld>
            <a:endParaRPr lang="en-US" dirty="0"/>
          </a:p>
        </p:txBody>
      </p:sp>
      <p:cxnSp>
        <p:nvCxnSpPr>
          <p:cNvPr id="14" name="Straight Connector 13"/>
          <p:cNvCxnSpPr/>
          <p:nvPr/>
        </p:nvCxnSpPr>
        <p:spPr>
          <a:xfrm>
            <a:off x="1047127" y="1816100"/>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push/>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fld>
            <a:endParaRPr lang="en-US" dirty="0"/>
          </a:p>
        </p:txBody>
      </p:sp>
    </p:spTree>
  </p:cSld>
  <p:clrMapOvr>
    <a:masterClrMapping/>
  </p:clrMapOvr>
  <p:transition spd="slow">
    <p:push/>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970359" y="1041401"/>
            <a:ext cx="2788841" cy="1028700"/>
          </a:xfrm>
        </p:spPr>
        <p:txBody>
          <a:bodyPr anchor="b">
            <a:normAutofit/>
          </a:bodyPr>
          <a:lstStyle>
            <a:lvl1pPr algn="ctr">
              <a:defRPr sz="1800" b="0"/>
            </a:lvl1pPr>
          </a:lstStyle>
          <a:p>
            <a:r>
              <a:rPr lang="zh-CN" altLang="en-US"/>
              <a:t>单击此处编辑母版标题样式</a:t>
            </a:r>
            <a:endParaRPr lang="en-US" dirty="0"/>
          </a:p>
        </p:txBody>
      </p:sp>
      <p:sp>
        <p:nvSpPr>
          <p:cNvPr id="3" name="Content Placeholder 2"/>
          <p:cNvSpPr>
            <a:spLocks noGrp="1"/>
          </p:cNvSpPr>
          <p:nvPr>
            <p:ph idx="1"/>
          </p:nvPr>
        </p:nvSpPr>
        <p:spPr>
          <a:xfrm>
            <a:off x="4064001" y="736599"/>
            <a:ext cx="4102100" cy="3670301"/>
          </a:xfrm>
        </p:spPr>
        <p:txBody>
          <a:bodyPr anchor="ctr">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Text Placeholder 3"/>
          <p:cNvSpPr>
            <a:spLocks noGrp="1"/>
          </p:cNvSpPr>
          <p:nvPr>
            <p:ph type="body" sz="half" idx="2"/>
          </p:nvPr>
        </p:nvSpPr>
        <p:spPr>
          <a:xfrm>
            <a:off x="970359" y="2273299"/>
            <a:ext cx="2788841" cy="1828803"/>
          </a:xfrm>
        </p:spPr>
        <p:txBody>
          <a:bodyPr anchor="t">
            <a:normAutofit/>
          </a:bodyPr>
          <a:lstStyle>
            <a:lvl1pPr marL="0" indent="0" algn="ctr">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B61BEF0D-F0BB-DE4B-95CE-6DB70DBA9567}" type="datetimeFigureOut">
              <a:rPr lang="en-US" smtClean="0"/>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fld>
            <a:endParaRPr lang="en-US" dirty="0"/>
          </a:p>
        </p:txBody>
      </p:sp>
      <p:cxnSp>
        <p:nvCxnSpPr>
          <p:cNvPr id="16" name="Straight Connector 15"/>
          <p:cNvCxnSpPr/>
          <p:nvPr/>
        </p:nvCxnSpPr>
        <p:spPr>
          <a:xfrm>
            <a:off x="1047127" y="2184400"/>
            <a:ext cx="2635874"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push/>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971549" y="1412874"/>
            <a:ext cx="4681362" cy="1028700"/>
          </a:xfrm>
        </p:spPr>
        <p:txBody>
          <a:bodyPr anchor="b">
            <a:normAutofit/>
          </a:bodyPr>
          <a:lstStyle>
            <a:lvl1pPr algn="ctr">
              <a:defRPr sz="2100" b="0"/>
            </a:lvl1pPr>
          </a:lstStyle>
          <a:p>
            <a:r>
              <a:rPr lang="zh-CN" altLang="en-US"/>
              <a:t>单击此处编辑母版标题样式</a:t>
            </a:r>
            <a:endParaRPr lang="en-US" dirty="0"/>
          </a:p>
        </p:txBody>
      </p:sp>
      <p:sp>
        <p:nvSpPr>
          <p:cNvPr id="17" name="Picture Placeholder 2"/>
          <p:cNvSpPr>
            <a:spLocks noGrp="1" noChangeAspect="1"/>
          </p:cNvSpPr>
          <p:nvPr>
            <p:ph type="pic" idx="1"/>
          </p:nvPr>
        </p:nvSpPr>
        <p:spPr>
          <a:xfrm>
            <a:off x="6071124" y="781050"/>
            <a:ext cx="2297510" cy="35814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zh-CN" altLang="en-US"/>
              <a:t>单击图标添加图片</a:t>
            </a:r>
            <a:endParaRPr lang="en-US" dirty="0"/>
          </a:p>
        </p:txBody>
      </p:sp>
      <p:sp>
        <p:nvSpPr>
          <p:cNvPr id="4" name="Text Placeholder 3"/>
          <p:cNvSpPr>
            <a:spLocks noGrp="1"/>
          </p:cNvSpPr>
          <p:nvPr>
            <p:ph type="body" sz="half" idx="2"/>
          </p:nvPr>
        </p:nvSpPr>
        <p:spPr>
          <a:xfrm>
            <a:off x="971549" y="2441574"/>
            <a:ext cx="4681362" cy="1371600"/>
          </a:xfrm>
        </p:spPr>
        <p:txBody>
          <a:bodyPr anchor="t">
            <a:normAutofit/>
          </a:bodyPr>
          <a:lstStyle>
            <a:lvl1pPr marL="0" indent="0" algn="ctr">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B61BEF0D-F0BB-DE4B-95CE-6DB70DBA9567}" type="datetimeFigureOut">
              <a:rPr lang="en-US" smtClean="0"/>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fld>
            <a:endParaRPr lang="en-US" dirty="0"/>
          </a:p>
        </p:txBody>
      </p:sp>
    </p:spTree>
  </p:cSld>
  <p:clrMapOvr>
    <a:masterClrMapping/>
  </p:clrMapOvr>
  <p:transition spd="slow">
    <p:push/>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2" Type="http://schemas.openxmlformats.org/officeDocument/2006/relationships/theme" Target="../theme/theme1.xml"/><Relationship Id="rId21" Type="http://schemas.openxmlformats.org/officeDocument/2006/relationships/image" Target="../media/image18.png"/><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HD-PanelContent-GrommetsCombined.pn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0" y="0"/>
            <a:ext cx="9141619" cy="5142161"/>
          </a:xfrm>
          <a:prstGeom prst="rect">
            <a:avLst/>
          </a:prstGeom>
        </p:spPr>
      </p:pic>
      <p:sp>
        <p:nvSpPr>
          <p:cNvPr id="2" name="Title Placeholder 1"/>
          <p:cNvSpPr>
            <a:spLocks noGrp="1"/>
          </p:cNvSpPr>
          <p:nvPr>
            <p:ph type="title"/>
          </p:nvPr>
        </p:nvSpPr>
        <p:spPr>
          <a:xfrm>
            <a:off x="971552" y="736600"/>
            <a:ext cx="7200897" cy="977900"/>
          </a:xfrm>
          <a:prstGeom prst="rect">
            <a:avLst/>
          </a:prstGeom>
          <a:effectLst/>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971551" y="1917699"/>
            <a:ext cx="7200897" cy="2489202"/>
          </a:xfrm>
          <a:prstGeom prst="rect">
            <a:avLst/>
          </a:prstGeom>
        </p:spPr>
        <p:txBody>
          <a:bodyPr vert="horz" lIns="91440" tIns="45720" rIns="91440" bIns="45720" rtlCol="0" anchor="t">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2"/>
          </p:nvPr>
        </p:nvSpPr>
        <p:spPr>
          <a:xfrm>
            <a:off x="6508126" y="4476750"/>
            <a:ext cx="1200150" cy="209550"/>
          </a:xfrm>
          <a:prstGeom prst="rect">
            <a:avLst/>
          </a:prstGeom>
        </p:spPr>
        <p:txBody>
          <a:bodyPr vert="horz" lIns="91440" tIns="45720" rIns="91440" bIns="45720" rtlCol="0" anchor="ctr"/>
          <a:lstStyle>
            <a:lvl1pPr algn="r">
              <a:defRPr sz="750" b="0" i="0">
                <a:solidFill>
                  <a:schemeClr val="tx1"/>
                </a:solidFill>
                <a:effectLst/>
                <a:latin typeface="+mn-lt"/>
              </a:defRPr>
            </a:lvl1pPr>
          </a:lstStyle>
          <a:p>
            <a:fld id="{B61BEF0D-F0BB-DE4B-95CE-6DB70DBA9567}" type="datetimeFigureOut">
              <a:rPr lang="en-US" smtClean="0"/>
            </a:fld>
            <a:endParaRPr lang="en-US" dirty="0"/>
          </a:p>
        </p:txBody>
      </p:sp>
      <p:sp>
        <p:nvSpPr>
          <p:cNvPr id="5" name="Footer Placeholder 4"/>
          <p:cNvSpPr>
            <a:spLocks noGrp="1"/>
          </p:cNvSpPr>
          <p:nvPr>
            <p:ph type="ftr" sz="quarter" idx="3"/>
          </p:nvPr>
        </p:nvSpPr>
        <p:spPr>
          <a:xfrm>
            <a:off x="971551" y="4476750"/>
            <a:ext cx="5479425" cy="209550"/>
          </a:xfrm>
          <a:prstGeom prst="rect">
            <a:avLst/>
          </a:prstGeom>
        </p:spPr>
        <p:txBody>
          <a:bodyPr vert="horz" lIns="91440" tIns="45720" rIns="91440" bIns="45720" rtlCol="0" anchor="ctr"/>
          <a:lstStyle>
            <a:lvl1pPr algn="l">
              <a:defRPr sz="75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7765426" y="4476750"/>
            <a:ext cx="407023" cy="209550"/>
          </a:xfrm>
          <a:prstGeom prst="rect">
            <a:avLst/>
          </a:prstGeom>
        </p:spPr>
        <p:txBody>
          <a:bodyPr vert="horz" lIns="91440" tIns="45720" rIns="91440" bIns="45720" rtlCol="0" anchor="ctr"/>
          <a:lstStyle>
            <a:lvl1pPr algn="r">
              <a:defRPr sz="750" b="0" i="0">
                <a:solidFill>
                  <a:schemeClr val="tx1"/>
                </a:solidFill>
                <a:effectLst/>
                <a:latin typeface="+mn-lt"/>
              </a:defRPr>
            </a:lvl1pPr>
          </a:lstStyle>
          <a:p>
            <a:fld id="{D57F1E4F-1CFF-5643-939E-217C01CDF565}" type="slidenum">
              <a:rPr lang="en-US" smtClean="0"/>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transition spd="slow">
    <p:push/>
  </p:transition>
  <p:txStyles>
    <p:titleStyle>
      <a:lvl1pPr algn="ctr" defTabSz="342900" rtl="0" eaLnBrk="1" latinLnBrk="0" hangingPunct="1">
        <a:spcBef>
          <a:spcPct val="0"/>
        </a:spcBef>
        <a:buNone/>
        <a:defRPr sz="33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14630" indent="-214630" algn="l" defTabSz="342900" rtl="0" eaLnBrk="1" latinLnBrk="0" hangingPunct="1">
        <a:spcBef>
          <a:spcPct val="20000"/>
        </a:spcBef>
        <a:spcAft>
          <a:spcPts val="450"/>
        </a:spcAft>
        <a:buClr>
          <a:schemeClr val="accent1"/>
        </a:buClr>
        <a:buSzPct val="115000"/>
        <a:buFont typeface="Arial" panose="020B0604020202020204"/>
        <a:buChar char="•"/>
        <a:defRPr sz="1800" kern="1200" cap="none">
          <a:solidFill>
            <a:schemeClr val="tx1">
              <a:lumMod val="85000"/>
              <a:lumOff val="15000"/>
            </a:schemeClr>
          </a:solidFill>
          <a:effectLst/>
          <a:latin typeface="+mn-lt"/>
          <a:ea typeface="+mn-ea"/>
          <a:cs typeface="+mn-cs"/>
        </a:defRPr>
      </a:lvl1pPr>
      <a:lvl2pPr marL="557530" indent="-214630" algn="l" defTabSz="342900" rtl="0" eaLnBrk="1" latinLnBrk="0" hangingPunct="1">
        <a:spcBef>
          <a:spcPct val="20000"/>
        </a:spcBef>
        <a:spcAft>
          <a:spcPts val="450"/>
        </a:spcAft>
        <a:buClr>
          <a:schemeClr val="accent1"/>
        </a:buClr>
        <a:buSzPct val="115000"/>
        <a:buFont typeface="Arial" panose="020B0604020202020204"/>
        <a:buChar char="•"/>
        <a:defRPr sz="1500" kern="1200" cap="none">
          <a:solidFill>
            <a:schemeClr val="tx1">
              <a:lumMod val="85000"/>
              <a:lumOff val="15000"/>
            </a:schemeClr>
          </a:solidFill>
          <a:effectLst/>
          <a:latin typeface="+mn-lt"/>
          <a:ea typeface="+mn-ea"/>
          <a:cs typeface="+mn-cs"/>
        </a:defRPr>
      </a:lvl2pPr>
      <a:lvl3pPr marL="900430" indent="-214630" algn="l" defTabSz="342900" rtl="0" eaLnBrk="1" latinLnBrk="0" hangingPunct="1">
        <a:spcBef>
          <a:spcPct val="20000"/>
        </a:spcBef>
        <a:spcAft>
          <a:spcPts val="450"/>
        </a:spcAft>
        <a:buClr>
          <a:schemeClr val="accent1"/>
        </a:buClr>
        <a:buSzPct val="115000"/>
        <a:buFont typeface="Arial" panose="020B0604020202020204"/>
        <a:buChar char="•"/>
        <a:defRPr sz="1350" kern="1200" cap="none">
          <a:solidFill>
            <a:schemeClr val="tx1">
              <a:lumMod val="85000"/>
              <a:lumOff val="15000"/>
            </a:schemeClr>
          </a:solidFill>
          <a:effectLst/>
          <a:latin typeface="+mn-lt"/>
          <a:ea typeface="+mn-ea"/>
          <a:cs typeface="+mn-cs"/>
        </a:defRPr>
      </a:lvl3pPr>
      <a:lvl4pPr marL="1157605" indent="-128905" algn="l" defTabSz="342900" rtl="0" eaLnBrk="1" latinLnBrk="0" hangingPunct="1">
        <a:spcBef>
          <a:spcPct val="20000"/>
        </a:spcBef>
        <a:spcAft>
          <a:spcPts val="450"/>
        </a:spcAft>
        <a:buClr>
          <a:schemeClr val="accent1"/>
        </a:buClr>
        <a:buSzPct val="115000"/>
        <a:buFont typeface="Arial" panose="020B0604020202020204"/>
        <a:buChar char="•"/>
        <a:defRPr sz="1200" kern="1200" cap="none">
          <a:solidFill>
            <a:schemeClr val="tx1">
              <a:lumMod val="85000"/>
              <a:lumOff val="15000"/>
            </a:schemeClr>
          </a:solidFill>
          <a:effectLst/>
          <a:latin typeface="+mn-lt"/>
          <a:ea typeface="+mn-ea"/>
          <a:cs typeface="+mn-cs"/>
        </a:defRPr>
      </a:lvl4pPr>
      <a:lvl5pPr marL="1500505" indent="-128905" algn="l" defTabSz="342900" rtl="0" eaLnBrk="1" latinLnBrk="0" hangingPunct="1">
        <a:spcBef>
          <a:spcPct val="20000"/>
        </a:spcBef>
        <a:spcAft>
          <a:spcPts val="450"/>
        </a:spcAft>
        <a:buClr>
          <a:schemeClr val="accent1"/>
        </a:buClr>
        <a:buSzPct val="115000"/>
        <a:buFont typeface="Arial" panose="020B0604020202020204"/>
        <a:buChar char="•"/>
        <a:defRPr sz="1050" kern="1200" cap="none">
          <a:solidFill>
            <a:schemeClr val="tx1">
              <a:lumMod val="85000"/>
              <a:lumOff val="15000"/>
            </a:schemeClr>
          </a:solidFill>
          <a:effectLst/>
          <a:latin typeface="+mn-lt"/>
          <a:ea typeface="+mn-ea"/>
          <a:cs typeface="+mn-cs"/>
        </a:defRPr>
      </a:lvl5pPr>
      <a:lvl6pPr marL="1885950" indent="-171450" algn="l" defTabSz="342900" rtl="0" eaLnBrk="1" latinLnBrk="0" hangingPunct="1">
        <a:spcBef>
          <a:spcPct val="20000"/>
        </a:spcBef>
        <a:spcAft>
          <a:spcPts val="450"/>
        </a:spcAft>
        <a:buClr>
          <a:schemeClr val="accent1"/>
        </a:buClr>
        <a:buSzPct val="115000"/>
        <a:buFont typeface="Arial" panose="020B0604020202020204"/>
        <a:buChar char="•"/>
        <a:defRPr sz="1050" kern="1200" cap="none">
          <a:solidFill>
            <a:schemeClr val="tx1">
              <a:lumMod val="85000"/>
              <a:lumOff val="15000"/>
            </a:schemeClr>
          </a:solidFill>
          <a:effectLst/>
          <a:latin typeface="+mn-lt"/>
          <a:ea typeface="+mn-ea"/>
          <a:cs typeface="+mn-cs"/>
        </a:defRPr>
      </a:lvl6pPr>
      <a:lvl7pPr marL="2228850" indent="-171450" algn="l" defTabSz="342900" rtl="0" eaLnBrk="1" latinLnBrk="0" hangingPunct="1">
        <a:spcBef>
          <a:spcPct val="20000"/>
        </a:spcBef>
        <a:spcAft>
          <a:spcPts val="450"/>
        </a:spcAft>
        <a:buClr>
          <a:schemeClr val="accent1"/>
        </a:buClr>
        <a:buSzPct val="115000"/>
        <a:buFont typeface="Arial" panose="020B0604020202020204"/>
        <a:buChar char="•"/>
        <a:defRPr sz="1050" kern="1200" cap="none">
          <a:solidFill>
            <a:schemeClr val="tx1">
              <a:lumMod val="85000"/>
              <a:lumOff val="15000"/>
            </a:schemeClr>
          </a:solidFill>
          <a:effectLst/>
          <a:latin typeface="+mn-lt"/>
          <a:ea typeface="+mn-ea"/>
          <a:cs typeface="+mn-cs"/>
        </a:defRPr>
      </a:lvl7pPr>
      <a:lvl8pPr marL="2571750" indent="-171450" algn="l" defTabSz="342900" rtl="0" eaLnBrk="1" latinLnBrk="0" hangingPunct="1">
        <a:spcBef>
          <a:spcPct val="20000"/>
        </a:spcBef>
        <a:spcAft>
          <a:spcPts val="450"/>
        </a:spcAft>
        <a:buClr>
          <a:schemeClr val="accent1"/>
        </a:buClr>
        <a:buSzPct val="115000"/>
        <a:buFont typeface="Arial" panose="020B0604020202020204"/>
        <a:buChar char="•"/>
        <a:defRPr sz="1050" kern="1200" cap="none">
          <a:solidFill>
            <a:schemeClr val="tx1">
              <a:lumMod val="85000"/>
              <a:lumOff val="15000"/>
            </a:schemeClr>
          </a:solidFill>
          <a:effectLst/>
          <a:latin typeface="+mn-lt"/>
          <a:ea typeface="+mn-ea"/>
          <a:cs typeface="+mn-cs"/>
        </a:defRPr>
      </a:lvl8pPr>
      <a:lvl9pPr marL="2914650" indent="-171450" algn="l" defTabSz="342900" rtl="0" eaLnBrk="1" latinLnBrk="0" hangingPunct="1">
        <a:spcBef>
          <a:spcPct val="20000"/>
        </a:spcBef>
        <a:spcAft>
          <a:spcPts val="450"/>
        </a:spcAft>
        <a:buClr>
          <a:schemeClr val="accent1"/>
        </a:buClr>
        <a:buSzPct val="115000"/>
        <a:buFont typeface="Arial" panose="020B0604020202020204"/>
        <a:buChar char="•"/>
        <a:defRPr sz="1050" kern="1200" cap="none">
          <a:solidFill>
            <a:schemeClr val="tx1">
              <a:lumMod val="85000"/>
              <a:lumOff val="15000"/>
            </a:schemeClr>
          </a:solidFill>
          <a:effectLst/>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31.png"/><Relationship Id="rId1"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8.xml"/><Relationship Id="rId1" Type="http://schemas.openxmlformats.org/officeDocument/2006/relationships/image" Target="../media/image32.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33.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34.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35.jpe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38.png"/><Relationship Id="rId1" Type="http://schemas.openxmlformats.org/officeDocument/2006/relationships/image" Target="../media/image37.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39.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40.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41.pn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18.xml"/><Relationship Id="rId2" Type="http://schemas.openxmlformats.org/officeDocument/2006/relationships/image" Target="../media/image22.png"/><Relationship Id="rId1" Type="http://schemas.openxmlformats.org/officeDocument/2006/relationships/image" Target="../media/image21.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42.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24.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43.jpe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44.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tags" Target="../tags/tag1.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45.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46.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47.pn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48.pn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24.png"/><Relationship Id="rId1" Type="http://schemas.openxmlformats.org/officeDocument/2006/relationships/image" Target="../media/image23.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51.png"/><Relationship Id="rId1" Type="http://schemas.openxmlformats.org/officeDocument/2006/relationships/image" Target="../media/image50.pn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52.png"/></Relationships>
</file>

<file path=ppt/slides/_rels/slide32.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18.xml"/><Relationship Id="rId2" Type="http://schemas.openxmlformats.org/officeDocument/2006/relationships/image" Target="../media/image54.png"/><Relationship Id="rId1"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56.png"/><Relationship Id="rId1" Type="http://schemas.openxmlformats.org/officeDocument/2006/relationships/image" Target="../media/image5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18.xml"/><Relationship Id="rId2" Type="http://schemas.openxmlformats.org/officeDocument/2006/relationships/image" Target="../media/image24.png"/><Relationship Id="rId1" Type="http://schemas.openxmlformats.org/officeDocument/2006/relationships/image" Target="../media/image25.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26.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2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29.jpeg"/><Relationship Id="rId1"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755576" y="1491630"/>
            <a:ext cx="6984776" cy="1489703"/>
          </a:xfrm>
          <a:prstGeom prst="rect">
            <a:avLst/>
          </a:prstGeom>
          <a:noFill/>
        </p:spPr>
        <p:txBody>
          <a:bodyPr wrap="square" rtlCol="0">
            <a:spAutoFit/>
          </a:bodyPr>
          <a:lstStyle/>
          <a:p>
            <a:pPr algn="ctr">
              <a:lnSpc>
                <a:spcPct val="150000"/>
              </a:lnSpc>
            </a:pPr>
            <a:r>
              <a:rPr lang="zh-CN" altLang="en-US" sz="3200" dirty="0">
                <a:latin typeface="黑体" panose="02010609060101010101" pitchFamily="49" charset="-122"/>
                <a:ea typeface="黑体" panose="02010609060101010101" pitchFamily="49" charset="-122"/>
              </a:rPr>
              <a:t>第十八章  中世纪后期的西欧</a:t>
            </a:r>
            <a:endParaRPr lang="en-US" altLang="zh-CN" sz="3200" dirty="0">
              <a:latin typeface="黑体" panose="02010609060101010101" pitchFamily="49" charset="-122"/>
              <a:ea typeface="黑体" panose="02010609060101010101" pitchFamily="49" charset="-122"/>
            </a:endParaRPr>
          </a:p>
          <a:p>
            <a:pPr algn="ctr">
              <a:lnSpc>
                <a:spcPct val="150000"/>
              </a:lnSpc>
            </a:pPr>
            <a:r>
              <a:rPr lang="zh-CN" altLang="en-US" sz="3200" dirty="0">
                <a:latin typeface="黑体" panose="02010609060101010101" pitchFamily="49" charset="-122"/>
                <a:ea typeface="黑体" panose="02010609060101010101" pitchFamily="49" charset="-122"/>
              </a:rPr>
              <a:t>（</a:t>
            </a:r>
            <a:r>
              <a:rPr lang="en-US" altLang="zh-CN" sz="3200" dirty="0">
                <a:latin typeface="黑体" panose="02010609060101010101" pitchFamily="49" charset="-122"/>
                <a:ea typeface="黑体" panose="02010609060101010101" pitchFamily="49" charset="-122"/>
              </a:rPr>
              <a:t>14-15</a:t>
            </a:r>
            <a:r>
              <a:rPr lang="zh-CN" altLang="en-US" sz="3200" dirty="0">
                <a:latin typeface="黑体" panose="02010609060101010101" pitchFamily="49" charset="-122"/>
                <a:ea typeface="黑体" panose="02010609060101010101" pitchFamily="49" charset="-122"/>
              </a:rPr>
              <a:t>世纪）</a:t>
            </a:r>
            <a:endParaRPr lang="zh-CN" altLang="en-US" sz="3200" dirty="0">
              <a:latin typeface="黑体" panose="02010609060101010101" pitchFamily="49" charset="-122"/>
              <a:ea typeface="黑体" panose="02010609060101010101" pitchFamily="49" charset="-122"/>
            </a:endParaRPr>
          </a:p>
        </p:txBody>
      </p:sp>
      <p:sp>
        <p:nvSpPr>
          <p:cNvPr id="3" name="文本框 2"/>
          <p:cNvSpPr txBox="1"/>
          <p:nvPr/>
        </p:nvSpPr>
        <p:spPr>
          <a:xfrm>
            <a:off x="6084168" y="3507854"/>
            <a:ext cx="1467068" cy="400110"/>
          </a:xfrm>
          <a:prstGeom prst="rect">
            <a:avLst/>
          </a:prstGeom>
          <a:noFill/>
        </p:spPr>
        <p:txBody>
          <a:bodyPr wrap="none" rtlCol="0">
            <a:spAutoFit/>
          </a:bodyPr>
          <a:lstStyle/>
          <a:p>
            <a:r>
              <a:rPr lang="zh-CN" altLang="en-US" sz="2000" dirty="0">
                <a:latin typeface="黑体" panose="02010609060101010101" pitchFamily="49" charset="-122"/>
                <a:ea typeface="黑体" panose="02010609060101010101" pitchFamily="49" charset="-122"/>
              </a:rPr>
              <a:t>教师：张琼</a:t>
            </a:r>
            <a:endParaRPr lang="zh-CN" altLang="en-US" sz="2000" dirty="0">
              <a:latin typeface="黑体" panose="02010609060101010101" pitchFamily="49" charset="-122"/>
              <a:ea typeface="黑体"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slow" p14:dur="4000" advClick="0" advTm="5304">
        <p14:vortex dir="r"/>
      </p:transition>
    </mc:Choice>
    <mc:Fallback>
      <p:transition spd="slow" advClick="0" advTm="5304">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4644008" y="339503"/>
            <a:ext cx="4464496" cy="4565872"/>
          </a:xfrm>
          <a:prstGeom prst="rect">
            <a:avLst/>
          </a:prstGeom>
        </p:spPr>
      </p:pic>
      <p:pic>
        <p:nvPicPr>
          <p:cNvPr id="4" name="图片 3"/>
          <p:cNvPicPr>
            <a:picLocks noChangeAspect="1"/>
          </p:cNvPicPr>
          <p:nvPr/>
        </p:nvPicPr>
        <p:blipFill>
          <a:blip r:embed="rId2"/>
          <a:stretch>
            <a:fillRect/>
          </a:stretch>
        </p:blipFill>
        <p:spPr>
          <a:xfrm>
            <a:off x="35496" y="339503"/>
            <a:ext cx="4608512" cy="4565871"/>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86319" y="324006"/>
            <a:ext cx="4572000" cy="400110"/>
          </a:xfrm>
          <a:prstGeom prst="rect">
            <a:avLst/>
          </a:prstGeom>
          <a:noFill/>
        </p:spPr>
        <p:txBody>
          <a:bodyPr wrap="square">
            <a:spAutoFit/>
          </a:bodyPr>
          <a:lstStyle/>
          <a:p>
            <a:r>
              <a:rPr lang="en-US" altLang="zh-CN" sz="2000" b="1" dirty="0">
                <a:latin typeface="黑体" panose="02010609060101010101" pitchFamily="49" charset="-122"/>
                <a:ea typeface="黑体" panose="02010609060101010101" pitchFamily="49" charset="-122"/>
              </a:rPr>
              <a:t>1.</a:t>
            </a:r>
            <a:r>
              <a:rPr lang="zh-CN" altLang="en-US" sz="2000" b="1" dirty="0">
                <a:latin typeface="黑体" panose="02010609060101010101" pitchFamily="49" charset="-122"/>
                <a:ea typeface="黑体" panose="02010609060101010101" pitchFamily="49" charset="-122"/>
              </a:rPr>
              <a:t>鞭笞运动兴起的原因</a:t>
            </a:r>
            <a:endParaRPr lang="zh-CN" altLang="en-US" sz="2000" b="1" dirty="0">
              <a:latin typeface="黑体" panose="02010609060101010101" pitchFamily="49" charset="-122"/>
              <a:ea typeface="黑体" panose="02010609060101010101" pitchFamily="49" charset="-122"/>
            </a:endParaRPr>
          </a:p>
        </p:txBody>
      </p:sp>
      <p:sp>
        <p:nvSpPr>
          <p:cNvPr id="5" name="文本框 4"/>
          <p:cNvSpPr txBox="1"/>
          <p:nvPr/>
        </p:nvSpPr>
        <p:spPr>
          <a:xfrm>
            <a:off x="52636" y="724116"/>
            <a:ext cx="4190613" cy="4182363"/>
          </a:xfrm>
          <a:prstGeom prst="rect">
            <a:avLst/>
          </a:prstGeom>
          <a:noFill/>
        </p:spPr>
        <p:txBody>
          <a:bodyPr wrap="square">
            <a:spAutoFit/>
          </a:bodyPr>
          <a:lstStyle/>
          <a:p>
            <a:pPr>
              <a:lnSpc>
                <a:spcPct val="150000"/>
              </a:lnSpc>
            </a:pPr>
            <a:r>
              <a:rPr lang="zh-CN" altLang="en-US" dirty="0"/>
              <a:t>        </a:t>
            </a:r>
            <a:r>
              <a:rPr lang="zh-CN" altLang="en-US" b="1" dirty="0">
                <a:latin typeface="楷体" panose="02010609060101010101" pitchFamily="49" charset="-122"/>
                <a:ea typeface="楷体" panose="02010609060101010101" pitchFamily="49" charset="-122"/>
              </a:rPr>
              <a:t>在绝望之中，一种宗教的解释流行起来，即黑死病是上帝对人类的惩罚。人类罪恶深重，不采取这种方式，人们的原罪就不能得到救赎，教皇还组织了虔诚的仪仗队，一种以自我惩罚为主要特点的新型教派产生。一时间，向上帝坦白罪恶，祈求宽恕，人们赤裸上身，用带刺的藤条互相抽打，被称为“自笞队”，他们通过严格的自我鞭笞来清除人们身上的罪恶，以获得上帝的救赎。</a:t>
            </a:r>
            <a:endParaRPr lang="zh-CN" altLang="en-US" sz="2000" b="1" dirty="0">
              <a:latin typeface="楷体" panose="02010609060101010101" pitchFamily="49" charset="-122"/>
              <a:ea typeface="楷体" panose="02010609060101010101" pitchFamily="49" charset="-122"/>
            </a:endParaRPr>
          </a:p>
        </p:txBody>
      </p:sp>
      <p:pic>
        <p:nvPicPr>
          <p:cNvPr id="6" name="图片 5"/>
          <p:cNvPicPr>
            <a:picLocks noChangeAspect="1"/>
          </p:cNvPicPr>
          <p:nvPr/>
        </p:nvPicPr>
        <p:blipFill>
          <a:blip r:embed="rId1"/>
          <a:stretch>
            <a:fillRect/>
          </a:stretch>
        </p:blipFill>
        <p:spPr>
          <a:xfrm>
            <a:off x="4272652" y="528514"/>
            <a:ext cx="4717729" cy="4323159"/>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35496" y="395881"/>
            <a:ext cx="3888432" cy="400110"/>
          </a:xfrm>
          <a:prstGeom prst="rect">
            <a:avLst/>
          </a:prstGeom>
          <a:noFill/>
        </p:spPr>
        <p:txBody>
          <a:bodyPr wrap="square">
            <a:spAutoFit/>
          </a:bodyPr>
          <a:lstStyle/>
          <a:p>
            <a:r>
              <a:rPr lang="en-US" altLang="zh-CN" sz="2000" b="1" dirty="0">
                <a:latin typeface="黑体" panose="02010609060101010101" pitchFamily="49" charset="-122"/>
                <a:ea typeface="黑体" panose="02010609060101010101" pitchFamily="49" charset="-122"/>
              </a:rPr>
              <a:t>2.</a:t>
            </a:r>
            <a:r>
              <a:rPr lang="zh-CN" altLang="en-US" sz="2000" b="1" dirty="0">
                <a:latin typeface="黑体" panose="02010609060101010101" pitchFamily="49" charset="-122"/>
                <a:ea typeface="黑体" panose="02010609060101010101" pitchFamily="49" charset="-122"/>
              </a:rPr>
              <a:t>反犹思潮</a:t>
            </a:r>
            <a:endParaRPr lang="zh-CN" altLang="en-US" dirty="0">
              <a:latin typeface="仿宋" panose="02010609060101010101" pitchFamily="49" charset="-122"/>
              <a:ea typeface="仿宋" panose="02010609060101010101" pitchFamily="49" charset="-122"/>
            </a:endParaRPr>
          </a:p>
        </p:txBody>
      </p:sp>
      <p:sp>
        <p:nvSpPr>
          <p:cNvPr id="5" name="文本框 4"/>
          <p:cNvSpPr txBox="1"/>
          <p:nvPr/>
        </p:nvSpPr>
        <p:spPr>
          <a:xfrm>
            <a:off x="51643" y="843558"/>
            <a:ext cx="4032448" cy="3766865"/>
          </a:xfrm>
          <a:prstGeom prst="rect">
            <a:avLst/>
          </a:prstGeom>
          <a:noFill/>
        </p:spPr>
        <p:txBody>
          <a:bodyPr wrap="square">
            <a:spAutoFit/>
          </a:bodyPr>
          <a:lstStyle/>
          <a:p>
            <a:pPr>
              <a:lnSpc>
                <a:spcPct val="150000"/>
              </a:lnSpc>
            </a:pPr>
            <a:r>
              <a:rPr lang="zh-CN" altLang="en-US" sz="1600" dirty="0">
                <a:latin typeface="仿宋" panose="02010609060101010101" pitchFamily="49" charset="-122"/>
                <a:ea typeface="仿宋" panose="02010609060101010101" pitchFamily="49" charset="-122"/>
              </a:rPr>
              <a:t>    </a:t>
            </a:r>
            <a:r>
              <a:rPr lang="zh-CN" altLang="en-US" b="1" dirty="0">
                <a:latin typeface="楷体" panose="02010609060101010101" pitchFamily="49" charset="-122"/>
                <a:ea typeface="楷体" panose="02010609060101010101" pitchFamily="49" charset="-122"/>
              </a:rPr>
              <a:t>在瘟疫泛滥期间，犹太人又一次成为替罪的羔羊，人们认为是犹太人在其水源投毒造成的。</a:t>
            </a:r>
            <a:endParaRPr lang="zh-CN" altLang="en-US" b="1" dirty="0">
              <a:latin typeface="楷体" panose="02010609060101010101" pitchFamily="49" charset="-122"/>
              <a:ea typeface="楷体" panose="02010609060101010101" pitchFamily="49" charset="-122"/>
            </a:endParaRPr>
          </a:p>
          <a:p>
            <a:pPr>
              <a:lnSpc>
                <a:spcPct val="150000"/>
              </a:lnSpc>
            </a:pPr>
            <a:r>
              <a:rPr lang="zh-CN" altLang="en-US" b="1" dirty="0">
                <a:latin typeface="楷体" panose="02010609060101010101" pitchFamily="49" charset="-122"/>
                <a:ea typeface="楷体" panose="02010609060101010101" pitchFamily="49" charset="-122"/>
              </a:rPr>
              <a:t>    在瑞士、法国、德国等地犹太人大量被集体屠杀。德累斯顿在</a:t>
            </a:r>
            <a:r>
              <a:rPr lang="en-US" altLang="zh-CN" b="1" dirty="0">
                <a:latin typeface="楷体" panose="02010609060101010101" pitchFamily="49" charset="-122"/>
                <a:ea typeface="楷体" panose="02010609060101010101" pitchFamily="49" charset="-122"/>
              </a:rPr>
              <a:t>1349</a:t>
            </a:r>
            <a:r>
              <a:rPr lang="zh-CN" altLang="en-US" b="1" dirty="0">
                <a:latin typeface="楷体" panose="02010609060101010101" pitchFamily="49" charset="-122"/>
                <a:ea typeface="楷体" panose="02010609060101010101" pitchFamily="49" charset="-122"/>
              </a:rPr>
              <a:t>年的忏悔节里将全城的犹太人</a:t>
            </a:r>
            <a:r>
              <a:rPr lang="en-US" altLang="zh-CN" b="1" dirty="0">
                <a:latin typeface="楷体" panose="02010609060101010101" pitchFamily="49" charset="-122"/>
                <a:ea typeface="楷体" panose="02010609060101010101" pitchFamily="49" charset="-122"/>
              </a:rPr>
              <a:t>1.6</a:t>
            </a:r>
            <a:r>
              <a:rPr lang="zh-CN" altLang="en-US" b="1" dirty="0">
                <a:latin typeface="楷体" panose="02010609060101010101" pitchFamily="49" charset="-122"/>
                <a:ea typeface="楷体" panose="02010609060101010101" pitchFamily="49" charset="-122"/>
              </a:rPr>
              <a:t>万人全部屠杀。</a:t>
            </a:r>
            <a:endParaRPr lang="en-US" altLang="zh-CN" b="1" dirty="0">
              <a:latin typeface="楷体" panose="02010609060101010101" pitchFamily="49" charset="-122"/>
              <a:ea typeface="楷体" panose="02010609060101010101" pitchFamily="49" charset="-122"/>
            </a:endParaRPr>
          </a:p>
          <a:p>
            <a:pPr>
              <a:lnSpc>
                <a:spcPct val="150000"/>
              </a:lnSpc>
            </a:pPr>
            <a:r>
              <a:rPr lang="zh-CN" altLang="en-US" b="1" dirty="0">
                <a:latin typeface="楷体" panose="02010609060101010101" pitchFamily="49" charset="-122"/>
                <a:ea typeface="楷体" panose="02010609060101010101" pitchFamily="49" charset="-122"/>
              </a:rPr>
              <a:t>参考资料：</a:t>
            </a:r>
            <a:r>
              <a:rPr lang="en-US" altLang="zh-CN" b="1" dirty="0">
                <a:latin typeface="楷体" panose="02010609060101010101" pitchFamily="49" charset="-122"/>
                <a:ea typeface="楷体" panose="02010609060101010101" pitchFamily="49" charset="-122"/>
              </a:rPr>
              <a:t>《</a:t>
            </a:r>
            <a:r>
              <a:rPr lang="zh-CN" altLang="en-US" b="1" dirty="0">
                <a:latin typeface="楷体" panose="02010609060101010101" pitchFamily="49" charset="-122"/>
                <a:ea typeface="楷体" panose="02010609060101010101" pitchFamily="49" charset="-122"/>
              </a:rPr>
              <a:t>约翰福音</a:t>
            </a:r>
            <a:r>
              <a:rPr lang="en-US" altLang="zh-CN" b="1" dirty="0">
                <a:latin typeface="楷体" panose="02010609060101010101" pitchFamily="49" charset="-122"/>
                <a:ea typeface="楷体" panose="02010609060101010101" pitchFamily="49" charset="-122"/>
              </a:rPr>
              <a:t>》</a:t>
            </a:r>
            <a:r>
              <a:rPr lang="zh-CN" altLang="en-US" b="1" dirty="0">
                <a:latin typeface="楷体" panose="02010609060101010101" pitchFamily="49" charset="-122"/>
                <a:ea typeface="楷体" panose="02010609060101010101" pitchFamily="49" charset="-122"/>
              </a:rPr>
              <a:t>、</a:t>
            </a:r>
            <a:r>
              <a:rPr lang="en-US" altLang="zh-CN" b="1" dirty="0">
                <a:latin typeface="楷体" panose="02010609060101010101" pitchFamily="49" charset="-122"/>
                <a:ea typeface="楷体" panose="02010609060101010101" pitchFamily="49" charset="-122"/>
              </a:rPr>
              <a:t>《</a:t>
            </a:r>
            <a:r>
              <a:rPr lang="zh-CN" altLang="en-US" b="1" dirty="0">
                <a:latin typeface="楷体" panose="02010609060101010101" pitchFamily="49" charset="-122"/>
                <a:ea typeface="楷体" panose="02010609060101010101" pitchFamily="49" charset="-122"/>
              </a:rPr>
              <a:t>教会反犹法令</a:t>
            </a:r>
            <a:r>
              <a:rPr lang="en-US" altLang="zh-CN" b="1" dirty="0">
                <a:latin typeface="楷体" panose="02010609060101010101" pitchFamily="49" charset="-122"/>
                <a:ea typeface="楷体" panose="02010609060101010101" pitchFamily="49" charset="-122"/>
              </a:rPr>
              <a:t>》</a:t>
            </a:r>
            <a:r>
              <a:rPr lang="zh-CN" altLang="en-US" b="1" dirty="0">
                <a:latin typeface="楷体" panose="02010609060101010101" pitchFamily="49" charset="-122"/>
                <a:ea typeface="楷体" panose="02010609060101010101" pitchFamily="49" charset="-122"/>
              </a:rPr>
              <a:t>、</a:t>
            </a:r>
            <a:r>
              <a:rPr lang="en-US" altLang="zh-CN" b="1" dirty="0">
                <a:latin typeface="楷体" panose="02010609060101010101" pitchFamily="49" charset="-122"/>
                <a:ea typeface="楷体" panose="02010609060101010101" pitchFamily="49" charset="-122"/>
              </a:rPr>
              <a:t>《</a:t>
            </a:r>
            <a:r>
              <a:rPr lang="zh-CN" altLang="en-US" b="1" dirty="0">
                <a:latin typeface="楷体" panose="02010609060101010101" pitchFamily="49" charset="-122"/>
                <a:ea typeface="楷体" panose="02010609060101010101" pitchFamily="49" charset="-122"/>
              </a:rPr>
              <a:t>纳粹反犹措施</a:t>
            </a:r>
            <a:r>
              <a:rPr lang="en-US" altLang="zh-CN" b="1" dirty="0">
                <a:latin typeface="楷体" panose="02010609060101010101" pitchFamily="49" charset="-122"/>
                <a:ea typeface="楷体" panose="02010609060101010101" pitchFamily="49" charset="-122"/>
              </a:rPr>
              <a:t>》</a:t>
            </a:r>
            <a:endParaRPr lang="en-US" altLang="zh-CN" b="1" dirty="0">
              <a:latin typeface="楷体" panose="02010609060101010101" pitchFamily="49" charset="-122"/>
              <a:ea typeface="楷体" panose="02010609060101010101" pitchFamily="49" charset="-122"/>
            </a:endParaRPr>
          </a:p>
        </p:txBody>
      </p:sp>
      <p:pic>
        <p:nvPicPr>
          <p:cNvPr id="6" name="图片 5"/>
          <p:cNvPicPr>
            <a:picLocks noChangeAspect="1"/>
          </p:cNvPicPr>
          <p:nvPr/>
        </p:nvPicPr>
        <p:blipFill>
          <a:blip r:embed="rId1"/>
          <a:stretch>
            <a:fillRect/>
          </a:stretch>
        </p:blipFill>
        <p:spPr>
          <a:xfrm>
            <a:off x="4139952" y="411510"/>
            <a:ext cx="4968552" cy="448694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4211960" y="411510"/>
            <a:ext cx="4464496" cy="3954268"/>
          </a:xfrm>
          <a:prstGeom prst="rect">
            <a:avLst/>
          </a:prstGeom>
        </p:spPr>
      </p:pic>
      <p:sp>
        <p:nvSpPr>
          <p:cNvPr id="3" name="文本框 2"/>
          <p:cNvSpPr txBox="1"/>
          <p:nvPr/>
        </p:nvSpPr>
        <p:spPr>
          <a:xfrm>
            <a:off x="611560" y="1275606"/>
            <a:ext cx="3024336" cy="2328523"/>
          </a:xfrm>
          <a:prstGeom prst="rect">
            <a:avLst/>
          </a:prstGeom>
          <a:noFill/>
        </p:spPr>
        <p:txBody>
          <a:bodyPr wrap="square" rtlCol="0">
            <a:spAutoFit/>
          </a:bodyPr>
          <a:lstStyle/>
          <a:p>
            <a:pPr indent="457200" fontAlgn="auto">
              <a:lnSpc>
                <a:spcPct val="150000"/>
              </a:lnSpc>
            </a:pPr>
            <a:r>
              <a:rPr lang="zh-CN" altLang="en-US" sz="2000" b="1" dirty="0">
                <a:latin typeface="楷体" panose="02010609060101010101" pitchFamily="49" charset="-122"/>
                <a:ea typeface="楷体" panose="02010609060101010101" pitchFamily="49" charset="-122"/>
              </a:rPr>
              <a:t>据统计，</a:t>
            </a:r>
            <a:r>
              <a:rPr lang="en-US" altLang="zh-CN" sz="2000" b="1" dirty="0">
                <a:latin typeface="楷体" panose="02010609060101010101" pitchFamily="49" charset="-122"/>
                <a:ea typeface="楷体" panose="02010609060101010101" pitchFamily="49" charset="-122"/>
              </a:rPr>
              <a:t>14</a:t>
            </a:r>
            <a:r>
              <a:rPr lang="zh-CN" altLang="en-US" sz="2000" b="1" dirty="0">
                <a:latin typeface="楷体" panose="02010609060101010101" pitchFamily="49" charset="-122"/>
                <a:ea typeface="楷体" panose="02010609060101010101" pitchFamily="49" charset="-122"/>
              </a:rPr>
              <a:t>世纪黑死病流行期间，有</a:t>
            </a:r>
            <a:r>
              <a:rPr lang="en-US" altLang="zh-CN" sz="2000" b="1" dirty="0">
                <a:latin typeface="楷体" panose="02010609060101010101" pitchFamily="49" charset="-122"/>
                <a:ea typeface="楷体" panose="02010609060101010101" pitchFamily="49" charset="-122"/>
              </a:rPr>
              <a:t>60</a:t>
            </a:r>
            <a:r>
              <a:rPr lang="zh-CN" altLang="en-US" sz="2000" b="1" dirty="0">
                <a:latin typeface="楷体" panose="02010609060101010101" pitchFamily="49" charset="-122"/>
                <a:ea typeface="楷体" panose="02010609060101010101" pitchFamily="49" charset="-122"/>
              </a:rPr>
              <a:t>个犹太人大团体和</a:t>
            </a:r>
            <a:r>
              <a:rPr lang="en-US" altLang="zh-CN" sz="2000" b="1" dirty="0">
                <a:latin typeface="楷体" panose="02010609060101010101" pitchFamily="49" charset="-122"/>
                <a:ea typeface="楷体" panose="02010609060101010101" pitchFamily="49" charset="-122"/>
              </a:rPr>
              <a:t>150</a:t>
            </a:r>
            <a:r>
              <a:rPr lang="zh-CN" altLang="en-US" sz="2000" b="1" dirty="0">
                <a:latin typeface="楷体" panose="02010609060101010101" pitchFamily="49" charset="-122"/>
                <a:ea typeface="楷体" panose="02010609060101010101" pitchFamily="49" charset="-122"/>
              </a:rPr>
              <a:t>个小团体被消灭，不同地区大约有</a:t>
            </a:r>
            <a:r>
              <a:rPr lang="en-US" altLang="zh-CN" sz="2000" b="1" dirty="0">
                <a:latin typeface="楷体" panose="02010609060101010101" pitchFamily="49" charset="-122"/>
                <a:ea typeface="楷体" panose="02010609060101010101" pitchFamily="49" charset="-122"/>
              </a:rPr>
              <a:t>350</a:t>
            </a:r>
            <a:r>
              <a:rPr lang="zh-CN" altLang="en-US" sz="2000" b="1" dirty="0">
                <a:latin typeface="楷体" panose="02010609060101010101" pitchFamily="49" charset="-122"/>
                <a:ea typeface="楷体" panose="02010609060101010101" pitchFamily="49" charset="-122"/>
              </a:rPr>
              <a:t>次屠杀事件发生。</a:t>
            </a:r>
            <a:endParaRPr lang="zh-CN" altLang="en-US" sz="2000" b="1" dirty="0">
              <a:latin typeface="楷体" panose="02010609060101010101" pitchFamily="49" charset="-122"/>
              <a:ea typeface="楷体" panose="02010609060101010101" pitchFamily="49" charset="-122"/>
            </a:endParaRPr>
          </a:p>
        </p:txBody>
      </p:sp>
      <p:sp>
        <p:nvSpPr>
          <p:cNvPr id="4" name="文本框 3"/>
          <p:cNvSpPr txBox="1"/>
          <p:nvPr/>
        </p:nvSpPr>
        <p:spPr>
          <a:xfrm>
            <a:off x="5040052" y="4371123"/>
            <a:ext cx="2808312" cy="369332"/>
          </a:xfrm>
          <a:prstGeom prst="rect">
            <a:avLst/>
          </a:prstGeom>
          <a:noFill/>
        </p:spPr>
        <p:txBody>
          <a:bodyPr wrap="square" rtlCol="0">
            <a:spAutoFit/>
          </a:bodyPr>
          <a:lstStyle/>
          <a:p>
            <a:r>
              <a:rPr lang="zh-CN" altLang="en-US" b="1" dirty="0">
                <a:latin typeface="楷体" panose="02010609060101010101" pitchFamily="49" charset="-122"/>
                <a:ea typeface="楷体" panose="02010609060101010101" pitchFamily="49" charset="-122"/>
              </a:rPr>
              <a:t>中世纪屠杀犹太人的图片</a:t>
            </a:r>
            <a:endParaRPr lang="zh-CN" altLang="en-US" b="1" dirty="0">
              <a:latin typeface="楷体" panose="02010609060101010101" pitchFamily="49" charset="-122"/>
              <a:ea typeface="楷体"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683568" y="1179845"/>
            <a:ext cx="492443" cy="3960440"/>
          </a:xfrm>
          <a:prstGeom prst="rect">
            <a:avLst/>
          </a:prstGeom>
          <a:noFill/>
        </p:spPr>
        <p:txBody>
          <a:bodyPr vert="eaVert" wrap="square" rtlCol="0">
            <a:spAutoFit/>
          </a:bodyPr>
          <a:lstStyle/>
          <a:p>
            <a:r>
              <a:rPr lang="zh-CN" altLang="en-US" sz="2000" b="1" dirty="0">
                <a:latin typeface="楷体" panose="02010609060101010101" pitchFamily="49" charset="-122"/>
                <a:ea typeface="楷体" panose="02010609060101010101" pitchFamily="49" charset="-122"/>
              </a:rPr>
              <a:t>最后的晚餐</a:t>
            </a:r>
            <a:r>
              <a:rPr lang="en-US" altLang="zh-CN" sz="2000" b="1" dirty="0">
                <a:latin typeface="楷体" panose="02010609060101010101" pitchFamily="49" charset="-122"/>
                <a:ea typeface="楷体" panose="02010609060101010101" pitchFamily="49" charset="-122"/>
              </a:rPr>
              <a:t>——</a:t>
            </a:r>
            <a:r>
              <a:rPr lang="zh-CN" altLang="en-US" sz="2000" b="1" dirty="0">
                <a:latin typeface="楷体" panose="02010609060101010101" pitchFamily="49" charset="-122"/>
                <a:ea typeface="楷体" panose="02010609060101010101" pitchFamily="49" charset="-122"/>
              </a:rPr>
              <a:t>达芬奇</a:t>
            </a:r>
            <a:endParaRPr lang="zh-CN" altLang="en-US" sz="2000" b="1" dirty="0">
              <a:latin typeface="楷体" panose="02010609060101010101" pitchFamily="49" charset="-122"/>
              <a:ea typeface="楷体" panose="02010609060101010101" pitchFamily="49" charset="-122"/>
            </a:endParaRPr>
          </a:p>
        </p:txBody>
      </p:sp>
      <p:pic>
        <p:nvPicPr>
          <p:cNvPr id="2052" name="Picture 4" descr="查看源图像"/>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403648" y="649593"/>
            <a:ext cx="7452320" cy="37261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51518" y="417607"/>
            <a:ext cx="3024336" cy="707886"/>
          </a:xfrm>
          <a:prstGeom prst="rect">
            <a:avLst/>
          </a:prstGeom>
          <a:noFill/>
        </p:spPr>
        <p:txBody>
          <a:bodyPr wrap="square">
            <a:spAutoFit/>
          </a:bodyPr>
          <a:lstStyle/>
          <a:p>
            <a:r>
              <a:rPr lang="en-US" altLang="zh-CN" sz="2000" b="1" dirty="0">
                <a:latin typeface="黑体" panose="02010609060101010101" pitchFamily="49" charset="-122"/>
                <a:ea typeface="黑体" panose="02010609060101010101" pitchFamily="49" charset="-122"/>
              </a:rPr>
              <a:t>3.</a:t>
            </a:r>
            <a:r>
              <a:rPr lang="zh-CN" altLang="en-US" sz="2000" b="1" dirty="0">
                <a:latin typeface="黑体" panose="02010609060101010101" pitchFamily="49" charset="-122"/>
                <a:ea typeface="黑体" panose="02010609060101010101" pitchFamily="49" charset="-122"/>
              </a:rPr>
              <a:t>猎巫运动（女巫）</a:t>
            </a:r>
            <a:br>
              <a:rPr lang="zh-CN" altLang="en-US" sz="2000" b="1" dirty="0">
                <a:latin typeface="黑体" panose="02010609060101010101" pitchFamily="49" charset="-122"/>
                <a:ea typeface="黑体" panose="02010609060101010101" pitchFamily="49" charset="-122"/>
              </a:rPr>
            </a:br>
            <a:endParaRPr lang="zh-CN" altLang="en-US" sz="2000" b="1" dirty="0">
              <a:latin typeface="黑体" panose="02010609060101010101" pitchFamily="49" charset="-122"/>
              <a:ea typeface="黑体" panose="02010609060101010101" pitchFamily="49" charset="-122"/>
            </a:endParaRPr>
          </a:p>
        </p:txBody>
      </p:sp>
      <p:sp>
        <p:nvSpPr>
          <p:cNvPr id="5" name="文本框 4"/>
          <p:cNvSpPr txBox="1"/>
          <p:nvPr/>
        </p:nvSpPr>
        <p:spPr>
          <a:xfrm>
            <a:off x="251520" y="834502"/>
            <a:ext cx="3888433" cy="3766865"/>
          </a:xfrm>
          <a:prstGeom prst="rect">
            <a:avLst/>
          </a:prstGeom>
          <a:noFill/>
        </p:spPr>
        <p:txBody>
          <a:bodyPr wrap="square">
            <a:spAutoFit/>
          </a:bodyPr>
          <a:lstStyle/>
          <a:p>
            <a:pPr>
              <a:lnSpc>
                <a:spcPct val="150000"/>
              </a:lnSpc>
            </a:pPr>
            <a:r>
              <a:rPr lang="zh-CN" altLang="en-US" dirty="0">
                <a:latin typeface="仿宋" panose="02010609060101010101" pitchFamily="49" charset="-122"/>
                <a:ea typeface="仿宋" panose="02010609060101010101" pitchFamily="49" charset="-122"/>
              </a:rPr>
              <a:t>    </a:t>
            </a:r>
            <a:r>
              <a:rPr lang="zh-CN" altLang="en-US" b="1" dirty="0">
                <a:latin typeface="楷体" panose="02010609060101010101" pitchFamily="49" charset="-122"/>
                <a:ea typeface="楷体" panose="02010609060101010101" pitchFamily="49" charset="-122"/>
              </a:rPr>
              <a:t>黑死病像魔鬼一样的肆虐蔓延，医生收受无策，万能的神也无计可施，一些信徒对上帝、基督产生了怀疑，为了改变这种负面影响，教会想出了一个甩锅的点子，指责瘟疫是异端、女巫等和魔鬼的交易，从而对人类施展的诅咒。从本质上说是教会通过“猎巫活动”转嫁人们的注意力，以保存教会的权威性。</a:t>
            </a:r>
            <a:endParaRPr lang="zh-CN" altLang="en-US" sz="2000" b="1" dirty="0">
              <a:latin typeface="楷体" panose="02010609060101010101" pitchFamily="49" charset="-122"/>
              <a:ea typeface="楷体" panose="02010609060101010101" pitchFamily="49" charset="-122"/>
            </a:endParaRPr>
          </a:p>
        </p:txBody>
      </p:sp>
      <p:pic>
        <p:nvPicPr>
          <p:cNvPr id="7" name="图片 6"/>
          <p:cNvPicPr>
            <a:picLocks noChangeAspect="1"/>
          </p:cNvPicPr>
          <p:nvPr/>
        </p:nvPicPr>
        <p:blipFill>
          <a:blip r:embed="rId1"/>
          <a:stretch>
            <a:fillRect/>
          </a:stretch>
        </p:blipFill>
        <p:spPr>
          <a:xfrm>
            <a:off x="4139953" y="699542"/>
            <a:ext cx="4752528" cy="3871239"/>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547664" y="386144"/>
            <a:ext cx="6048672" cy="369332"/>
          </a:xfrm>
          <a:prstGeom prst="rect">
            <a:avLst/>
          </a:prstGeom>
          <a:noFill/>
        </p:spPr>
        <p:txBody>
          <a:bodyPr wrap="square">
            <a:spAutoFit/>
          </a:bodyPr>
          <a:lstStyle/>
          <a:p>
            <a:r>
              <a:rPr lang="zh-CN" altLang="en-US" b="1" dirty="0">
                <a:latin typeface="楷体" panose="02010609060101010101" pitchFamily="49" charset="-122"/>
                <a:ea typeface="楷体" panose="02010609060101010101" pitchFamily="49" charset="-122"/>
              </a:rPr>
              <a:t>在极端理论鼓噪下，欧洲各地掀起了寻找女巫的猎巫运动</a:t>
            </a:r>
            <a:endParaRPr lang="zh-CN" altLang="en-US" b="1" dirty="0">
              <a:latin typeface="楷体" panose="02010609060101010101" pitchFamily="49" charset="-122"/>
              <a:ea typeface="楷体" panose="02010609060101010101" pitchFamily="49" charset="-122"/>
            </a:endParaRPr>
          </a:p>
        </p:txBody>
      </p:sp>
      <p:pic>
        <p:nvPicPr>
          <p:cNvPr id="4" name="图片 3"/>
          <p:cNvPicPr>
            <a:picLocks noChangeAspect="1"/>
          </p:cNvPicPr>
          <p:nvPr/>
        </p:nvPicPr>
        <p:blipFill>
          <a:blip r:embed="rId1"/>
          <a:stretch>
            <a:fillRect/>
          </a:stretch>
        </p:blipFill>
        <p:spPr>
          <a:xfrm>
            <a:off x="107504" y="780842"/>
            <a:ext cx="4320481" cy="4256953"/>
          </a:xfrm>
          <a:prstGeom prst="rect">
            <a:avLst/>
          </a:prstGeom>
        </p:spPr>
      </p:pic>
      <p:pic>
        <p:nvPicPr>
          <p:cNvPr id="5" name="图片 4"/>
          <p:cNvPicPr>
            <a:picLocks noChangeAspect="1"/>
          </p:cNvPicPr>
          <p:nvPr/>
        </p:nvPicPr>
        <p:blipFill>
          <a:blip r:embed="rId2"/>
          <a:stretch>
            <a:fillRect/>
          </a:stretch>
        </p:blipFill>
        <p:spPr>
          <a:xfrm>
            <a:off x="4572000" y="780841"/>
            <a:ext cx="4464496" cy="4256953"/>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907704" y="4011910"/>
            <a:ext cx="5976664" cy="369332"/>
          </a:xfrm>
          <a:prstGeom prst="rect">
            <a:avLst/>
          </a:prstGeom>
          <a:noFill/>
        </p:spPr>
        <p:txBody>
          <a:bodyPr wrap="square">
            <a:spAutoFit/>
          </a:bodyPr>
          <a:lstStyle/>
          <a:p>
            <a:r>
              <a:rPr lang="zh-CN" altLang="en-US" b="1" dirty="0">
                <a:latin typeface="楷体" panose="02010609060101010101" pitchFamily="49" charset="-122"/>
                <a:ea typeface="楷体" panose="02010609060101010101" pitchFamily="49" charset="-122"/>
              </a:rPr>
              <a:t>会伸缩的尖刺，其大名叫做卑鄙的巫刺（</a:t>
            </a:r>
            <a:r>
              <a:rPr lang="en-US" altLang="zh-CN" b="1" dirty="0">
                <a:latin typeface="楷体" panose="02010609060101010101" pitchFamily="49" charset="-122"/>
                <a:ea typeface="楷体" panose="02010609060101010101" pitchFamily="49" charset="-122"/>
              </a:rPr>
              <a:t>witch-pricker</a:t>
            </a:r>
            <a:r>
              <a:rPr lang="zh-CN" altLang="en-US" b="1" dirty="0">
                <a:latin typeface="楷体" panose="02010609060101010101" pitchFamily="49" charset="-122"/>
                <a:ea typeface="楷体" panose="02010609060101010101" pitchFamily="49" charset="-122"/>
              </a:rPr>
              <a:t>）</a:t>
            </a:r>
            <a:endParaRPr lang="zh-CN" altLang="en-US" b="1" dirty="0">
              <a:latin typeface="楷体" panose="02010609060101010101" pitchFamily="49" charset="-122"/>
              <a:ea typeface="楷体" panose="02010609060101010101" pitchFamily="49" charset="-122"/>
            </a:endParaRPr>
          </a:p>
        </p:txBody>
      </p:sp>
      <p:pic>
        <p:nvPicPr>
          <p:cNvPr id="4" name="图片 3"/>
          <p:cNvPicPr>
            <a:picLocks noChangeAspect="1"/>
          </p:cNvPicPr>
          <p:nvPr/>
        </p:nvPicPr>
        <p:blipFill>
          <a:blip r:embed="rId1"/>
          <a:stretch>
            <a:fillRect/>
          </a:stretch>
        </p:blipFill>
        <p:spPr>
          <a:xfrm>
            <a:off x="374551" y="772431"/>
            <a:ext cx="8394898" cy="3067993"/>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4572000" y="483518"/>
            <a:ext cx="4334632" cy="4359018"/>
          </a:xfrm>
          <a:prstGeom prst="rect">
            <a:avLst/>
          </a:prstGeom>
        </p:spPr>
      </p:pic>
      <p:sp>
        <p:nvSpPr>
          <p:cNvPr id="4" name="文本框 3"/>
          <p:cNvSpPr txBox="1"/>
          <p:nvPr/>
        </p:nvSpPr>
        <p:spPr>
          <a:xfrm>
            <a:off x="107504" y="483518"/>
            <a:ext cx="4334632" cy="4108817"/>
          </a:xfrm>
          <a:prstGeom prst="rect">
            <a:avLst/>
          </a:prstGeom>
          <a:noFill/>
        </p:spPr>
        <p:txBody>
          <a:bodyPr wrap="square">
            <a:spAutoFit/>
          </a:bodyPr>
          <a:lstStyle/>
          <a:p>
            <a:pPr>
              <a:lnSpc>
                <a:spcPct val="150000"/>
              </a:lnSpc>
            </a:pPr>
            <a:r>
              <a:rPr lang="zh-CN" altLang="en-US" dirty="0">
                <a:latin typeface="仿宋" panose="02010609060101010101" pitchFamily="49" charset="-122"/>
                <a:ea typeface="仿宋" panose="02010609060101010101" pitchFamily="49" charset="-122"/>
              </a:rPr>
              <a:t>    </a:t>
            </a:r>
            <a:r>
              <a:rPr lang="zh-CN" altLang="en-US" b="1" dirty="0">
                <a:latin typeface="楷体" panose="02010609060101010101" pitchFamily="49" charset="-122"/>
                <a:ea typeface="楷体" panose="02010609060101010101" pitchFamily="49" charset="-122"/>
              </a:rPr>
              <a:t>猎巫活动一直持续近</a:t>
            </a:r>
            <a:r>
              <a:rPr lang="en-US" altLang="zh-CN" b="1" dirty="0">
                <a:latin typeface="楷体" panose="02010609060101010101" pitchFamily="49" charset="-122"/>
                <a:ea typeface="楷体" panose="02010609060101010101" pitchFamily="49" charset="-122"/>
              </a:rPr>
              <a:t>300</a:t>
            </a:r>
            <a:r>
              <a:rPr lang="zh-CN" altLang="en-US" b="1" dirty="0">
                <a:latin typeface="楷体" panose="02010609060101010101" pitchFamily="49" charset="-122"/>
                <a:ea typeface="楷体" panose="02010609060101010101" pitchFamily="49" charset="-122"/>
              </a:rPr>
              <a:t>年，对女性带来了深重灾难。</a:t>
            </a:r>
            <a:endParaRPr lang="en-US" altLang="zh-CN" b="1" dirty="0">
              <a:latin typeface="楷体" panose="02010609060101010101" pitchFamily="49" charset="-122"/>
              <a:ea typeface="楷体" panose="02010609060101010101" pitchFamily="49" charset="-122"/>
            </a:endParaRPr>
          </a:p>
          <a:p>
            <a:pPr>
              <a:lnSpc>
                <a:spcPct val="150000"/>
              </a:lnSpc>
            </a:pPr>
            <a:r>
              <a:rPr lang="zh-CN" altLang="en-US" b="1" dirty="0">
                <a:latin typeface="楷体" panose="02010609060101010101" pitchFamily="49" charset="-122"/>
                <a:ea typeface="楷体" panose="02010609060101010101" pitchFamily="49" charset="-122"/>
              </a:rPr>
              <a:t>    德意志多明我会修士海因里希</a:t>
            </a:r>
            <a:r>
              <a:rPr lang="en-US" altLang="zh-CN" b="1" dirty="0">
                <a:latin typeface="楷体" panose="02010609060101010101" pitchFamily="49" charset="-122"/>
                <a:ea typeface="楷体" panose="02010609060101010101" pitchFamily="49" charset="-122"/>
              </a:rPr>
              <a:t>·</a:t>
            </a:r>
            <a:r>
              <a:rPr lang="zh-CN" altLang="en-US" b="1" dirty="0">
                <a:latin typeface="楷体" panose="02010609060101010101" pitchFamily="49" charset="-122"/>
                <a:ea typeface="楷体" panose="02010609060101010101" pitchFamily="49" charset="-122"/>
              </a:rPr>
              <a:t>克雷默和约翰</a:t>
            </a:r>
            <a:r>
              <a:rPr lang="en-US" altLang="zh-CN" b="1" dirty="0">
                <a:latin typeface="楷体" panose="02010609060101010101" pitchFamily="49" charset="-122"/>
                <a:ea typeface="楷体" panose="02010609060101010101" pitchFamily="49" charset="-122"/>
              </a:rPr>
              <a:t>·</a:t>
            </a:r>
            <a:r>
              <a:rPr lang="zh-CN" altLang="en-US" b="1" dirty="0">
                <a:latin typeface="楷体" panose="02010609060101010101" pitchFamily="49" charset="-122"/>
                <a:ea typeface="楷体" panose="02010609060101010101" pitchFamily="49" charset="-122"/>
              </a:rPr>
              <a:t>斯普伦合著</a:t>
            </a:r>
            <a:r>
              <a:rPr lang="en-US" altLang="zh-CN" b="1" dirty="0">
                <a:latin typeface="楷体" panose="02010609060101010101" pitchFamily="49" charset="-122"/>
                <a:ea typeface="楷体" panose="02010609060101010101" pitchFamily="49" charset="-122"/>
              </a:rPr>
              <a:t>《</a:t>
            </a:r>
            <a:r>
              <a:rPr lang="zh-CN" altLang="en-US" b="1" dirty="0">
                <a:latin typeface="楷体" panose="02010609060101010101" pitchFamily="49" charset="-122"/>
                <a:ea typeface="楷体" panose="02010609060101010101" pitchFamily="49" charset="-122"/>
              </a:rPr>
              <a:t>女巫之锤</a:t>
            </a:r>
            <a:r>
              <a:rPr lang="en-US" altLang="zh-CN" b="1" dirty="0">
                <a:latin typeface="楷体" panose="02010609060101010101" pitchFamily="49" charset="-122"/>
                <a:ea typeface="楷体" panose="02010609060101010101" pitchFamily="49" charset="-122"/>
              </a:rPr>
              <a:t>》</a:t>
            </a:r>
            <a:r>
              <a:rPr lang="zh-CN" altLang="en-US" b="1" dirty="0">
                <a:latin typeface="楷体" panose="02010609060101010101" pitchFamily="49" charset="-122"/>
                <a:ea typeface="楷体" panose="02010609060101010101" pitchFamily="49" charset="-122"/>
              </a:rPr>
              <a:t>如同最有力的长矛给女巫及其异端学说以毁灭性打击。</a:t>
            </a:r>
            <a:endParaRPr lang="zh-CN" altLang="en-US" b="1" dirty="0">
              <a:latin typeface="楷体" panose="02010609060101010101" pitchFamily="49" charset="-122"/>
              <a:ea typeface="楷体" panose="02010609060101010101" pitchFamily="49" charset="-122"/>
            </a:endParaRPr>
          </a:p>
          <a:p>
            <a:pPr>
              <a:lnSpc>
                <a:spcPct val="150000"/>
              </a:lnSpc>
            </a:pPr>
            <a:r>
              <a:rPr lang="zh-CN" altLang="en-US" b="1" dirty="0">
                <a:latin typeface="楷体" panose="02010609060101010101" pitchFamily="49" charset="-122"/>
                <a:ea typeface="楷体" panose="02010609060101010101" pitchFamily="49" charset="-122"/>
              </a:rPr>
              <a:t>    书中最后指出了关于人性的思考：</a:t>
            </a:r>
            <a:endParaRPr lang="zh-CN" altLang="en-US" b="1" dirty="0">
              <a:latin typeface="楷体" panose="02010609060101010101" pitchFamily="49" charset="-122"/>
              <a:ea typeface="楷体" panose="02010609060101010101" pitchFamily="49" charset="-122"/>
            </a:endParaRPr>
          </a:p>
          <a:p>
            <a:pPr>
              <a:lnSpc>
                <a:spcPct val="150000"/>
              </a:lnSpc>
            </a:pPr>
            <a:r>
              <a:rPr lang="zh-CN" altLang="en-US" b="1" dirty="0">
                <a:solidFill>
                  <a:srgbClr val="EE0000"/>
                </a:solidFill>
                <a:latin typeface="楷体" panose="02010609060101010101" pitchFamily="49" charset="-122"/>
                <a:ea typeface="楷体" panose="02010609060101010101" pitchFamily="49" charset="-122"/>
              </a:rPr>
              <a:t>“这世界上并没有什么魔鬼，</a:t>
            </a:r>
            <a:endParaRPr lang="zh-CN" altLang="en-US" b="1" dirty="0">
              <a:solidFill>
                <a:srgbClr val="EE0000"/>
              </a:solidFill>
              <a:latin typeface="楷体" panose="02010609060101010101" pitchFamily="49" charset="-122"/>
              <a:ea typeface="楷体" panose="02010609060101010101" pitchFamily="49" charset="-122"/>
            </a:endParaRPr>
          </a:p>
          <a:p>
            <a:pPr>
              <a:lnSpc>
                <a:spcPct val="150000"/>
              </a:lnSpc>
            </a:pPr>
            <a:r>
              <a:rPr lang="zh-CN" altLang="en-US" b="1" dirty="0">
                <a:solidFill>
                  <a:srgbClr val="EE0000"/>
                </a:solidFill>
                <a:latin typeface="楷体" panose="02010609060101010101" pitchFamily="49" charset="-122"/>
                <a:ea typeface="楷体" panose="02010609060101010101" pitchFamily="49" charset="-122"/>
              </a:rPr>
              <a:t>有的只是比魔鬼还深不可测的人心。”</a:t>
            </a:r>
            <a:endParaRPr lang="zh-CN" altLang="en-US" b="1" dirty="0">
              <a:solidFill>
                <a:srgbClr val="EE0000"/>
              </a:solidFill>
              <a:latin typeface="楷体" panose="02010609060101010101" pitchFamily="49" charset="-122"/>
              <a:ea typeface="楷体" panose="02010609060101010101" pitchFamily="49" charset="-122"/>
            </a:endParaRPr>
          </a:p>
          <a:p>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395536" y="483518"/>
            <a:ext cx="4572000" cy="400110"/>
          </a:xfrm>
          <a:prstGeom prst="rect">
            <a:avLst/>
          </a:prstGeom>
          <a:noFill/>
        </p:spPr>
        <p:txBody>
          <a:bodyPr wrap="square">
            <a:spAutoFit/>
          </a:bodyPr>
          <a:lstStyle/>
          <a:p>
            <a:r>
              <a:rPr lang="en-US" altLang="zh-CN" sz="2000" b="1" dirty="0">
                <a:latin typeface="黑体" panose="02010609060101010101" pitchFamily="49" charset="-122"/>
                <a:ea typeface="黑体" panose="02010609060101010101" pitchFamily="49" charset="-122"/>
              </a:rPr>
              <a:t>4.</a:t>
            </a:r>
            <a:r>
              <a:rPr lang="zh-CN" altLang="en-US" sz="2000" b="1" dirty="0">
                <a:latin typeface="黑体" panose="02010609060101010101" pitchFamily="49" charset="-122"/>
                <a:ea typeface="黑体" panose="02010609060101010101" pitchFamily="49" charset="-122"/>
              </a:rPr>
              <a:t>孽杀家畜（猫）</a:t>
            </a:r>
            <a:endParaRPr lang="zh-CN" altLang="en-US" sz="2000" b="1" dirty="0">
              <a:latin typeface="黑体" panose="02010609060101010101" pitchFamily="49" charset="-122"/>
              <a:ea typeface="黑体" panose="02010609060101010101" pitchFamily="49" charset="-122"/>
            </a:endParaRPr>
          </a:p>
        </p:txBody>
      </p:sp>
      <p:sp>
        <p:nvSpPr>
          <p:cNvPr id="5" name="文本框 4"/>
          <p:cNvSpPr txBox="1"/>
          <p:nvPr/>
        </p:nvSpPr>
        <p:spPr>
          <a:xfrm>
            <a:off x="251520" y="987574"/>
            <a:ext cx="4104456" cy="3766865"/>
          </a:xfrm>
          <a:prstGeom prst="rect">
            <a:avLst/>
          </a:prstGeom>
          <a:noFill/>
        </p:spPr>
        <p:txBody>
          <a:bodyPr wrap="square">
            <a:spAutoFit/>
          </a:bodyPr>
          <a:lstStyle/>
          <a:p>
            <a:pPr>
              <a:lnSpc>
                <a:spcPct val="150000"/>
              </a:lnSpc>
            </a:pPr>
            <a:r>
              <a:rPr lang="zh-CN" altLang="en-US" dirty="0">
                <a:latin typeface="仿宋" panose="02010609060101010101" pitchFamily="49" charset="-122"/>
                <a:ea typeface="仿宋" panose="02010609060101010101" pitchFamily="49" charset="-122"/>
              </a:rPr>
              <a:t>    </a:t>
            </a:r>
            <a:r>
              <a:rPr lang="zh-CN" altLang="en-US" b="1" dirty="0">
                <a:latin typeface="楷体" panose="02010609060101010101" pitchFamily="49" charset="-122"/>
                <a:ea typeface="楷体" panose="02010609060101010101" pitchFamily="49" charset="-122"/>
              </a:rPr>
              <a:t>黑死病肆虐下的欧洲，猫是魔鬼的伙伴，是女巫的化身，尤其是纯黑色的猫，对黑猫的攻击行为蔓延了这个欧洲，成千上万的猫被虔诚的基督徒处死，他们认为垂死只之猫所发出的凄厉的尖叫声是魔鬼的叫声，最典型的是施洗者圣约翰节（</a:t>
            </a:r>
            <a:r>
              <a:rPr lang="en-US" altLang="zh-CN" b="1" dirty="0">
                <a:latin typeface="楷体" panose="02010609060101010101" pitchFamily="49" charset="-122"/>
                <a:ea typeface="楷体" panose="02010609060101010101" pitchFamily="49" charset="-122"/>
              </a:rPr>
              <a:t>the Feast of </a:t>
            </a:r>
            <a:r>
              <a:rPr lang="en-US" altLang="zh-CN" b="1" dirty="0" err="1">
                <a:latin typeface="楷体" panose="02010609060101010101" pitchFamily="49" charset="-122"/>
                <a:ea typeface="楷体" panose="02010609060101010101" pitchFamily="49" charset="-122"/>
              </a:rPr>
              <a:t>St.John</a:t>
            </a:r>
            <a:r>
              <a:rPr lang="en-US" altLang="zh-CN" b="1" dirty="0">
                <a:latin typeface="楷体" panose="02010609060101010101" pitchFamily="49" charset="-122"/>
                <a:ea typeface="楷体" panose="02010609060101010101" pitchFamily="49" charset="-122"/>
              </a:rPr>
              <a:t>)</a:t>
            </a:r>
            <a:r>
              <a:rPr lang="zh-CN" altLang="en-US" b="1" dirty="0">
                <a:latin typeface="楷体" panose="02010609060101010101" pitchFamily="49" charset="-122"/>
                <a:ea typeface="楷体" panose="02010609060101010101" pitchFamily="49" charset="-122"/>
              </a:rPr>
              <a:t>这一天，黑猫一旦被发现就会被围捕，装在麻袋里烧死。</a:t>
            </a:r>
            <a:endParaRPr lang="zh-CN" altLang="en-US" b="1" dirty="0">
              <a:latin typeface="楷体" panose="02010609060101010101" pitchFamily="49" charset="-122"/>
              <a:ea typeface="楷体" panose="02010609060101010101" pitchFamily="49" charset="-122"/>
            </a:endParaRPr>
          </a:p>
        </p:txBody>
      </p:sp>
      <p:pic>
        <p:nvPicPr>
          <p:cNvPr id="6" name="图片 5"/>
          <p:cNvPicPr>
            <a:picLocks noChangeAspect="1"/>
          </p:cNvPicPr>
          <p:nvPr/>
        </p:nvPicPr>
        <p:blipFill>
          <a:blip r:embed="rId1"/>
          <a:stretch>
            <a:fillRect/>
          </a:stretch>
        </p:blipFill>
        <p:spPr>
          <a:xfrm>
            <a:off x="4644008" y="627534"/>
            <a:ext cx="4104456" cy="4032448"/>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3"/>
          <p:cNvPicPr preferRelativeResize="0"/>
          <p:nvPr/>
        </p:nvPicPr>
        <p:blipFill>
          <a:blip r:embed="rId1" cstate="print">
            <a:extLst>
              <a:ext uri="{28A0092B-C50C-407E-A947-70E740481C1C}">
                <a14:useLocalDpi xmlns:a14="http://schemas.microsoft.com/office/drawing/2010/main" val="0"/>
              </a:ext>
            </a:extLst>
          </a:blip>
          <a:stretch>
            <a:fillRect/>
          </a:stretch>
        </p:blipFill>
        <p:spPr bwMode="auto">
          <a:xfrm>
            <a:off x="949517" y="1203598"/>
            <a:ext cx="2542363" cy="2448272"/>
          </a:xfrm>
          <a:prstGeom prst="rect">
            <a:avLst/>
          </a:prstGeom>
          <a:noFill/>
          <a:ln w="9525">
            <a:noFill/>
            <a:miter lim="800000"/>
            <a:headEnd/>
            <a:tailEnd/>
          </a:ln>
        </p:spPr>
      </p:pic>
      <p:sp>
        <p:nvSpPr>
          <p:cNvPr id="3" name="矩形 2"/>
          <p:cNvSpPr/>
          <p:nvPr/>
        </p:nvSpPr>
        <p:spPr>
          <a:xfrm>
            <a:off x="1520342" y="1817237"/>
            <a:ext cx="915635" cy="923330"/>
          </a:xfrm>
          <a:prstGeom prst="rect">
            <a:avLst/>
          </a:prstGeom>
        </p:spPr>
        <p:txBody>
          <a:bodyPr wrap="none">
            <a:spAutoFit/>
          </a:bodyPr>
          <a:lstStyle/>
          <a:p>
            <a:pPr defTabSz="713105" fontAlgn="auto">
              <a:spcBef>
                <a:spcPts val="0"/>
              </a:spcBef>
              <a:spcAft>
                <a:spcPts val="0"/>
              </a:spcAft>
              <a:defRPr/>
            </a:pPr>
            <a:r>
              <a:rPr lang="zh-CN" altLang="en-US" sz="5400" spc="300" dirty="0">
                <a:solidFill>
                  <a:srgbClr val="C00000"/>
                </a:solidFill>
                <a:latin typeface="方正隶二简体" pitchFamily="2" charset="-122"/>
                <a:ea typeface="方正隶二简体" pitchFamily="2" charset="-122"/>
              </a:rPr>
              <a:t>目</a:t>
            </a:r>
            <a:endParaRPr lang="zh-CN" altLang="en-US" sz="5400" spc="300" dirty="0">
              <a:solidFill>
                <a:srgbClr val="C00000"/>
              </a:solidFill>
              <a:latin typeface="方正隶二简体" pitchFamily="2" charset="-122"/>
              <a:ea typeface="方正隶二简体" pitchFamily="2" charset="-122"/>
            </a:endParaRPr>
          </a:p>
        </p:txBody>
      </p:sp>
      <p:sp>
        <p:nvSpPr>
          <p:cNvPr id="4" name="矩形 3"/>
          <p:cNvSpPr/>
          <p:nvPr/>
        </p:nvSpPr>
        <p:spPr>
          <a:xfrm>
            <a:off x="2164560" y="2036938"/>
            <a:ext cx="915635" cy="923330"/>
          </a:xfrm>
          <a:prstGeom prst="rect">
            <a:avLst/>
          </a:prstGeom>
        </p:spPr>
        <p:txBody>
          <a:bodyPr wrap="none">
            <a:spAutoFit/>
          </a:bodyPr>
          <a:lstStyle/>
          <a:p>
            <a:pPr defTabSz="713105" fontAlgn="auto">
              <a:spcBef>
                <a:spcPts val="0"/>
              </a:spcBef>
              <a:spcAft>
                <a:spcPts val="0"/>
              </a:spcAft>
              <a:defRPr/>
            </a:pPr>
            <a:r>
              <a:rPr lang="zh-CN" altLang="en-US" sz="5400" spc="300" dirty="0">
                <a:solidFill>
                  <a:srgbClr val="C00000"/>
                </a:solidFill>
                <a:latin typeface="方正隶二简体" pitchFamily="2" charset="-122"/>
                <a:ea typeface="方正隶二简体" pitchFamily="2" charset="-122"/>
              </a:rPr>
              <a:t>录</a:t>
            </a:r>
            <a:endParaRPr lang="zh-CN" altLang="en-US" sz="5400" spc="300" dirty="0">
              <a:solidFill>
                <a:srgbClr val="C00000"/>
              </a:solidFill>
              <a:latin typeface="方正隶二简体" pitchFamily="2" charset="-122"/>
              <a:ea typeface="方正隶二简体" pitchFamily="2" charset="-122"/>
            </a:endParaRPr>
          </a:p>
        </p:txBody>
      </p:sp>
      <p:sp>
        <p:nvSpPr>
          <p:cNvPr id="5" name="矩形 4"/>
          <p:cNvSpPr/>
          <p:nvPr/>
        </p:nvSpPr>
        <p:spPr>
          <a:xfrm>
            <a:off x="3995937" y="1373372"/>
            <a:ext cx="4032448" cy="2510450"/>
          </a:xfrm>
          <a:prstGeom prst="rect">
            <a:avLst/>
          </a:prstGeom>
          <a:noFill/>
          <a:ln>
            <a:noFill/>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81616" tIns="40808" rIns="81616" bIns="40808" anchor="ctr">
            <a:spAutoFit/>
          </a:bodyPr>
          <a:lstStyle/>
          <a:p>
            <a:pPr defTabSz="815975">
              <a:lnSpc>
                <a:spcPct val="150000"/>
              </a:lnSpc>
            </a:pPr>
            <a:r>
              <a:rPr lang="zh-CN" altLang="en-US" b="1" dirty="0">
                <a:latin typeface="楷体" panose="02010609060101010101" pitchFamily="49" charset="-122"/>
                <a:ea typeface="楷体" panose="02010609060101010101" pitchFamily="49" charset="-122"/>
              </a:rPr>
              <a:t>第一节 黑死病与经济社会的变化</a:t>
            </a:r>
            <a:endParaRPr lang="en-US" altLang="zh-CN" b="1" dirty="0">
              <a:latin typeface="楷体" panose="02010609060101010101" pitchFamily="49" charset="-122"/>
              <a:ea typeface="楷体" panose="02010609060101010101" pitchFamily="49" charset="-122"/>
            </a:endParaRPr>
          </a:p>
          <a:p>
            <a:pPr defTabSz="815975">
              <a:lnSpc>
                <a:spcPct val="150000"/>
              </a:lnSpc>
            </a:pPr>
            <a:r>
              <a:rPr lang="zh-CN" altLang="en-US" b="1" dirty="0">
                <a:latin typeface="楷体" panose="02010609060101010101" pitchFamily="49" charset="-122"/>
                <a:ea typeface="楷体" panose="02010609060101010101" pitchFamily="49" charset="-122"/>
              </a:rPr>
              <a:t>第二节 英国与法国</a:t>
            </a:r>
            <a:endParaRPr lang="en-US" altLang="zh-CN" b="1" dirty="0">
              <a:latin typeface="楷体" panose="02010609060101010101" pitchFamily="49" charset="-122"/>
              <a:ea typeface="楷体" panose="02010609060101010101" pitchFamily="49" charset="-122"/>
            </a:endParaRPr>
          </a:p>
          <a:p>
            <a:pPr defTabSz="815975">
              <a:lnSpc>
                <a:spcPct val="150000"/>
              </a:lnSpc>
            </a:pPr>
            <a:r>
              <a:rPr lang="zh-CN" altLang="en-US" b="1" dirty="0">
                <a:latin typeface="楷体" panose="02010609060101010101" pitchFamily="49" charset="-122"/>
                <a:ea typeface="楷体" panose="02010609060101010101" pitchFamily="49" charset="-122"/>
              </a:rPr>
              <a:t>第三节 神圣罗马帝国与意大利</a:t>
            </a:r>
            <a:endParaRPr lang="en-US" altLang="zh-CN" b="1" dirty="0">
              <a:latin typeface="楷体" panose="02010609060101010101" pitchFamily="49" charset="-122"/>
              <a:ea typeface="楷体" panose="02010609060101010101" pitchFamily="49" charset="-122"/>
            </a:endParaRPr>
          </a:p>
          <a:p>
            <a:pPr defTabSz="815975">
              <a:lnSpc>
                <a:spcPct val="150000"/>
              </a:lnSpc>
            </a:pPr>
            <a:r>
              <a:rPr lang="zh-CN" altLang="en-US" b="1" dirty="0">
                <a:latin typeface="楷体" panose="02010609060101010101" pitchFamily="49" charset="-122"/>
                <a:ea typeface="楷体" panose="02010609060101010101" pitchFamily="49" charset="-122"/>
              </a:rPr>
              <a:t>第四节 西班牙</a:t>
            </a:r>
            <a:endParaRPr lang="en-US" altLang="zh-CN" b="1" dirty="0">
              <a:latin typeface="楷体" panose="02010609060101010101" pitchFamily="49" charset="-122"/>
              <a:ea typeface="楷体" panose="02010609060101010101" pitchFamily="49" charset="-122"/>
            </a:endParaRPr>
          </a:p>
          <a:p>
            <a:pPr defTabSz="815975">
              <a:lnSpc>
                <a:spcPct val="150000"/>
              </a:lnSpc>
            </a:pPr>
            <a:r>
              <a:rPr lang="zh-CN" altLang="en-US" b="1" dirty="0">
                <a:latin typeface="楷体" panose="02010609060101010101" pitchFamily="49" charset="-122"/>
                <a:ea typeface="楷体" panose="02010609060101010101" pitchFamily="49" charset="-122"/>
              </a:rPr>
              <a:t>第五节 天主教会：教皇的权利和地位</a:t>
            </a:r>
            <a:endParaRPr lang="en-US" altLang="zh-CN" b="1" dirty="0">
              <a:latin typeface="楷体" panose="02010609060101010101" pitchFamily="49" charset="-122"/>
              <a:ea typeface="楷体" panose="02010609060101010101" pitchFamily="49" charset="-122"/>
            </a:endParaRPr>
          </a:p>
          <a:p>
            <a:pPr defTabSz="815975">
              <a:lnSpc>
                <a:spcPct val="150000"/>
              </a:lnSpc>
            </a:pPr>
            <a:r>
              <a:rPr lang="zh-CN" altLang="en-US" b="1" dirty="0">
                <a:latin typeface="楷体" panose="02010609060101010101" pitchFamily="49" charset="-122"/>
                <a:ea typeface="楷体" panose="02010609060101010101" pitchFamily="49" charset="-122"/>
              </a:rPr>
              <a:t>第六节 中世纪西欧文化</a:t>
            </a:r>
            <a:endParaRPr lang="zh-CN" altLang="en-US" b="1" dirty="0">
              <a:latin typeface="楷体" panose="02010609060101010101" pitchFamily="49" charset="-122"/>
              <a:ea typeface="楷体" panose="02010609060101010101" pitchFamily="49" charset="-122"/>
            </a:endParaRPr>
          </a:p>
        </p:txBody>
      </p:sp>
      <p:pic>
        <p:nvPicPr>
          <p:cNvPr id="6" name="Picture 4" descr="E:\PPT\PPT中国风元素\水墨祥云\水墨祥云\01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9517" y="2960268"/>
            <a:ext cx="807668" cy="50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med" p14:dur="700" advClick="0" advTm="1745">
        <p:fade/>
      </p:transition>
    </mc:Choice>
    <mc:Fallback>
      <p:transition spd="med" advClick="0" advTm="1745">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2699792" y="411510"/>
            <a:ext cx="6264696" cy="4392488"/>
          </a:xfrm>
          <a:prstGeom prst="rect">
            <a:avLst/>
          </a:prstGeom>
        </p:spPr>
      </p:pic>
      <p:sp>
        <p:nvSpPr>
          <p:cNvPr id="4" name="文本框 3"/>
          <p:cNvSpPr txBox="1"/>
          <p:nvPr/>
        </p:nvSpPr>
        <p:spPr>
          <a:xfrm>
            <a:off x="323528" y="1707654"/>
            <a:ext cx="2304256" cy="1477328"/>
          </a:xfrm>
          <a:prstGeom prst="rect">
            <a:avLst/>
          </a:prstGeom>
          <a:noFill/>
        </p:spPr>
        <p:txBody>
          <a:bodyPr wrap="square">
            <a:spAutoFit/>
          </a:bodyPr>
          <a:lstStyle/>
          <a:p>
            <a:r>
              <a:rPr lang="zh-CN" altLang="en-US" dirty="0">
                <a:latin typeface="仿宋" panose="02010609060101010101" pitchFamily="49" charset="-122"/>
                <a:ea typeface="仿宋" panose="02010609060101010101" pitchFamily="49" charset="-122"/>
              </a:rPr>
              <a:t>    </a:t>
            </a:r>
            <a:r>
              <a:rPr lang="zh-CN" altLang="en-US" b="1" dirty="0">
                <a:latin typeface="楷体" panose="02010609060101010101" pitchFamily="49" charset="-122"/>
                <a:ea typeface="楷体" panose="02010609060101010101" pitchFamily="49" charset="-122"/>
              </a:rPr>
              <a:t>西方人认为猫是恶魔的生物，从而宰杀猫，这种行为在无意中造成了疾病的进一步传播</a:t>
            </a:r>
            <a:endParaRPr lang="zh-CN" altLang="en-US" b="1" dirty="0">
              <a:latin typeface="楷体" panose="02010609060101010101" pitchFamily="49" charset="-122"/>
              <a:ea typeface="楷体"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3923928" y="915566"/>
            <a:ext cx="4464496" cy="3416320"/>
          </a:xfrm>
          <a:prstGeom prst="rect">
            <a:avLst/>
          </a:prstGeom>
          <a:noFill/>
        </p:spPr>
        <p:txBody>
          <a:bodyPr wrap="square">
            <a:spAutoFit/>
          </a:bodyPr>
          <a:lstStyle/>
          <a:p>
            <a:r>
              <a:rPr lang="zh-CN" altLang="en-US" b="1" dirty="0">
                <a:latin typeface="楷体" panose="02010609060101010101" pitchFamily="49" charset="-122"/>
                <a:ea typeface="楷体" panose="02010609060101010101" pitchFamily="49" charset="-122"/>
              </a:rPr>
              <a:t>①人口锐减</a:t>
            </a:r>
            <a:endParaRPr lang="zh-CN" altLang="en-US" b="1" dirty="0">
              <a:latin typeface="楷体" panose="02010609060101010101" pitchFamily="49" charset="-122"/>
              <a:ea typeface="楷体" panose="02010609060101010101" pitchFamily="49" charset="-122"/>
            </a:endParaRPr>
          </a:p>
          <a:p>
            <a:r>
              <a:rPr lang="zh-CN" altLang="en-US" b="1" dirty="0">
                <a:latin typeface="楷体" panose="02010609060101010101" pitchFamily="49" charset="-122"/>
                <a:ea typeface="楷体" panose="02010609060101010101" pitchFamily="49" charset="-122"/>
              </a:rPr>
              <a:t>②庄园的解体以及农奴制的消亡</a:t>
            </a:r>
            <a:endParaRPr lang="en-US" altLang="zh-CN" b="1" dirty="0">
              <a:latin typeface="楷体" panose="02010609060101010101" pitchFamily="49" charset="-122"/>
              <a:ea typeface="楷体" panose="02010609060101010101" pitchFamily="49" charset="-122"/>
            </a:endParaRPr>
          </a:p>
          <a:p>
            <a:r>
              <a:rPr lang="zh-CN" altLang="en-US" b="1" dirty="0">
                <a:latin typeface="楷体" panose="02010609060101010101" pitchFamily="49" charset="-122"/>
                <a:ea typeface="楷体" panose="02010609060101010101" pitchFamily="49" charset="-122"/>
              </a:rPr>
              <a:t>③农业结构的调整</a:t>
            </a:r>
            <a:endParaRPr lang="en-US" altLang="zh-CN" b="1" dirty="0">
              <a:latin typeface="楷体" panose="02010609060101010101" pitchFamily="49" charset="-122"/>
              <a:ea typeface="楷体" panose="02010609060101010101" pitchFamily="49" charset="-122"/>
            </a:endParaRPr>
          </a:p>
          <a:p>
            <a:endParaRPr lang="en-US" altLang="zh-CN" b="1" dirty="0">
              <a:latin typeface="楷体" panose="02010609060101010101" pitchFamily="49" charset="-122"/>
              <a:ea typeface="楷体" panose="02010609060101010101" pitchFamily="49" charset="-122"/>
            </a:endParaRPr>
          </a:p>
          <a:p>
            <a:r>
              <a:rPr lang="zh-CN" altLang="en-US" b="1" dirty="0">
                <a:latin typeface="楷体" panose="02010609060101010101" pitchFamily="49" charset="-122"/>
                <a:ea typeface="楷体" panose="02010609060101010101" pitchFamily="49" charset="-122"/>
              </a:rPr>
              <a:t>①旧贵族地位的下降</a:t>
            </a:r>
            <a:endParaRPr lang="en-US" altLang="zh-CN" b="1" dirty="0">
              <a:latin typeface="楷体" panose="02010609060101010101" pitchFamily="49" charset="-122"/>
              <a:ea typeface="楷体" panose="02010609060101010101" pitchFamily="49" charset="-122"/>
            </a:endParaRPr>
          </a:p>
          <a:p>
            <a:r>
              <a:rPr lang="zh-CN" altLang="en-US" b="1" dirty="0">
                <a:latin typeface="楷体" panose="02010609060101010101" pitchFamily="49" charset="-122"/>
                <a:ea typeface="楷体" panose="02010609060101010101" pitchFamily="49" charset="-122"/>
              </a:rPr>
              <a:t>②农奴经济状况的改善和社会地位的提升</a:t>
            </a:r>
            <a:endParaRPr lang="en-US" altLang="zh-CN" b="1" dirty="0">
              <a:latin typeface="楷体" panose="02010609060101010101" pitchFamily="49" charset="-122"/>
              <a:ea typeface="楷体" panose="02010609060101010101" pitchFamily="49" charset="-122"/>
            </a:endParaRPr>
          </a:p>
          <a:p>
            <a:endParaRPr lang="zh-CN" altLang="en-US" b="1" dirty="0">
              <a:latin typeface="楷体" panose="02010609060101010101" pitchFamily="49" charset="-122"/>
              <a:ea typeface="楷体" panose="02010609060101010101" pitchFamily="49" charset="-122"/>
            </a:endParaRPr>
          </a:p>
          <a:p>
            <a:r>
              <a:rPr lang="zh-CN" altLang="en-US" b="1" dirty="0">
                <a:latin typeface="楷体" panose="02010609060101010101" pitchFamily="49" charset="-122"/>
                <a:ea typeface="楷体" panose="02010609060101010101" pitchFamily="49" charset="-122"/>
              </a:rPr>
              <a:t>①教会势力的下降以及宗教改革的产生</a:t>
            </a:r>
            <a:endParaRPr lang="zh-CN" altLang="en-US" b="1" dirty="0">
              <a:latin typeface="楷体" panose="02010609060101010101" pitchFamily="49" charset="-122"/>
              <a:ea typeface="楷体" panose="02010609060101010101" pitchFamily="49" charset="-122"/>
            </a:endParaRPr>
          </a:p>
          <a:p>
            <a:r>
              <a:rPr lang="zh-CN" altLang="en-US" b="1" dirty="0">
                <a:latin typeface="楷体" panose="02010609060101010101" pitchFamily="49" charset="-122"/>
                <a:ea typeface="楷体" panose="02010609060101010101" pitchFamily="49" charset="-122"/>
              </a:rPr>
              <a:t>②文艺复兴的产生</a:t>
            </a:r>
            <a:endParaRPr lang="zh-CN" altLang="en-US" b="1" dirty="0">
              <a:latin typeface="楷体" panose="02010609060101010101" pitchFamily="49" charset="-122"/>
              <a:ea typeface="楷体" panose="02010609060101010101" pitchFamily="49" charset="-122"/>
            </a:endParaRPr>
          </a:p>
          <a:p>
            <a:r>
              <a:rPr lang="zh-CN" altLang="en-US" b="1" dirty="0">
                <a:latin typeface="楷体" panose="02010609060101010101" pitchFamily="49" charset="-122"/>
                <a:ea typeface="楷体" panose="02010609060101010101" pitchFamily="49" charset="-122"/>
              </a:rPr>
              <a:t>  </a:t>
            </a:r>
            <a:endParaRPr lang="en-US" altLang="zh-CN" b="1" dirty="0">
              <a:latin typeface="楷体" panose="02010609060101010101" pitchFamily="49" charset="-122"/>
              <a:ea typeface="楷体" panose="02010609060101010101" pitchFamily="49" charset="-122"/>
            </a:endParaRPr>
          </a:p>
          <a:p>
            <a:r>
              <a:rPr lang="zh-CN" altLang="en-US" b="1" dirty="0">
                <a:latin typeface="楷体" panose="02010609060101010101" pitchFamily="49" charset="-122"/>
                <a:ea typeface="楷体" panose="02010609060101010101" pitchFamily="49" charset="-122"/>
              </a:rPr>
              <a:t>①生活方式的转变</a:t>
            </a:r>
            <a:endParaRPr lang="zh-CN" altLang="en-US" b="1" dirty="0">
              <a:latin typeface="楷体" panose="02010609060101010101" pitchFamily="49" charset="-122"/>
              <a:ea typeface="楷体" panose="02010609060101010101" pitchFamily="49" charset="-122"/>
            </a:endParaRPr>
          </a:p>
          <a:p>
            <a:r>
              <a:rPr lang="zh-CN" altLang="en-US" b="1" dirty="0">
                <a:latin typeface="楷体" panose="02010609060101010101" pitchFamily="49" charset="-122"/>
                <a:ea typeface="楷体" panose="02010609060101010101" pitchFamily="49" charset="-122"/>
              </a:rPr>
              <a:t>②医学的进步</a:t>
            </a:r>
            <a:endParaRPr lang="zh-CN" altLang="en-US" b="1" dirty="0">
              <a:latin typeface="楷体" panose="02010609060101010101" pitchFamily="49" charset="-122"/>
              <a:ea typeface="楷体" panose="02010609060101010101" pitchFamily="49" charset="-122"/>
            </a:endParaRPr>
          </a:p>
        </p:txBody>
      </p:sp>
      <p:pic>
        <p:nvPicPr>
          <p:cNvPr id="4" name="Picture 4" descr="C:\Users\Thinkpad\Desktop\245.png"/>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l="3473" t="3702" r="57500" b="82968"/>
          <a:stretch>
            <a:fillRect/>
          </a:stretch>
        </p:blipFill>
        <p:spPr bwMode="auto">
          <a:xfrm>
            <a:off x="10278" y="103904"/>
            <a:ext cx="7035350" cy="736864"/>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a:off x="-1963132" y="272279"/>
            <a:ext cx="6914287" cy="400111"/>
          </a:xfrm>
          <a:prstGeom prst="rect">
            <a:avLst/>
          </a:prstGeom>
        </p:spPr>
        <p:txBody>
          <a:bodyPr wrap="square">
            <a:spAutoFit/>
          </a:bodyPr>
          <a:lstStyle/>
          <a:p>
            <a:r>
              <a:rPr lang="zh-CN" altLang="en-US" sz="2000" b="1" dirty="0">
                <a:solidFill>
                  <a:srgbClr val="C00000"/>
                </a:solidFill>
                <a:latin typeface="黑体" panose="02010609060101010101" pitchFamily="49" charset="-122"/>
                <a:ea typeface="黑体" panose="02010609060101010101" pitchFamily="49" charset="-122"/>
              </a:rPr>
              <a:t>                 三、</a:t>
            </a:r>
            <a:r>
              <a:rPr lang="zh-CN" altLang="en-US" sz="2000" b="1" dirty="0">
                <a:solidFill>
                  <a:schemeClr val="bg1"/>
                </a:solidFill>
                <a:latin typeface="黑体" panose="02010609060101010101" pitchFamily="49" charset="-122"/>
                <a:ea typeface="黑体" panose="02010609060101010101" pitchFamily="49" charset="-122"/>
              </a:rPr>
              <a:t>  黑死病给欧洲带来的影响</a:t>
            </a:r>
            <a:endParaRPr lang="zh-CN" altLang="en-US" sz="2000" b="1" dirty="0">
              <a:solidFill>
                <a:schemeClr val="bg1"/>
              </a:solidFill>
              <a:latin typeface="黑体" panose="02010609060101010101" pitchFamily="49" charset="-122"/>
              <a:ea typeface="黑体" panose="02010609060101010101" pitchFamily="49" charset="-122"/>
            </a:endParaRPr>
          </a:p>
        </p:txBody>
      </p:sp>
      <p:sp>
        <p:nvSpPr>
          <p:cNvPr id="2" name="文本框 1"/>
          <p:cNvSpPr txBox="1"/>
          <p:nvPr/>
        </p:nvSpPr>
        <p:spPr>
          <a:xfrm>
            <a:off x="1004274" y="1203598"/>
            <a:ext cx="1333500" cy="368300"/>
          </a:xfrm>
          <a:prstGeom prst="rect">
            <a:avLst/>
          </a:prstGeom>
          <a:noFill/>
        </p:spPr>
        <p:txBody>
          <a:bodyPr wrap="none" rtlCol="0">
            <a:spAutoFit/>
          </a:bodyPr>
          <a:lstStyle/>
          <a:p>
            <a:r>
              <a:rPr lang="en-US" altLang="zh-CN" b="1" dirty="0">
                <a:latin typeface="楷体" panose="02010609060101010101" pitchFamily="49" charset="-122"/>
                <a:ea typeface="楷体" panose="02010609060101010101" pitchFamily="49" charset="-122"/>
              </a:rPr>
              <a:t>1.</a:t>
            </a:r>
            <a:r>
              <a:rPr lang="zh-CN" altLang="en-US" b="1" dirty="0">
                <a:latin typeface="楷体" panose="02010609060101010101" pitchFamily="49" charset="-122"/>
                <a:ea typeface="楷体" panose="02010609060101010101" pitchFamily="49" charset="-122"/>
              </a:rPr>
              <a:t>经济方面</a:t>
            </a:r>
            <a:endParaRPr lang="zh-CN" altLang="en-US" b="1" dirty="0">
              <a:latin typeface="楷体" panose="02010609060101010101" pitchFamily="49" charset="-122"/>
              <a:ea typeface="楷体" panose="02010609060101010101" pitchFamily="49" charset="-122"/>
            </a:endParaRPr>
          </a:p>
        </p:txBody>
      </p:sp>
      <p:sp>
        <p:nvSpPr>
          <p:cNvPr id="6" name="文本框 5"/>
          <p:cNvSpPr txBox="1"/>
          <p:nvPr/>
        </p:nvSpPr>
        <p:spPr>
          <a:xfrm>
            <a:off x="1004274" y="2132455"/>
            <a:ext cx="1333500" cy="368300"/>
          </a:xfrm>
          <a:prstGeom prst="rect">
            <a:avLst/>
          </a:prstGeom>
          <a:noFill/>
        </p:spPr>
        <p:txBody>
          <a:bodyPr wrap="none" rtlCol="0">
            <a:spAutoFit/>
          </a:bodyPr>
          <a:lstStyle/>
          <a:p>
            <a:r>
              <a:rPr lang="en-US" altLang="zh-CN" b="1" dirty="0">
                <a:latin typeface="楷体" panose="02010609060101010101" pitchFamily="49" charset="-122"/>
                <a:ea typeface="楷体" panose="02010609060101010101" pitchFamily="49" charset="-122"/>
              </a:rPr>
              <a:t>2.</a:t>
            </a:r>
            <a:r>
              <a:rPr lang="zh-CN" altLang="en-US" b="1" dirty="0">
                <a:latin typeface="楷体" panose="02010609060101010101" pitchFamily="49" charset="-122"/>
                <a:ea typeface="楷体" panose="02010609060101010101" pitchFamily="49" charset="-122"/>
              </a:rPr>
              <a:t>政治方面</a:t>
            </a:r>
            <a:endParaRPr lang="zh-CN" altLang="en-US" b="1" dirty="0">
              <a:latin typeface="楷体" panose="02010609060101010101" pitchFamily="49" charset="-122"/>
              <a:ea typeface="楷体" panose="02010609060101010101" pitchFamily="49" charset="-122"/>
            </a:endParaRPr>
          </a:p>
        </p:txBody>
      </p:sp>
      <p:sp>
        <p:nvSpPr>
          <p:cNvPr id="7" name="文本框 6"/>
          <p:cNvSpPr txBox="1"/>
          <p:nvPr/>
        </p:nvSpPr>
        <p:spPr>
          <a:xfrm>
            <a:off x="1006728" y="2967551"/>
            <a:ext cx="1793240" cy="368300"/>
          </a:xfrm>
          <a:prstGeom prst="rect">
            <a:avLst/>
          </a:prstGeom>
          <a:noFill/>
        </p:spPr>
        <p:txBody>
          <a:bodyPr wrap="none" rtlCol="0">
            <a:spAutoFit/>
          </a:bodyPr>
          <a:lstStyle/>
          <a:p>
            <a:r>
              <a:rPr lang="en-US" altLang="zh-CN" b="1" dirty="0">
                <a:latin typeface="楷体" panose="02010609060101010101" pitchFamily="49" charset="-122"/>
                <a:ea typeface="楷体" panose="02010609060101010101" pitchFamily="49" charset="-122"/>
              </a:rPr>
              <a:t>3.</a:t>
            </a:r>
            <a:r>
              <a:rPr lang="zh-CN" altLang="en-US" b="1" dirty="0">
                <a:latin typeface="楷体" panose="02010609060101010101" pitchFamily="49" charset="-122"/>
                <a:ea typeface="楷体" panose="02010609060101010101" pitchFamily="49" charset="-122"/>
              </a:rPr>
              <a:t>思想文化方面</a:t>
            </a:r>
            <a:endParaRPr lang="en-US" altLang="zh-CN" b="1" dirty="0">
              <a:latin typeface="楷体" panose="02010609060101010101" pitchFamily="49" charset="-122"/>
              <a:ea typeface="楷体" panose="02010609060101010101" pitchFamily="49" charset="-122"/>
            </a:endParaRPr>
          </a:p>
        </p:txBody>
      </p:sp>
      <p:sp>
        <p:nvSpPr>
          <p:cNvPr id="8" name="文本框 7"/>
          <p:cNvSpPr txBox="1"/>
          <p:nvPr/>
        </p:nvSpPr>
        <p:spPr>
          <a:xfrm>
            <a:off x="1006728" y="3802647"/>
            <a:ext cx="1928733" cy="368300"/>
          </a:xfrm>
          <a:prstGeom prst="rect">
            <a:avLst/>
          </a:prstGeom>
          <a:noFill/>
        </p:spPr>
        <p:txBody>
          <a:bodyPr wrap="square" rtlCol="0">
            <a:spAutoFit/>
          </a:bodyPr>
          <a:lstStyle/>
          <a:p>
            <a:r>
              <a:rPr lang="en-US" altLang="zh-CN" b="1" dirty="0">
                <a:latin typeface="楷体" panose="02010609060101010101" pitchFamily="49" charset="-122"/>
                <a:ea typeface="楷体" panose="02010609060101010101" pitchFamily="49" charset="-122"/>
              </a:rPr>
              <a:t>4.</a:t>
            </a:r>
            <a:r>
              <a:rPr lang="zh-CN" altLang="en-US" b="1" dirty="0">
                <a:latin typeface="楷体" panose="02010609060101010101" pitchFamily="49" charset="-122"/>
                <a:ea typeface="楷体" panose="02010609060101010101" pitchFamily="49" charset="-122"/>
              </a:rPr>
              <a:t>社会生活方面</a:t>
            </a:r>
            <a:endParaRPr lang="zh-CN" altLang="en-US" b="1" dirty="0">
              <a:latin typeface="楷体" panose="02010609060101010101" pitchFamily="49" charset="-122"/>
              <a:ea typeface="楷体"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down)">
                                      <p:cBhvr>
                                        <p:cTn id="15" dur="500"/>
                                        <p:tgtEl>
                                          <p:spTgt spid="3">
                                            <p:txEl>
                                              <p:pRg st="1" end="1"/>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wipe(down)">
                                      <p:cBhvr>
                                        <p:cTn id="18" dur="5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Effect transition="in" filter="randombar(horizontal)">
                                      <p:cBhvr>
                                        <p:cTn id="23" dur="500"/>
                                        <p:tgtEl>
                                          <p:spTgt spid="6">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wipe(down)">
                                      <p:cBhvr>
                                        <p:cTn id="28" dur="500"/>
                                        <p:tgtEl>
                                          <p:spTgt spid="3">
                                            <p:txEl>
                                              <p:pRg st="4" end="4"/>
                                            </p:txEl>
                                          </p:spTgt>
                                        </p:tgtEl>
                                      </p:cBhvr>
                                    </p:animEffect>
                                  </p:childTnLst>
                                </p:cTn>
                              </p:par>
                              <p:par>
                                <p:cTn id="29" presetID="22" presetClass="entr" presetSubtype="4" fill="hold"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wipe(down)">
                                      <p:cBhvr>
                                        <p:cTn id="31" dur="500"/>
                                        <p:tgtEl>
                                          <p:spTgt spid="3">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7">
                                            <p:txEl>
                                              <p:pRg st="0" end="0"/>
                                            </p:txEl>
                                          </p:spTgt>
                                        </p:tgtEl>
                                        <p:attrNameLst>
                                          <p:attrName>style.visibility</p:attrName>
                                        </p:attrNameLst>
                                      </p:cBhvr>
                                      <p:to>
                                        <p:strVal val="visible"/>
                                      </p:to>
                                    </p:set>
                                    <p:animEffect transition="in" filter="randombar(horizontal)">
                                      <p:cBhvr>
                                        <p:cTn id="36" dur="500"/>
                                        <p:tgtEl>
                                          <p:spTgt spid="7">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Effect transition="in" filter="wipe(down)">
                                      <p:cBhvr>
                                        <p:cTn id="41" dur="500"/>
                                        <p:tgtEl>
                                          <p:spTgt spid="3">
                                            <p:txEl>
                                              <p:pRg st="7" end="7"/>
                                            </p:txEl>
                                          </p:spTgt>
                                        </p:tgtEl>
                                      </p:cBhvr>
                                    </p:animEffect>
                                  </p:childTnLst>
                                </p:cTn>
                              </p:par>
                              <p:par>
                                <p:cTn id="42" presetID="22" presetClass="entr" presetSubtype="4" fill="hold" nodeType="withEffect">
                                  <p:stCondLst>
                                    <p:cond delay="0"/>
                                  </p:stCondLst>
                                  <p:childTnLst>
                                    <p:set>
                                      <p:cBhvr>
                                        <p:cTn id="43" dur="1" fill="hold">
                                          <p:stCondLst>
                                            <p:cond delay="0"/>
                                          </p:stCondLst>
                                        </p:cTn>
                                        <p:tgtEl>
                                          <p:spTgt spid="3">
                                            <p:txEl>
                                              <p:pRg st="8" end="8"/>
                                            </p:txEl>
                                          </p:spTgt>
                                        </p:tgtEl>
                                        <p:attrNameLst>
                                          <p:attrName>style.visibility</p:attrName>
                                        </p:attrNameLst>
                                      </p:cBhvr>
                                      <p:to>
                                        <p:strVal val="visible"/>
                                      </p:to>
                                    </p:set>
                                    <p:animEffect transition="in" filter="wipe(down)">
                                      <p:cBhvr>
                                        <p:cTn id="44" dur="500"/>
                                        <p:tgtEl>
                                          <p:spTgt spid="3">
                                            <p:txEl>
                                              <p:pRg st="8" end="8"/>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8">
                                            <p:txEl>
                                              <p:pRg st="0" end="0"/>
                                            </p:txEl>
                                          </p:spTgt>
                                        </p:tgtEl>
                                        <p:attrNameLst>
                                          <p:attrName>style.visibility</p:attrName>
                                        </p:attrNameLst>
                                      </p:cBhvr>
                                      <p:to>
                                        <p:strVal val="visible"/>
                                      </p:to>
                                    </p:set>
                                    <p:animEffect transition="in" filter="randombar(horizontal)">
                                      <p:cBhvr>
                                        <p:cTn id="49" dur="500"/>
                                        <p:tgtEl>
                                          <p:spTgt spid="8">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3">
                                            <p:txEl>
                                              <p:pRg st="10" end="10"/>
                                            </p:txEl>
                                          </p:spTgt>
                                        </p:tgtEl>
                                        <p:attrNameLst>
                                          <p:attrName>style.visibility</p:attrName>
                                        </p:attrNameLst>
                                      </p:cBhvr>
                                      <p:to>
                                        <p:strVal val="visible"/>
                                      </p:to>
                                    </p:set>
                                    <p:animEffect transition="in" filter="wipe(down)">
                                      <p:cBhvr>
                                        <p:cTn id="54" dur="500"/>
                                        <p:tgtEl>
                                          <p:spTgt spid="3">
                                            <p:txEl>
                                              <p:pRg st="10" end="10"/>
                                            </p:txEl>
                                          </p:spTgt>
                                        </p:tgtEl>
                                      </p:cBhvr>
                                    </p:animEffect>
                                  </p:childTnLst>
                                </p:cTn>
                              </p:par>
                              <p:par>
                                <p:cTn id="55" presetID="22" presetClass="entr" presetSubtype="4" fill="hold" nodeType="withEffect">
                                  <p:stCondLst>
                                    <p:cond delay="0"/>
                                  </p:stCondLst>
                                  <p:childTnLst>
                                    <p:set>
                                      <p:cBhvr>
                                        <p:cTn id="56" dur="1" fill="hold">
                                          <p:stCondLst>
                                            <p:cond delay="0"/>
                                          </p:stCondLst>
                                        </p:cTn>
                                        <p:tgtEl>
                                          <p:spTgt spid="3">
                                            <p:txEl>
                                              <p:pRg st="11" end="11"/>
                                            </p:txEl>
                                          </p:spTgt>
                                        </p:tgtEl>
                                        <p:attrNameLst>
                                          <p:attrName>style.visibility</p:attrName>
                                        </p:attrNameLst>
                                      </p:cBhvr>
                                      <p:to>
                                        <p:strVal val="visible"/>
                                      </p:to>
                                    </p:set>
                                    <p:animEffect transition="in" filter="wipe(down)">
                                      <p:cBhvr>
                                        <p:cTn id="57"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611560" y="555526"/>
            <a:ext cx="4572000" cy="400110"/>
          </a:xfrm>
          <a:prstGeom prst="rect">
            <a:avLst/>
          </a:prstGeom>
          <a:noFill/>
        </p:spPr>
        <p:txBody>
          <a:bodyPr wrap="square">
            <a:spAutoFit/>
          </a:bodyPr>
          <a:lstStyle/>
          <a:p>
            <a:r>
              <a:rPr lang="zh-CN" altLang="en-US" sz="2000" b="1" dirty="0">
                <a:latin typeface="黑体" panose="02010609060101010101" pitchFamily="49" charset="-122"/>
                <a:ea typeface="黑体" panose="02010609060101010101" pitchFamily="49" charset="-122"/>
              </a:rPr>
              <a:t>①人口锐减</a:t>
            </a:r>
            <a:endParaRPr lang="zh-CN" altLang="en-US" sz="2000" b="1" dirty="0">
              <a:latin typeface="黑体" panose="02010609060101010101" pitchFamily="49" charset="-122"/>
              <a:ea typeface="黑体" panose="02010609060101010101" pitchFamily="49" charset="-122"/>
            </a:endParaRPr>
          </a:p>
        </p:txBody>
      </p:sp>
      <p:sp>
        <p:nvSpPr>
          <p:cNvPr id="5" name="文本框 4"/>
          <p:cNvSpPr txBox="1"/>
          <p:nvPr/>
        </p:nvSpPr>
        <p:spPr>
          <a:xfrm>
            <a:off x="395536" y="1439612"/>
            <a:ext cx="3888432" cy="2520370"/>
          </a:xfrm>
          <a:prstGeom prst="rect">
            <a:avLst/>
          </a:prstGeom>
          <a:noFill/>
        </p:spPr>
        <p:txBody>
          <a:bodyPr wrap="square">
            <a:spAutoFit/>
          </a:bodyPr>
          <a:lstStyle/>
          <a:p>
            <a:pPr>
              <a:lnSpc>
                <a:spcPct val="150000"/>
              </a:lnSpc>
            </a:pPr>
            <a:r>
              <a:rPr lang="zh-CN" altLang="en-US" b="1" dirty="0">
                <a:latin typeface="楷体" panose="02010609060101010101" pitchFamily="49" charset="-122"/>
                <a:ea typeface="楷体" panose="02010609060101010101" pitchFamily="49" charset="-122"/>
              </a:rPr>
              <a:t>    据不完全统计，</a:t>
            </a:r>
            <a:r>
              <a:rPr lang="en-US" altLang="zh-CN" b="1" dirty="0">
                <a:latin typeface="楷体" panose="02010609060101010101" pitchFamily="49" charset="-122"/>
                <a:ea typeface="楷体" panose="02010609060101010101" pitchFamily="49" charset="-122"/>
              </a:rPr>
              <a:t>1347-1351</a:t>
            </a:r>
            <a:r>
              <a:rPr lang="zh-CN" altLang="en-US" b="1" dirty="0">
                <a:latin typeface="楷体" panose="02010609060101010101" pitchFamily="49" charset="-122"/>
                <a:ea typeface="楷体" panose="02010609060101010101" pitchFamily="49" charset="-122"/>
              </a:rPr>
              <a:t>五年期间，欧洲总人口减少</a:t>
            </a:r>
            <a:r>
              <a:rPr lang="en-US" altLang="zh-CN" b="1" dirty="0">
                <a:latin typeface="楷体" panose="02010609060101010101" pitchFamily="49" charset="-122"/>
                <a:ea typeface="楷体" panose="02010609060101010101" pitchFamily="49" charset="-122"/>
              </a:rPr>
              <a:t>2500</a:t>
            </a:r>
            <a:r>
              <a:rPr lang="zh-CN" altLang="en-US" b="1" dirty="0">
                <a:latin typeface="楷体" panose="02010609060101010101" pitchFamily="49" charset="-122"/>
                <a:ea typeface="楷体" panose="02010609060101010101" pitchFamily="49" charset="-122"/>
              </a:rPr>
              <a:t>万左右，占欧洲人口总数的</a:t>
            </a:r>
            <a:r>
              <a:rPr lang="en-US" altLang="zh-CN" b="1" dirty="0">
                <a:latin typeface="楷体" panose="02010609060101010101" pitchFamily="49" charset="-122"/>
                <a:ea typeface="楷体" panose="02010609060101010101" pitchFamily="49" charset="-122"/>
              </a:rPr>
              <a:t>1/4-1/3. </a:t>
            </a:r>
            <a:r>
              <a:rPr lang="zh-CN" altLang="en-US" b="1" dirty="0">
                <a:latin typeface="楷体" panose="02010609060101010101" pitchFamily="49" charset="-122"/>
                <a:ea typeface="楷体" panose="02010609060101010101" pitchFamily="49" charset="-122"/>
              </a:rPr>
              <a:t>而第二次世界大战欧洲人口减少</a:t>
            </a:r>
            <a:r>
              <a:rPr lang="en-US" altLang="zh-CN" b="1" dirty="0">
                <a:latin typeface="楷体" panose="02010609060101010101" pitchFamily="49" charset="-122"/>
                <a:ea typeface="楷体" panose="02010609060101010101" pitchFamily="49" charset="-122"/>
              </a:rPr>
              <a:t>5%</a:t>
            </a:r>
            <a:r>
              <a:rPr lang="zh-CN" altLang="en-US" b="1" dirty="0">
                <a:latin typeface="楷体" panose="02010609060101010101" pitchFamily="49" charset="-122"/>
                <a:ea typeface="楷体" panose="02010609060101010101" pitchFamily="49" charset="-122"/>
              </a:rPr>
              <a:t>，也就是说，因黑死病死亡的人口等于欧洲又打了</a:t>
            </a:r>
            <a:r>
              <a:rPr lang="en-US" altLang="zh-CN" b="1" dirty="0">
                <a:latin typeface="楷体" panose="02010609060101010101" pitchFamily="49" charset="-122"/>
                <a:ea typeface="楷体" panose="02010609060101010101" pitchFamily="49" charset="-122"/>
              </a:rPr>
              <a:t>5-7</a:t>
            </a:r>
            <a:r>
              <a:rPr lang="zh-CN" altLang="en-US" b="1" dirty="0">
                <a:latin typeface="楷体" panose="02010609060101010101" pitchFamily="49" charset="-122"/>
                <a:ea typeface="楷体" panose="02010609060101010101" pitchFamily="49" charset="-122"/>
              </a:rPr>
              <a:t>次世界大战。</a:t>
            </a:r>
            <a:endParaRPr lang="zh-CN" altLang="en-US" b="1" dirty="0">
              <a:latin typeface="楷体" panose="02010609060101010101" pitchFamily="49" charset="-122"/>
              <a:ea typeface="楷体" panose="02010609060101010101" pitchFamily="49" charset="-122"/>
            </a:endParaRPr>
          </a:p>
        </p:txBody>
      </p:sp>
      <p:pic>
        <p:nvPicPr>
          <p:cNvPr id="3074" name="Picture 2" descr="查看源图像"/>
          <p:cNvPicPr>
            <a:picLocks noChangeAspect="1" noChangeArrowheads="1"/>
          </p:cNvPicPr>
          <p:nvPr/>
        </p:nvPicPr>
        <p:blipFill rotWithShape="1">
          <a:blip r:embed="rId1">
            <a:extLst>
              <a:ext uri="{28A0092B-C50C-407E-A947-70E740481C1C}">
                <a14:useLocalDpi xmlns:a14="http://schemas.microsoft.com/office/drawing/2010/main" val="0"/>
              </a:ext>
            </a:extLst>
          </a:blip>
          <a:srcRect l="-14" t="9799" r="14" b="9001"/>
          <a:stretch>
            <a:fillRect/>
          </a:stretch>
        </p:blipFill>
        <p:spPr bwMode="auto">
          <a:xfrm>
            <a:off x="4283968" y="843558"/>
            <a:ext cx="4706143" cy="352839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251520" y="411510"/>
            <a:ext cx="8568951" cy="473199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403648" y="3939904"/>
            <a:ext cx="4572000" cy="369332"/>
          </a:xfrm>
          <a:prstGeom prst="rect">
            <a:avLst/>
          </a:prstGeom>
          <a:noFill/>
        </p:spPr>
        <p:txBody>
          <a:bodyPr wrap="square">
            <a:spAutoFit/>
          </a:bodyPr>
          <a:lstStyle/>
          <a:p>
            <a:r>
              <a:rPr lang="zh-CN" altLang="en-US" b="1" dirty="0">
                <a:latin typeface="楷体" panose="02010609060101010101" pitchFamily="49" charset="-122"/>
                <a:ea typeface="楷体" panose="02010609060101010101" pitchFamily="49" charset="-122"/>
              </a:rPr>
              <a:t>英格兰疫后各郡最大死亡人数统计表</a:t>
            </a:r>
            <a:endParaRPr lang="zh-CN" altLang="en-US" b="1" dirty="0">
              <a:latin typeface="楷体" panose="02010609060101010101" pitchFamily="49" charset="-122"/>
              <a:ea typeface="楷体" panose="02010609060101010101" pitchFamily="49" charset="-122"/>
            </a:endParaRPr>
          </a:p>
        </p:txBody>
      </p:sp>
      <p:graphicFrame>
        <p:nvGraphicFramePr>
          <p:cNvPr id="4" name="表格 3"/>
          <p:cNvGraphicFramePr>
            <a:graphicFrameLocks noGrp="1"/>
          </p:cNvGraphicFramePr>
          <p:nvPr>
            <p:custDataLst>
              <p:tags r:id="rId1"/>
            </p:custDataLst>
          </p:nvPr>
        </p:nvGraphicFramePr>
        <p:xfrm>
          <a:off x="395537" y="915567"/>
          <a:ext cx="5832648" cy="3024337"/>
        </p:xfrm>
        <a:graphic>
          <a:graphicData uri="http://schemas.openxmlformats.org/drawingml/2006/table">
            <a:tbl>
              <a:tblPr firstRow="1" bandRow="1"/>
              <a:tblGrid>
                <a:gridCol w="1431365"/>
                <a:gridCol w="1484940"/>
                <a:gridCol w="1431403"/>
                <a:gridCol w="1484940"/>
              </a:tblGrid>
              <a:tr h="728415">
                <a:tc>
                  <a:txBody>
                    <a:bodyPr/>
                    <a:lstStyle>
                      <a:lvl1pPr marL="0" algn="l" defTabSz="342900" rtl="0" eaLnBrk="1" latinLnBrk="0" hangingPunct="1">
                        <a:defRPr sz="1350" b="1" kern="1200">
                          <a:solidFill>
                            <a:schemeClr val="lt1"/>
                          </a:solidFill>
                          <a:latin typeface="Calibri" panose="020F0502020204030204"/>
                        </a:defRPr>
                      </a:lvl1pPr>
                      <a:lvl2pPr marL="342900" algn="l" defTabSz="342900" rtl="0" eaLnBrk="1" latinLnBrk="0" hangingPunct="1">
                        <a:defRPr sz="1350" b="1" kern="1200">
                          <a:solidFill>
                            <a:schemeClr val="lt1"/>
                          </a:solidFill>
                          <a:latin typeface="Calibri" panose="020F0502020204030204"/>
                        </a:defRPr>
                      </a:lvl2pPr>
                      <a:lvl3pPr marL="685800" algn="l" defTabSz="342900" rtl="0" eaLnBrk="1" latinLnBrk="0" hangingPunct="1">
                        <a:defRPr sz="1350" b="1" kern="1200">
                          <a:solidFill>
                            <a:schemeClr val="lt1"/>
                          </a:solidFill>
                          <a:latin typeface="Calibri" panose="020F0502020204030204"/>
                        </a:defRPr>
                      </a:lvl3pPr>
                      <a:lvl4pPr marL="1028700" algn="l" defTabSz="342900" rtl="0" eaLnBrk="1" latinLnBrk="0" hangingPunct="1">
                        <a:defRPr sz="1350" b="1" kern="1200">
                          <a:solidFill>
                            <a:schemeClr val="lt1"/>
                          </a:solidFill>
                          <a:latin typeface="Calibri" panose="020F0502020204030204"/>
                        </a:defRPr>
                      </a:lvl4pPr>
                      <a:lvl5pPr marL="1371600" algn="l" defTabSz="342900" rtl="0" eaLnBrk="1" latinLnBrk="0" hangingPunct="1">
                        <a:defRPr sz="1350" b="1" kern="1200">
                          <a:solidFill>
                            <a:schemeClr val="lt1"/>
                          </a:solidFill>
                          <a:latin typeface="Calibri" panose="020F0502020204030204"/>
                        </a:defRPr>
                      </a:lvl5pPr>
                      <a:lvl6pPr marL="1714500" algn="l" defTabSz="342900" rtl="0" eaLnBrk="1" latinLnBrk="0" hangingPunct="1">
                        <a:defRPr sz="1350" b="1" kern="1200">
                          <a:solidFill>
                            <a:schemeClr val="lt1"/>
                          </a:solidFill>
                          <a:latin typeface="Calibri" panose="020F0502020204030204"/>
                        </a:defRPr>
                      </a:lvl6pPr>
                      <a:lvl7pPr marL="2057400" algn="l" defTabSz="342900" rtl="0" eaLnBrk="1" latinLnBrk="0" hangingPunct="1">
                        <a:defRPr sz="1350" b="1" kern="1200">
                          <a:solidFill>
                            <a:schemeClr val="lt1"/>
                          </a:solidFill>
                          <a:latin typeface="Calibri" panose="020F0502020204030204"/>
                        </a:defRPr>
                      </a:lvl7pPr>
                      <a:lvl8pPr marL="2400300" algn="l" defTabSz="342900" rtl="0" eaLnBrk="1" latinLnBrk="0" hangingPunct="1">
                        <a:defRPr sz="1350" b="1" kern="1200">
                          <a:solidFill>
                            <a:schemeClr val="lt1"/>
                          </a:solidFill>
                          <a:latin typeface="Calibri" panose="020F0502020204030204"/>
                        </a:defRPr>
                      </a:lvl8pPr>
                      <a:lvl9pPr marL="2743200" algn="l" defTabSz="342900" rtl="0" eaLnBrk="1" latinLnBrk="0" hangingPunct="1">
                        <a:defRPr sz="1350" b="1" kern="1200">
                          <a:solidFill>
                            <a:schemeClr val="lt1"/>
                          </a:solidFill>
                          <a:latin typeface="Calibri" panose="020F0502020204030204"/>
                        </a:defRPr>
                      </a:lvl9pPr>
                    </a:lstStyle>
                    <a:p>
                      <a:pPr algn="ctr">
                        <a:lnSpc>
                          <a:spcPct val="120000"/>
                        </a:lnSpc>
                        <a:spcBef>
                          <a:spcPts val="0"/>
                        </a:spcBef>
                        <a:spcAft>
                          <a:spcPts val="0"/>
                        </a:spcAft>
                        <a:buNone/>
                      </a:pPr>
                      <a:r>
                        <a:rPr lang="zh-CN" altLang="en-US" sz="1600" spc="120" dirty="0">
                          <a:latin typeface="微软雅黑" panose="020B0503020204020204" charset="-122"/>
                          <a:ea typeface="微软雅黑" panose="020B0503020204020204" charset="-122"/>
                        </a:rPr>
                        <a:t>郡名</a:t>
                      </a:r>
                      <a:endParaRPr lang="zh-CN" altLang="en-US" sz="1600" spc="120" dirty="0">
                        <a:latin typeface="微软雅黑" panose="020B0503020204020204" charset="-122"/>
                        <a:ea typeface="微软雅黑" panose="020B0503020204020204" charset="-122"/>
                      </a:endParaRPr>
                    </a:p>
                  </a:txBody>
                  <a:tcPr marL="177800" marR="177800" marT="6350" marB="635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342900" rtl="0" eaLnBrk="1" latinLnBrk="0" hangingPunct="1">
                        <a:defRPr sz="1350" b="1" kern="1200">
                          <a:solidFill>
                            <a:schemeClr val="lt1"/>
                          </a:solidFill>
                          <a:latin typeface="Calibri" panose="020F0502020204030204"/>
                        </a:defRPr>
                      </a:lvl1pPr>
                      <a:lvl2pPr marL="342900" algn="l" defTabSz="342900" rtl="0" eaLnBrk="1" latinLnBrk="0" hangingPunct="1">
                        <a:defRPr sz="1350" b="1" kern="1200">
                          <a:solidFill>
                            <a:schemeClr val="lt1"/>
                          </a:solidFill>
                          <a:latin typeface="Calibri" panose="020F0502020204030204"/>
                        </a:defRPr>
                      </a:lvl2pPr>
                      <a:lvl3pPr marL="685800" algn="l" defTabSz="342900" rtl="0" eaLnBrk="1" latinLnBrk="0" hangingPunct="1">
                        <a:defRPr sz="1350" b="1" kern="1200">
                          <a:solidFill>
                            <a:schemeClr val="lt1"/>
                          </a:solidFill>
                          <a:latin typeface="Calibri" panose="020F0502020204030204"/>
                        </a:defRPr>
                      </a:lvl3pPr>
                      <a:lvl4pPr marL="1028700" algn="l" defTabSz="342900" rtl="0" eaLnBrk="1" latinLnBrk="0" hangingPunct="1">
                        <a:defRPr sz="1350" b="1" kern="1200">
                          <a:solidFill>
                            <a:schemeClr val="lt1"/>
                          </a:solidFill>
                          <a:latin typeface="Calibri" panose="020F0502020204030204"/>
                        </a:defRPr>
                      </a:lvl4pPr>
                      <a:lvl5pPr marL="1371600" algn="l" defTabSz="342900" rtl="0" eaLnBrk="1" latinLnBrk="0" hangingPunct="1">
                        <a:defRPr sz="1350" b="1" kern="1200">
                          <a:solidFill>
                            <a:schemeClr val="lt1"/>
                          </a:solidFill>
                          <a:latin typeface="Calibri" panose="020F0502020204030204"/>
                        </a:defRPr>
                      </a:lvl5pPr>
                      <a:lvl6pPr marL="1714500" algn="l" defTabSz="342900" rtl="0" eaLnBrk="1" latinLnBrk="0" hangingPunct="1">
                        <a:defRPr sz="1350" b="1" kern="1200">
                          <a:solidFill>
                            <a:schemeClr val="lt1"/>
                          </a:solidFill>
                          <a:latin typeface="Calibri" panose="020F0502020204030204"/>
                        </a:defRPr>
                      </a:lvl6pPr>
                      <a:lvl7pPr marL="2057400" algn="l" defTabSz="342900" rtl="0" eaLnBrk="1" latinLnBrk="0" hangingPunct="1">
                        <a:defRPr sz="1350" b="1" kern="1200">
                          <a:solidFill>
                            <a:schemeClr val="lt1"/>
                          </a:solidFill>
                          <a:latin typeface="Calibri" panose="020F0502020204030204"/>
                        </a:defRPr>
                      </a:lvl7pPr>
                      <a:lvl8pPr marL="2400300" algn="l" defTabSz="342900" rtl="0" eaLnBrk="1" latinLnBrk="0" hangingPunct="1">
                        <a:defRPr sz="1350" b="1" kern="1200">
                          <a:solidFill>
                            <a:schemeClr val="lt1"/>
                          </a:solidFill>
                          <a:latin typeface="Calibri" panose="020F0502020204030204"/>
                        </a:defRPr>
                      </a:lvl8pPr>
                      <a:lvl9pPr marL="2743200" algn="l" defTabSz="342900" rtl="0" eaLnBrk="1" latinLnBrk="0" hangingPunct="1">
                        <a:defRPr sz="1350" b="1" kern="1200">
                          <a:solidFill>
                            <a:schemeClr val="lt1"/>
                          </a:solidFill>
                          <a:latin typeface="Calibri" panose="020F0502020204030204"/>
                        </a:defRPr>
                      </a:lvl9pPr>
                    </a:lstStyle>
                    <a:p>
                      <a:pPr algn="ctr">
                        <a:lnSpc>
                          <a:spcPct val="120000"/>
                        </a:lnSpc>
                        <a:spcBef>
                          <a:spcPts val="0"/>
                        </a:spcBef>
                        <a:spcAft>
                          <a:spcPts val="0"/>
                        </a:spcAft>
                        <a:buNone/>
                      </a:pPr>
                      <a:r>
                        <a:rPr lang="zh-CN" altLang="en-US" sz="1600" spc="120" dirty="0">
                          <a:latin typeface="微软雅黑" panose="020B0503020204020204" charset="-122"/>
                          <a:ea typeface="微软雅黑" panose="020B0503020204020204" charset="-122"/>
                          <a:cs typeface="微软雅黑" panose="020B0503020204020204" charset="-122"/>
                        </a:rPr>
                        <a:t>最大死亡率（%）</a:t>
                      </a:r>
                      <a:endParaRPr lang="zh-CN" altLang="en-US" sz="1600" spc="120" dirty="0">
                        <a:latin typeface="微软雅黑" panose="020B0503020204020204" charset="-122"/>
                        <a:ea typeface="微软雅黑" panose="020B0503020204020204" charset="-122"/>
                        <a:cs typeface="微软雅黑" panose="020B0503020204020204" charset="-122"/>
                      </a:endParaRPr>
                    </a:p>
                  </a:txBody>
                  <a:tcPr marL="177800" marR="177800" marT="6350" marB="635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342900" rtl="0" eaLnBrk="1" latinLnBrk="0" hangingPunct="1">
                        <a:defRPr sz="1350" b="1" kern="1200">
                          <a:solidFill>
                            <a:schemeClr val="lt1"/>
                          </a:solidFill>
                          <a:latin typeface="Calibri" panose="020F0502020204030204"/>
                        </a:defRPr>
                      </a:lvl1pPr>
                      <a:lvl2pPr marL="342900" algn="l" defTabSz="342900" rtl="0" eaLnBrk="1" latinLnBrk="0" hangingPunct="1">
                        <a:defRPr sz="1350" b="1" kern="1200">
                          <a:solidFill>
                            <a:schemeClr val="lt1"/>
                          </a:solidFill>
                          <a:latin typeface="Calibri" panose="020F0502020204030204"/>
                        </a:defRPr>
                      </a:lvl2pPr>
                      <a:lvl3pPr marL="685800" algn="l" defTabSz="342900" rtl="0" eaLnBrk="1" latinLnBrk="0" hangingPunct="1">
                        <a:defRPr sz="1350" b="1" kern="1200">
                          <a:solidFill>
                            <a:schemeClr val="lt1"/>
                          </a:solidFill>
                          <a:latin typeface="Calibri" panose="020F0502020204030204"/>
                        </a:defRPr>
                      </a:lvl3pPr>
                      <a:lvl4pPr marL="1028700" algn="l" defTabSz="342900" rtl="0" eaLnBrk="1" latinLnBrk="0" hangingPunct="1">
                        <a:defRPr sz="1350" b="1" kern="1200">
                          <a:solidFill>
                            <a:schemeClr val="lt1"/>
                          </a:solidFill>
                          <a:latin typeface="Calibri" panose="020F0502020204030204"/>
                        </a:defRPr>
                      </a:lvl4pPr>
                      <a:lvl5pPr marL="1371600" algn="l" defTabSz="342900" rtl="0" eaLnBrk="1" latinLnBrk="0" hangingPunct="1">
                        <a:defRPr sz="1350" b="1" kern="1200">
                          <a:solidFill>
                            <a:schemeClr val="lt1"/>
                          </a:solidFill>
                          <a:latin typeface="Calibri" panose="020F0502020204030204"/>
                        </a:defRPr>
                      </a:lvl5pPr>
                      <a:lvl6pPr marL="1714500" algn="l" defTabSz="342900" rtl="0" eaLnBrk="1" latinLnBrk="0" hangingPunct="1">
                        <a:defRPr sz="1350" b="1" kern="1200">
                          <a:solidFill>
                            <a:schemeClr val="lt1"/>
                          </a:solidFill>
                          <a:latin typeface="Calibri" panose="020F0502020204030204"/>
                        </a:defRPr>
                      </a:lvl6pPr>
                      <a:lvl7pPr marL="2057400" algn="l" defTabSz="342900" rtl="0" eaLnBrk="1" latinLnBrk="0" hangingPunct="1">
                        <a:defRPr sz="1350" b="1" kern="1200">
                          <a:solidFill>
                            <a:schemeClr val="lt1"/>
                          </a:solidFill>
                          <a:latin typeface="Calibri" panose="020F0502020204030204"/>
                        </a:defRPr>
                      </a:lvl7pPr>
                      <a:lvl8pPr marL="2400300" algn="l" defTabSz="342900" rtl="0" eaLnBrk="1" latinLnBrk="0" hangingPunct="1">
                        <a:defRPr sz="1350" b="1" kern="1200">
                          <a:solidFill>
                            <a:schemeClr val="lt1"/>
                          </a:solidFill>
                          <a:latin typeface="Calibri" panose="020F0502020204030204"/>
                        </a:defRPr>
                      </a:lvl8pPr>
                      <a:lvl9pPr marL="2743200" algn="l" defTabSz="342900" rtl="0" eaLnBrk="1" latinLnBrk="0" hangingPunct="1">
                        <a:defRPr sz="1350" b="1" kern="1200">
                          <a:solidFill>
                            <a:schemeClr val="lt1"/>
                          </a:solidFill>
                          <a:latin typeface="Calibri" panose="020F0502020204030204"/>
                        </a:defRPr>
                      </a:lvl9pPr>
                    </a:lstStyle>
                    <a:p>
                      <a:pPr algn="ctr">
                        <a:lnSpc>
                          <a:spcPct val="120000"/>
                        </a:lnSpc>
                        <a:spcBef>
                          <a:spcPts val="0"/>
                        </a:spcBef>
                        <a:spcAft>
                          <a:spcPts val="0"/>
                        </a:spcAft>
                        <a:buNone/>
                      </a:pPr>
                      <a:r>
                        <a:rPr lang="zh-CN" altLang="en-US" sz="1600" spc="120">
                          <a:latin typeface="微软雅黑" panose="020B0503020204020204" charset="-122"/>
                          <a:ea typeface="微软雅黑" panose="020B0503020204020204" charset="-122"/>
                        </a:rPr>
                        <a:t>郡名</a:t>
                      </a:r>
                      <a:endParaRPr lang="zh-CN" altLang="en-US" sz="1600" spc="120">
                        <a:latin typeface="微软雅黑" panose="020B0503020204020204" charset="-122"/>
                        <a:ea typeface="微软雅黑" panose="020B0503020204020204" charset="-122"/>
                      </a:endParaRPr>
                    </a:p>
                  </a:txBody>
                  <a:tcPr marL="177800" marR="177800" marT="6350" marB="635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342900" rtl="0" eaLnBrk="1" latinLnBrk="0" hangingPunct="1">
                        <a:defRPr sz="1350" b="1" kern="1200">
                          <a:solidFill>
                            <a:schemeClr val="lt1"/>
                          </a:solidFill>
                          <a:latin typeface="Calibri" panose="020F0502020204030204"/>
                        </a:defRPr>
                      </a:lvl1pPr>
                      <a:lvl2pPr marL="342900" algn="l" defTabSz="342900" rtl="0" eaLnBrk="1" latinLnBrk="0" hangingPunct="1">
                        <a:defRPr sz="1350" b="1" kern="1200">
                          <a:solidFill>
                            <a:schemeClr val="lt1"/>
                          </a:solidFill>
                          <a:latin typeface="Calibri" panose="020F0502020204030204"/>
                        </a:defRPr>
                      </a:lvl2pPr>
                      <a:lvl3pPr marL="685800" algn="l" defTabSz="342900" rtl="0" eaLnBrk="1" latinLnBrk="0" hangingPunct="1">
                        <a:defRPr sz="1350" b="1" kern="1200">
                          <a:solidFill>
                            <a:schemeClr val="lt1"/>
                          </a:solidFill>
                          <a:latin typeface="Calibri" panose="020F0502020204030204"/>
                        </a:defRPr>
                      </a:lvl3pPr>
                      <a:lvl4pPr marL="1028700" algn="l" defTabSz="342900" rtl="0" eaLnBrk="1" latinLnBrk="0" hangingPunct="1">
                        <a:defRPr sz="1350" b="1" kern="1200">
                          <a:solidFill>
                            <a:schemeClr val="lt1"/>
                          </a:solidFill>
                          <a:latin typeface="Calibri" panose="020F0502020204030204"/>
                        </a:defRPr>
                      </a:lvl4pPr>
                      <a:lvl5pPr marL="1371600" algn="l" defTabSz="342900" rtl="0" eaLnBrk="1" latinLnBrk="0" hangingPunct="1">
                        <a:defRPr sz="1350" b="1" kern="1200">
                          <a:solidFill>
                            <a:schemeClr val="lt1"/>
                          </a:solidFill>
                          <a:latin typeface="Calibri" panose="020F0502020204030204"/>
                        </a:defRPr>
                      </a:lvl5pPr>
                      <a:lvl6pPr marL="1714500" algn="l" defTabSz="342900" rtl="0" eaLnBrk="1" latinLnBrk="0" hangingPunct="1">
                        <a:defRPr sz="1350" b="1" kern="1200">
                          <a:solidFill>
                            <a:schemeClr val="lt1"/>
                          </a:solidFill>
                          <a:latin typeface="Calibri" panose="020F0502020204030204"/>
                        </a:defRPr>
                      </a:lvl6pPr>
                      <a:lvl7pPr marL="2057400" algn="l" defTabSz="342900" rtl="0" eaLnBrk="1" latinLnBrk="0" hangingPunct="1">
                        <a:defRPr sz="1350" b="1" kern="1200">
                          <a:solidFill>
                            <a:schemeClr val="lt1"/>
                          </a:solidFill>
                          <a:latin typeface="Calibri" panose="020F0502020204030204"/>
                        </a:defRPr>
                      </a:lvl7pPr>
                      <a:lvl8pPr marL="2400300" algn="l" defTabSz="342900" rtl="0" eaLnBrk="1" latinLnBrk="0" hangingPunct="1">
                        <a:defRPr sz="1350" b="1" kern="1200">
                          <a:solidFill>
                            <a:schemeClr val="lt1"/>
                          </a:solidFill>
                          <a:latin typeface="Calibri" panose="020F0502020204030204"/>
                        </a:defRPr>
                      </a:lvl8pPr>
                      <a:lvl9pPr marL="2743200" algn="l" defTabSz="342900" rtl="0" eaLnBrk="1" latinLnBrk="0" hangingPunct="1">
                        <a:defRPr sz="1350" b="1" kern="1200">
                          <a:solidFill>
                            <a:schemeClr val="lt1"/>
                          </a:solidFill>
                          <a:latin typeface="Calibri" panose="020F0502020204030204"/>
                        </a:defRPr>
                      </a:lvl9pPr>
                    </a:lstStyle>
                    <a:p>
                      <a:pPr algn="ctr">
                        <a:lnSpc>
                          <a:spcPct val="120000"/>
                        </a:lnSpc>
                        <a:spcBef>
                          <a:spcPts val="0"/>
                        </a:spcBef>
                        <a:spcAft>
                          <a:spcPts val="0"/>
                        </a:spcAft>
                        <a:buNone/>
                      </a:pPr>
                      <a:r>
                        <a:rPr lang="zh-CN" altLang="en-US" sz="1600" spc="120">
                          <a:latin typeface="微软雅黑" panose="020B0503020204020204" charset="-122"/>
                          <a:ea typeface="微软雅黑" panose="020B0503020204020204" charset="-122"/>
                          <a:cs typeface="微软雅黑" panose="020B0503020204020204" charset="-122"/>
                        </a:rPr>
                        <a:t>最大死亡率（%）</a:t>
                      </a:r>
                      <a:endParaRPr lang="zh-CN" altLang="en-US" sz="1600" spc="120">
                        <a:latin typeface="微软雅黑" panose="020B0503020204020204" charset="-122"/>
                        <a:ea typeface="微软雅黑" panose="020B0503020204020204" charset="-122"/>
                        <a:cs typeface="微软雅黑" panose="020B0503020204020204" charset="-122"/>
                      </a:endParaRPr>
                    </a:p>
                  </a:txBody>
                  <a:tcPr marL="177800" marR="177800" marT="6350" marB="635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r>
              <a:tr h="328173">
                <a:tc>
                  <a:txBody>
                    <a:bodyPr/>
                    <a:lstStyle>
                      <a:lvl1pPr marL="0" algn="l" defTabSz="342900" rtl="0" eaLnBrk="1" latinLnBrk="0" hangingPunct="1">
                        <a:defRPr sz="1350" kern="1200">
                          <a:solidFill>
                            <a:schemeClr val="dk1"/>
                          </a:solidFill>
                          <a:latin typeface="Calibri" panose="020F0502020204030204"/>
                        </a:defRPr>
                      </a:lvl1pPr>
                      <a:lvl2pPr marL="342900" algn="l" defTabSz="342900" rtl="0" eaLnBrk="1" latinLnBrk="0" hangingPunct="1">
                        <a:defRPr sz="1350" kern="1200">
                          <a:solidFill>
                            <a:schemeClr val="dk1"/>
                          </a:solidFill>
                          <a:latin typeface="Calibri" panose="020F0502020204030204"/>
                        </a:defRPr>
                      </a:lvl2pPr>
                      <a:lvl3pPr marL="685800" algn="l" defTabSz="342900" rtl="0" eaLnBrk="1" latinLnBrk="0" hangingPunct="1">
                        <a:defRPr sz="1350" kern="1200">
                          <a:solidFill>
                            <a:schemeClr val="dk1"/>
                          </a:solidFill>
                          <a:latin typeface="Calibri" panose="020F0502020204030204"/>
                        </a:defRPr>
                      </a:lvl3pPr>
                      <a:lvl4pPr marL="1028700" algn="l" defTabSz="342900" rtl="0" eaLnBrk="1" latinLnBrk="0" hangingPunct="1">
                        <a:defRPr sz="1350" kern="1200">
                          <a:solidFill>
                            <a:schemeClr val="dk1"/>
                          </a:solidFill>
                          <a:latin typeface="Calibri" panose="020F0502020204030204"/>
                        </a:defRPr>
                      </a:lvl4pPr>
                      <a:lvl5pPr marL="1371600" algn="l" defTabSz="342900" rtl="0" eaLnBrk="1" latinLnBrk="0" hangingPunct="1">
                        <a:defRPr sz="1350" kern="1200">
                          <a:solidFill>
                            <a:schemeClr val="dk1"/>
                          </a:solidFill>
                          <a:latin typeface="Calibri" panose="020F0502020204030204"/>
                        </a:defRPr>
                      </a:lvl5pPr>
                      <a:lvl6pPr marL="1714500" algn="l" defTabSz="342900" rtl="0" eaLnBrk="1" latinLnBrk="0" hangingPunct="1">
                        <a:defRPr sz="1350" kern="1200">
                          <a:solidFill>
                            <a:schemeClr val="dk1"/>
                          </a:solidFill>
                          <a:latin typeface="Calibri" panose="020F0502020204030204"/>
                        </a:defRPr>
                      </a:lvl6pPr>
                      <a:lvl7pPr marL="2057400" algn="l" defTabSz="342900" rtl="0" eaLnBrk="1" latinLnBrk="0" hangingPunct="1">
                        <a:defRPr sz="1350" kern="1200">
                          <a:solidFill>
                            <a:schemeClr val="dk1"/>
                          </a:solidFill>
                          <a:latin typeface="Calibri" panose="020F0502020204030204"/>
                        </a:defRPr>
                      </a:lvl7pPr>
                      <a:lvl8pPr marL="2400300" algn="l" defTabSz="342900" rtl="0" eaLnBrk="1" latinLnBrk="0" hangingPunct="1">
                        <a:defRPr sz="1350" kern="1200">
                          <a:solidFill>
                            <a:schemeClr val="dk1"/>
                          </a:solidFill>
                          <a:latin typeface="Calibri" panose="020F0502020204030204"/>
                        </a:defRPr>
                      </a:lvl8pPr>
                      <a:lvl9pPr marL="2743200" algn="l" defTabSz="342900" rtl="0" eaLnBrk="1" latinLnBrk="0" hangingPunct="1">
                        <a:defRPr sz="1350" kern="1200">
                          <a:solidFill>
                            <a:schemeClr val="dk1"/>
                          </a:solidFill>
                          <a:latin typeface="Calibri" panose="020F0502020204030204"/>
                        </a:defRPr>
                      </a:lvl9pPr>
                    </a:lstStyle>
                    <a:p>
                      <a:pPr algn="ctr">
                        <a:lnSpc>
                          <a:spcPct val="120000"/>
                        </a:lnSpc>
                        <a:spcBef>
                          <a:spcPts val="0"/>
                        </a:spcBef>
                        <a:spcAft>
                          <a:spcPts val="0"/>
                        </a:spcAft>
                        <a:buNone/>
                      </a:pPr>
                      <a:r>
                        <a:rPr lang="zh-CN" altLang="en-US" sz="1400" spc="120">
                          <a:latin typeface="微软雅黑" panose="020B0503020204020204" charset="-122"/>
                          <a:ea typeface="微软雅黑" panose="020B0503020204020204" charset="-122"/>
                        </a:rPr>
                        <a:t>贝德福德</a:t>
                      </a:r>
                      <a:endParaRPr lang="zh-CN" altLang="en-US" sz="1400" spc="120">
                        <a:latin typeface="微软雅黑" panose="020B0503020204020204" charset="-122"/>
                        <a:ea typeface="微软雅黑" panose="020B0503020204020204" charset="-122"/>
                      </a:endParaRPr>
                    </a:p>
                  </a:txBody>
                  <a:tcPr marL="177800" marR="177800" marT="6350" marB="635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342900" rtl="0" eaLnBrk="1" latinLnBrk="0" hangingPunct="1">
                        <a:defRPr sz="1350" kern="1200">
                          <a:solidFill>
                            <a:schemeClr val="dk1"/>
                          </a:solidFill>
                          <a:latin typeface="Calibri" panose="020F0502020204030204"/>
                        </a:defRPr>
                      </a:lvl1pPr>
                      <a:lvl2pPr marL="342900" algn="l" defTabSz="342900" rtl="0" eaLnBrk="1" latinLnBrk="0" hangingPunct="1">
                        <a:defRPr sz="1350" kern="1200">
                          <a:solidFill>
                            <a:schemeClr val="dk1"/>
                          </a:solidFill>
                          <a:latin typeface="Calibri" panose="020F0502020204030204"/>
                        </a:defRPr>
                      </a:lvl2pPr>
                      <a:lvl3pPr marL="685800" algn="l" defTabSz="342900" rtl="0" eaLnBrk="1" latinLnBrk="0" hangingPunct="1">
                        <a:defRPr sz="1350" kern="1200">
                          <a:solidFill>
                            <a:schemeClr val="dk1"/>
                          </a:solidFill>
                          <a:latin typeface="Calibri" panose="020F0502020204030204"/>
                        </a:defRPr>
                      </a:lvl3pPr>
                      <a:lvl4pPr marL="1028700" algn="l" defTabSz="342900" rtl="0" eaLnBrk="1" latinLnBrk="0" hangingPunct="1">
                        <a:defRPr sz="1350" kern="1200">
                          <a:solidFill>
                            <a:schemeClr val="dk1"/>
                          </a:solidFill>
                          <a:latin typeface="Calibri" panose="020F0502020204030204"/>
                        </a:defRPr>
                      </a:lvl4pPr>
                      <a:lvl5pPr marL="1371600" algn="l" defTabSz="342900" rtl="0" eaLnBrk="1" latinLnBrk="0" hangingPunct="1">
                        <a:defRPr sz="1350" kern="1200">
                          <a:solidFill>
                            <a:schemeClr val="dk1"/>
                          </a:solidFill>
                          <a:latin typeface="Calibri" panose="020F0502020204030204"/>
                        </a:defRPr>
                      </a:lvl5pPr>
                      <a:lvl6pPr marL="1714500" algn="l" defTabSz="342900" rtl="0" eaLnBrk="1" latinLnBrk="0" hangingPunct="1">
                        <a:defRPr sz="1350" kern="1200">
                          <a:solidFill>
                            <a:schemeClr val="dk1"/>
                          </a:solidFill>
                          <a:latin typeface="Calibri" panose="020F0502020204030204"/>
                        </a:defRPr>
                      </a:lvl6pPr>
                      <a:lvl7pPr marL="2057400" algn="l" defTabSz="342900" rtl="0" eaLnBrk="1" latinLnBrk="0" hangingPunct="1">
                        <a:defRPr sz="1350" kern="1200">
                          <a:solidFill>
                            <a:schemeClr val="dk1"/>
                          </a:solidFill>
                          <a:latin typeface="Calibri" panose="020F0502020204030204"/>
                        </a:defRPr>
                      </a:lvl7pPr>
                      <a:lvl8pPr marL="2400300" algn="l" defTabSz="342900" rtl="0" eaLnBrk="1" latinLnBrk="0" hangingPunct="1">
                        <a:defRPr sz="1350" kern="1200">
                          <a:solidFill>
                            <a:schemeClr val="dk1"/>
                          </a:solidFill>
                          <a:latin typeface="Calibri" panose="020F0502020204030204"/>
                        </a:defRPr>
                      </a:lvl8pPr>
                      <a:lvl9pPr marL="2743200" algn="l" defTabSz="342900" rtl="0" eaLnBrk="1" latinLnBrk="0" hangingPunct="1">
                        <a:defRPr sz="1350" kern="1200">
                          <a:solidFill>
                            <a:schemeClr val="dk1"/>
                          </a:solidFill>
                          <a:latin typeface="Calibri" panose="020F0502020204030204"/>
                        </a:defRPr>
                      </a:lvl9pPr>
                    </a:lstStyle>
                    <a:p>
                      <a:pPr algn="ctr">
                        <a:lnSpc>
                          <a:spcPct val="120000"/>
                        </a:lnSpc>
                        <a:spcBef>
                          <a:spcPts val="0"/>
                        </a:spcBef>
                        <a:spcAft>
                          <a:spcPts val="0"/>
                        </a:spcAft>
                        <a:buNone/>
                      </a:pPr>
                      <a:r>
                        <a:rPr lang="en-US" altLang="zh-CN" sz="1400" spc="120">
                          <a:latin typeface="微软雅黑" panose="020B0503020204020204" charset="-122"/>
                          <a:ea typeface="微软雅黑" panose="020B0503020204020204" charset="-122"/>
                        </a:rPr>
                        <a:t>37</a:t>
                      </a:r>
                      <a:endParaRPr lang="en-US" altLang="zh-CN" sz="1400" spc="120">
                        <a:latin typeface="微软雅黑" panose="020B0503020204020204" charset="-122"/>
                        <a:ea typeface="微软雅黑" panose="020B0503020204020204" charset="-122"/>
                      </a:endParaRPr>
                    </a:p>
                  </a:txBody>
                  <a:tcPr marL="177800" marR="177800" marT="6350" marB="635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342900" rtl="0" eaLnBrk="1" latinLnBrk="0" hangingPunct="1">
                        <a:defRPr sz="1350" kern="1200">
                          <a:solidFill>
                            <a:schemeClr val="dk1"/>
                          </a:solidFill>
                          <a:latin typeface="Calibri" panose="020F0502020204030204"/>
                        </a:defRPr>
                      </a:lvl1pPr>
                      <a:lvl2pPr marL="342900" algn="l" defTabSz="342900" rtl="0" eaLnBrk="1" latinLnBrk="0" hangingPunct="1">
                        <a:defRPr sz="1350" kern="1200">
                          <a:solidFill>
                            <a:schemeClr val="dk1"/>
                          </a:solidFill>
                          <a:latin typeface="Calibri" panose="020F0502020204030204"/>
                        </a:defRPr>
                      </a:lvl2pPr>
                      <a:lvl3pPr marL="685800" algn="l" defTabSz="342900" rtl="0" eaLnBrk="1" latinLnBrk="0" hangingPunct="1">
                        <a:defRPr sz="1350" kern="1200">
                          <a:solidFill>
                            <a:schemeClr val="dk1"/>
                          </a:solidFill>
                          <a:latin typeface="Calibri" panose="020F0502020204030204"/>
                        </a:defRPr>
                      </a:lvl3pPr>
                      <a:lvl4pPr marL="1028700" algn="l" defTabSz="342900" rtl="0" eaLnBrk="1" latinLnBrk="0" hangingPunct="1">
                        <a:defRPr sz="1350" kern="1200">
                          <a:solidFill>
                            <a:schemeClr val="dk1"/>
                          </a:solidFill>
                          <a:latin typeface="Calibri" panose="020F0502020204030204"/>
                        </a:defRPr>
                      </a:lvl4pPr>
                      <a:lvl5pPr marL="1371600" algn="l" defTabSz="342900" rtl="0" eaLnBrk="1" latinLnBrk="0" hangingPunct="1">
                        <a:defRPr sz="1350" kern="1200">
                          <a:solidFill>
                            <a:schemeClr val="dk1"/>
                          </a:solidFill>
                          <a:latin typeface="Calibri" panose="020F0502020204030204"/>
                        </a:defRPr>
                      </a:lvl5pPr>
                      <a:lvl6pPr marL="1714500" algn="l" defTabSz="342900" rtl="0" eaLnBrk="1" latinLnBrk="0" hangingPunct="1">
                        <a:defRPr sz="1350" kern="1200">
                          <a:solidFill>
                            <a:schemeClr val="dk1"/>
                          </a:solidFill>
                          <a:latin typeface="Calibri" panose="020F0502020204030204"/>
                        </a:defRPr>
                      </a:lvl6pPr>
                      <a:lvl7pPr marL="2057400" algn="l" defTabSz="342900" rtl="0" eaLnBrk="1" latinLnBrk="0" hangingPunct="1">
                        <a:defRPr sz="1350" kern="1200">
                          <a:solidFill>
                            <a:schemeClr val="dk1"/>
                          </a:solidFill>
                          <a:latin typeface="Calibri" panose="020F0502020204030204"/>
                        </a:defRPr>
                      </a:lvl7pPr>
                      <a:lvl8pPr marL="2400300" algn="l" defTabSz="342900" rtl="0" eaLnBrk="1" latinLnBrk="0" hangingPunct="1">
                        <a:defRPr sz="1350" kern="1200">
                          <a:solidFill>
                            <a:schemeClr val="dk1"/>
                          </a:solidFill>
                          <a:latin typeface="Calibri" panose="020F0502020204030204"/>
                        </a:defRPr>
                      </a:lvl8pPr>
                      <a:lvl9pPr marL="2743200" algn="l" defTabSz="342900" rtl="0" eaLnBrk="1" latinLnBrk="0" hangingPunct="1">
                        <a:defRPr sz="1350" kern="1200">
                          <a:solidFill>
                            <a:schemeClr val="dk1"/>
                          </a:solidFill>
                          <a:latin typeface="Calibri" panose="020F0502020204030204"/>
                        </a:defRPr>
                      </a:lvl9pPr>
                    </a:lstStyle>
                    <a:p>
                      <a:pPr algn="ctr">
                        <a:lnSpc>
                          <a:spcPct val="120000"/>
                        </a:lnSpc>
                        <a:spcBef>
                          <a:spcPts val="0"/>
                        </a:spcBef>
                        <a:spcAft>
                          <a:spcPts val="0"/>
                        </a:spcAft>
                        <a:buNone/>
                      </a:pPr>
                      <a:r>
                        <a:rPr lang="zh-CN" altLang="en-US" sz="1400" spc="120" dirty="0">
                          <a:latin typeface="微软雅黑" panose="020B0503020204020204" charset="-122"/>
                          <a:ea typeface="微软雅黑" panose="020B0503020204020204" charset="-122"/>
                        </a:rPr>
                        <a:t>南安普顿</a:t>
                      </a:r>
                      <a:endParaRPr lang="zh-CN" altLang="en-US" sz="1400" spc="120" dirty="0">
                        <a:latin typeface="微软雅黑" panose="020B0503020204020204" charset="-122"/>
                        <a:ea typeface="微软雅黑" panose="020B0503020204020204" charset="-122"/>
                      </a:endParaRPr>
                    </a:p>
                  </a:txBody>
                  <a:tcPr marL="177800" marR="177800" marT="6350" marB="635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342900" rtl="0" eaLnBrk="1" latinLnBrk="0" hangingPunct="1">
                        <a:defRPr sz="1350" kern="1200">
                          <a:solidFill>
                            <a:schemeClr val="dk1"/>
                          </a:solidFill>
                          <a:latin typeface="Calibri" panose="020F0502020204030204"/>
                        </a:defRPr>
                      </a:lvl1pPr>
                      <a:lvl2pPr marL="342900" algn="l" defTabSz="342900" rtl="0" eaLnBrk="1" latinLnBrk="0" hangingPunct="1">
                        <a:defRPr sz="1350" kern="1200">
                          <a:solidFill>
                            <a:schemeClr val="dk1"/>
                          </a:solidFill>
                          <a:latin typeface="Calibri" panose="020F0502020204030204"/>
                        </a:defRPr>
                      </a:lvl2pPr>
                      <a:lvl3pPr marL="685800" algn="l" defTabSz="342900" rtl="0" eaLnBrk="1" latinLnBrk="0" hangingPunct="1">
                        <a:defRPr sz="1350" kern="1200">
                          <a:solidFill>
                            <a:schemeClr val="dk1"/>
                          </a:solidFill>
                          <a:latin typeface="Calibri" panose="020F0502020204030204"/>
                        </a:defRPr>
                      </a:lvl3pPr>
                      <a:lvl4pPr marL="1028700" algn="l" defTabSz="342900" rtl="0" eaLnBrk="1" latinLnBrk="0" hangingPunct="1">
                        <a:defRPr sz="1350" kern="1200">
                          <a:solidFill>
                            <a:schemeClr val="dk1"/>
                          </a:solidFill>
                          <a:latin typeface="Calibri" panose="020F0502020204030204"/>
                        </a:defRPr>
                      </a:lvl4pPr>
                      <a:lvl5pPr marL="1371600" algn="l" defTabSz="342900" rtl="0" eaLnBrk="1" latinLnBrk="0" hangingPunct="1">
                        <a:defRPr sz="1350" kern="1200">
                          <a:solidFill>
                            <a:schemeClr val="dk1"/>
                          </a:solidFill>
                          <a:latin typeface="Calibri" panose="020F0502020204030204"/>
                        </a:defRPr>
                      </a:lvl5pPr>
                      <a:lvl6pPr marL="1714500" algn="l" defTabSz="342900" rtl="0" eaLnBrk="1" latinLnBrk="0" hangingPunct="1">
                        <a:defRPr sz="1350" kern="1200">
                          <a:solidFill>
                            <a:schemeClr val="dk1"/>
                          </a:solidFill>
                          <a:latin typeface="Calibri" panose="020F0502020204030204"/>
                        </a:defRPr>
                      </a:lvl6pPr>
                      <a:lvl7pPr marL="2057400" algn="l" defTabSz="342900" rtl="0" eaLnBrk="1" latinLnBrk="0" hangingPunct="1">
                        <a:defRPr sz="1350" kern="1200">
                          <a:solidFill>
                            <a:schemeClr val="dk1"/>
                          </a:solidFill>
                          <a:latin typeface="Calibri" panose="020F0502020204030204"/>
                        </a:defRPr>
                      </a:lvl7pPr>
                      <a:lvl8pPr marL="2400300" algn="l" defTabSz="342900" rtl="0" eaLnBrk="1" latinLnBrk="0" hangingPunct="1">
                        <a:defRPr sz="1350" kern="1200">
                          <a:solidFill>
                            <a:schemeClr val="dk1"/>
                          </a:solidFill>
                          <a:latin typeface="Calibri" panose="020F0502020204030204"/>
                        </a:defRPr>
                      </a:lvl8pPr>
                      <a:lvl9pPr marL="2743200" algn="l" defTabSz="342900" rtl="0" eaLnBrk="1" latinLnBrk="0" hangingPunct="1">
                        <a:defRPr sz="1350" kern="1200">
                          <a:solidFill>
                            <a:schemeClr val="dk1"/>
                          </a:solidFill>
                          <a:latin typeface="Calibri" panose="020F0502020204030204"/>
                        </a:defRPr>
                      </a:lvl9pPr>
                    </a:lstStyle>
                    <a:p>
                      <a:pPr algn="ctr">
                        <a:lnSpc>
                          <a:spcPct val="120000"/>
                        </a:lnSpc>
                        <a:spcBef>
                          <a:spcPts val="0"/>
                        </a:spcBef>
                        <a:spcAft>
                          <a:spcPts val="0"/>
                        </a:spcAft>
                        <a:buNone/>
                      </a:pPr>
                      <a:r>
                        <a:rPr lang="en-US" altLang="zh-CN" sz="1400" spc="120">
                          <a:latin typeface="微软雅黑" panose="020B0503020204020204" charset="-122"/>
                          <a:ea typeface="微软雅黑" panose="020B0503020204020204" charset="-122"/>
                        </a:rPr>
                        <a:t>37</a:t>
                      </a:r>
                      <a:endParaRPr lang="en-US" altLang="zh-CN" sz="1400" spc="120">
                        <a:latin typeface="微软雅黑" panose="020B0503020204020204" charset="-122"/>
                        <a:ea typeface="微软雅黑" panose="020B0503020204020204" charset="-122"/>
                      </a:endParaRPr>
                    </a:p>
                  </a:txBody>
                  <a:tcPr marL="177800" marR="177800" marT="6350" marB="635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r>
              <a:tr h="328173">
                <a:tc>
                  <a:txBody>
                    <a:bodyPr/>
                    <a:lstStyle>
                      <a:lvl1pPr marL="0" algn="l" defTabSz="342900" rtl="0" eaLnBrk="1" latinLnBrk="0" hangingPunct="1">
                        <a:defRPr sz="1350" kern="1200">
                          <a:solidFill>
                            <a:schemeClr val="dk1"/>
                          </a:solidFill>
                          <a:latin typeface="Calibri" panose="020F0502020204030204"/>
                        </a:defRPr>
                      </a:lvl1pPr>
                      <a:lvl2pPr marL="342900" algn="l" defTabSz="342900" rtl="0" eaLnBrk="1" latinLnBrk="0" hangingPunct="1">
                        <a:defRPr sz="1350" kern="1200">
                          <a:solidFill>
                            <a:schemeClr val="dk1"/>
                          </a:solidFill>
                          <a:latin typeface="Calibri" panose="020F0502020204030204"/>
                        </a:defRPr>
                      </a:lvl2pPr>
                      <a:lvl3pPr marL="685800" algn="l" defTabSz="342900" rtl="0" eaLnBrk="1" latinLnBrk="0" hangingPunct="1">
                        <a:defRPr sz="1350" kern="1200">
                          <a:solidFill>
                            <a:schemeClr val="dk1"/>
                          </a:solidFill>
                          <a:latin typeface="Calibri" panose="020F0502020204030204"/>
                        </a:defRPr>
                      </a:lvl3pPr>
                      <a:lvl4pPr marL="1028700" algn="l" defTabSz="342900" rtl="0" eaLnBrk="1" latinLnBrk="0" hangingPunct="1">
                        <a:defRPr sz="1350" kern="1200">
                          <a:solidFill>
                            <a:schemeClr val="dk1"/>
                          </a:solidFill>
                          <a:latin typeface="Calibri" panose="020F0502020204030204"/>
                        </a:defRPr>
                      </a:lvl4pPr>
                      <a:lvl5pPr marL="1371600" algn="l" defTabSz="342900" rtl="0" eaLnBrk="1" latinLnBrk="0" hangingPunct="1">
                        <a:defRPr sz="1350" kern="1200">
                          <a:solidFill>
                            <a:schemeClr val="dk1"/>
                          </a:solidFill>
                          <a:latin typeface="Calibri" panose="020F0502020204030204"/>
                        </a:defRPr>
                      </a:lvl5pPr>
                      <a:lvl6pPr marL="1714500" algn="l" defTabSz="342900" rtl="0" eaLnBrk="1" latinLnBrk="0" hangingPunct="1">
                        <a:defRPr sz="1350" kern="1200">
                          <a:solidFill>
                            <a:schemeClr val="dk1"/>
                          </a:solidFill>
                          <a:latin typeface="Calibri" panose="020F0502020204030204"/>
                        </a:defRPr>
                      </a:lvl6pPr>
                      <a:lvl7pPr marL="2057400" algn="l" defTabSz="342900" rtl="0" eaLnBrk="1" latinLnBrk="0" hangingPunct="1">
                        <a:defRPr sz="1350" kern="1200">
                          <a:solidFill>
                            <a:schemeClr val="dk1"/>
                          </a:solidFill>
                          <a:latin typeface="Calibri" panose="020F0502020204030204"/>
                        </a:defRPr>
                      </a:lvl7pPr>
                      <a:lvl8pPr marL="2400300" algn="l" defTabSz="342900" rtl="0" eaLnBrk="1" latinLnBrk="0" hangingPunct="1">
                        <a:defRPr sz="1350" kern="1200">
                          <a:solidFill>
                            <a:schemeClr val="dk1"/>
                          </a:solidFill>
                          <a:latin typeface="Calibri" panose="020F0502020204030204"/>
                        </a:defRPr>
                      </a:lvl8pPr>
                      <a:lvl9pPr marL="2743200" algn="l" defTabSz="342900" rtl="0" eaLnBrk="1" latinLnBrk="0" hangingPunct="1">
                        <a:defRPr sz="1350" kern="1200">
                          <a:solidFill>
                            <a:schemeClr val="dk1"/>
                          </a:solidFill>
                          <a:latin typeface="Calibri" panose="020F0502020204030204"/>
                        </a:defRPr>
                      </a:lvl9pPr>
                    </a:lstStyle>
                    <a:p>
                      <a:pPr algn="ctr">
                        <a:lnSpc>
                          <a:spcPct val="120000"/>
                        </a:lnSpc>
                        <a:spcBef>
                          <a:spcPts val="0"/>
                        </a:spcBef>
                        <a:spcAft>
                          <a:spcPts val="0"/>
                        </a:spcAft>
                        <a:buNone/>
                      </a:pPr>
                      <a:r>
                        <a:rPr lang="zh-CN" altLang="en-US" sz="1400" spc="120">
                          <a:latin typeface="微软雅黑" panose="020B0503020204020204" charset="-122"/>
                          <a:ea typeface="微软雅黑" panose="020B0503020204020204" charset="-122"/>
                        </a:rPr>
                        <a:t>白金汉</a:t>
                      </a:r>
                      <a:endParaRPr lang="zh-CN" altLang="en-US" sz="1400" spc="120">
                        <a:latin typeface="微软雅黑" panose="020B0503020204020204" charset="-122"/>
                        <a:ea typeface="微软雅黑" panose="020B0503020204020204" charset="-122"/>
                      </a:endParaRPr>
                    </a:p>
                  </a:txBody>
                  <a:tcPr marL="177800" marR="177800" marT="6350" marB="635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342900" rtl="0" eaLnBrk="1" latinLnBrk="0" hangingPunct="1">
                        <a:defRPr sz="1350" kern="1200">
                          <a:solidFill>
                            <a:schemeClr val="dk1"/>
                          </a:solidFill>
                          <a:latin typeface="Calibri" panose="020F0502020204030204"/>
                        </a:defRPr>
                      </a:lvl1pPr>
                      <a:lvl2pPr marL="342900" algn="l" defTabSz="342900" rtl="0" eaLnBrk="1" latinLnBrk="0" hangingPunct="1">
                        <a:defRPr sz="1350" kern="1200">
                          <a:solidFill>
                            <a:schemeClr val="dk1"/>
                          </a:solidFill>
                          <a:latin typeface="Calibri" panose="020F0502020204030204"/>
                        </a:defRPr>
                      </a:lvl2pPr>
                      <a:lvl3pPr marL="685800" algn="l" defTabSz="342900" rtl="0" eaLnBrk="1" latinLnBrk="0" hangingPunct="1">
                        <a:defRPr sz="1350" kern="1200">
                          <a:solidFill>
                            <a:schemeClr val="dk1"/>
                          </a:solidFill>
                          <a:latin typeface="Calibri" panose="020F0502020204030204"/>
                        </a:defRPr>
                      </a:lvl3pPr>
                      <a:lvl4pPr marL="1028700" algn="l" defTabSz="342900" rtl="0" eaLnBrk="1" latinLnBrk="0" hangingPunct="1">
                        <a:defRPr sz="1350" kern="1200">
                          <a:solidFill>
                            <a:schemeClr val="dk1"/>
                          </a:solidFill>
                          <a:latin typeface="Calibri" panose="020F0502020204030204"/>
                        </a:defRPr>
                      </a:lvl4pPr>
                      <a:lvl5pPr marL="1371600" algn="l" defTabSz="342900" rtl="0" eaLnBrk="1" latinLnBrk="0" hangingPunct="1">
                        <a:defRPr sz="1350" kern="1200">
                          <a:solidFill>
                            <a:schemeClr val="dk1"/>
                          </a:solidFill>
                          <a:latin typeface="Calibri" panose="020F0502020204030204"/>
                        </a:defRPr>
                      </a:lvl5pPr>
                      <a:lvl6pPr marL="1714500" algn="l" defTabSz="342900" rtl="0" eaLnBrk="1" latinLnBrk="0" hangingPunct="1">
                        <a:defRPr sz="1350" kern="1200">
                          <a:solidFill>
                            <a:schemeClr val="dk1"/>
                          </a:solidFill>
                          <a:latin typeface="Calibri" panose="020F0502020204030204"/>
                        </a:defRPr>
                      </a:lvl6pPr>
                      <a:lvl7pPr marL="2057400" algn="l" defTabSz="342900" rtl="0" eaLnBrk="1" latinLnBrk="0" hangingPunct="1">
                        <a:defRPr sz="1350" kern="1200">
                          <a:solidFill>
                            <a:schemeClr val="dk1"/>
                          </a:solidFill>
                          <a:latin typeface="Calibri" panose="020F0502020204030204"/>
                        </a:defRPr>
                      </a:lvl7pPr>
                      <a:lvl8pPr marL="2400300" algn="l" defTabSz="342900" rtl="0" eaLnBrk="1" latinLnBrk="0" hangingPunct="1">
                        <a:defRPr sz="1350" kern="1200">
                          <a:solidFill>
                            <a:schemeClr val="dk1"/>
                          </a:solidFill>
                          <a:latin typeface="Calibri" panose="020F0502020204030204"/>
                        </a:defRPr>
                      </a:lvl8pPr>
                      <a:lvl9pPr marL="2743200" algn="l" defTabSz="342900" rtl="0" eaLnBrk="1" latinLnBrk="0" hangingPunct="1">
                        <a:defRPr sz="1350" kern="1200">
                          <a:solidFill>
                            <a:schemeClr val="dk1"/>
                          </a:solidFill>
                          <a:latin typeface="Calibri" panose="020F0502020204030204"/>
                        </a:defRPr>
                      </a:lvl9pPr>
                    </a:lstStyle>
                    <a:p>
                      <a:pPr algn="ctr">
                        <a:lnSpc>
                          <a:spcPct val="120000"/>
                        </a:lnSpc>
                        <a:spcBef>
                          <a:spcPts val="0"/>
                        </a:spcBef>
                        <a:spcAft>
                          <a:spcPts val="0"/>
                        </a:spcAft>
                        <a:buNone/>
                      </a:pPr>
                      <a:r>
                        <a:rPr lang="en-US" altLang="zh-CN" sz="1400" spc="120">
                          <a:latin typeface="微软雅黑" panose="020B0503020204020204" charset="-122"/>
                          <a:ea typeface="微软雅黑" panose="020B0503020204020204" charset="-122"/>
                        </a:rPr>
                        <a:t>37</a:t>
                      </a:r>
                      <a:endParaRPr lang="en-US" altLang="zh-CN" sz="1400" spc="120">
                        <a:latin typeface="微软雅黑" panose="020B0503020204020204" charset="-122"/>
                        <a:ea typeface="微软雅黑" panose="020B0503020204020204" charset="-122"/>
                      </a:endParaRPr>
                    </a:p>
                  </a:txBody>
                  <a:tcPr marL="177800" marR="177800" marT="6350" marB="635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342900" rtl="0" eaLnBrk="1" latinLnBrk="0" hangingPunct="1">
                        <a:defRPr sz="1350" kern="1200">
                          <a:solidFill>
                            <a:schemeClr val="dk1"/>
                          </a:solidFill>
                          <a:latin typeface="Calibri" panose="020F0502020204030204"/>
                        </a:defRPr>
                      </a:lvl1pPr>
                      <a:lvl2pPr marL="342900" algn="l" defTabSz="342900" rtl="0" eaLnBrk="1" latinLnBrk="0" hangingPunct="1">
                        <a:defRPr sz="1350" kern="1200">
                          <a:solidFill>
                            <a:schemeClr val="dk1"/>
                          </a:solidFill>
                          <a:latin typeface="Calibri" panose="020F0502020204030204"/>
                        </a:defRPr>
                      </a:lvl2pPr>
                      <a:lvl3pPr marL="685800" algn="l" defTabSz="342900" rtl="0" eaLnBrk="1" latinLnBrk="0" hangingPunct="1">
                        <a:defRPr sz="1350" kern="1200">
                          <a:solidFill>
                            <a:schemeClr val="dk1"/>
                          </a:solidFill>
                          <a:latin typeface="Calibri" panose="020F0502020204030204"/>
                        </a:defRPr>
                      </a:lvl3pPr>
                      <a:lvl4pPr marL="1028700" algn="l" defTabSz="342900" rtl="0" eaLnBrk="1" latinLnBrk="0" hangingPunct="1">
                        <a:defRPr sz="1350" kern="1200">
                          <a:solidFill>
                            <a:schemeClr val="dk1"/>
                          </a:solidFill>
                          <a:latin typeface="Calibri" panose="020F0502020204030204"/>
                        </a:defRPr>
                      </a:lvl4pPr>
                      <a:lvl5pPr marL="1371600" algn="l" defTabSz="342900" rtl="0" eaLnBrk="1" latinLnBrk="0" hangingPunct="1">
                        <a:defRPr sz="1350" kern="1200">
                          <a:solidFill>
                            <a:schemeClr val="dk1"/>
                          </a:solidFill>
                          <a:latin typeface="Calibri" panose="020F0502020204030204"/>
                        </a:defRPr>
                      </a:lvl5pPr>
                      <a:lvl6pPr marL="1714500" algn="l" defTabSz="342900" rtl="0" eaLnBrk="1" latinLnBrk="0" hangingPunct="1">
                        <a:defRPr sz="1350" kern="1200">
                          <a:solidFill>
                            <a:schemeClr val="dk1"/>
                          </a:solidFill>
                          <a:latin typeface="Calibri" panose="020F0502020204030204"/>
                        </a:defRPr>
                      </a:lvl6pPr>
                      <a:lvl7pPr marL="2057400" algn="l" defTabSz="342900" rtl="0" eaLnBrk="1" latinLnBrk="0" hangingPunct="1">
                        <a:defRPr sz="1350" kern="1200">
                          <a:solidFill>
                            <a:schemeClr val="dk1"/>
                          </a:solidFill>
                          <a:latin typeface="Calibri" panose="020F0502020204030204"/>
                        </a:defRPr>
                      </a:lvl7pPr>
                      <a:lvl8pPr marL="2400300" algn="l" defTabSz="342900" rtl="0" eaLnBrk="1" latinLnBrk="0" hangingPunct="1">
                        <a:defRPr sz="1350" kern="1200">
                          <a:solidFill>
                            <a:schemeClr val="dk1"/>
                          </a:solidFill>
                          <a:latin typeface="Calibri" panose="020F0502020204030204"/>
                        </a:defRPr>
                      </a:lvl8pPr>
                      <a:lvl9pPr marL="2743200" algn="l" defTabSz="342900" rtl="0" eaLnBrk="1" latinLnBrk="0" hangingPunct="1">
                        <a:defRPr sz="1350" kern="1200">
                          <a:solidFill>
                            <a:schemeClr val="dk1"/>
                          </a:solidFill>
                          <a:latin typeface="Calibri" panose="020F0502020204030204"/>
                        </a:defRPr>
                      </a:lvl9pPr>
                    </a:lstStyle>
                    <a:p>
                      <a:pPr algn="ctr">
                        <a:lnSpc>
                          <a:spcPct val="120000"/>
                        </a:lnSpc>
                        <a:spcBef>
                          <a:spcPts val="0"/>
                        </a:spcBef>
                        <a:spcAft>
                          <a:spcPts val="0"/>
                        </a:spcAft>
                        <a:buNone/>
                      </a:pPr>
                      <a:r>
                        <a:rPr lang="zh-CN" altLang="en-US" sz="1400" spc="120" dirty="0">
                          <a:latin typeface="微软雅黑" panose="020B0503020204020204" charset="-122"/>
                          <a:ea typeface="微软雅黑" panose="020B0503020204020204" charset="-122"/>
                        </a:rPr>
                        <a:t>诺丁汉</a:t>
                      </a:r>
                      <a:endParaRPr lang="zh-CN" altLang="en-US" sz="1400" spc="120" dirty="0">
                        <a:latin typeface="微软雅黑" panose="020B0503020204020204" charset="-122"/>
                        <a:ea typeface="微软雅黑" panose="020B0503020204020204" charset="-122"/>
                      </a:endParaRPr>
                    </a:p>
                  </a:txBody>
                  <a:tcPr marL="177800" marR="177800" marT="6350" marB="635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342900" rtl="0" eaLnBrk="1" latinLnBrk="0" hangingPunct="1">
                        <a:defRPr sz="1350" kern="1200">
                          <a:solidFill>
                            <a:schemeClr val="dk1"/>
                          </a:solidFill>
                          <a:latin typeface="Calibri" panose="020F0502020204030204"/>
                        </a:defRPr>
                      </a:lvl1pPr>
                      <a:lvl2pPr marL="342900" algn="l" defTabSz="342900" rtl="0" eaLnBrk="1" latinLnBrk="0" hangingPunct="1">
                        <a:defRPr sz="1350" kern="1200">
                          <a:solidFill>
                            <a:schemeClr val="dk1"/>
                          </a:solidFill>
                          <a:latin typeface="Calibri" panose="020F0502020204030204"/>
                        </a:defRPr>
                      </a:lvl2pPr>
                      <a:lvl3pPr marL="685800" algn="l" defTabSz="342900" rtl="0" eaLnBrk="1" latinLnBrk="0" hangingPunct="1">
                        <a:defRPr sz="1350" kern="1200">
                          <a:solidFill>
                            <a:schemeClr val="dk1"/>
                          </a:solidFill>
                          <a:latin typeface="Calibri" panose="020F0502020204030204"/>
                        </a:defRPr>
                      </a:lvl3pPr>
                      <a:lvl4pPr marL="1028700" algn="l" defTabSz="342900" rtl="0" eaLnBrk="1" latinLnBrk="0" hangingPunct="1">
                        <a:defRPr sz="1350" kern="1200">
                          <a:solidFill>
                            <a:schemeClr val="dk1"/>
                          </a:solidFill>
                          <a:latin typeface="Calibri" panose="020F0502020204030204"/>
                        </a:defRPr>
                      </a:lvl4pPr>
                      <a:lvl5pPr marL="1371600" algn="l" defTabSz="342900" rtl="0" eaLnBrk="1" latinLnBrk="0" hangingPunct="1">
                        <a:defRPr sz="1350" kern="1200">
                          <a:solidFill>
                            <a:schemeClr val="dk1"/>
                          </a:solidFill>
                          <a:latin typeface="Calibri" panose="020F0502020204030204"/>
                        </a:defRPr>
                      </a:lvl5pPr>
                      <a:lvl6pPr marL="1714500" algn="l" defTabSz="342900" rtl="0" eaLnBrk="1" latinLnBrk="0" hangingPunct="1">
                        <a:defRPr sz="1350" kern="1200">
                          <a:solidFill>
                            <a:schemeClr val="dk1"/>
                          </a:solidFill>
                          <a:latin typeface="Calibri" panose="020F0502020204030204"/>
                        </a:defRPr>
                      </a:lvl6pPr>
                      <a:lvl7pPr marL="2057400" algn="l" defTabSz="342900" rtl="0" eaLnBrk="1" latinLnBrk="0" hangingPunct="1">
                        <a:defRPr sz="1350" kern="1200">
                          <a:solidFill>
                            <a:schemeClr val="dk1"/>
                          </a:solidFill>
                          <a:latin typeface="Calibri" panose="020F0502020204030204"/>
                        </a:defRPr>
                      </a:lvl7pPr>
                      <a:lvl8pPr marL="2400300" algn="l" defTabSz="342900" rtl="0" eaLnBrk="1" latinLnBrk="0" hangingPunct="1">
                        <a:defRPr sz="1350" kern="1200">
                          <a:solidFill>
                            <a:schemeClr val="dk1"/>
                          </a:solidFill>
                          <a:latin typeface="Calibri" panose="020F0502020204030204"/>
                        </a:defRPr>
                      </a:lvl8pPr>
                      <a:lvl9pPr marL="2743200" algn="l" defTabSz="342900" rtl="0" eaLnBrk="1" latinLnBrk="0" hangingPunct="1">
                        <a:defRPr sz="1350" kern="1200">
                          <a:solidFill>
                            <a:schemeClr val="dk1"/>
                          </a:solidFill>
                          <a:latin typeface="Calibri" panose="020F0502020204030204"/>
                        </a:defRPr>
                      </a:lvl9pPr>
                    </a:lstStyle>
                    <a:p>
                      <a:pPr algn="ctr">
                        <a:lnSpc>
                          <a:spcPct val="120000"/>
                        </a:lnSpc>
                        <a:spcBef>
                          <a:spcPts val="0"/>
                        </a:spcBef>
                        <a:spcAft>
                          <a:spcPts val="0"/>
                        </a:spcAft>
                        <a:buNone/>
                      </a:pPr>
                      <a:r>
                        <a:rPr lang="en-US" altLang="zh-CN" sz="1400" spc="120">
                          <a:latin typeface="微软雅黑" panose="020B0503020204020204" charset="-122"/>
                          <a:ea typeface="微软雅黑" panose="020B0503020204020204" charset="-122"/>
                        </a:rPr>
                        <a:t>36</a:t>
                      </a:r>
                      <a:endParaRPr lang="en-US" altLang="zh-CN" sz="1400" spc="120">
                        <a:latin typeface="微软雅黑" panose="020B0503020204020204" charset="-122"/>
                        <a:ea typeface="微软雅黑" panose="020B0503020204020204" charset="-122"/>
                      </a:endParaRPr>
                    </a:p>
                  </a:txBody>
                  <a:tcPr marL="177800" marR="177800" marT="6350" marB="635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r>
              <a:tr h="328173">
                <a:tc>
                  <a:txBody>
                    <a:bodyPr/>
                    <a:lstStyle>
                      <a:lvl1pPr marL="0" algn="l" defTabSz="342900" rtl="0" eaLnBrk="1" latinLnBrk="0" hangingPunct="1">
                        <a:defRPr sz="1350" kern="1200">
                          <a:solidFill>
                            <a:schemeClr val="dk1"/>
                          </a:solidFill>
                          <a:latin typeface="Calibri" panose="020F0502020204030204"/>
                        </a:defRPr>
                      </a:lvl1pPr>
                      <a:lvl2pPr marL="342900" algn="l" defTabSz="342900" rtl="0" eaLnBrk="1" latinLnBrk="0" hangingPunct="1">
                        <a:defRPr sz="1350" kern="1200">
                          <a:solidFill>
                            <a:schemeClr val="dk1"/>
                          </a:solidFill>
                          <a:latin typeface="Calibri" panose="020F0502020204030204"/>
                        </a:defRPr>
                      </a:lvl2pPr>
                      <a:lvl3pPr marL="685800" algn="l" defTabSz="342900" rtl="0" eaLnBrk="1" latinLnBrk="0" hangingPunct="1">
                        <a:defRPr sz="1350" kern="1200">
                          <a:solidFill>
                            <a:schemeClr val="dk1"/>
                          </a:solidFill>
                          <a:latin typeface="Calibri" panose="020F0502020204030204"/>
                        </a:defRPr>
                      </a:lvl3pPr>
                      <a:lvl4pPr marL="1028700" algn="l" defTabSz="342900" rtl="0" eaLnBrk="1" latinLnBrk="0" hangingPunct="1">
                        <a:defRPr sz="1350" kern="1200">
                          <a:solidFill>
                            <a:schemeClr val="dk1"/>
                          </a:solidFill>
                          <a:latin typeface="Calibri" panose="020F0502020204030204"/>
                        </a:defRPr>
                      </a:lvl4pPr>
                      <a:lvl5pPr marL="1371600" algn="l" defTabSz="342900" rtl="0" eaLnBrk="1" latinLnBrk="0" hangingPunct="1">
                        <a:defRPr sz="1350" kern="1200">
                          <a:solidFill>
                            <a:schemeClr val="dk1"/>
                          </a:solidFill>
                          <a:latin typeface="Calibri" panose="020F0502020204030204"/>
                        </a:defRPr>
                      </a:lvl5pPr>
                      <a:lvl6pPr marL="1714500" algn="l" defTabSz="342900" rtl="0" eaLnBrk="1" latinLnBrk="0" hangingPunct="1">
                        <a:defRPr sz="1350" kern="1200">
                          <a:solidFill>
                            <a:schemeClr val="dk1"/>
                          </a:solidFill>
                          <a:latin typeface="Calibri" panose="020F0502020204030204"/>
                        </a:defRPr>
                      </a:lvl6pPr>
                      <a:lvl7pPr marL="2057400" algn="l" defTabSz="342900" rtl="0" eaLnBrk="1" latinLnBrk="0" hangingPunct="1">
                        <a:defRPr sz="1350" kern="1200">
                          <a:solidFill>
                            <a:schemeClr val="dk1"/>
                          </a:solidFill>
                          <a:latin typeface="Calibri" panose="020F0502020204030204"/>
                        </a:defRPr>
                      </a:lvl7pPr>
                      <a:lvl8pPr marL="2400300" algn="l" defTabSz="342900" rtl="0" eaLnBrk="1" latinLnBrk="0" hangingPunct="1">
                        <a:defRPr sz="1350" kern="1200">
                          <a:solidFill>
                            <a:schemeClr val="dk1"/>
                          </a:solidFill>
                          <a:latin typeface="Calibri" panose="020F0502020204030204"/>
                        </a:defRPr>
                      </a:lvl8pPr>
                      <a:lvl9pPr marL="2743200" algn="l" defTabSz="342900" rtl="0" eaLnBrk="1" latinLnBrk="0" hangingPunct="1">
                        <a:defRPr sz="1350" kern="1200">
                          <a:solidFill>
                            <a:schemeClr val="dk1"/>
                          </a:solidFill>
                          <a:latin typeface="Calibri" panose="020F0502020204030204"/>
                        </a:defRPr>
                      </a:lvl9pPr>
                    </a:lstStyle>
                    <a:p>
                      <a:pPr algn="ctr">
                        <a:lnSpc>
                          <a:spcPct val="120000"/>
                        </a:lnSpc>
                        <a:spcBef>
                          <a:spcPts val="0"/>
                        </a:spcBef>
                        <a:spcAft>
                          <a:spcPts val="0"/>
                        </a:spcAft>
                        <a:buNone/>
                      </a:pPr>
                      <a:r>
                        <a:rPr lang="zh-CN" altLang="en-US" sz="1400" spc="120">
                          <a:latin typeface="微软雅黑" panose="020B0503020204020204" charset="-122"/>
                          <a:ea typeface="微软雅黑" panose="020B0503020204020204" charset="-122"/>
                        </a:rPr>
                        <a:t>剑桥</a:t>
                      </a:r>
                      <a:endParaRPr lang="zh-CN" altLang="en-US" sz="1400" spc="120">
                        <a:latin typeface="微软雅黑" panose="020B0503020204020204" charset="-122"/>
                        <a:ea typeface="微软雅黑" panose="020B0503020204020204" charset="-122"/>
                      </a:endParaRPr>
                    </a:p>
                  </a:txBody>
                  <a:tcPr marL="177800" marR="177800" marT="6350" marB="635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342900" rtl="0" eaLnBrk="1" latinLnBrk="0" hangingPunct="1">
                        <a:defRPr sz="1350" kern="1200">
                          <a:solidFill>
                            <a:schemeClr val="dk1"/>
                          </a:solidFill>
                          <a:latin typeface="Calibri" panose="020F0502020204030204"/>
                        </a:defRPr>
                      </a:lvl1pPr>
                      <a:lvl2pPr marL="342900" algn="l" defTabSz="342900" rtl="0" eaLnBrk="1" latinLnBrk="0" hangingPunct="1">
                        <a:defRPr sz="1350" kern="1200">
                          <a:solidFill>
                            <a:schemeClr val="dk1"/>
                          </a:solidFill>
                          <a:latin typeface="Calibri" panose="020F0502020204030204"/>
                        </a:defRPr>
                      </a:lvl2pPr>
                      <a:lvl3pPr marL="685800" algn="l" defTabSz="342900" rtl="0" eaLnBrk="1" latinLnBrk="0" hangingPunct="1">
                        <a:defRPr sz="1350" kern="1200">
                          <a:solidFill>
                            <a:schemeClr val="dk1"/>
                          </a:solidFill>
                          <a:latin typeface="Calibri" panose="020F0502020204030204"/>
                        </a:defRPr>
                      </a:lvl3pPr>
                      <a:lvl4pPr marL="1028700" algn="l" defTabSz="342900" rtl="0" eaLnBrk="1" latinLnBrk="0" hangingPunct="1">
                        <a:defRPr sz="1350" kern="1200">
                          <a:solidFill>
                            <a:schemeClr val="dk1"/>
                          </a:solidFill>
                          <a:latin typeface="Calibri" panose="020F0502020204030204"/>
                        </a:defRPr>
                      </a:lvl4pPr>
                      <a:lvl5pPr marL="1371600" algn="l" defTabSz="342900" rtl="0" eaLnBrk="1" latinLnBrk="0" hangingPunct="1">
                        <a:defRPr sz="1350" kern="1200">
                          <a:solidFill>
                            <a:schemeClr val="dk1"/>
                          </a:solidFill>
                          <a:latin typeface="Calibri" panose="020F0502020204030204"/>
                        </a:defRPr>
                      </a:lvl5pPr>
                      <a:lvl6pPr marL="1714500" algn="l" defTabSz="342900" rtl="0" eaLnBrk="1" latinLnBrk="0" hangingPunct="1">
                        <a:defRPr sz="1350" kern="1200">
                          <a:solidFill>
                            <a:schemeClr val="dk1"/>
                          </a:solidFill>
                          <a:latin typeface="Calibri" panose="020F0502020204030204"/>
                        </a:defRPr>
                      </a:lvl6pPr>
                      <a:lvl7pPr marL="2057400" algn="l" defTabSz="342900" rtl="0" eaLnBrk="1" latinLnBrk="0" hangingPunct="1">
                        <a:defRPr sz="1350" kern="1200">
                          <a:solidFill>
                            <a:schemeClr val="dk1"/>
                          </a:solidFill>
                          <a:latin typeface="Calibri" panose="020F0502020204030204"/>
                        </a:defRPr>
                      </a:lvl7pPr>
                      <a:lvl8pPr marL="2400300" algn="l" defTabSz="342900" rtl="0" eaLnBrk="1" latinLnBrk="0" hangingPunct="1">
                        <a:defRPr sz="1350" kern="1200">
                          <a:solidFill>
                            <a:schemeClr val="dk1"/>
                          </a:solidFill>
                          <a:latin typeface="Calibri" panose="020F0502020204030204"/>
                        </a:defRPr>
                      </a:lvl8pPr>
                      <a:lvl9pPr marL="2743200" algn="l" defTabSz="342900" rtl="0" eaLnBrk="1" latinLnBrk="0" hangingPunct="1">
                        <a:defRPr sz="1350" kern="1200">
                          <a:solidFill>
                            <a:schemeClr val="dk1"/>
                          </a:solidFill>
                          <a:latin typeface="Calibri" panose="020F0502020204030204"/>
                        </a:defRPr>
                      </a:lvl9pPr>
                    </a:lstStyle>
                    <a:p>
                      <a:pPr algn="ctr">
                        <a:lnSpc>
                          <a:spcPct val="120000"/>
                        </a:lnSpc>
                        <a:spcBef>
                          <a:spcPts val="0"/>
                        </a:spcBef>
                        <a:spcAft>
                          <a:spcPts val="0"/>
                        </a:spcAft>
                        <a:buNone/>
                      </a:pPr>
                      <a:r>
                        <a:rPr lang="en-US" altLang="zh-CN" sz="1400" spc="120">
                          <a:latin typeface="微软雅黑" panose="020B0503020204020204" charset="-122"/>
                          <a:ea typeface="微软雅黑" panose="020B0503020204020204" charset="-122"/>
                        </a:rPr>
                        <a:t>52</a:t>
                      </a:r>
                      <a:endParaRPr lang="en-US" altLang="zh-CN" sz="1400" spc="120">
                        <a:latin typeface="微软雅黑" panose="020B0503020204020204" charset="-122"/>
                        <a:ea typeface="微软雅黑" panose="020B0503020204020204" charset="-122"/>
                      </a:endParaRPr>
                    </a:p>
                  </a:txBody>
                  <a:tcPr marL="177800" marR="177800" marT="6350" marB="635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342900" rtl="0" eaLnBrk="1" latinLnBrk="0" hangingPunct="1">
                        <a:defRPr sz="1350" kern="1200">
                          <a:solidFill>
                            <a:schemeClr val="dk1"/>
                          </a:solidFill>
                          <a:latin typeface="Calibri" panose="020F0502020204030204"/>
                        </a:defRPr>
                      </a:lvl1pPr>
                      <a:lvl2pPr marL="342900" algn="l" defTabSz="342900" rtl="0" eaLnBrk="1" latinLnBrk="0" hangingPunct="1">
                        <a:defRPr sz="1350" kern="1200">
                          <a:solidFill>
                            <a:schemeClr val="dk1"/>
                          </a:solidFill>
                          <a:latin typeface="Calibri" panose="020F0502020204030204"/>
                        </a:defRPr>
                      </a:lvl2pPr>
                      <a:lvl3pPr marL="685800" algn="l" defTabSz="342900" rtl="0" eaLnBrk="1" latinLnBrk="0" hangingPunct="1">
                        <a:defRPr sz="1350" kern="1200">
                          <a:solidFill>
                            <a:schemeClr val="dk1"/>
                          </a:solidFill>
                          <a:latin typeface="Calibri" panose="020F0502020204030204"/>
                        </a:defRPr>
                      </a:lvl3pPr>
                      <a:lvl4pPr marL="1028700" algn="l" defTabSz="342900" rtl="0" eaLnBrk="1" latinLnBrk="0" hangingPunct="1">
                        <a:defRPr sz="1350" kern="1200">
                          <a:solidFill>
                            <a:schemeClr val="dk1"/>
                          </a:solidFill>
                          <a:latin typeface="Calibri" panose="020F0502020204030204"/>
                        </a:defRPr>
                      </a:lvl4pPr>
                      <a:lvl5pPr marL="1371600" algn="l" defTabSz="342900" rtl="0" eaLnBrk="1" latinLnBrk="0" hangingPunct="1">
                        <a:defRPr sz="1350" kern="1200">
                          <a:solidFill>
                            <a:schemeClr val="dk1"/>
                          </a:solidFill>
                          <a:latin typeface="Calibri" panose="020F0502020204030204"/>
                        </a:defRPr>
                      </a:lvl5pPr>
                      <a:lvl6pPr marL="1714500" algn="l" defTabSz="342900" rtl="0" eaLnBrk="1" latinLnBrk="0" hangingPunct="1">
                        <a:defRPr sz="1350" kern="1200">
                          <a:solidFill>
                            <a:schemeClr val="dk1"/>
                          </a:solidFill>
                          <a:latin typeface="Calibri" panose="020F0502020204030204"/>
                        </a:defRPr>
                      </a:lvl6pPr>
                      <a:lvl7pPr marL="2057400" algn="l" defTabSz="342900" rtl="0" eaLnBrk="1" latinLnBrk="0" hangingPunct="1">
                        <a:defRPr sz="1350" kern="1200">
                          <a:solidFill>
                            <a:schemeClr val="dk1"/>
                          </a:solidFill>
                          <a:latin typeface="Calibri" panose="020F0502020204030204"/>
                        </a:defRPr>
                      </a:lvl7pPr>
                      <a:lvl8pPr marL="2400300" algn="l" defTabSz="342900" rtl="0" eaLnBrk="1" latinLnBrk="0" hangingPunct="1">
                        <a:defRPr sz="1350" kern="1200">
                          <a:solidFill>
                            <a:schemeClr val="dk1"/>
                          </a:solidFill>
                          <a:latin typeface="Calibri" panose="020F0502020204030204"/>
                        </a:defRPr>
                      </a:lvl8pPr>
                      <a:lvl9pPr marL="2743200" algn="l" defTabSz="342900" rtl="0" eaLnBrk="1" latinLnBrk="0" hangingPunct="1">
                        <a:defRPr sz="1350" kern="1200">
                          <a:solidFill>
                            <a:schemeClr val="dk1"/>
                          </a:solidFill>
                          <a:latin typeface="Calibri" panose="020F0502020204030204"/>
                        </a:defRPr>
                      </a:lvl9pPr>
                    </a:lstStyle>
                    <a:p>
                      <a:pPr algn="ctr">
                        <a:lnSpc>
                          <a:spcPct val="120000"/>
                        </a:lnSpc>
                        <a:spcBef>
                          <a:spcPts val="0"/>
                        </a:spcBef>
                        <a:spcAft>
                          <a:spcPts val="0"/>
                        </a:spcAft>
                        <a:buNone/>
                      </a:pPr>
                      <a:r>
                        <a:rPr lang="zh-CN" altLang="en-US" sz="1400" spc="120" dirty="0">
                          <a:latin typeface="微软雅黑" panose="020B0503020204020204" charset="-122"/>
                          <a:ea typeface="微软雅黑" panose="020B0503020204020204" charset="-122"/>
                        </a:rPr>
                        <a:t>牛津</a:t>
                      </a:r>
                      <a:endParaRPr lang="zh-CN" altLang="en-US" sz="1400" spc="120" dirty="0">
                        <a:latin typeface="微软雅黑" panose="020B0503020204020204" charset="-122"/>
                        <a:ea typeface="微软雅黑" panose="020B0503020204020204" charset="-122"/>
                      </a:endParaRPr>
                    </a:p>
                  </a:txBody>
                  <a:tcPr marL="177800" marR="177800" marT="6350" marB="635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342900" rtl="0" eaLnBrk="1" latinLnBrk="0" hangingPunct="1">
                        <a:defRPr sz="1350" kern="1200">
                          <a:solidFill>
                            <a:schemeClr val="dk1"/>
                          </a:solidFill>
                          <a:latin typeface="Calibri" panose="020F0502020204030204"/>
                        </a:defRPr>
                      </a:lvl1pPr>
                      <a:lvl2pPr marL="342900" algn="l" defTabSz="342900" rtl="0" eaLnBrk="1" latinLnBrk="0" hangingPunct="1">
                        <a:defRPr sz="1350" kern="1200">
                          <a:solidFill>
                            <a:schemeClr val="dk1"/>
                          </a:solidFill>
                          <a:latin typeface="Calibri" panose="020F0502020204030204"/>
                        </a:defRPr>
                      </a:lvl2pPr>
                      <a:lvl3pPr marL="685800" algn="l" defTabSz="342900" rtl="0" eaLnBrk="1" latinLnBrk="0" hangingPunct="1">
                        <a:defRPr sz="1350" kern="1200">
                          <a:solidFill>
                            <a:schemeClr val="dk1"/>
                          </a:solidFill>
                          <a:latin typeface="Calibri" panose="020F0502020204030204"/>
                        </a:defRPr>
                      </a:lvl3pPr>
                      <a:lvl4pPr marL="1028700" algn="l" defTabSz="342900" rtl="0" eaLnBrk="1" latinLnBrk="0" hangingPunct="1">
                        <a:defRPr sz="1350" kern="1200">
                          <a:solidFill>
                            <a:schemeClr val="dk1"/>
                          </a:solidFill>
                          <a:latin typeface="Calibri" panose="020F0502020204030204"/>
                        </a:defRPr>
                      </a:lvl4pPr>
                      <a:lvl5pPr marL="1371600" algn="l" defTabSz="342900" rtl="0" eaLnBrk="1" latinLnBrk="0" hangingPunct="1">
                        <a:defRPr sz="1350" kern="1200">
                          <a:solidFill>
                            <a:schemeClr val="dk1"/>
                          </a:solidFill>
                          <a:latin typeface="Calibri" panose="020F0502020204030204"/>
                        </a:defRPr>
                      </a:lvl5pPr>
                      <a:lvl6pPr marL="1714500" algn="l" defTabSz="342900" rtl="0" eaLnBrk="1" latinLnBrk="0" hangingPunct="1">
                        <a:defRPr sz="1350" kern="1200">
                          <a:solidFill>
                            <a:schemeClr val="dk1"/>
                          </a:solidFill>
                          <a:latin typeface="Calibri" panose="020F0502020204030204"/>
                        </a:defRPr>
                      </a:lvl6pPr>
                      <a:lvl7pPr marL="2057400" algn="l" defTabSz="342900" rtl="0" eaLnBrk="1" latinLnBrk="0" hangingPunct="1">
                        <a:defRPr sz="1350" kern="1200">
                          <a:solidFill>
                            <a:schemeClr val="dk1"/>
                          </a:solidFill>
                          <a:latin typeface="Calibri" panose="020F0502020204030204"/>
                        </a:defRPr>
                      </a:lvl7pPr>
                      <a:lvl8pPr marL="2400300" algn="l" defTabSz="342900" rtl="0" eaLnBrk="1" latinLnBrk="0" hangingPunct="1">
                        <a:defRPr sz="1350" kern="1200">
                          <a:solidFill>
                            <a:schemeClr val="dk1"/>
                          </a:solidFill>
                          <a:latin typeface="Calibri" panose="020F0502020204030204"/>
                        </a:defRPr>
                      </a:lvl8pPr>
                      <a:lvl9pPr marL="2743200" algn="l" defTabSz="342900" rtl="0" eaLnBrk="1" latinLnBrk="0" hangingPunct="1">
                        <a:defRPr sz="1350" kern="1200">
                          <a:solidFill>
                            <a:schemeClr val="dk1"/>
                          </a:solidFill>
                          <a:latin typeface="Calibri" panose="020F0502020204030204"/>
                        </a:defRPr>
                      </a:lvl9pPr>
                    </a:lstStyle>
                    <a:p>
                      <a:pPr algn="ctr">
                        <a:lnSpc>
                          <a:spcPct val="120000"/>
                        </a:lnSpc>
                        <a:spcBef>
                          <a:spcPts val="0"/>
                        </a:spcBef>
                        <a:spcAft>
                          <a:spcPts val="0"/>
                        </a:spcAft>
                        <a:buNone/>
                      </a:pPr>
                      <a:r>
                        <a:rPr lang="en-US" altLang="zh-CN" sz="1400" spc="120">
                          <a:latin typeface="微软雅黑" panose="020B0503020204020204" charset="-122"/>
                          <a:ea typeface="微软雅黑" panose="020B0503020204020204" charset="-122"/>
                        </a:rPr>
                        <a:t>34</a:t>
                      </a:r>
                      <a:endParaRPr lang="en-US" altLang="zh-CN" sz="1400" spc="120">
                        <a:latin typeface="微软雅黑" panose="020B0503020204020204" charset="-122"/>
                        <a:ea typeface="微软雅黑" panose="020B0503020204020204" charset="-122"/>
                      </a:endParaRPr>
                    </a:p>
                  </a:txBody>
                  <a:tcPr marL="177800" marR="177800" marT="6350" marB="635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r>
              <a:tr h="327529">
                <a:tc>
                  <a:txBody>
                    <a:bodyPr/>
                    <a:lstStyle>
                      <a:lvl1pPr marL="0" algn="l" defTabSz="342900" rtl="0" eaLnBrk="1" latinLnBrk="0" hangingPunct="1">
                        <a:defRPr sz="1350" kern="1200">
                          <a:solidFill>
                            <a:schemeClr val="dk1"/>
                          </a:solidFill>
                          <a:latin typeface="Calibri" panose="020F0502020204030204"/>
                        </a:defRPr>
                      </a:lvl1pPr>
                      <a:lvl2pPr marL="342900" algn="l" defTabSz="342900" rtl="0" eaLnBrk="1" latinLnBrk="0" hangingPunct="1">
                        <a:defRPr sz="1350" kern="1200">
                          <a:solidFill>
                            <a:schemeClr val="dk1"/>
                          </a:solidFill>
                          <a:latin typeface="Calibri" panose="020F0502020204030204"/>
                        </a:defRPr>
                      </a:lvl2pPr>
                      <a:lvl3pPr marL="685800" algn="l" defTabSz="342900" rtl="0" eaLnBrk="1" latinLnBrk="0" hangingPunct="1">
                        <a:defRPr sz="1350" kern="1200">
                          <a:solidFill>
                            <a:schemeClr val="dk1"/>
                          </a:solidFill>
                          <a:latin typeface="Calibri" panose="020F0502020204030204"/>
                        </a:defRPr>
                      </a:lvl3pPr>
                      <a:lvl4pPr marL="1028700" algn="l" defTabSz="342900" rtl="0" eaLnBrk="1" latinLnBrk="0" hangingPunct="1">
                        <a:defRPr sz="1350" kern="1200">
                          <a:solidFill>
                            <a:schemeClr val="dk1"/>
                          </a:solidFill>
                          <a:latin typeface="Calibri" panose="020F0502020204030204"/>
                        </a:defRPr>
                      </a:lvl4pPr>
                      <a:lvl5pPr marL="1371600" algn="l" defTabSz="342900" rtl="0" eaLnBrk="1" latinLnBrk="0" hangingPunct="1">
                        <a:defRPr sz="1350" kern="1200">
                          <a:solidFill>
                            <a:schemeClr val="dk1"/>
                          </a:solidFill>
                          <a:latin typeface="Calibri" panose="020F0502020204030204"/>
                        </a:defRPr>
                      </a:lvl5pPr>
                      <a:lvl6pPr marL="1714500" algn="l" defTabSz="342900" rtl="0" eaLnBrk="1" latinLnBrk="0" hangingPunct="1">
                        <a:defRPr sz="1350" kern="1200">
                          <a:solidFill>
                            <a:schemeClr val="dk1"/>
                          </a:solidFill>
                          <a:latin typeface="Calibri" panose="020F0502020204030204"/>
                        </a:defRPr>
                      </a:lvl6pPr>
                      <a:lvl7pPr marL="2057400" algn="l" defTabSz="342900" rtl="0" eaLnBrk="1" latinLnBrk="0" hangingPunct="1">
                        <a:defRPr sz="1350" kern="1200">
                          <a:solidFill>
                            <a:schemeClr val="dk1"/>
                          </a:solidFill>
                          <a:latin typeface="Calibri" panose="020F0502020204030204"/>
                        </a:defRPr>
                      </a:lvl7pPr>
                      <a:lvl8pPr marL="2400300" algn="l" defTabSz="342900" rtl="0" eaLnBrk="1" latinLnBrk="0" hangingPunct="1">
                        <a:defRPr sz="1350" kern="1200">
                          <a:solidFill>
                            <a:schemeClr val="dk1"/>
                          </a:solidFill>
                          <a:latin typeface="Calibri" panose="020F0502020204030204"/>
                        </a:defRPr>
                      </a:lvl8pPr>
                      <a:lvl9pPr marL="2743200" algn="l" defTabSz="342900" rtl="0" eaLnBrk="1" latinLnBrk="0" hangingPunct="1">
                        <a:defRPr sz="1350" kern="1200">
                          <a:solidFill>
                            <a:schemeClr val="dk1"/>
                          </a:solidFill>
                          <a:latin typeface="Calibri" panose="020F0502020204030204"/>
                        </a:defRPr>
                      </a:lvl9pPr>
                    </a:lstStyle>
                    <a:p>
                      <a:pPr algn="ctr">
                        <a:lnSpc>
                          <a:spcPct val="120000"/>
                        </a:lnSpc>
                        <a:spcBef>
                          <a:spcPts val="0"/>
                        </a:spcBef>
                        <a:spcAft>
                          <a:spcPts val="0"/>
                        </a:spcAft>
                        <a:buNone/>
                      </a:pPr>
                      <a:r>
                        <a:rPr lang="zh-CN" altLang="en-US" sz="1400" spc="120" dirty="0">
                          <a:latin typeface="微软雅黑" panose="020B0503020204020204" charset="-122"/>
                          <a:ea typeface="微软雅黑" panose="020B0503020204020204" charset="-122"/>
                        </a:rPr>
                        <a:t>德比</a:t>
                      </a:r>
                      <a:endParaRPr lang="zh-CN" altLang="en-US" sz="1400" spc="120" dirty="0">
                        <a:latin typeface="微软雅黑" panose="020B0503020204020204" charset="-122"/>
                        <a:ea typeface="微软雅黑" panose="020B0503020204020204" charset="-122"/>
                      </a:endParaRPr>
                    </a:p>
                  </a:txBody>
                  <a:tcPr marL="177800" marR="177800" marT="6350" marB="635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342900" rtl="0" eaLnBrk="1" latinLnBrk="0" hangingPunct="1">
                        <a:defRPr sz="1350" kern="1200">
                          <a:solidFill>
                            <a:schemeClr val="dk1"/>
                          </a:solidFill>
                          <a:latin typeface="Calibri" panose="020F0502020204030204"/>
                        </a:defRPr>
                      </a:lvl1pPr>
                      <a:lvl2pPr marL="342900" algn="l" defTabSz="342900" rtl="0" eaLnBrk="1" latinLnBrk="0" hangingPunct="1">
                        <a:defRPr sz="1350" kern="1200">
                          <a:solidFill>
                            <a:schemeClr val="dk1"/>
                          </a:solidFill>
                          <a:latin typeface="Calibri" panose="020F0502020204030204"/>
                        </a:defRPr>
                      </a:lvl2pPr>
                      <a:lvl3pPr marL="685800" algn="l" defTabSz="342900" rtl="0" eaLnBrk="1" latinLnBrk="0" hangingPunct="1">
                        <a:defRPr sz="1350" kern="1200">
                          <a:solidFill>
                            <a:schemeClr val="dk1"/>
                          </a:solidFill>
                          <a:latin typeface="Calibri" panose="020F0502020204030204"/>
                        </a:defRPr>
                      </a:lvl3pPr>
                      <a:lvl4pPr marL="1028700" algn="l" defTabSz="342900" rtl="0" eaLnBrk="1" latinLnBrk="0" hangingPunct="1">
                        <a:defRPr sz="1350" kern="1200">
                          <a:solidFill>
                            <a:schemeClr val="dk1"/>
                          </a:solidFill>
                          <a:latin typeface="Calibri" panose="020F0502020204030204"/>
                        </a:defRPr>
                      </a:lvl4pPr>
                      <a:lvl5pPr marL="1371600" algn="l" defTabSz="342900" rtl="0" eaLnBrk="1" latinLnBrk="0" hangingPunct="1">
                        <a:defRPr sz="1350" kern="1200">
                          <a:solidFill>
                            <a:schemeClr val="dk1"/>
                          </a:solidFill>
                          <a:latin typeface="Calibri" panose="020F0502020204030204"/>
                        </a:defRPr>
                      </a:lvl5pPr>
                      <a:lvl6pPr marL="1714500" algn="l" defTabSz="342900" rtl="0" eaLnBrk="1" latinLnBrk="0" hangingPunct="1">
                        <a:defRPr sz="1350" kern="1200">
                          <a:solidFill>
                            <a:schemeClr val="dk1"/>
                          </a:solidFill>
                          <a:latin typeface="Calibri" panose="020F0502020204030204"/>
                        </a:defRPr>
                      </a:lvl6pPr>
                      <a:lvl7pPr marL="2057400" algn="l" defTabSz="342900" rtl="0" eaLnBrk="1" latinLnBrk="0" hangingPunct="1">
                        <a:defRPr sz="1350" kern="1200">
                          <a:solidFill>
                            <a:schemeClr val="dk1"/>
                          </a:solidFill>
                          <a:latin typeface="Calibri" panose="020F0502020204030204"/>
                        </a:defRPr>
                      </a:lvl7pPr>
                      <a:lvl8pPr marL="2400300" algn="l" defTabSz="342900" rtl="0" eaLnBrk="1" latinLnBrk="0" hangingPunct="1">
                        <a:defRPr sz="1350" kern="1200">
                          <a:solidFill>
                            <a:schemeClr val="dk1"/>
                          </a:solidFill>
                          <a:latin typeface="Calibri" panose="020F0502020204030204"/>
                        </a:defRPr>
                      </a:lvl8pPr>
                      <a:lvl9pPr marL="2743200" algn="l" defTabSz="342900" rtl="0" eaLnBrk="1" latinLnBrk="0" hangingPunct="1">
                        <a:defRPr sz="1350" kern="1200">
                          <a:solidFill>
                            <a:schemeClr val="dk1"/>
                          </a:solidFill>
                          <a:latin typeface="Calibri" panose="020F0502020204030204"/>
                        </a:defRPr>
                      </a:lvl9pPr>
                    </a:lstStyle>
                    <a:p>
                      <a:pPr algn="ctr">
                        <a:lnSpc>
                          <a:spcPct val="120000"/>
                        </a:lnSpc>
                        <a:spcBef>
                          <a:spcPts val="0"/>
                        </a:spcBef>
                        <a:spcAft>
                          <a:spcPts val="0"/>
                        </a:spcAft>
                        <a:buNone/>
                      </a:pPr>
                      <a:r>
                        <a:rPr lang="en-US" altLang="zh-CN" sz="1400" spc="120" dirty="0">
                          <a:latin typeface="微软雅黑" panose="020B0503020204020204" charset="-122"/>
                          <a:ea typeface="微软雅黑" panose="020B0503020204020204" charset="-122"/>
                        </a:rPr>
                        <a:t>58</a:t>
                      </a:r>
                      <a:endParaRPr lang="en-US" altLang="zh-CN" sz="1400" spc="120" dirty="0">
                        <a:latin typeface="微软雅黑" panose="020B0503020204020204" charset="-122"/>
                        <a:ea typeface="微软雅黑" panose="020B0503020204020204" charset="-122"/>
                      </a:endParaRPr>
                    </a:p>
                  </a:txBody>
                  <a:tcPr marL="177800" marR="177800" marT="6350" marB="635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342900" rtl="0" eaLnBrk="1" latinLnBrk="0" hangingPunct="1">
                        <a:defRPr sz="1350" kern="1200">
                          <a:solidFill>
                            <a:schemeClr val="dk1"/>
                          </a:solidFill>
                          <a:latin typeface="Calibri" panose="020F0502020204030204"/>
                        </a:defRPr>
                      </a:lvl1pPr>
                      <a:lvl2pPr marL="342900" algn="l" defTabSz="342900" rtl="0" eaLnBrk="1" latinLnBrk="0" hangingPunct="1">
                        <a:defRPr sz="1350" kern="1200">
                          <a:solidFill>
                            <a:schemeClr val="dk1"/>
                          </a:solidFill>
                          <a:latin typeface="Calibri" panose="020F0502020204030204"/>
                        </a:defRPr>
                      </a:lvl2pPr>
                      <a:lvl3pPr marL="685800" algn="l" defTabSz="342900" rtl="0" eaLnBrk="1" latinLnBrk="0" hangingPunct="1">
                        <a:defRPr sz="1350" kern="1200">
                          <a:solidFill>
                            <a:schemeClr val="dk1"/>
                          </a:solidFill>
                          <a:latin typeface="Calibri" panose="020F0502020204030204"/>
                        </a:defRPr>
                      </a:lvl3pPr>
                      <a:lvl4pPr marL="1028700" algn="l" defTabSz="342900" rtl="0" eaLnBrk="1" latinLnBrk="0" hangingPunct="1">
                        <a:defRPr sz="1350" kern="1200">
                          <a:solidFill>
                            <a:schemeClr val="dk1"/>
                          </a:solidFill>
                          <a:latin typeface="Calibri" panose="020F0502020204030204"/>
                        </a:defRPr>
                      </a:lvl4pPr>
                      <a:lvl5pPr marL="1371600" algn="l" defTabSz="342900" rtl="0" eaLnBrk="1" latinLnBrk="0" hangingPunct="1">
                        <a:defRPr sz="1350" kern="1200">
                          <a:solidFill>
                            <a:schemeClr val="dk1"/>
                          </a:solidFill>
                          <a:latin typeface="Calibri" panose="020F0502020204030204"/>
                        </a:defRPr>
                      </a:lvl5pPr>
                      <a:lvl6pPr marL="1714500" algn="l" defTabSz="342900" rtl="0" eaLnBrk="1" latinLnBrk="0" hangingPunct="1">
                        <a:defRPr sz="1350" kern="1200">
                          <a:solidFill>
                            <a:schemeClr val="dk1"/>
                          </a:solidFill>
                          <a:latin typeface="Calibri" panose="020F0502020204030204"/>
                        </a:defRPr>
                      </a:lvl6pPr>
                      <a:lvl7pPr marL="2057400" algn="l" defTabSz="342900" rtl="0" eaLnBrk="1" latinLnBrk="0" hangingPunct="1">
                        <a:defRPr sz="1350" kern="1200">
                          <a:solidFill>
                            <a:schemeClr val="dk1"/>
                          </a:solidFill>
                          <a:latin typeface="Calibri" panose="020F0502020204030204"/>
                        </a:defRPr>
                      </a:lvl7pPr>
                      <a:lvl8pPr marL="2400300" algn="l" defTabSz="342900" rtl="0" eaLnBrk="1" latinLnBrk="0" hangingPunct="1">
                        <a:defRPr sz="1350" kern="1200">
                          <a:solidFill>
                            <a:schemeClr val="dk1"/>
                          </a:solidFill>
                          <a:latin typeface="Calibri" panose="020F0502020204030204"/>
                        </a:defRPr>
                      </a:lvl8pPr>
                      <a:lvl9pPr marL="2743200" algn="l" defTabSz="342900" rtl="0" eaLnBrk="1" latinLnBrk="0" hangingPunct="1">
                        <a:defRPr sz="1350" kern="1200">
                          <a:solidFill>
                            <a:schemeClr val="dk1"/>
                          </a:solidFill>
                          <a:latin typeface="Calibri" panose="020F0502020204030204"/>
                        </a:defRPr>
                      </a:lvl9pPr>
                    </a:lstStyle>
                    <a:p>
                      <a:pPr algn="ctr">
                        <a:lnSpc>
                          <a:spcPct val="120000"/>
                        </a:lnSpc>
                        <a:spcBef>
                          <a:spcPts val="0"/>
                        </a:spcBef>
                        <a:spcAft>
                          <a:spcPts val="0"/>
                        </a:spcAft>
                        <a:buNone/>
                      </a:pPr>
                      <a:r>
                        <a:rPr lang="zh-CN" altLang="en-US" sz="1400" spc="120">
                          <a:latin typeface="微软雅黑" panose="020B0503020204020204" charset="-122"/>
                          <a:ea typeface="微软雅黑" panose="020B0503020204020204" charset="-122"/>
                        </a:rPr>
                        <a:t>萨默赛特</a:t>
                      </a:r>
                      <a:endParaRPr lang="zh-CN" altLang="en-US" sz="1400" spc="120">
                        <a:latin typeface="微软雅黑" panose="020B0503020204020204" charset="-122"/>
                        <a:ea typeface="微软雅黑" panose="020B0503020204020204" charset="-122"/>
                      </a:endParaRPr>
                    </a:p>
                  </a:txBody>
                  <a:tcPr marL="177800" marR="177800" marT="6350" marB="635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342900" rtl="0" eaLnBrk="1" latinLnBrk="0" hangingPunct="1">
                        <a:defRPr sz="1350" kern="1200">
                          <a:solidFill>
                            <a:schemeClr val="dk1"/>
                          </a:solidFill>
                          <a:latin typeface="Calibri" panose="020F0502020204030204"/>
                        </a:defRPr>
                      </a:lvl1pPr>
                      <a:lvl2pPr marL="342900" algn="l" defTabSz="342900" rtl="0" eaLnBrk="1" latinLnBrk="0" hangingPunct="1">
                        <a:defRPr sz="1350" kern="1200">
                          <a:solidFill>
                            <a:schemeClr val="dk1"/>
                          </a:solidFill>
                          <a:latin typeface="Calibri" panose="020F0502020204030204"/>
                        </a:defRPr>
                      </a:lvl2pPr>
                      <a:lvl3pPr marL="685800" algn="l" defTabSz="342900" rtl="0" eaLnBrk="1" latinLnBrk="0" hangingPunct="1">
                        <a:defRPr sz="1350" kern="1200">
                          <a:solidFill>
                            <a:schemeClr val="dk1"/>
                          </a:solidFill>
                          <a:latin typeface="Calibri" panose="020F0502020204030204"/>
                        </a:defRPr>
                      </a:lvl3pPr>
                      <a:lvl4pPr marL="1028700" algn="l" defTabSz="342900" rtl="0" eaLnBrk="1" latinLnBrk="0" hangingPunct="1">
                        <a:defRPr sz="1350" kern="1200">
                          <a:solidFill>
                            <a:schemeClr val="dk1"/>
                          </a:solidFill>
                          <a:latin typeface="Calibri" panose="020F0502020204030204"/>
                        </a:defRPr>
                      </a:lvl4pPr>
                      <a:lvl5pPr marL="1371600" algn="l" defTabSz="342900" rtl="0" eaLnBrk="1" latinLnBrk="0" hangingPunct="1">
                        <a:defRPr sz="1350" kern="1200">
                          <a:solidFill>
                            <a:schemeClr val="dk1"/>
                          </a:solidFill>
                          <a:latin typeface="Calibri" panose="020F0502020204030204"/>
                        </a:defRPr>
                      </a:lvl5pPr>
                      <a:lvl6pPr marL="1714500" algn="l" defTabSz="342900" rtl="0" eaLnBrk="1" latinLnBrk="0" hangingPunct="1">
                        <a:defRPr sz="1350" kern="1200">
                          <a:solidFill>
                            <a:schemeClr val="dk1"/>
                          </a:solidFill>
                          <a:latin typeface="Calibri" panose="020F0502020204030204"/>
                        </a:defRPr>
                      </a:lvl6pPr>
                      <a:lvl7pPr marL="2057400" algn="l" defTabSz="342900" rtl="0" eaLnBrk="1" latinLnBrk="0" hangingPunct="1">
                        <a:defRPr sz="1350" kern="1200">
                          <a:solidFill>
                            <a:schemeClr val="dk1"/>
                          </a:solidFill>
                          <a:latin typeface="Calibri" panose="020F0502020204030204"/>
                        </a:defRPr>
                      </a:lvl7pPr>
                      <a:lvl8pPr marL="2400300" algn="l" defTabSz="342900" rtl="0" eaLnBrk="1" latinLnBrk="0" hangingPunct="1">
                        <a:defRPr sz="1350" kern="1200">
                          <a:solidFill>
                            <a:schemeClr val="dk1"/>
                          </a:solidFill>
                          <a:latin typeface="Calibri" panose="020F0502020204030204"/>
                        </a:defRPr>
                      </a:lvl8pPr>
                      <a:lvl9pPr marL="2743200" algn="l" defTabSz="342900" rtl="0" eaLnBrk="1" latinLnBrk="0" hangingPunct="1">
                        <a:defRPr sz="1350" kern="1200">
                          <a:solidFill>
                            <a:schemeClr val="dk1"/>
                          </a:solidFill>
                          <a:latin typeface="Calibri" panose="020F0502020204030204"/>
                        </a:defRPr>
                      </a:lvl9pPr>
                    </a:lstStyle>
                    <a:p>
                      <a:pPr algn="ctr">
                        <a:lnSpc>
                          <a:spcPct val="120000"/>
                        </a:lnSpc>
                        <a:spcBef>
                          <a:spcPts val="0"/>
                        </a:spcBef>
                        <a:spcAft>
                          <a:spcPts val="0"/>
                        </a:spcAft>
                        <a:buNone/>
                      </a:pPr>
                      <a:r>
                        <a:rPr lang="en-US" altLang="zh-CN" sz="1400" spc="120" dirty="0">
                          <a:latin typeface="微软雅黑" panose="020B0503020204020204" charset="-122"/>
                          <a:ea typeface="微软雅黑" panose="020B0503020204020204" charset="-122"/>
                        </a:rPr>
                        <a:t>47</a:t>
                      </a:r>
                      <a:endParaRPr lang="en-US" altLang="zh-CN" sz="1400" spc="120" dirty="0">
                        <a:latin typeface="微软雅黑" panose="020B0503020204020204" charset="-122"/>
                        <a:ea typeface="微软雅黑" panose="020B0503020204020204" charset="-122"/>
                      </a:endParaRPr>
                    </a:p>
                  </a:txBody>
                  <a:tcPr marL="177800" marR="177800" marT="6350" marB="635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r>
              <a:tr h="327529">
                <a:tc>
                  <a:txBody>
                    <a:bodyPr/>
                    <a:lstStyle>
                      <a:lvl1pPr marL="0" algn="l" defTabSz="342900" rtl="0" eaLnBrk="1" latinLnBrk="0" hangingPunct="1">
                        <a:defRPr sz="1350" kern="1200">
                          <a:solidFill>
                            <a:schemeClr val="dk1"/>
                          </a:solidFill>
                          <a:latin typeface="Calibri" panose="020F0502020204030204"/>
                        </a:defRPr>
                      </a:lvl1pPr>
                      <a:lvl2pPr marL="342900" algn="l" defTabSz="342900" rtl="0" eaLnBrk="1" latinLnBrk="0" hangingPunct="1">
                        <a:defRPr sz="1350" kern="1200">
                          <a:solidFill>
                            <a:schemeClr val="dk1"/>
                          </a:solidFill>
                          <a:latin typeface="Calibri" panose="020F0502020204030204"/>
                        </a:defRPr>
                      </a:lvl2pPr>
                      <a:lvl3pPr marL="685800" algn="l" defTabSz="342900" rtl="0" eaLnBrk="1" latinLnBrk="0" hangingPunct="1">
                        <a:defRPr sz="1350" kern="1200">
                          <a:solidFill>
                            <a:schemeClr val="dk1"/>
                          </a:solidFill>
                          <a:latin typeface="Calibri" panose="020F0502020204030204"/>
                        </a:defRPr>
                      </a:lvl3pPr>
                      <a:lvl4pPr marL="1028700" algn="l" defTabSz="342900" rtl="0" eaLnBrk="1" latinLnBrk="0" hangingPunct="1">
                        <a:defRPr sz="1350" kern="1200">
                          <a:solidFill>
                            <a:schemeClr val="dk1"/>
                          </a:solidFill>
                          <a:latin typeface="Calibri" panose="020F0502020204030204"/>
                        </a:defRPr>
                      </a:lvl4pPr>
                      <a:lvl5pPr marL="1371600" algn="l" defTabSz="342900" rtl="0" eaLnBrk="1" latinLnBrk="0" hangingPunct="1">
                        <a:defRPr sz="1350" kern="1200">
                          <a:solidFill>
                            <a:schemeClr val="dk1"/>
                          </a:solidFill>
                          <a:latin typeface="Calibri" panose="020F0502020204030204"/>
                        </a:defRPr>
                      </a:lvl5pPr>
                      <a:lvl6pPr marL="1714500" algn="l" defTabSz="342900" rtl="0" eaLnBrk="1" latinLnBrk="0" hangingPunct="1">
                        <a:defRPr sz="1350" kern="1200">
                          <a:solidFill>
                            <a:schemeClr val="dk1"/>
                          </a:solidFill>
                          <a:latin typeface="Calibri" panose="020F0502020204030204"/>
                        </a:defRPr>
                      </a:lvl6pPr>
                      <a:lvl7pPr marL="2057400" algn="l" defTabSz="342900" rtl="0" eaLnBrk="1" latinLnBrk="0" hangingPunct="1">
                        <a:defRPr sz="1350" kern="1200">
                          <a:solidFill>
                            <a:schemeClr val="dk1"/>
                          </a:solidFill>
                          <a:latin typeface="Calibri" panose="020F0502020204030204"/>
                        </a:defRPr>
                      </a:lvl7pPr>
                      <a:lvl8pPr marL="2400300" algn="l" defTabSz="342900" rtl="0" eaLnBrk="1" latinLnBrk="0" hangingPunct="1">
                        <a:defRPr sz="1350" kern="1200">
                          <a:solidFill>
                            <a:schemeClr val="dk1"/>
                          </a:solidFill>
                          <a:latin typeface="Calibri" panose="020F0502020204030204"/>
                        </a:defRPr>
                      </a:lvl8pPr>
                      <a:lvl9pPr marL="2743200" algn="l" defTabSz="342900" rtl="0" eaLnBrk="1" latinLnBrk="0" hangingPunct="1">
                        <a:defRPr sz="1350" kern="1200">
                          <a:solidFill>
                            <a:schemeClr val="dk1"/>
                          </a:solidFill>
                          <a:latin typeface="Calibri" panose="020F0502020204030204"/>
                        </a:defRPr>
                      </a:lvl9pPr>
                    </a:lstStyle>
                    <a:p>
                      <a:pPr algn="ctr">
                        <a:lnSpc>
                          <a:spcPct val="120000"/>
                        </a:lnSpc>
                        <a:spcBef>
                          <a:spcPts val="0"/>
                        </a:spcBef>
                        <a:spcAft>
                          <a:spcPts val="0"/>
                        </a:spcAft>
                        <a:buNone/>
                      </a:pPr>
                      <a:r>
                        <a:rPr lang="zh-CN" altLang="en-US" sz="1400" spc="120">
                          <a:latin typeface="微软雅黑" panose="020B0503020204020204" charset="-122"/>
                          <a:ea typeface="微软雅黑" panose="020B0503020204020204" charset="-122"/>
                        </a:rPr>
                        <a:t>德文</a:t>
                      </a:r>
                      <a:endParaRPr lang="zh-CN" altLang="en-US" sz="1400" spc="120">
                        <a:latin typeface="微软雅黑" panose="020B0503020204020204" charset="-122"/>
                        <a:ea typeface="微软雅黑" panose="020B0503020204020204" charset="-122"/>
                      </a:endParaRPr>
                    </a:p>
                  </a:txBody>
                  <a:tcPr marL="177800" marR="177800" marT="6350" marB="635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342900" rtl="0" eaLnBrk="1" latinLnBrk="0" hangingPunct="1">
                        <a:defRPr sz="1350" kern="1200">
                          <a:solidFill>
                            <a:schemeClr val="dk1"/>
                          </a:solidFill>
                          <a:latin typeface="Calibri" panose="020F0502020204030204"/>
                        </a:defRPr>
                      </a:lvl1pPr>
                      <a:lvl2pPr marL="342900" algn="l" defTabSz="342900" rtl="0" eaLnBrk="1" latinLnBrk="0" hangingPunct="1">
                        <a:defRPr sz="1350" kern="1200">
                          <a:solidFill>
                            <a:schemeClr val="dk1"/>
                          </a:solidFill>
                          <a:latin typeface="Calibri" panose="020F0502020204030204"/>
                        </a:defRPr>
                      </a:lvl2pPr>
                      <a:lvl3pPr marL="685800" algn="l" defTabSz="342900" rtl="0" eaLnBrk="1" latinLnBrk="0" hangingPunct="1">
                        <a:defRPr sz="1350" kern="1200">
                          <a:solidFill>
                            <a:schemeClr val="dk1"/>
                          </a:solidFill>
                          <a:latin typeface="Calibri" panose="020F0502020204030204"/>
                        </a:defRPr>
                      </a:lvl3pPr>
                      <a:lvl4pPr marL="1028700" algn="l" defTabSz="342900" rtl="0" eaLnBrk="1" latinLnBrk="0" hangingPunct="1">
                        <a:defRPr sz="1350" kern="1200">
                          <a:solidFill>
                            <a:schemeClr val="dk1"/>
                          </a:solidFill>
                          <a:latin typeface="Calibri" panose="020F0502020204030204"/>
                        </a:defRPr>
                      </a:lvl4pPr>
                      <a:lvl5pPr marL="1371600" algn="l" defTabSz="342900" rtl="0" eaLnBrk="1" latinLnBrk="0" hangingPunct="1">
                        <a:defRPr sz="1350" kern="1200">
                          <a:solidFill>
                            <a:schemeClr val="dk1"/>
                          </a:solidFill>
                          <a:latin typeface="Calibri" panose="020F0502020204030204"/>
                        </a:defRPr>
                      </a:lvl5pPr>
                      <a:lvl6pPr marL="1714500" algn="l" defTabSz="342900" rtl="0" eaLnBrk="1" latinLnBrk="0" hangingPunct="1">
                        <a:defRPr sz="1350" kern="1200">
                          <a:solidFill>
                            <a:schemeClr val="dk1"/>
                          </a:solidFill>
                          <a:latin typeface="Calibri" panose="020F0502020204030204"/>
                        </a:defRPr>
                      </a:lvl6pPr>
                      <a:lvl7pPr marL="2057400" algn="l" defTabSz="342900" rtl="0" eaLnBrk="1" latinLnBrk="0" hangingPunct="1">
                        <a:defRPr sz="1350" kern="1200">
                          <a:solidFill>
                            <a:schemeClr val="dk1"/>
                          </a:solidFill>
                          <a:latin typeface="Calibri" panose="020F0502020204030204"/>
                        </a:defRPr>
                      </a:lvl7pPr>
                      <a:lvl8pPr marL="2400300" algn="l" defTabSz="342900" rtl="0" eaLnBrk="1" latinLnBrk="0" hangingPunct="1">
                        <a:defRPr sz="1350" kern="1200">
                          <a:solidFill>
                            <a:schemeClr val="dk1"/>
                          </a:solidFill>
                          <a:latin typeface="Calibri" panose="020F0502020204030204"/>
                        </a:defRPr>
                      </a:lvl8pPr>
                      <a:lvl9pPr marL="2743200" algn="l" defTabSz="342900" rtl="0" eaLnBrk="1" latinLnBrk="0" hangingPunct="1">
                        <a:defRPr sz="1350" kern="1200">
                          <a:solidFill>
                            <a:schemeClr val="dk1"/>
                          </a:solidFill>
                          <a:latin typeface="Calibri" panose="020F0502020204030204"/>
                        </a:defRPr>
                      </a:lvl9pPr>
                    </a:lstStyle>
                    <a:p>
                      <a:pPr algn="ctr">
                        <a:lnSpc>
                          <a:spcPct val="120000"/>
                        </a:lnSpc>
                        <a:spcBef>
                          <a:spcPts val="0"/>
                        </a:spcBef>
                        <a:spcAft>
                          <a:spcPts val="0"/>
                        </a:spcAft>
                        <a:buNone/>
                      </a:pPr>
                      <a:r>
                        <a:rPr lang="en-US" altLang="zh-CN" sz="1400" spc="120">
                          <a:latin typeface="微软雅黑" panose="020B0503020204020204" charset="-122"/>
                          <a:ea typeface="微软雅黑" panose="020B0503020204020204" charset="-122"/>
                        </a:rPr>
                        <a:t>51</a:t>
                      </a:r>
                      <a:endParaRPr lang="en-US" altLang="zh-CN" sz="1400" spc="120">
                        <a:latin typeface="微软雅黑" panose="020B0503020204020204" charset="-122"/>
                        <a:ea typeface="微软雅黑" panose="020B0503020204020204" charset="-122"/>
                      </a:endParaRPr>
                    </a:p>
                  </a:txBody>
                  <a:tcPr marL="177800" marR="177800" marT="6350" marB="635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342900" rtl="0" eaLnBrk="1" latinLnBrk="0" hangingPunct="1">
                        <a:defRPr sz="1350" kern="1200">
                          <a:solidFill>
                            <a:schemeClr val="dk1"/>
                          </a:solidFill>
                          <a:latin typeface="Calibri" panose="020F0502020204030204"/>
                        </a:defRPr>
                      </a:lvl1pPr>
                      <a:lvl2pPr marL="342900" algn="l" defTabSz="342900" rtl="0" eaLnBrk="1" latinLnBrk="0" hangingPunct="1">
                        <a:defRPr sz="1350" kern="1200">
                          <a:solidFill>
                            <a:schemeClr val="dk1"/>
                          </a:solidFill>
                          <a:latin typeface="Calibri" panose="020F0502020204030204"/>
                        </a:defRPr>
                      </a:lvl2pPr>
                      <a:lvl3pPr marL="685800" algn="l" defTabSz="342900" rtl="0" eaLnBrk="1" latinLnBrk="0" hangingPunct="1">
                        <a:defRPr sz="1350" kern="1200">
                          <a:solidFill>
                            <a:schemeClr val="dk1"/>
                          </a:solidFill>
                          <a:latin typeface="Calibri" panose="020F0502020204030204"/>
                        </a:defRPr>
                      </a:lvl3pPr>
                      <a:lvl4pPr marL="1028700" algn="l" defTabSz="342900" rtl="0" eaLnBrk="1" latinLnBrk="0" hangingPunct="1">
                        <a:defRPr sz="1350" kern="1200">
                          <a:solidFill>
                            <a:schemeClr val="dk1"/>
                          </a:solidFill>
                          <a:latin typeface="Calibri" panose="020F0502020204030204"/>
                        </a:defRPr>
                      </a:lvl4pPr>
                      <a:lvl5pPr marL="1371600" algn="l" defTabSz="342900" rtl="0" eaLnBrk="1" latinLnBrk="0" hangingPunct="1">
                        <a:defRPr sz="1350" kern="1200">
                          <a:solidFill>
                            <a:schemeClr val="dk1"/>
                          </a:solidFill>
                          <a:latin typeface="Calibri" panose="020F0502020204030204"/>
                        </a:defRPr>
                      </a:lvl5pPr>
                      <a:lvl6pPr marL="1714500" algn="l" defTabSz="342900" rtl="0" eaLnBrk="1" latinLnBrk="0" hangingPunct="1">
                        <a:defRPr sz="1350" kern="1200">
                          <a:solidFill>
                            <a:schemeClr val="dk1"/>
                          </a:solidFill>
                          <a:latin typeface="Calibri" panose="020F0502020204030204"/>
                        </a:defRPr>
                      </a:lvl6pPr>
                      <a:lvl7pPr marL="2057400" algn="l" defTabSz="342900" rtl="0" eaLnBrk="1" latinLnBrk="0" hangingPunct="1">
                        <a:defRPr sz="1350" kern="1200">
                          <a:solidFill>
                            <a:schemeClr val="dk1"/>
                          </a:solidFill>
                          <a:latin typeface="Calibri" panose="020F0502020204030204"/>
                        </a:defRPr>
                      </a:lvl7pPr>
                      <a:lvl8pPr marL="2400300" algn="l" defTabSz="342900" rtl="0" eaLnBrk="1" latinLnBrk="0" hangingPunct="1">
                        <a:defRPr sz="1350" kern="1200">
                          <a:solidFill>
                            <a:schemeClr val="dk1"/>
                          </a:solidFill>
                          <a:latin typeface="Calibri" panose="020F0502020204030204"/>
                        </a:defRPr>
                      </a:lvl8pPr>
                      <a:lvl9pPr marL="2743200" algn="l" defTabSz="342900" rtl="0" eaLnBrk="1" latinLnBrk="0" hangingPunct="1">
                        <a:defRPr sz="1350" kern="1200">
                          <a:solidFill>
                            <a:schemeClr val="dk1"/>
                          </a:solidFill>
                          <a:latin typeface="Calibri" panose="020F0502020204030204"/>
                        </a:defRPr>
                      </a:lvl9pPr>
                    </a:lstStyle>
                    <a:p>
                      <a:pPr algn="ctr">
                        <a:lnSpc>
                          <a:spcPct val="120000"/>
                        </a:lnSpc>
                        <a:spcBef>
                          <a:spcPts val="0"/>
                        </a:spcBef>
                        <a:spcAft>
                          <a:spcPts val="0"/>
                        </a:spcAft>
                        <a:buNone/>
                      </a:pPr>
                      <a:r>
                        <a:rPr lang="zh-CN" altLang="en-US" sz="1400" spc="120">
                          <a:latin typeface="微软雅黑" panose="020B0503020204020204" charset="-122"/>
                          <a:ea typeface="微软雅黑" panose="020B0503020204020204" charset="-122"/>
                        </a:rPr>
                        <a:t>萨里</a:t>
                      </a:r>
                      <a:endParaRPr lang="zh-CN" altLang="en-US" sz="1400" spc="120">
                        <a:latin typeface="微软雅黑" panose="020B0503020204020204" charset="-122"/>
                        <a:ea typeface="微软雅黑" panose="020B0503020204020204" charset="-122"/>
                      </a:endParaRPr>
                    </a:p>
                  </a:txBody>
                  <a:tcPr marL="177800" marR="177800" marT="6350" marB="635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342900" rtl="0" eaLnBrk="1" latinLnBrk="0" hangingPunct="1">
                        <a:defRPr sz="1350" kern="1200">
                          <a:solidFill>
                            <a:schemeClr val="dk1"/>
                          </a:solidFill>
                          <a:latin typeface="Calibri" panose="020F0502020204030204"/>
                        </a:defRPr>
                      </a:lvl1pPr>
                      <a:lvl2pPr marL="342900" algn="l" defTabSz="342900" rtl="0" eaLnBrk="1" latinLnBrk="0" hangingPunct="1">
                        <a:defRPr sz="1350" kern="1200">
                          <a:solidFill>
                            <a:schemeClr val="dk1"/>
                          </a:solidFill>
                          <a:latin typeface="Calibri" panose="020F0502020204030204"/>
                        </a:defRPr>
                      </a:lvl2pPr>
                      <a:lvl3pPr marL="685800" algn="l" defTabSz="342900" rtl="0" eaLnBrk="1" latinLnBrk="0" hangingPunct="1">
                        <a:defRPr sz="1350" kern="1200">
                          <a:solidFill>
                            <a:schemeClr val="dk1"/>
                          </a:solidFill>
                          <a:latin typeface="Calibri" panose="020F0502020204030204"/>
                        </a:defRPr>
                      </a:lvl3pPr>
                      <a:lvl4pPr marL="1028700" algn="l" defTabSz="342900" rtl="0" eaLnBrk="1" latinLnBrk="0" hangingPunct="1">
                        <a:defRPr sz="1350" kern="1200">
                          <a:solidFill>
                            <a:schemeClr val="dk1"/>
                          </a:solidFill>
                          <a:latin typeface="Calibri" panose="020F0502020204030204"/>
                        </a:defRPr>
                      </a:lvl4pPr>
                      <a:lvl5pPr marL="1371600" algn="l" defTabSz="342900" rtl="0" eaLnBrk="1" latinLnBrk="0" hangingPunct="1">
                        <a:defRPr sz="1350" kern="1200">
                          <a:solidFill>
                            <a:schemeClr val="dk1"/>
                          </a:solidFill>
                          <a:latin typeface="Calibri" panose="020F0502020204030204"/>
                        </a:defRPr>
                      </a:lvl5pPr>
                      <a:lvl6pPr marL="1714500" algn="l" defTabSz="342900" rtl="0" eaLnBrk="1" latinLnBrk="0" hangingPunct="1">
                        <a:defRPr sz="1350" kern="1200">
                          <a:solidFill>
                            <a:schemeClr val="dk1"/>
                          </a:solidFill>
                          <a:latin typeface="Calibri" panose="020F0502020204030204"/>
                        </a:defRPr>
                      </a:lvl6pPr>
                      <a:lvl7pPr marL="2057400" algn="l" defTabSz="342900" rtl="0" eaLnBrk="1" latinLnBrk="0" hangingPunct="1">
                        <a:defRPr sz="1350" kern="1200">
                          <a:solidFill>
                            <a:schemeClr val="dk1"/>
                          </a:solidFill>
                          <a:latin typeface="Calibri" panose="020F0502020204030204"/>
                        </a:defRPr>
                      </a:lvl7pPr>
                      <a:lvl8pPr marL="2400300" algn="l" defTabSz="342900" rtl="0" eaLnBrk="1" latinLnBrk="0" hangingPunct="1">
                        <a:defRPr sz="1350" kern="1200">
                          <a:solidFill>
                            <a:schemeClr val="dk1"/>
                          </a:solidFill>
                          <a:latin typeface="Calibri" panose="020F0502020204030204"/>
                        </a:defRPr>
                      </a:lvl8pPr>
                      <a:lvl9pPr marL="2743200" algn="l" defTabSz="342900" rtl="0" eaLnBrk="1" latinLnBrk="0" hangingPunct="1">
                        <a:defRPr sz="1350" kern="1200">
                          <a:solidFill>
                            <a:schemeClr val="dk1"/>
                          </a:solidFill>
                          <a:latin typeface="Calibri" panose="020F0502020204030204"/>
                        </a:defRPr>
                      </a:lvl9pPr>
                    </a:lstStyle>
                    <a:p>
                      <a:pPr algn="ctr">
                        <a:lnSpc>
                          <a:spcPct val="120000"/>
                        </a:lnSpc>
                        <a:spcBef>
                          <a:spcPts val="0"/>
                        </a:spcBef>
                        <a:spcAft>
                          <a:spcPts val="0"/>
                        </a:spcAft>
                        <a:buNone/>
                      </a:pPr>
                      <a:r>
                        <a:rPr lang="en-US" altLang="zh-CN" sz="1400" spc="120" dirty="0">
                          <a:latin typeface="微软雅黑" panose="020B0503020204020204" charset="-122"/>
                          <a:ea typeface="微软雅黑" panose="020B0503020204020204" charset="-122"/>
                        </a:rPr>
                        <a:t>56</a:t>
                      </a:r>
                      <a:endParaRPr lang="en-US" altLang="zh-CN" sz="1400" spc="120" dirty="0">
                        <a:latin typeface="微软雅黑" panose="020B0503020204020204" charset="-122"/>
                        <a:ea typeface="微软雅黑" panose="020B0503020204020204" charset="-122"/>
                      </a:endParaRPr>
                    </a:p>
                  </a:txBody>
                  <a:tcPr marL="177800" marR="177800" marT="6350" marB="635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r>
              <a:tr h="328816">
                <a:tc>
                  <a:txBody>
                    <a:bodyPr/>
                    <a:lstStyle>
                      <a:lvl1pPr marL="0" algn="l" defTabSz="342900" rtl="0" eaLnBrk="1" latinLnBrk="0" hangingPunct="1">
                        <a:defRPr sz="1350" kern="1200">
                          <a:solidFill>
                            <a:schemeClr val="dk1"/>
                          </a:solidFill>
                          <a:latin typeface="Calibri" panose="020F0502020204030204"/>
                        </a:defRPr>
                      </a:lvl1pPr>
                      <a:lvl2pPr marL="342900" algn="l" defTabSz="342900" rtl="0" eaLnBrk="1" latinLnBrk="0" hangingPunct="1">
                        <a:defRPr sz="1350" kern="1200">
                          <a:solidFill>
                            <a:schemeClr val="dk1"/>
                          </a:solidFill>
                          <a:latin typeface="Calibri" panose="020F0502020204030204"/>
                        </a:defRPr>
                      </a:lvl2pPr>
                      <a:lvl3pPr marL="685800" algn="l" defTabSz="342900" rtl="0" eaLnBrk="1" latinLnBrk="0" hangingPunct="1">
                        <a:defRPr sz="1350" kern="1200">
                          <a:solidFill>
                            <a:schemeClr val="dk1"/>
                          </a:solidFill>
                          <a:latin typeface="Calibri" panose="020F0502020204030204"/>
                        </a:defRPr>
                      </a:lvl3pPr>
                      <a:lvl4pPr marL="1028700" algn="l" defTabSz="342900" rtl="0" eaLnBrk="1" latinLnBrk="0" hangingPunct="1">
                        <a:defRPr sz="1350" kern="1200">
                          <a:solidFill>
                            <a:schemeClr val="dk1"/>
                          </a:solidFill>
                          <a:latin typeface="Calibri" panose="020F0502020204030204"/>
                        </a:defRPr>
                      </a:lvl4pPr>
                      <a:lvl5pPr marL="1371600" algn="l" defTabSz="342900" rtl="0" eaLnBrk="1" latinLnBrk="0" hangingPunct="1">
                        <a:defRPr sz="1350" kern="1200">
                          <a:solidFill>
                            <a:schemeClr val="dk1"/>
                          </a:solidFill>
                          <a:latin typeface="Calibri" panose="020F0502020204030204"/>
                        </a:defRPr>
                      </a:lvl5pPr>
                      <a:lvl6pPr marL="1714500" algn="l" defTabSz="342900" rtl="0" eaLnBrk="1" latinLnBrk="0" hangingPunct="1">
                        <a:defRPr sz="1350" kern="1200">
                          <a:solidFill>
                            <a:schemeClr val="dk1"/>
                          </a:solidFill>
                          <a:latin typeface="Calibri" panose="020F0502020204030204"/>
                        </a:defRPr>
                      </a:lvl6pPr>
                      <a:lvl7pPr marL="2057400" algn="l" defTabSz="342900" rtl="0" eaLnBrk="1" latinLnBrk="0" hangingPunct="1">
                        <a:defRPr sz="1350" kern="1200">
                          <a:solidFill>
                            <a:schemeClr val="dk1"/>
                          </a:solidFill>
                          <a:latin typeface="Calibri" panose="020F0502020204030204"/>
                        </a:defRPr>
                      </a:lvl7pPr>
                      <a:lvl8pPr marL="2400300" algn="l" defTabSz="342900" rtl="0" eaLnBrk="1" latinLnBrk="0" hangingPunct="1">
                        <a:defRPr sz="1350" kern="1200">
                          <a:solidFill>
                            <a:schemeClr val="dk1"/>
                          </a:solidFill>
                          <a:latin typeface="Calibri" panose="020F0502020204030204"/>
                        </a:defRPr>
                      </a:lvl8pPr>
                      <a:lvl9pPr marL="2743200" algn="l" defTabSz="342900" rtl="0" eaLnBrk="1" latinLnBrk="0" hangingPunct="1">
                        <a:defRPr sz="1350" kern="1200">
                          <a:solidFill>
                            <a:schemeClr val="dk1"/>
                          </a:solidFill>
                          <a:latin typeface="Calibri" panose="020F0502020204030204"/>
                        </a:defRPr>
                      </a:lvl9pPr>
                    </a:lstStyle>
                    <a:p>
                      <a:pPr algn="ctr">
                        <a:lnSpc>
                          <a:spcPct val="120000"/>
                        </a:lnSpc>
                        <a:spcBef>
                          <a:spcPts val="0"/>
                        </a:spcBef>
                        <a:spcAft>
                          <a:spcPts val="0"/>
                        </a:spcAft>
                        <a:buNone/>
                      </a:pPr>
                      <a:r>
                        <a:rPr lang="zh-CN" altLang="en-US" sz="1400" spc="120">
                          <a:latin typeface="微软雅黑" panose="020B0503020204020204" charset="-122"/>
                          <a:ea typeface="微软雅黑" panose="020B0503020204020204" charset="-122"/>
                        </a:rPr>
                        <a:t>康沃尔</a:t>
                      </a:r>
                      <a:endParaRPr lang="zh-CN" altLang="en-US" sz="1400" spc="120">
                        <a:latin typeface="微软雅黑" panose="020B0503020204020204" charset="-122"/>
                        <a:ea typeface="微软雅黑" panose="020B0503020204020204" charset="-122"/>
                      </a:endParaRPr>
                    </a:p>
                  </a:txBody>
                  <a:tcPr marL="177800" marR="177800" marT="6350" marB="635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342900" rtl="0" eaLnBrk="1" latinLnBrk="0" hangingPunct="1">
                        <a:defRPr sz="1350" kern="1200">
                          <a:solidFill>
                            <a:schemeClr val="dk1"/>
                          </a:solidFill>
                          <a:latin typeface="Calibri" panose="020F0502020204030204"/>
                        </a:defRPr>
                      </a:lvl1pPr>
                      <a:lvl2pPr marL="342900" algn="l" defTabSz="342900" rtl="0" eaLnBrk="1" latinLnBrk="0" hangingPunct="1">
                        <a:defRPr sz="1350" kern="1200">
                          <a:solidFill>
                            <a:schemeClr val="dk1"/>
                          </a:solidFill>
                          <a:latin typeface="Calibri" panose="020F0502020204030204"/>
                        </a:defRPr>
                      </a:lvl2pPr>
                      <a:lvl3pPr marL="685800" algn="l" defTabSz="342900" rtl="0" eaLnBrk="1" latinLnBrk="0" hangingPunct="1">
                        <a:defRPr sz="1350" kern="1200">
                          <a:solidFill>
                            <a:schemeClr val="dk1"/>
                          </a:solidFill>
                          <a:latin typeface="Calibri" panose="020F0502020204030204"/>
                        </a:defRPr>
                      </a:lvl3pPr>
                      <a:lvl4pPr marL="1028700" algn="l" defTabSz="342900" rtl="0" eaLnBrk="1" latinLnBrk="0" hangingPunct="1">
                        <a:defRPr sz="1350" kern="1200">
                          <a:solidFill>
                            <a:schemeClr val="dk1"/>
                          </a:solidFill>
                          <a:latin typeface="Calibri" panose="020F0502020204030204"/>
                        </a:defRPr>
                      </a:lvl4pPr>
                      <a:lvl5pPr marL="1371600" algn="l" defTabSz="342900" rtl="0" eaLnBrk="1" latinLnBrk="0" hangingPunct="1">
                        <a:defRPr sz="1350" kern="1200">
                          <a:solidFill>
                            <a:schemeClr val="dk1"/>
                          </a:solidFill>
                          <a:latin typeface="Calibri" panose="020F0502020204030204"/>
                        </a:defRPr>
                      </a:lvl5pPr>
                      <a:lvl6pPr marL="1714500" algn="l" defTabSz="342900" rtl="0" eaLnBrk="1" latinLnBrk="0" hangingPunct="1">
                        <a:defRPr sz="1350" kern="1200">
                          <a:solidFill>
                            <a:schemeClr val="dk1"/>
                          </a:solidFill>
                          <a:latin typeface="Calibri" panose="020F0502020204030204"/>
                        </a:defRPr>
                      </a:lvl6pPr>
                      <a:lvl7pPr marL="2057400" algn="l" defTabSz="342900" rtl="0" eaLnBrk="1" latinLnBrk="0" hangingPunct="1">
                        <a:defRPr sz="1350" kern="1200">
                          <a:solidFill>
                            <a:schemeClr val="dk1"/>
                          </a:solidFill>
                          <a:latin typeface="Calibri" panose="020F0502020204030204"/>
                        </a:defRPr>
                      </a:lvl7pPr>
                      <a:lvl8pPr marL="2400300" algn="l" defTabSz="342900" rtl="0" eaLnBrk="1" latinLnBrk="0" hangingPunct="1">
                        <a:defRPr sz="1350" kern="1200">
                          <a:solidFill>
                            <a:schemeClr val="dk1"/>
                          </a:solidFill>
                          <a:latin typeface="Calibri" panose="020F0502020204030204"/>
                        </a:defRPr>
                      </a:lvl8pPr>
                      <a:lvl9pPr marL="2743200" algn="l" defTabSz="342900" rtl="0" eaLnBrk="1" latinLnBrk="0" hangingPunct="1">
                        <a:defRPr sz="1350" kern="1200">
                          <a:solidFill>
                            <a:schemeClr val="dk1"/>
                          </a:solidFill>
                          <a:latin typeface="Calibri" panose="020F0502020204030204"/>
                        </a:defRPr>
                      </a:lvl9pPr>
                    </a:lstStyle>
                    <a:p>
                      <a:pPr algn="ctr">
                        <a:lnSpc>
                          <a:spcPct val="120000"/>
                        </a:lnSpc>
                        <a:spcBef>
                          <a:spcPts val="0"/>
                        </a:spcBef>
                        <a:spcAft>
                          <a:spcPts val="0"/>
                        </a:spcAft>
                        <a:buNone/>
                      </a:pPr>
                      <a:r>
                        <a:rPr lang="en-US" altLang="zh-CN" sz="1400" spc="120">
                          <a:latin typeface="微软雅黑" panose="020B0503020204020204" charset="-122"/>
                          <a:ea typeface="微软雅黑" panose="020B0503020204020204" charset="-122"/>
                        </a:rPr>
                        <a:t>56</a:t>
                      </a:r>
                      <a:endParaRPr lang="en-US" altLang="zh-CN" sz="1400" spc="120">
                        <a:latin typeface="微软雅黑" panose="020B0503020204020204" charset="-122"/>
                        <a:ea typeface="微软雅黑" panose="020B0503020204020204" charset="-122"/>
                      </a:endParaRPr>
                    </a:p>
                  </a:txBody>
                  <a:tcPr marL="177800" marR="177800" marT="6350" marB="635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342900" rtl="0" eaLnBrk="1" latinLnBrk="0" hangingPunct="1">
                        <a:defRPr sz="1350" kern="1200">
                          <a:solidFill>
                            <a:schemeClr val="dk1"/>
                          </a:solidFill>
                          <a:latin typeface="Calibri" panose="020F0502020204030204"/>
                        </a:defRPr>
                      </a:lvl1pPr>
                      <a:lvl2pPr marL="342900" algn="l" defTabSz="342900" rtl="0" eaLnBrk="1" latinLnBrk="0" hangingPunct="1">
                        <a:defRPr sz="1350" kern="1200">
                          <a:solidFill>
                            <a:schemeClr val="dk1"/>
                          </a:solidFill>
                          <a:latin typeface="Calibri" panose="020F0502020204030204"/>
                        </a:defRPr>
                      </a:lvl2pPr>
                      <a:lvl3pPr marL="685800" algn="l" defTabSz="342900" rtl="0" eaLnBrk="1" latinLnBrk="0" hangingPunct="1">
                        <a:defRPr sz="1350" kern="1200">
                          <a:solidFill>
                            <a:schemeClr val="dk1"/>
                          </a:solidFill>
                          <a:latin typeface="Calibri" panose="020F0502020204030204"/>
                        </a:defRPr>
                      </a:lvl3pPr>
                      <a:lvl4pPr marL="1028700" algn="l" defTabSz="342900" rtl="0" eaLnBrk="1" latinLnBrk="0" hangingPunct="1">
                        <a:defRPr sz="1350" kern="1200">
                          <a:solidFill>
                            <a:schemeClr val="dk1"/>
                          </a:solidFill>
                          <a:latin typeface="Calibri" panose="020F0502020204030204"/>
                        </a:defRPr>
                      </a:lvl4pPr>
                      <a:lvl5pPr marL="1371600" algn="l" defTabSz="342900" rtl="0" eaLnBrk="1" latinLnBrk="0" hangingPunct="1">
                        <a:defRPr sz="1350" kern="1200">
                          <a:solidFill>
                            <a:schemeClr val="dk1"/>
                          </a:solidFill>
                          <a:latin typeface="Calibri" panose="020F0502020204030204"/>
                        </a:defRPr>
                      </a:lvl5pPr>
                      <a:lvl6pPr marL="1714500" algn="l" defTabSz="342900" rtl="0" eaLnBrk="1" latinLnBrk="0" hangingPunct="1">
                        <a:defRPr sz="1350" kern="1200">
                          <a:solidFill>
                            <a:schemeClr val="dk1"/>
                          </a:solidFill>
                          <a:latin typeface="Calibri" panose="020F0502020204030204"/>
                        </a:defRPr>
                      </a:lvl6pPr>
                      <a:lvl7pPr marL="2057400" algn="l" defTabSz="342900" rtl="0" eaLnBrk="1" latinLnBrk="0" hangingPunct="1">
                        <a:defRPr sz="1350" kern="1200">
                          <a:solidFill>
                            <a:schemeClr val="dk1"/>
                          </a:solidFill>
                          <a:latin typeface="Calibri" panose="020F0502020204030204"/>
                        </a:defRPr>
                      </a:lvl7pPr>
                      <a:lvl8pPr marL="2400300" algn="l" defTabSz="342900" rtl="0" eaLnBrk="1" latinLnBrk="0" hangingPunct="1">
                        <a:defRPr sz="1350" kern="1200">
                          <a:solidFill>
                            <a:schemeClr val="dk1"/>
                          </a:solidFill>
                          <a:latin typeface="Calibri" panose="020F0502020204030204"/>
                        </a:defRPr>
                      </a:lvl8pPr>
                      <a:lvl9pPr marL="2743200" algn="l" defTabSz="342900" rtl="0" eaLnBrk="1" latinLnBrk="0" hangingPunct="1">
                        <a:defRPr sz="1350" kern="1200">
                          <a:solidFill>
                            <a:schemeClr val="dk1"/>
                          </a:solidFill>
                          <a:latin typeface="Calibri" panose="020F0502020204030204"/>
                        </a:defRPr>
                      </a:lvl9pPr>
                    </a:lstStyle>
                    <a:p>
                      <a:pPr algn="ctr">
                        <a:lnSpc>
                          <a:spcPct val="120000"/>
                        </a:lnSpc>
                        <a:spcBef>
                          <a:spcPts val="0"/>
                        </a:spcBef>
                        <a:spcAft>
                          <a:spcPts val="0"/>
                        </a:spcAft>
                        <a:buNone/>
                      </a:pPr>
                      <a:r>
                        <a:rPr lang="zh-CN" altLang="en-US" sz="1400" spc="120">
                          <a:latin typeface="微软雅黑" panose="020B0503020204020204" charset="-122"/>
                          <a:ea typeface="微软雅黑" panose="020B0503020204020204" charset="-122"/>
                        </a:rPr>
                        <a:t>赫里福德</a:t>
                      </a:r>
                      <a:endParaRPr lang="zh-CN" altLang="en-US" sz="1400" spc="120">
                        <a:latin typeface="微软雅黑" panose="020B0503020204020204" charset="-122"/>
                        <a:ea typeface="微软雅黑" panose="020B0503020204020204" charset="-122"/>
                      </a:endParaRPr>
                    </a:p>
                  </a:txBody>
                  <a:tcPr marL="177800" marR="177800" marT="6350" marB="635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342900" rtl="0" eaLnBrk="1" latinLnBrk="0" hangingPunct="1">
                        <a:defRPr sz="1350" kern="1200">
                          <a:solidFill>
                            <a:schemeClr val="dk1"/>
                          </a:solidFill>
                          <a:latin typeface="Calibri" panose="020F0502020204030204"/>
                        </a:defRPr>
                      </a:lvl1pPr>
                      <a:lvl2pPr marL="342900" algn="l" defTabSz="342900" rtl="0" eaLnBrk="1" latinLnBrk="0" hangingPunct="1">
                        <a:defRPr sz="1350" kern="1200">
                          <a:solidFill>
                            <a:schemeClr val="dk1"/>
                          </a:solidFill>
                          <a:latin typeface="Calibri" panose="020F0502020204030204"/>
                        </a:defRPr>
                      </a:lvl2pPr>
                      <a:lvl3pPr marL="685800" algn="l" defTabSz="342900" rtl="0" eaLnBrk="1" latinLnBrk="0" hangingPunct="1">
                        <a:defRPr sz="1350" kern="1200">
                          <a:solidFill>
                            <a:schemeClr val="dk1"/>
                          </a:solidFill>
                          <a:latin typeface="Calibri" panose="020F0502020204030204"/>
                        </a:defRPr>
                      </a:lvl3pPr>
                      <a:lvl4pPr marL="1028700" algn="l" defTabSz="342900" rtl="0" eaLnBrk="1" latinLnBrk="0" hangingPunct="1">
                        <a:defRPr sz="1350" kern="1200">
                          <a:solidFill>
                            <a:schemeClr val="dk1"/>
                          </a:solidFill>
                          <a:latin typeface="Calibri" panose="020F0502020204030204"/>
                        </a:defRPr>
                      </a:lvl4pPr>
                      <a:lvl5pPr marL="1371600" algn="l" defTabSz="342900" rtl="0" eaLnBrk="1" latinLnBrk="0" hangingPunct="1">
                        <a:defRPr sz="1350" kern="1200">
                          <a:solidFill>
                            <a:schemeClr val="dk1"/>
                          </a:solidFill>
                          <a:latin typeface="Calibri" panose="020F0502020204030204"/>
                        </a:defRPr>
                      </a:lvl5pPr>
                      <a:lvl6pPr marL="1714500" algn="l" defTabSz="342900" rtl="0" eaLnBrk="1" latinLnBrk="0" hangingPunct="1">
                        <a:defRPr sz="1350" kern="1200">
                          <a:solidFill>
                            <a:schemeClr val="dk1"/>
                          </a:solidFill>
                          <a:latin typeface="Calibri" panose="020F0502020204030204"/>
                        </a:defRPr>
                      </a:lvl6pPr>
                      <a:lvl7pPr marL="2057400" algn="l" defTabSz="342900" rtl="0" eaLnBrk="1" latinLnBrk="0" hangingPunct="1">
                        <a:defRPr sz="1350" kern="1200">
                          <a:solidFill>
                            <a:schemeClr val="dk1"/>
                          </a:solidFill>
                          <a:latin typeface="Calibri" panose="020F0502020204030204"/>
                        </a:defRPr>
                      </a:lvl7pPr>
                      <a:lvl8pPr marL="2400300" algn="l" defTabSz="342900" rtl="0" eaLnBrk="1" latinLnBrk="0" hangingPunct="1">
                        <a:defRPr sz="1350" kern="1200">
                          <a:solidFill>
                            <a:schemeClr val="dk1"/>
                          </a:solidFill>
                          <a:latin typeface="Calibri" panose="020F0502020204030204"/>
                        </a:defRPr>
                      </a:lvl8pPr>
                      <a:lvl9pPr marL="2743200" algn="l" defTabSz="342900" rtl="0" eaLnBrk="1" latinLnBrk="0" hangingPunct="1">
                        <a:defRPr sz="1350" kern="1200">
                          <a:solidFill>
                            <a:schemeClr val="dk1"/>
                          </a:solidFill>
                          <a:latin typeface="Calibri" panose="020F0502020204030204"/>
                        </a:defRPr>
                      </a:lvl9pPr>
                    </a:lstStyle>
                    <a:p>
                      <a:pPr algn="ctr">
                        <a:lnSpc>
                          <a:spcPct val="120000"/>
                        </a:lnSpc>
                        <a:spcBef>
                          <a:spcPts val="0"/>
                        </a:spcBef>
                        <a:spcAft>
                          <a:spcPts val="0"/>
                        </a:spcAft>
                        <a:buNone/>
                      </a:pPr>
                      <a:r>
                        <a:rPr lang="en-US" altLang="zh-CN" sz="1400" spc="120" dirty="0">
                          <a:latin typeface="微软雅黑" panose="020B0503020204020204" charset="-122"/>
                          <a:ea typeface="微软雅黑" panose="020B0503020204020204" charset="-122"/>
                        </a:rPr>
                        <a:t>48</a:t>
                      </a:r>
                      <a:endParaRPr lang="en-US" altLang="zh-CN" sz="1400" spc="120" dirty="0">
                        <a:latin typeface="微软雅黑" panose="020B0503020204020204" charset="-122"/>
                        <a:ea typeface="微软雅黑" panose="020B0503020204020204" charset="-122"/>
                      </a:endParaRPr>
                    </a:p>
                  </a:txBody>
                  <a:tcPr marL="177800" marR="177800" marT="6350" marB="635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r>
              <a:tr h="327529">
                <a:tc>
                  <a:txBody>
                    <a:bodyPr/>
                    <a:lstStyle>
                      <a:lvl1pPr marL="0" algn="l" defTabSz="342900" rtl="0" eaLnBrk="1" latinLnBrk="0" hangingPunct="1">
                        <a:defRPr sz="1350" kern="1200">
                          <a:solidFill>
                            <a:schemeClr val="dk1"/>
                          </a:solidFill>
                          <a:latin typeface="Calibri" panose="020F0502020204030204"/>
                        </a:defRPr>
                      </a:lvl1pPr>
                      <a:lvl2pPr marL="342900" algn="l" defTabSz="342900" rtl="0" eaLnBrk="1" latinLnBrk="0" hangingPunct="1">
                        <a:defRPr sz="1350" kern="1200">
                          <a:solidFill>
                            <a:schemeClr val="dk1"/>
                          </a:solidFill>
                          <a:latin typeface="Calibri" panose="020F0502020204030204"/>
                        </a:defRPr>
                      </a:lvl2pPr>
                      <a:lvl3pPr marL="685800" algn="l" defTabSz="342900" rtl="0" eaLnBrk="1" latinLnBrk="0" hangingPunct="1">
                        <a:defRPr sz="1350" kern="1200">
                          <a:solidFill>
                            <a:schemeClr val="dk1"/>
                          </a:solidFill>
                          <a:latin typeface="Calibri" panose="020F0502020204030204"/>
                        </a:defRPr>
                      </a:lvl3pPr>
                      <a:lvl4pPr marL="1028700" algn="l" defTabSz="342900" rtl="0" eaLnBrk="1" latinLnBrk="0" hangingPunct="1">
                        <a:defRPr sz="1350" kern="1200">
                          <a:solidFill>
                            <a:schemeClr val="dk1"/>
                          </a:solidFill>
                          <a:latin typeface="Calibri" panose="020F0502020204030204"/>
                        </a:defRPr>
                      </a:lvl4pPr>
                      <a:lvl5pPr marL="1371600" algn="l" defTabSz="342900" rtl="0" eaLnBrk="1" latinLnBrk="0" hangingPunct="1">
                        <a:defRPr sz="1350" kern="1200">
                          <a:solidFill>
                            <a:schemeClr val="dk1"/>
                          </a:solidFill>
                          <a:latin typeface="Calibri" panose="020F0502020204030204"/>
                        </a:defRPr>
                      </a:lvl5pPr>
                      <a:lvl6pPr marL="1714500" algn="l" defTabSz="342900" rtl="0" eaLnBrk="1" latinLnBrk="0" hangingPunct="1">
                        <a:defRPr sz="1350" kern="1200">
                          <a:solidFill>
                            <a:schemeClr val="dk1"/>
                          </a:solidFill>
                          <a:latin typeface="Calibri" panose="020F0502020204030204"/>
                        </a:defRPr>
                      </a:lvl6pPr>
                      <a:lvl7pPr marL="2057400" algn="l" defTabSz="342900" rtl="0" eaLnBrk="1" latinLnBrk="0" hangingPunct="1">
                        <a:defRPr sz="1350" kern="1200">
                          <a:solidFill>
                            <a:schemeClr val="dk1"/>
                          </a:solidFill>
                          <a:latin typeface="Calibri" panose="020F0502020204030204"/>
                        </a:defRPr>
                      </a:lvl7pPr>
                      <a:lvl8pPr marL="2400300" algn="l" defTabSz="342900" rtl="0" eaLnBrk="1" latinLnBrk="0" hangingPunct="1">
                        <a:defRPr sz="1350" kern="1200">
                          <a:solidFill>
                            <a:schemeClr val="dk1"/>
                          </a:solidFill>
                          <a:latin typeface="Calibri" panose="020F0502020204030204"/>
                        </a:defRPr>
                      </a:lvl8pPr>
                      <a:lvl9pPr marL="2743200" algn="l" defTabSz="342900" rtl="0" eaLnBrk="1" latinLnBrk="0" hangingPunct="1">
                        <a:defRPr sz="1350" kern="1200">
                          <a:solidFill>
                            <a:schemeClr val="dk1"/>
                          </a:solidFill>
                          <a:latin typeface="Calibri" panose="020F0502020204030204"/>
                        </a:defRPr>
                      </a:lvl9pPr>
                    </a:lstStyle>
                    <a:p>
                      <a:pPr algn="ctr">
                        <a:lnSpc>
                          <a:spcPct val="120000"/>
                        </a:lnSpc>
                        <a:spcBef>
                          <a:spcPts val="0"/>
                        </a:spcBef>
                        <a:spcAft>
                          <a:spcPts val="0"/>
                        </a:spcAft>
                        <a:buNone/>
                      </a:pPr>
                      <a:r>
                        <a:rPr lang="zh-CN" altLang="en-US" sz="1400" spc="120">
                          <a:latin typeface="微软雅黑" panose="020B0503020204020204" charset="-122"/>
                          <a:ea typeface="微软雅黑" panose="020B0503020204020204" charset="-122"/>
                        </a:rPr>
                        <a:t>林肯</a:t>
                      </a:r>
                      <a:endParaRPr lang="zh-CN" altLang="en-US" sz="1400" spc="120">
                        <a:latin typeface="微软雅黑" panose="020B0503020204020204" charset="-122"/>
                        <a:ea typeface="微软雅黑" panose="020B0503020204020204" charset="-122"/>
                      </a:endParaRPr>
                    </a:p>
                  </a:txBody>
                  <a:tcPr marL="177800" marR="177800" marT="6350" marB="635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342900" rtl="0" eaLnBrk="1" latinLnBrk="0" hangingPunct="1">
                        <a:defRPr sz="1350" kern="1200">
                          <a:solidFill>
                            <a:schemeClr val="dk1"/>
                          </a:solidFill>
                          <a:latin typeface="Calibri" panose="020F0502020204030204"/>
                        </a:defRPr>
                      </a:lvl1pPr>
                      <a:lvl2pPr marL="342900" algn="l" defTabSz="342900" rtl="0" eaLnBrk="1" latinLnBrk="0" hangingPunct="1">
                        <a:defRPr sz="1350" kern="1200">
                          <a:solidFill>
                            <a:schemeClr val="dk1"/>
                          </a:solidFill>
                          <a:latin typeface="Calibri" panose="020F0502020204030204"/>
                        </a:defRPr>
                      </a:lvl2pPr>
                      <a:lvl3pPr marL="685800" algn="l" defTabSz="342900" rtl="0" eaLnBrk="1" latinLnBrk="0" hangingPunct="1">
                        <a:defRPr sz="1350" kern="1200">
                          <a:solidFill>
                            <a:schemeClr val="dk1"/>
                          </a:solidFill>
                          <a:latin typeface="Calibri" panose="020F0502020204030204"/>
                        </a:defRPr>
                      </a:lvl3pPr>
                      <a:lvl4pPr marL="1028700" algn="l" defTabSz="342900" rtl="0" eaLnBrk="1" latinLnBrk="0" hangingPunct="1">
                        <a:defRPr sz="1350" kern="1200">
                          <a:solidFill>
                            <a:schemeClr val="dk1"/>
                          </a:solidFill>
                          <a:latin typeface="Calibri" panose="020F0502020204030204"/>
                        </a:defRPr>
                      </a:lvl4pPr>
                      <a:lvl5pPr marL="1371600" algn="l" defTabSz="342900" rtl="0" eaLnBrk="1" latinLnBrk="0" hangingPunct="1">
                        <a:defRPr sz="1350" kern="1200">
                          <a:solidFill>
                            <a:schemeClr val="dk1"/>
                          </a:solidFill>
                          <a:latin typeface="Calibri" panose="020F0502020204030204"/>
                        </a:defRPr>
                      </a:lvl5pPr>
                      <a:lvl6pPr marL="1714500" algn="l" defTabSz="342900" rtl="0" eaLnBrk="1" latinLnBrk="0" hangingPunct="1">
                        <a:defRPr sz="1350" kern="1200">
                          <a:solidFill>
                            <a:schemeClr val="dk1"/>
                          </a:solidFill>
                          <a:latin typeface="Calibri" panose="020F0502020204030204"/>
                        </a:defRPr>
                      </a:lvl6pPr>
                      <a:lvl7pPr marL="2057400" algn="l" defTabSz="342900" rtl="0" eaLnBrk="1" latinLnBrk="0" hangingPunct="1">
                        <a:defRPr sz="1350" kern="1200">
                          <a:solidFill>
                            <a:schemeClr val="dk1"/>
                          </a:solidFill>
                          <a:latin typeface="Calibri" panose="020F0502020204030204"/>
                        </a:defRPr>
                      </a:lvl7pPr>
                      <a:lvl8pPr marL="2400300" algn="l" defTabSz="342900" rtl="0" eaLnBrk="1" latinLnBrk="0" hangingPunct="1">
                        <a:defRPr sz="1350" kern="1200">
                          <a:solidFill>
                            <a:schemeClr val="dk1"/>
                          </a:solidFill>
                          <a:latin typeface="Calibri" panose="020F0502020204030204"/>
                        </a:defRPr>
                      </a:lvl8pPr>
                      <a:lvl9pPr marL="2743200" algn="l" defTabSz="342900" rtl="0" eaLnBrk="1" latinLnBrk="0" hangingPunct="1">
                        <a:defRPr sz="1350" kern="1200">
                          <a:solidFill>
                            <a:schemeClr val="dk1"/>
                          </a:solidFill>
                          <a:latin typeface="Calibri" panose="020F0502020204030204"/>
                        </a:defRPr>
                      </a:lvl9pPr>
                    </a:lstStyle>
                    <a:p>
                      <a:pPr algn="ctr">
                        <a:lnSpc>
                          <a:spcPct val="120000"/>
                        </a:lnSpc>
                        <a:spcBef>
                          <a:spcPts val="0"/>
                        </a:spcBef>
                        <a:spcAft>
                          <a:spcPts val="0"/>
                        </a:spcAft>
                        <a:buNone/>
                      </a:pPr>
                      <a:r>
                        <a:rPr lang="en-US" altLang="zh-CN" sz="1400" spc="120">
                          <a:latin typeface="微软雅黑" panose="020B0503020204020204" charset="-122"/>
                          <a:ea typeface="微软雅黑" panose="020B0503020204020204" charset="-122"/>
                        </a:rPr>
                        <a:t>51</a:t>
                      </a:r>
                      <a:endParaRPr lang="en-US" altLang="zh-CN" sz="1400" spc="120">
                        <a:latin typeface="微软雅黑" panose="020B0503020204020204" charset="-122"/>
                        <a:ea typeface="微软雅黑" panose="020B0503020204020204" charset="-122"/>
                      </a:endParaRPr>
                    </a:p>
                  </a:txBody>
                  <a:tcPr marL="177800" marR="177800" marT="6350" marB="635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342900" rtl="0" eaLnBrk="1" latinLnBrk="0" hangingPunct="1">
                        <a:defRPr sz="1350" kern="1200">
                          <a:solidFill>
                            <a:schemeClr val="dk1"/>
                          </a:solidFill>
                          <a:latin typeface="Calibri" panose="020F0502020204030204"/>
                        </a:defRPr>
                      </a:lvl1pPr>
                      <a:lvl2pPr marL="342900" algn="l" defTabSz="342900" rtl="0" eaLnBrk="1" latinLnBrk="0" hangingPunct="1">
                        <a:defRPr sz="1350" kern="1200">
                          <a:solidFill>
                            <a:schemeClr val="dk1"/>
                          </a:solidFill>
                          <a:latin typeface="Calibri" panose="020F0502020204030204"/>
                        </a:defRPr>
                      </a:lvl2pPr>
                      <a:lvl3pPr marL="685800" algn="l" defTabSz="342900" rtl="0" eaLnBrk="1" latinLnBrk="0" hangingPunct="1">
                        <a:defRPr sz="1350" kern="1200">
                          <a:solidFill>
                            <a:schemeClr val="dk1"/>
                          </a:solidFill>
                          <a:latin typeface="Calibri" panose="020F0502020204030204"/>
                        </a:defRPr>
                      </a:lvl3pPr>
                      <a:lvl4pPr marL="1028700" algn="l" defTabSz="342900" rtl="0" eaLnBrk="1" latinLnBrk="0" hangingPunct="1">
                        <a:defRPr sz="1350" kern="1200">
                          <a:solidFill>
                            <a:schemeClr val="dk1"/>
                          </a:solidFill>
                          <a:latin typeface="Calibri" panose="020F0502020204030204"/>
                        </a:defRPr>
                      </a:lvl4pPr>
                      <a:lvl5pPr marL="1371600" algn="l" defTabSz="342900" rtl="0" eaLnBrk="1" latinLnBrk="0" hangingPunct="1">
                        <a:defRPr sz="1350" kern="1200">
                          <a:solidFill>
                            <a:schemeClr val="dk1"/>
                          </a:solidFill>
                          <a:latin typeface="Calibri" panose="020F0502020204030204"/>
                        </a:defRPr>
                      </a:lvl5pPr>
                      <a:lvl6pPr marL="1714500" algn="l" defTabSz="342900" rtl="0" eaLnBrk="1" latinLnBrk="0" hangingPunct="1">
                        <a:defRPr sz="1350" kern="1200">
                          <a:solidFill>
                            <a:schemeClr val="dk1"/>
                          </a:solidFill>
                          <a:latin typeface="Calibri" panose="020F0502020204030204"/>
                        </a:defRPr>
                      </a:lvl6pPr>
                      <a:lvl7pPr marL="2057400" algn="l" defTabSz="342900" rtl="0" eaLnBrk="1" latinLnBrk="0" hangingPunct="1">
                        <a:defRPr sz="1350" kern="1200">
                          <a:solidFill>
                            <a:schemeClr val="dk1"/>
                          </a:solidFill>
                          <a:latin typeface="Calibri" panose="020F0502020204030204"/>
                        </a:defRPr>
                      </a:lvl7pPr>
                      <a:lvl8pPr marL="2400300" algn="l" defTabSz="342900" rtl="0" eaLnBrk="1" latinLnBrk="0" hangingPunct="1">
                        <a:defRPr sz="1350" kern="1200">
                          <a:solidFill>
                            <a:schemeClr val="dk1"/>
                          </a:solidFill>
                          <a:latin typeface="Calibri" panose="020F0502020204030204"/>
                        </a:defRPr>
                      </a:lvl8pPr>
                      <a:lvl9pPr marL="2743200" algn="l" defTabSz="342900" rtl="0" eaLnBrk="1" latinLnBrk="0" hangingPunct="1">
                        <a:defRPr sz="1350" kern="1200">
                          <a:solidFill>
                            <a:schemeClr val="dk1"/>
                          </a:solidFill>
                          <a:latin typeface="Calibri" panose="020F0502020204030204"/>
                        </a:defRPr>
                      </a:lvl9pPr>
                    </a:lstStyle>
                    <a:p>
                      <a:pPr algn="ctr">
                        <a:lnSpc>
                          <a:spcPct val="120000"/>
                        </a:lnSpc>
                        <a:spcBef>
                          <a:spcPts val="0"/>
                        </a:spcBef>
                        <a:spcAft>
                          <a:spcPts val="0"/>
                        </a:spcAft>
                        <a:buNone/>
                      </a:pPr>
                      <a:r>
                        <a:rPr lang="zh-CN" altLang="en-US" sz="1400" spc="120">
                          <a:latin typeface="微软雅黑" panose="020B0503020204020204" charset="-122"/>
                          <a:ea typeface="微软雅黑" panose="020B0503020204020204" charset="-122"/>
                        </a:rPr>
                        <a:t>亨廷顿</a:t>
                      </a:r>
                      <a:endParaRPr lang="zh-CN" altLang="en-US" sz="1400" spc="120">
                        <a:latin typeface="微软雅黑" panose="020B0503020204020204" charset="-122"/>
                        <a:ea typeface="微软雅黑" panose="020B0503020204020204" charset="-122"/>
                      </a:endParaRPr>
                    </a:p>
                  </a:txBody>
                  <a:tcPr marL="177800" marR="177800" marT="6350" marB="635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342900" rtl="0" eaLnBrk="1" latinLnBrk="0" hangingPunct="1">
                        <a:defRPr sz="1350" kern="1200">
                          <a:solidFill>
                            <a:schemeClr val="dk1"/>
                          </a:solidFill>
                          <a:latin typeface="Calibri" panose="020F0502020204030204"/>
                        </a:defRPr>
                      </a:lvl1pPr>
                      <a:lvl2pPr marL="342900" algn="l" defTabSz="342900" rtl="0" eaLnBrk="1" latinLnBrk="0" hangingPunct="1">
                        <a:defRPr sz="1350" kern="1200">
                          <a:solidFill>
                            <a:schemeClr val="dk1"/>
                          </a:solidFill>
                          <a:latin typeface="Calibri" panose="020F0502020204030204"/>
                        </a:defRPr>
                      </a:lvl2pPr>
                      <a:lvl3pPr marL="685800" algn="l" defTabSz="342900" rtl="0" eaLnBrk="1" latinLnBrk="0" hangingPunct="1">
                        <a:defRPr sz="1350" kern="1200">
                          <a:solidFill>
                            <a:schemeClr val="dk1"/>
                          </a:solidFill>
                          <a:latin typeface="Calibri" panose="020F0502020204030204"/>
                        </a:defRPr>
                      </a:lvl3pPr>
                      <a:lvl4pPr marL="1028700" algn="l" defTabSz="342900" rtl="0" eaLnBrk="1" latinLnBrk="0" hangingPunct="1">
                        <a:defRPr sz="1350" kern="1200">
                          <a:solidFill>
                            <a:schemeClr val="dk1"/>
                          </a:solidFill>
                          <a:latin typeface="Calibri" panose="020F0502020204030204"/>
                        </a:defRPr>
                      </a:lvl4pPr>
                      <a:lvl5pPr marL="1371600" algn="l" defTabSz="342900" rtl="0" eaLnBrk="1" latinLnBrk="0" hangingPunct="1">
                        <a:defRPr sz="1350" kern="1200">
                          <a:solidFill>
                            <a:schemeClr val="dk1"/>
                          </a:solidFill>
                          <a:latin typeface="Calibri" panose="020F0502020204030204"/>
                        </a:defRPr>
                      </a:lvl5pPr>
                      <a:lvl6pPr marL="1714500" algn="l" defTabSz="342900" rtl="0" eaLnBrk="1" latinLnBrk="0" hangingPunct="1">
                        <a:defRPr sz="1350" kern="1200">
                          <a:solidFill>
                            <a:schemeClr val="dk1"/>
                          </a:solidFill>
                          <a:latin typeface="Calibri" panose="020F0502020204030204"/>
                        </a:defRPr>
                      </a:lvl6pPr>
                      <a:lvl7pPr marL="2057400" algn="l" defTabSz="342900" rtl="0" eaLnBrk="1" latinLnBrk="0" hangingPunct="1">
                        <a:defRPr sz="1350" kern="1200">
                          <a:solidFill>
                            <a:schemeClr val="dk1"/>
                          </a:solidFill>
                          <a:latin typeface="Calibri" panose="020F0502020204030204"/>
                        </a:defRPr>
                      </a:lvl7pPr>
                      <a:lvl8pPr marL="2400300" algn="l" defTabSz="342900" rtl="0" eaLnBrk="1" latinLnBrk="0" hangingPunct="1">
                        <a:defRPr sz="1350" kern="1200">
                          <a:solidFill>
                            <a:schemeClr val="dk1"/>
                          </a:solidFill>
                          <a:latin typeface="Calibri" panose="020F0502020204030204"/>
                        </a:defRPr>
                      </a:lvl8pPr>
                      <a:lvl9pPr marL="2743200" algn="l" defTabSz="342900" rtl="0" eaLnBrk="1" latinLnBrk="0" hangingPunct="1">
                        <a:defRPr sz="1350" kern="1200">
                          <a:solidFill>
                            <a:schemeClr val="dk1"/>
                          </a:solidFill>
                          <a:latin typeface="Calibri" panose="020F0502020204030204"/>
                        </a:defRPr>
                      </a:lvl9pPr>
                    </a:lstStyle>
                    <a:p>
                      <a:pPr algn="ctr">
                        <a:lnSpc>
                          <a:spcPct val="120000"/>
                        </a:lnSpc>
                        <a:spcBef>
                          <a:spcPts val="0"/>
                        </a:spcBef>
                        <a:spcAft>
                          <a:spcPts val="0"/>
                        </a:spcAft>
                        <a:buNone/>
                      </a:pPr>
                      <a:r>
                        <a:rPr lang="en-US" altLang="zh-CN" sz="1400" spc="120" dirty="0">
                          <a:latin typeface="微软雅黑" panose="020B0503020204020204" charset="-122"/>
                          <a:ea typeface="微软雅黑" panose="020B0503020204020204" charset="-122"/>
                        </a:rPr>
                        <a:t>34</a:t>
                      </a:r>
                      <a:endParaRPr lang="en-US" altLang="zh-CN" sz="1400" spc="120" dirty="0">
                        <a:latin typeface="微软雅黑" panose="020B0503020204020204" charset="-122"/>
                        <a:ea typeface="微软雅黑" panose="020B0503020204020204" charset="-122"/>
                      </a:endParaRPr>
                    </a:p>
                  </a:txBody>
                  <a:tcPr marL="177800" marR="177800" marT="6350" marB="635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r>
            </a:tbl>
          </a:graphicData>
        </a:graphic>
      </p:graphicFrame>
      <p:sp>
        <p:nvSpPr>
          <p:cNvPr id="6" name="文本框 5"/>
          <p:cNvSpPr txBox="1"/>
          <p:nvPr/>
        </p:nvSpPr>
        <p:spPr>
          <a:xfrm>
            <a:off x="6444208" y="336553"/>
            <a:ext cx="2592288" cy="4182363"/>
          </a:xfrm>
          <a:prstGeom prst="rect">
            <a:avLst/>
          </a:prstGeom>
          <a:noFill/>
        </p:spPr>
        <p:txBody>
          <a:bodyPr wrap="square">
            <a:spAutoFit/>
          </a:bodyPr>
          <a:lstStyle/>
          <a:p>
            <a:pPr>
              <a:lnSpc>
                <a:spcPct val="150000"/>
              </a:lnSpc>
            </a:pPr>
            <a:r>
              <a:rPr lang="zh-CN" altLang="en-US" b="1" dirty="0">
                <a:latin typeface="楷体" panose="02010609060101010101" pitchFamily="49" charset="-122"/>
                <a:ea typeface="楷体" panose="02010609060101010101" pitchFamily="49" charset="-122"/>
              </a:rPr>
              <a:t>因此，我们可以估计英格兰的死亡率在</a:t>
            </a:r>
            <a:r>
              <a:rPr lang="en-US" altLang="zh-CN" b="1" dirty="0">
                <a:latin typeface="楷体" panose="02010609060101010101" pitchFamily="49" charset="-122"/>
                <a:ea typeface="楷体" panose="02010609060101010101" pitchFamily="49" charset="-122"/>
              </a:rPr>
              <a:t>40%-45%</a:t>
            </a:r>
            <a:r>
              <a:rPr lang="zh-CN" altLang="en-US" b="1" dirty="0">
                <a:latin typeface="楷体" panose="02010609060101010101" pitchFamily="49" charset="-122"/>
                <a:ea typeface="楷体" panose="02010609060101010101" pitchFamily="49" charset="-122"/>
              </a:rPr>
              <a:t>之间。整个英国死亡率是</a:t>
            </a:r>
            <a:r>
              <a:rPr lang="en-US" altLang="zh-CN" b="1" dirty="0">
                <a:latin typeface="楷体" panose="02010609060101010101" pitchFamily="49" charset="-122"/>
                <a:ea typeface="楷体" panose="02010609060101010101" pitchFamily="49" charset="-122"/>
              </a:rPr>
              <a:t>30%-45%</a:t>
            </a:r>
            <a:r>
              <a:rPr lang="zh-CN" altLang="en-US" b="1" dirty="0">
                <a:latin typeface="楷体" panose="02010609060101010101" pitchFamily="49" charset="-122"/>
                <a:ea typeface="楷体" panose="02010609060101010101" pitchFamily="49" charset="-122"/>
              </a:rPr>
              <a:t>。（参见李化成：</a:t>
            </a:r>
            <a:r>
              <a:rPr lang="en-US" altLang="zh-CN" b="1" dirty="0">
                <a:latin typeface="楷体" panose="02010609060101010101" pitchFamily="49" charset="-122"/>
                <a:ea typeface="楷体" panose="02010609060101010101" pitchFamily="49" charset="-122"/>
              </a:rPr>
              <a:t>《</a:t>
            </a:r>
            <a:r>
              <a:rPr lang="zh-CN" altLang="en-US" b="1" dirty="0">
                <a:latin typeface="楷体" panose="02010609060101010101" pitchFamily="49" charset="-122"/>
                <a:ea typeface="楷体" panose="02010609060101010101" pitchFamily="49" charset="-122"/>
              </a:rPr>
              <a:t>论黑死病对英国人口之影响</a:t>
            </a:r>
            <a:r>
              <a:rPr lang="en-US" altLang="zh-CN" b="1" dirty="0">
                <a:latin typeface="楷体" panose="02010609060101010101" pitchFamily="49" charset="-122"/>
                <a:ea typeface="楷体" panose="02010609060101010101" pitchFamily="49" charset="-122"/>
              </a:rPr>
              <a:t>》 </a:t>
            </a:r>
            <a:r>
              <a:rPr lang="zh-CN" altLang="en-US" b="1" dirty="0">
                <a:latin typeface="楷体" panose="02010609060101010101" pitchFamily="49" charset="-122"/>
                <a:ea typeface="楷体" panose="02010609060101010101" pitchFamily="49" charset="-122"/>
              </a:rPr>
              <a:t>，</a:t>
            </a:r>
            <a:r>
              <a:rPr lang="en-US" altLang="zh-CN" b="1" dirty="0">
                <a:latin typeface="楷体" panose="02010609060101010101" pitchFamily="49" charset="-122"/>
                <a:ea typeface="楷体" panose="02010609060101010101" pitchFamily="49" charset="-122"/>
              </a:rPr>
              <a:t>《</a:t>
            </a:r>
            <a:r>
              <a:rPr lang="zh-CN" altLang="en-US" b="1" dirty="0">
                <a:latin typeface="楷体" panose="02010609060101010101" pitchFamily="49" charset="-122"/>
                <a:ea typeface="楷体" panose="02010609060101010101" pitchFamily="49" charset="-122"/>
              </a:rPr>
              <a:t>史学月刊</a:t>
            </a:r>
            <a:r>
              <a:rPr lang="en-US" altLang="zh-CN" b="1" dirty="0">
                <a:latin typeface="楷体" panose="02010609060101010101" pitchFamily="49" charset="-122"/>
                <a:ea typeface="楷体" panose="02010609060101010101" pitchFamily="49" charset="-122"/>
              </a:rPr>
              <a:t>》2006</a:t>
            </a:r>
            <a:r>
              <a:rPr lang="zh-CN" altLang="en-US" b="1" dirty="0">
                <a:latin typeface="楷体" panose="02010609060101010101" pitchFamily="49" charset="-122"/>
                <a:ea typeface="楷体" panose="02010609060101010101" pitchFamily="49" charset="-122"/>
              </a:rPr>
              <a:t>年第</a:t>
            </a:r>
            <a:r>
              <a:rPr lang="en-US" altLang="zh-CN" b="1" dirty="0">
                <a:latin typeface="楷体" panose="02010609060101010101" pitchFamily="49" charset="-122"/>
                <a:ea typeface="楷体" panose="02010609060101010101" pitchFamily="49" charset="-122"/>
              </a:rPr>
              <a:t>9</a:t>
            </a:r>
            <a:r>
              <a:rPr lang="zh-CN" altLang="en-US" b="1" dirty="0">
                <a:latin typeface="楷体" panose="02010609060101010101" pitchFamily="49" charset="-122"/>
                <a:ea typeface="楷体" panose="02010609060101010101" pitchFamily="49" charset="-122"/>
              </a:rPr>
              <a:t>期。</a:t>
            </a:r>
            <a:endParaRPr lang="zh-CN" altLang="en-US" b="1" dirty="0">
              <a:latin typeface="楷体" panose="02010609060101010101" pitchFamily="49" charset="-122"/>
              <a:ea typeface="楷体" panose="02010609060101010101" pitchFamily="49" charset="-122"/>
            </a:endParaRPr>
          </a:p>
          <a:p>
            <a:pPr>
              <a:lnSpc>
                <a:spcPct val="150000"/>
              </a:lnSpc>
            </a:pPr>
            <a:r>
              <a:rPr lang="zh-CN" altLang="en-US" b="1" dirty="0">
                <a:latin typeface="楷体" panose="02010609060101010101" pitchFamily="49" charset="-122"/>
                <a:ea typeface="楷体" panose="02010609060101010101" pitchFamily="49" charset="-122"/>
              </a:rPr>
              <a:t>而法国尤其是南法则比英格兰死亡率还高。</a:t>
            </a:r>
            <a:endParaRPr lang="zh-CN" altLang="en-US" b="1" dirty="0">
              <a:latin typeface="楷体" panose="02010609060101010101" pitchFamily="49" charset="-122"/>
              <a:ea typeface="楷体"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79512" y="339502"/>
            <a:ext cx="4572000" cy="400110"/>
          </a:xfrm>
          <a:prstGeom prst="rect">
            <a:avLst/>
          </a:prstGeom>
          <a:noFill/>
        </p:spPr>
        <p:txBody>
          <a:bodyPr wrap="square">
            <a:spAutoFit/>
          </a:bodyPr>
          <a:lstStyle/>
          <a:p>
            <a:r>
              <a:rPr lang="zh-CN" altLang="en-US" sz="2000" b="1" dirty="0">
                <a:latin typeface="黑体" panose="02010609060101010101" pitchFamily="49" charset="-122"/>
                <a:ea typeface="黑体" panose="02010609060101010101" pitchFamily="49" charset="-122"/>
              </a:rPr>
              <a:t>②庄园的解体以及农奴制的消失</a:t>
            </a:r>
            <a:endParaRPr lang="zh-CN" altLang="en-US" sz="2000" b="1" dirty="0">
              <a:latin typeface="黑体" panose="02010609060101010101" pitchFamily="49" charset="-122"/>
              <a:ea typeface="黑体" panose="02010609060101010101" pitchFamily="49" charset="-122"/>
            </a:endParaRPr>
          </a:p>
        </p:txBody>
      </p:sp>
      <p:sp>
        <p:nvSpPr>
          <p:cNvPr id="5" name="文本框 4"/>
          <p:cNvSpPr txBox="1"/>
          <p:nvPr/>
        </p:nvSpPr>
        <p:spPr>
          <a:xfrm>
            <a:off x="323528" y="924858"/>
            <a:ext cx="5616624" cy="3970318"/>
          </a:xfrm>
          <a:prstGeom prst="rect">
            <a:avLst/>
          </a:prstGeom>
          <a:noFill/>
        </p:spPr>
        <p:txBody>
          <a:bodyPr wrap="square">
            <a:spAutoFit/>
          </a:bodyPr>
          <a:lstStyle/>
          <a:p>
            <a:r>
              <a:rPr lang="zh-CN" altLang="en-US" dirty="0">
                <a:latin typeface="仿宋" panose="02010609060101010101" pitchFamily="49" charset="-122"/>
                <a:ea typeface="仿宋" panose="02010609060101010101" pitchFamily="49" charset="-122"/>
              </a:rPr>
              <a:t>    </a:t>
            </a:r>
            <a:r>
              <a:rPr lang="zh-CN" altLang="en-US" b="1" dirty="0">
                <a:latin typeface="楷体" panose="02010609060101010101" pitchFamily="49" charset="-122"/>
                <a:ea typeface="楷体" panose="02010609060101010101" pitchFamily="49" charset="-122"/>
              </a:rPr>
              <a:t>在黑死病之前，英国的庄园普遍采取了一种将领主自营地划成小块出租给农奴耕种的出租制度，领主只收取实物地租。但是大量人口死亡给英国农业造成了无法估量的破坏，在疫情肆虐期间，大批的庄园因无人耕种而荒废，村落因大量人口死亡而被抛弃，人口的大量减少，劳动力价格大幅度增加，庄园经济迅速瓦解。</a:t>
            </a:r>
            <a:endParaRPr lang="zh-CN" altLang="en-US" b="1" dirty="0">
              <a:latin typeface="楷体" panose="02010609060101010101" pitchFamily="49" charset="-122"/>
              <a:ea typeface="楷体" panose="02010609060101010101" pitchFamily="49" charset="-122"/>
            </a:endParaRPr>
          </a:p>
          <a:p>
            <a:r>
              <a:rPr lang="zh-CN" altLang="en-US" b="1" dirty="0">
                <a:latin typeface="楷体" panose="02010609060101010101" pitchFamily="49" charset="-122"/>
                <a:ea typeface="楷体" panose="02010609060101010101" pitchFamily="49" charset="-122"/>
              </a:rPr>
              <a:t>    领主们为了维持生产不得已为农民提供更高的待遇，以便留住更多的劳动力。即便如此，稍有不满，农民便去寻找新的领主亦或进入城市，寻求更高收入的工作。谷延方教授认为：由于劳动人手的短缺，劳动力市场供求关系严重失衡</a:t>
            </a:r>
            <a:r>
              <a:rPr lang="en-US" altLang="zh-CN" b="1" dirty="0">
                <a:latin typeface="楷体" panose="02010609060101010101" pitchFamily="49" charset="-122"/>
                <a:ea typeface="楷体" panose="02010609060101010101" pitchFamily="49" charset="-122"/>
              </a:rPr>
              <a:t>——</a:t>
            </a:r>
            <a:r>
              <a:rPr lang="zh-CN" altLang="en-US" b="1" dirty="0">
                <a:latin typeface="楷体" panose="02010609060101010101" pitchFamily="49" charset="-122"/>
                <a:ea typeface="楷体" panose="02010609060101010101" pitchFamily="49" charset="-122"/>
              </a:rPr>
              <a:t>供给远远低于需求。农奴们掌握了市场的优势，农奴这个法律观念逐渐在整个英国社会开始逐渐淡化。</a:t>
            </a:r>
            <a:endParaRPr lang="zh-CN" altLang="en-US" b="1" dirty="0">
              <a:latin typeface="楷体" panose="02010609060101010101" pitchFamily="49" charset="-122"/>
              <a:ea typeface="楷体" panose="02010609060101010101" pitchFamily="49" charset="-122"/>
            </a:endParaRPr>
          </a:p>
        </p:txBody>
      </p:sp>
      <p:pic>
        <p:nvPicPr>
          <p:cNvPr id="6" name="图片 5"/>
          <p:cNvPicPr>
            <a:picLocks noChangeAspect="1"/>
          </p:cNvPicPr>
          <p:nvPr/>
        </p:nvPicPr>
        <p:blipFill>
          <a:blip r:embed="rId1"/>
          <a:stretch>
            <a:fillRect/>
          </a:stretch>
        </p:blipFill>
        <p:spPr>
          <a:xfrm>
            <a:off x="5796136" y="924858"/>
            <a:ext cx="3176291" cy="3735124"/>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331151" y="915566"/>
            <a:ext cx="2944705" cy="3766865"/>
          </a:xfrm>
          <a:prstGeom prst="rect">
            <a:avLst/>
          </a:prstGeom>
          <a:noFill/>
        </p:spPr>
        <p:txBody>
          <a:bodyPr wrap="square">
            <a:spAutoFit/>
          </a:bodyPr>
          <a:lstStyle/>
          <a:p>
            <a:pPr>
              <a:lnSpc>
                <a:spcPct val="150000"/>
              </a:lnSpc>
            </a:pPr>
            <a:r>
              <a:rPr lang="zh-CN" altLang="en-US" dirty="0">
                <a:latin typeface="仿宋" panose="02010609060101010101" pitchFamily="49" charset="-122"/>
                <a:ea typeface="仿宋" panose="02010609060101010101" pitchFamily="49" charset="-122"/>
              </a:rPr>
              <a:t>    </a:t>
            </a:r>
            <a:r>
              <a:rPr lang="zh-CN" altLang="en-US" b="1" dirty="0">
                <a:latin typeface="楷体" panose="02010609060101010101" pitchFamily="49" charset="-122"/>
                <a:ea typeface="楷体" panose="02010609060101010101" pitchFamily="49" charset="-122"/>
              </a:rPr>
              <a:t>农业是中世纪的核心经济，谷物种植更是重中之重，但是瘟疫却促使了由单一的谷物种植变成了多种经济作物经营，同时，畜牧业相对于农业的比重迅速增加。自此，西欧开始迈入商品经济性质的农业时代。</a:t>
            </a:r>
            <a:endParaRPr lang="zh-CN" altLang="en-US" b="1" dirty="0">
              <a:latin typeface="楷体" panose="02010609060101010101" pitchFamily="49" charset="-122"/>
              <a:ea typeface="楷体" panose="02010609060101010101" pitchFamily="49" charset="-122"/>
            </a:endParaRPr>
          </a:p>
        </p:txBody>
      </p:sp>
      <p:sp>
        <p:nvSpPr>
          <p:cNvPr id="4" name="文本框 3"/>
          <p:cNvSpPr txBox="1"/>
          <p:nvPr/>
        </p:nvSpPr>
        <p:spPr>
          <a:xfrm>
            <a:off x="323528" y="452882"/>
            <a:ext cx="2808312" cy="400110"/>
          </a:xfrm>
          <a:prstGeom prst="rect">
            <a:avLst/>
          </a:prstGeom>
          <a:noFill/>
        </p:spPr>
        <p:txBody>
          <a:bodyPr wrap="square" rtlCol="0">
            <a:spAutoFit/>
          </a:bodyPr>
          <a:lstStyle/>
          <a:p>
            <a:r>
              <a:rPr lang="zh-CN" altLang="en-US" sz="2000" b="1" dirty="0">
                <a:latin typeface="黑体" panose="02010609060101010101" pitchFamily="49" charset="-122"/>
                <a:ea typeface="黑体" panose="02010609060101010101" pitchFamily="49" charset="-122"/>
              </a:rPr>
              <a:t>农业机构的调整</a:t>
            </a:r>
            <a:endParaRPr lang="zh-CN" altLang="en-US" sz="2000" b="1" dirty="0">
              <a:latin typeface="黑体" panose="02010609060101010101" pitchFamily="49" charset="-122"/>
              <a:ea typeface="黑体" panose="02010609060101010101" pitchFamily="49" charset="-122"/>
            </a:endParaRPr>
          </a:p>
        </p:txBody>
      </p:sp>
      <p:pic>
        <p:nvPicPr>
          <p:cNvPr id="5" name="图片 4"/>
          <p:cNvPicPr>
            <a:picLocks noChangeAspect="1"/>
          </p:cNvPicPr>
          <p:nvPr/>
        </p:nvPicPr>
        <p:blipFill>
          <a:blip r:embed="rId1"/>
          <a:stretch>
            <a:fillRect/>
          </a:stretch>
        </p:blipFill>
        <p:spPr>
          <a:xfrm>
            <a:off x="3275856" y="339502"/>
            <a:ext cx="5777656" cy="4464496"/>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52516" y="826817"/>
            <a:ext cx="3495869" cy="3489866"/>
          </a:xfrm>
          <a:prstGeom prst="rect">
            <a:avLst/>
          </a:prstGeom>
          <a:noFill/>
        </p:spPr>
        <p:txBody>
          <a:bodyPr wrap="square">
            <a:spAutoFit/>
          </a:bodyPr>
          <a:lstStyle/>
          <a:p>
            <a:pPr>
              <a:lnSpc>
                <a:spcPct val="150000"/>
              </a:lnSpc>
            </a:pPr>
            <a:r>
              <a:rPr lang="zh-CN" altLang="en-US" sz="2400" dirty="0">
                <a:latin typeface="仿宋" panose="02010609060101010101" pitchFamily="49" charset="-122"/>
                <a:ea typeface="仿宋" panose="02010609060101010101" pitchFamily="49" charset="-122"/>
              </a:rPr>
              <a:t>   </a:t>
            </a:r>
            <a:r>
              <a:rPr lang="zh-CN" altLang="en-US" b="1" dirty="0">
                <a:latin typeface="楷体" panose="02010609060101010101" pitchFamily="49" charset="-122"/>
                <a:ea typeface="楷体" panose="02010609060101010101" pitchFamily="49" charset="-122"/>
              </a:rPr>
              <a:t>黑死病带来的社会动荡和政治变革，最直接的体现在贵族领主地位的下降和资产阶级地位的提高。</a:t>
            </a:r>
            <a:endParaRPr lang="zh-CN" altLang="en-US" b="1" dirty="0">
              <a:latin typeface="楷体" panose="02010609060101010101" pitchFamily="49" charset="-122"/>
              <a:ea typeface="楷体" panose="02010609060101010101" pitchFamily="49" charset="-122"/>
            </a:endParaRPr>
          </a:p>
          <a:p>
            <a:pPr>
              <a:lnSpc>
                <a:spcPct val="150000"/>
              </a:lnSpc>
            </a:pPr>
            <a:r>
              <a:rPr lang="zh-CN" altLang="en-US" b="1" dirty="0">
                <a:latin typeface="楷体" panose="02010609060101010101" pitchFamily="49" charset="-122"/>
                <a:ea typeface="楷体" panose="02010609060101010101" pitchFamily="49" charset="-122"/>
              </a:rPr>
              <a:t>    黑死病的出现，间接地在经济上、政治上及社会地位上的提高提供了契机，为资产阶级革命的兴起提供了必要条件。  </a:t>
            </a:r>
            <a:endParaRPr lang="zh-CN" altLang="en-US" b="1" dirty="0">
              <a:latin typeface="楷体" panose="02010609060101010101" pitchFamily="49" charset="-122"/>
              <a:ea typeface="楷体" panose="02010609060101010101" pitchFamily="49" charset="-122"/>
            </a:endParaRPr>
          </a:p>
        </p:txBody>
      </p:sp>
      <p:sp>
        <p:nvSpPr>
          <p:cNvPr id="2" name="文本框 1"/>
          <p:cNvSpPr txBox="1"/>
          <p:nvPr/>
        </p:nvSpPr>
        <p:spPr>
          <a:xfrm>
            <a:off x="467544" y="399824"/>
            <a:ext cx="2125903" cy="677108"/>
          </a:xfrm>
          <a:prstGeom prst="rect">
            <a:avLst/>
          </a:prstGeom>
          <a:noFill/>
        </p:spPr>
        <p:txBody>
          <a:bodyPr wrap="none" rtlCol="0">
            <a:spAutoFit/>
          </a:bodyPr>
          <a:lstStyle/>
          <a:p>
            <a:r>
              <a:rPr lang="en-US" altLang="zh-CN" sz="2000" b="1" dirty="0">
                <a:latin typeface="黑体" panose="02010609060101010101" pitchFamily="49" charset="-122"/>
                <a:ea typeface="黑体" panose="02010609060101010101" pitchFamily="49" charset="-122"/>
              </a:rPr>
              <a:t>2.</a:t>
            </a:r>
            <a:r>
              <a:rPr lang="zh-CN" altLang="en-US" sz="2000" b="1" dirty="0">
                <a:latin typeface="黑体" panose="02010609060101010101" pitchFamily="49" charset="-122"/>
                <a:ea typeface="黑体" panose="02010609060101010101" pitchFamily="49" charset="-122"/>
              </a:rPr>
              <a:t>政治方面     </a:t>
            </a:r>
            <a:endParaRPr lang="zh-CN" altLang="en-US" sz="2000" b="1" dirty="0">
              <a:latin typeface="黑体" panose="02010609060101010101" pitchFamily="49" charset="-122"/>
              <a:ea typeface="黑体" panose="02010609060101010101" pitchFamily="49" charset="-122"/>
            </a:endParaRPr>
          </a:p>
          <a:p>
            <a:endParaRPr lang="zh-CN" altLang="en-US" dirty="0"/>
          </a:p>
        </p:txBody>
      </p:sp>
      <p:pic>
        <p:nvPicPr>
          <p:cNvPr id="4" name="图片 3"/>
          <p:cNvPicPr>
            <a:picLocks noChangeAspect="1"/>
          </p:cNvPicPr>
          <p:nvPr/>
        </p:nvPicPr>
        <p:blipFill>
          <a:blip r:embed="rId1"/>
          <a:stretch>
            <a:fillRect/>
          </a:stretch>
        </p:blipFill>
        <p:spPr>
          <a:xfrm>
            <a:off x="3779912" y="826817"/>
            <a:ext cx="5258330" cy="368915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51520" y="1025180"/>
            <a:ext cx="3672407" cy="3351367"/>
          </a:xfrm>
          <a:prstGeom prst="rect">
            <a:avLst/>
          </a:prstGeom>
          <a:noFill/>
        </p:spPr>
        <p:txBody>
          <a:bodyPr wrap="square">
            <a:spAutoFit/>
          </a:bodyPr>
          <a:lstStyle/>
          <a:p>
            <a:pPr>
              <a:lnSpc>
                <a:spcPct val="150000"/>
              </a:lnSpc>
            </a:pPr>
            <a:r>
              <a:rPr lang="zh-CN" altLang="en-US" b="1" dirty="0">
                <a:latin typeface="楷体" panose="02010609060101010101" pitchFamily="49" charset="-122"/>
                <a:ea typeface="楷体" panose="02010609060101010101" pitchFamily="49" charset="-122"/>
              </a:rPr>
              <a:t>①教会权威下降及宗教改革的产生</a:t>
            </a:r>
            <a:endParaRPr lang="zh-CN" altLang="en-US" b="1" dirty="0">
              <a:latin typeface="楷体" panose="02010609060101010101" pitchFamily="49" charset="-122"/>
              <a:ea typeface="楷体" panose="02010609060101010101" pitchFamily="49" charset="-122"/>
            </a:endParaRPr>
          </a:p>
          <a:p>
            <a:pPr>
              <a:lnSpc>
                <a:spcPct val="150000"/>
              </a:lnSpc>
            </a:pPr>
            <a:r>
              <a:rPr lang="zh-CN" altLang="en-US" b="1" dirty="0">
                <a:latin typeface="楷体" panose="02010609060101010101" pitchFamily="49" charset="-122"/>
                <a:ea typeface="楷体" panose="02010609060101010101" pitchFamily="49" charset="-122"/>
              </a:rPr>
              <a:t>    经过大灾难，充分暴露了教会的无能，一些神职人员为了避免传染拒绝履行义务，甚至选择逃避，从而宗教的传统权威性受到挑战，人们对天主教以及尤其是教会产生了怀疑，这为之后的宗教改革运动埋下伏笔。</a:t>
            </a:r>
            <a:endParaRPr lang="zh-CN" altLang="en-US" b="1" dirty="0">
              <a:latin typeface="楷体" panose="02010609060101010101" pitchFamily="49" charset="-122"/>
              <a:ea typeface="楷体" panose="02010609060101010101" pitchFamily="49" charset="-122"/>
            </a:endParaRPr>
          </a:p>
        </p:txBody>
      </p:sp>
      <p:sp>
        <p:nvSpPr>
          <p:cNvPr id="2" name="文本框 1"/>
          <p:cNvSpPr txBox="1"/>
          <p:nvPr/>
        </p:nvSpPr>
        <p:spPr>
          <a:xfrm>
            <a:off x="683568" y="699542"/>
            <a:ext cx="2975495" cy="646331"/>
          </a:xfrm>
          <a:prstGeom prst="rect">
            <a:avLst/>
          </a:prstGeom>
          <a:noFill/>
        </p:spPr>
        <p:txBody>
          <a:bodyPr wrap="none" rtlCol="0">
            <a:spAutoFit/>
          </a:bodyPr>
          <a:lstStyle/>
          <a:p>
            <a:r>
              <a:rPr lang="en-US" altLang="zh-CN" sz="1800" b="1" dirty="0">
                <a:latin typeface="黑体" panose="02010609060101010101" pitchFamily="49" charset="-122"/>
                <a:ea typeface="黑体" panose="02010609060101010101" pitchFamily="49" charset="-122"/>
              </a:rPr>
              <a:t>3.</a:t>
            </a:r>
            <a:r>
              <a:rPr lang="zh-CN" altLang="en-US" sz="1800" b="1" dirty="0">
                <a:latin typeface="黑体" panose="02010609060101010101" pitchFamily="49" charset="-122"/>
                <a:ea typeface="黑体" panose="02010609060101010101" pitchFamily="49" charset="-122"/>
              </a:rPr>
              <a:t>黑死病对思想文化的影响</a:t>
            </a:r>
            <a:endParaRPr lang="zh-CN" altLang="en-US" sz="1800" b="1" dirty="0">
              <a:latin typeface="黑体" panose="02010609060101010101" pitchFamily="49" charset="-122"/>
              <a:ea typeface="黑体" panose="02010609060101010101" pitchFamily="49" charset="-122"/>
            </a:endParaRPr>
          </a:p>
          <a:p>
            <a:endParaRPr lang="zh-CN" altLang="en-US" dirty="0"/>
          </a:p>
        </p:txBody>
      </p:sp>
      <p:pic>
        <p:nvPicPr>
          <p:cNvPr id="4" name="图片 3"/>
          <p:cNvPicPr>
            <a:picLocks noChangeAspect="1"/>
          </p:cNvPicPr>
          <p:nvPr/>
        </p:nvPicPr>
        <p:blipFill>
          <a:blip r:embed="rId1"/>
          <a:stretch>
            <a:fillRect/>
          </a:stretch>
        </p:blipFill>
        <p:spPr>
          <a:xfrm>
            <a:off x="4225398" y="1025180"/>
            <a:ext cx="4667081" cy="3922834"/>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467544" y="627534"/>
            <a:ext cx="4572000" cy="369332"/>
          </a:xfrm>
          <a:prstGeom prst="rect">
            <a:avLst/>
          </a:prstGeom>
          <a:noFill/>
        </p:spPr>
        <p:txBody>
          <a:bodyPr wrap="square">
            <a:spAutoFit/>
          </a:bodyPr>
          <a:lstStyle/>
          <a:p>
            <a:r>
              <a:rPr lang="zh-CN" altLang="en-US" b="1" dirty="0">
                <a:latin typeface="黑体" panose="02010609060101010101" pitchFamily="49" charset="-122"/>
                <a:ea typeface="黑体" panose="02010609060101010101" pitchFamily="49" charset="-122"/>
              </a:rPr>
              <a:t>②文艺复兴的产生</a:t>
            </a:r>
            <a:endParaRPr lang="zh-CN" altLang="en-US" b="1" dirty="0">
              <a:latin typeface="黑体" panose="02010609060101010101" pitchFamily="49" charset="-122"/>
              <a:ea typeface="黑体" panose="02010609060101010101" pitchFamily="49" charset="-122"/>
            </a:endParaRPr>
          </a:p>
        </p:txBody>
      </p:sp>
      <p:sp>
        <p:nvSpPr>
          <p:cNvPr id="5" name="文本框 4"/>
          <p:cNvSpPr txBox="1"/>
          <p:nvPr/>
        </p:nvSpPr>
        <p:spPr>
          <a:xfrm>
            <a:off x="395536" y="1275606"/>
            <a:ext cx="3816424" cy="2935868"/>
          </a:xfrm>
          <a:prstGeom prst="rect">
            <a:avLst/>
          </a:prstGeom>
          <a:noFill/>
        </p:spPr>
        <p:txBody>
          <a:bodyPr wrap="square">
            <a:spAutoFit/>
          </a:bodyPr>
          <a:lstStyle/>
          <a:p>
            <a:pPr indent="457200" fontAlgn="auto">
              <a:lnSpc>
                <a:spcPct val="150000"/>
              </a:lnSpc>
            </a:pPr>
            <a:r>
              <a:rPr lang="zh-CN" altLang="en-US" b="1" dirty="0">
                <a:latin typeface="楷体" panose="02010609060101010101" pitchFamily="49" charset="-122"/>
                <a:ea typeface="楷体" panose="02010609060101010101" pitchFamily="49" charset="-122"/>
              </a:rPr>
              <a:t>由于现世的虔诚与苦修终不能使人得到解脱，随着黑死病的日益猖獗，面对死亡，人们把对来世 的期待与向往转向现世的享乐。这在当时普遍的禁欲主义思潮的中世纪，提倡个性解放和人性的需求，被称为“人文主义”。</a:t>
            </a:r>
            <a:endParaRPr lang="zh-CN" altLang="en-US" b="1" dirty="0">
              <a:latin typeface="楷体" panose="02010609060101010101" pitchFamily="49" charset="-122"/>
              <a:ea typeface="楷体" panose="02010609060101010101" pitchFamily="49" charset="-122"/>
            </a:endParaRPr>
          </a:p>
        </p:txBody>
      </p:sp>
      <p:pic>
        <p:nvPicPr>
          <p:cNvPr id="6" name="图片 5"/>
          <p:cNvPicPr>
            <a:picLocks noChangeAspect="1"/>
          </p:cNvPicPr>
          <p:nvPr/>
        </p:nvPicPr>
        <p:blipFill>
          <a:blip r:embed="rId1"/>
          <a:stretch>
            <a:fillRect/>
          </a:stretch>
        </p:blipFill>
        <p:spPr>
          <a:xfrm>
            <a:off x="4283968" y="483517"/>
            <a:ext cx="4860032" cy="431072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49048" y="1139626"/>
            <a:ext cx="7776864" cy="481863"/>
          </a:xfrm>
          <a:prstGeom prst="rect">
            <a:avLst/>
          </a:prstGeom>
        </p:spPr>
        <p:txBody>
          <a:bodyPr wrap="square">
            <a:spAutoFit/>
          </a:bodyPr>
          <a:lstStyle/>
          <a:p>
            <a:pPr>
              <a:lnSpc>
                <a:spcPct val="150000"/>
              </a:lnSpc>
            </a:pPr>
            <a:endParaRPr lang="en-US" altLang="zh-CN" sz="2000" b="1" dirty="0">
              <a:latin typeface="楷体" panose="02010609060101010101" pitchFamily="49" charset="-122"/>
              <a:ea typeface="楷体" panose="02010609060101010101" pitchFamily="49" charset="-122"/>
            </a:endParaRPr>
          </a:p>
        </p:txBody>
      </p:sp>
      <p:pic>
        <p:nvPicPr>
          <p:cNvPr id="4" name="图片 3"/>
          <p:cNvPicPr>
            <a:picLocks noChangeAspect="1"/>
          </p:cNvPicPr>
          <p:nvPr/>
        </p:nvPicPr>
        <p:blipFill>
          <a:blip r:embed="rId1"/>
          <a:stretch>
            <a:fillRect/>
          </a:stretch>
        </p:blipFill>
        <p:spPr>
          <a:xfrm>
            <a:off x="467544" y="933673"/>
            <a:ext cx="8208912" cy="3798318"/>
          </a:xfrm>
          <a:prstGeom prst="rect">
            <a:avLst/>
          </a:prstGeom>
        </p:spPr>
      </p:pic>
      <p:pic>
        <p:nvPicPr>
          <p:cNvPr id="7" name="Picture 4" descr="C:\Users\Thinkpad\Desktop\245.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473" t="3702" r="57500" b="82968"/>
          <a:stretch>
            <a:fillRect/>
          </a:stretch>
        </p:blipFill>
        <p:spPr bwMode="auto">
          <a:xfrm>
            <a:off x="10278" y="103904"/>
            <a:ext cx="7035350" cy="736864"/>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7"/>
          <p:cNvSpPr/>
          <p:nvPr/>
        </p:nvSpPr>
        <p:spPr>
          <a:xfrm>
            <a:off x="-1963132" y="272279"/>
            <a:ext cx="6914287" cy="400111"/>
          </a:xfrm>
          <a:prstGeom prst="rect">
            <a:avLst/>
          </a:prstGeom>
        </p:spPr>
        <p:txBody>
          <a:bodyPr wrap="square">
            <a:spAutoFit/>
          </a:bodyPr>
          <a:lstStyle/>
          <a:p>
            <a:r>
              <a:rPr lang="zh-CN" altLang="en-US" sz="2000" b="1" dirty="0">
                <a:solidFill>
                  <a:srgbClr val="C00000"/>
                </a:solidFill>
                <a:latin typeface="黑体" panose="02010609060101010101" pitchFamily="49" charset="-122"/>
                <a:ea typeface="黑体" panose="02010609060101010101" pitchFamily="49" charset="-122"/>
              </a:rPr>
              <a:t>                 第一节</a:t>
            </a:r>
            <a:r>
              <a:rPr lang="zh-CN" altLang="en-US" sz="2000" b="1" dirty="0">
                <a:solidFill>
                  <a:schemeClr val="bg1"/>
                </a:solidFill>
                <a:latin typeface="黑体" panose="02010609060101010101" pitchFamily="49" charset="-122"/>
                <a:ea typeface="黑体" panose="02010609060101010101" pitchFamily="49" charset="-122"/>
              </a:rPr>
              <a:t>  黑死病的爆发</a:t>
            </a:r>
            <a:endParaRPr lang="zh-CN" altLang="en-US" sz="2000" b="1" dirty="0">
              <a:solidFill>
                <a:schemeClr val="bg1"/>
              </a:solidFill>
              <a:latin typeface="黑体" panose="02010609060101010101" pitchFamily="49" charset="-122"/>
              <a:ea typeface="黑体"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411760" y="3939902"/>
            <a:ext cx="4176464" cy="369332"/>
          </a:xfrm>
          <a:prstGeom prst="rect">
            <a:avLst/>
          </a:prstGeom>
          <a:noFill/>
        </p:spPr>
        <p:txBody>
          <a:bodyPr wrap="square">
            <a:spAutoFit/>
          </a:bodyPr>
          <a:lstStyle/>
          <a:p>
            <a:r>
              <a:rPr lang="zh-CN" altLang="en-US" b="1" dirty="0">
                <a:latin typeface="楷体" panose="02010609060101010101" pitchFamily="49" charset="-122"/>
                <a:ea typeface="楷体" panose="02010609060101010101" pitchFamily="49" charset="-122"/>
              </a:rPr>
              <a:t>彼特拉克</a:t>
            </a:r>
            <a:r>
              <a:rPr lang="en-US" altLang="zh-CN" b="1" dirty="0">
                <a:latin typeface="楷体" panose="02010609060101010101" pitchFamily="49" charset="-122"/>
                <a:ea typeface="楷体" panose="02010609060101010101" pitchFamily="49" charset="-122"/>
              </a:rPr>
              <a:t>《</a:t>
            </a:r>
            <a:r>
              <a:rPr lang="zh-CN" altLang="en-US" b="1" dirty="0">
                <a:latin typeface="楷体" panose="02010609060101010101" pitchFamily="49" charset="-122"/>
                <a:ea typeface="楷体" panose="02010609060101010101" pitchFamily="49" charset="-122"/>
              </a:rPr>
              <a:t>歌集</a:t>
            </a:r>
            <a:r>
              <a:rPr lang="en-US" altLang="zh-CN" b="1" dirty="0">
                <a:latin typeface="楷体" panose="02010609060101010101" pitchFamily="49" charset="-122"/>
                <a:ea typeface="楷体" panose="02010609060101010101" pitchFamily="49" charset="-122"/>
              </a:rPr>
              <a:t>》</a:t>
            </a:r>
            <a:r>
              <a:rPr lang="zh-CN" altLang="en-US" b="1" dirty="0">
                <a:latin typeface="楷体" panose="02010609060101010101" pitchFamily="49" charset="-122"/>
                <a:ea typeface="楷体" panose="02010609060101010101" pitchFamily="49" charset="-122"/>
              </a:rPr>
              <a:t>、薄伽丘</a:t>
            </a:r>
            <a:r>
              <a:rPr lang="en-US" altLang="zh-CN" b="1" dirty="0">
                <a:latin typeface="楷体" panose="02010609060101010101" pitchFamily="49" charset="-122"/>
                <a:ea typeface="楷体" panose="02010609060101010101" pitchFamily="49" charset="-122"/>
              </a:rPr>
              <a:t>《</a:t>
            </a:r>
            <a:r>
              <a:rPr lang="zh-CN" altLang="en-US" b="1" dirty="0">
                <a:latin typeface="楷体" panose="02010609060101010101" pitchFamily="49" charset="-122"/>
                <a:ea typeface="楷体" panose="02010609060101010101" pitchFamily="49" charset="-122"/>
              </a:rPr>
              <a:t>十日谈</a:t>
            </a:r>
            <a:r>
              <a:rPr lang="en-US" altLang="zh-CN" b="1" dirty="0">
                <a:latin typeface="楷体" panose="02010609060101010101" pitchFamily="49" charset="-122"/>
                <a:ea typeface="楷体" panose="02010609060101010101" pitchFamily="49" charset="-122"/>
              </a:rPr>
              <a:t>》</a:t>
            </a:r>
            <a:endParaRPr lang="zh-CN" altLang="en-US" b="1" dirty="0">
              <a:latin typeface="楷体" panose="02010609060101010101" pitchFamily="49" charset="-122"/>
              <a:ea typeface="楷体" panose="02010609060101010101" pitchFamily="49" charset="-122"/>
            </a:endParaRPr>
          </a:p>
        </p:txBody>
      </p:sp>
      <p:pic>
        <p:nvPicPr>
          <p:cNvPr id="4" name="图片 3"/>
          <p:cNvPicPr>
            <a:picLocks noChangeAspect="1"/>
          </p:cNvPicPr>
          <p:nvPr/>
        </p:nvPicPr>
        <p:blipFill>
          <a:blip r:embed="rId1"/>
          <a:stretch>
            <a:fillRect/>
          </a:stretch>
        </p:blipFill>
        <p:spPr>
          <a:xfrm>
            <a:off x="5148064" y="474583"/>
            <a:ext cx="3269315" cy="3324518"/>
          </a:xfrm>
          <a:prstGeom prst="rect">
            <a:avLst/>
          </a:prstGeom>
        </p:spPr>
      </p:pic>
      <p:pic>
        <p:nvPicPr>
          <p:cNvPr id="5" name="图片 4"/>
          <p:cNvPicPr>
            <a:picLocks noChangeAspect="1"/>
          </p:cNvPicPr>
          <p:nvPr/>
        </p:nvPicPr>
        <p:blipFill>
          <a:blip r:embed="rId2"/>
          <a:stretch>
            <a:fillRect/>
          </a:stretch>
        </p:blipFill>
        <p:spPr>
          <a:xfrm>
            <a:off x="395536" y="440983"/>
            <a:ext cx="3672408" cy="3324518"/>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675211" y="1995686"/>
            <a:ext cx="4572000" cy="923330"/>
          </a:xfrm>
          <a:prstGeom prst="rect">
            <a:avLst/>
          </a:prstGeom>
          <a:noFill/>
        </p:spPr>
        <p:txBody>
          <a:bodyPr wrap="square">
            <a:spAutoFit/>
          </a:bodyPr>
          <a:lstStyle/>
          <a:p>
            <a:r>
              <a:rPr lang="zh-CN" altLang="en-US" b="1" dirty="0">
                <a:latin typeface="楷体" panose="02010609060101010101" pitchFamily="49" charset="-122"/>
                <a:ea typeface="楷体" panose="02010609060101010101" pitchFamily="49" charset="-122"/>
              </a:rPr>
              <a:t>① 生活方式的改变</a:t>
            </a:r>
            <a:endParaRPr lang="en-US" altLang="zh-CN" b="1" dirty="0">
              <a:latin typeface="楷体" panose="02010609060101010101" pitchFamily="49" charset="-122"/>
              <a:ea typeface="楷体" panose="02010609060101010101" pitchFamily="49" charset="-122"/>
            </a:endParaRPr>
          </a:p>
          <a:p>
            <a:endParaRPr lang="zh-CN" altLang="en-US" b="1" dirty="0">
              <a:latin typeface="楷体" panose="02010609060101010101" pitchFamily="49" charset="-122"/>
              <a:ea typeface="楷体" panose="02010609060101010101" pitchFamily="49" charset="-122"/>
            </a:endParaRPr>
          </a:p>
          <a:p>
            <a:r>
              <a:rPr lang="zh-CN" altLang="en-US" b="1" dirty="0">
                <a:latin typeface="楷体" panose="02010609060101010101" pitchFamily="49" charset="-122"/>
                <a:ea typeface="楷体" panose="02010609060101010101" pitchFamily="49" charset="-122"/>
              </a:rPr>
              <a:t>② 医学的进步</a:t>
            </a:r>
            <a:endParaRPr lang="zh-CN" altLang="en-US" b="1" dirty="0">
              <a:latin typeface="楷体" panose="02010609060101010101" pitchFamily="49" charset="-122"/>
              <a:ea typeface="楷体" panose="02010609060101010101" pitchFamily="49" charset="-122"/>
            </a:endParaRPr>
          </a:p>
        </p:txBody>
      </p:sp>
      <p:sp>
        <p:nvSpPr>
          <p:cNvPr id="2" name="文本框 1"/>
          <p:cNvSpPr txBox="1"/>
          <p:nvPr/>
        </p:nvSpPr>
        <p:spPr>
          <a:xfrm>
            <a:off x="827584" y="1203598"/>
            <a:ext cx="1992853" cy="677108"/>
          </a:xfrm>
          <a:prstGeom prst="rect">
            <a:avLst/>
          </a:prstGeom>
          <a:noFill/>
        </p:spPr>
        <p:txBody>
          <a:bodyPr wrap="none" rtlCol="0">
            <a:spAutoFit/>
          </a:bodyPr>
          <a:lstStyle/>
          <a:p>
            <a:r>
              <a:rPr lang="en-US" altLang="zh-CN" sz="2000" b="1" dirty="0">
                <a:latin typeface="黑体" panose="02010609060101010101" pitchFamily="49" charset="-122"/>
                <a:ea typeface="黑体" panose="02010609060101010101" pitchFamily="49" charset="-122"/>
              </a:rPr>
              <a:t>4.</a:t>
            </a:r>
            <a:r>
              <a:rPr lang="zh-CN" altLang="en-US" sz="2000" b="1" dirty="0">
                <a:latin typeface="黑体" panose="02010609060101010101" pitchFamily="49" charset="-122"/>
                <a:ea typeface="黑体" panose="02010609060101010101" pitchFamily="49" charset="-122"/>
              </a:rPr>
              <a:t>社会生活方面</a:t>
            </a:r>
            <a:endParaRPr lang="en-US" altLang="zh-CN" sz="2000" b="1" dirty="0">
              <a:latin typeface="黑体" panose="02010609060101010101" pitchFamily="49" charset="-122"/>
              <a:ea typeface="黑体" panose="02010609060101010101" pitchFamily="49" charset="-122"/>
            </a:endParaRPr>
          </a:p>
          <a:p>
            <a:endParaRPr lang="zh-CN" altLang="en-US" dirty="0"/>
          </a:p>
        </p:txBody>
      </p:sp>
      <p:pic>
        <p:nvPicPr>
          <p:cNvPr id="4" name="图片 3"/>
          <p:cNvPicPr>
            <a:picLocks noChangeAspect="1"/>
          </p:cNvPicPr>
          <p:nvPr/>
        </p:nvPicPr>
        <p:blipFill>
          <a:blip r:embed="rId1"/>
          <a:stretch>
            <a:fillRect/>
          </a:stretch>
        </p:blipFill>
        <p:spPr>
          <a:xfrm>
            <a:off x="4170592" y="513135"/>
            <a:ext cx="4572000" cy="3888432"/>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51520" y="339502"/>
            <a:ext cx="2016224" cy="400110"/>
          </a:xfrm>
          <a:prstGeom prst="rect">
            <a:avLst/>
          </a:prstGeom>
          <a:noFill/>
        </p:spPr>
        <p:txBody>
          <a:bodyPr wrap="square">
            <a:spAutoFit/>
          </a:bodyPr>
          <a:lstStyle/>
          <a:p>
            <a:r>
              <a:rPr lang="zh-CN" altLang="en-US" sz="2000" b="1" dirty="0">
                <a:latin typeface="黑体" panose="02010609060101010101" pitchFamily="49" charset="-122"/>
                <a:ea typeface="黑体" panose="02010609060101010101" pitchFamily="49" charset="-122"/>
              </a:rPr>
              <a:t>医学的进步</a:t>
            </a:r>
            <a:endParaRPr lang="zh-CN" altLang="en-US" sz="2000" b="1" dirty="0">
              <a:latin typeface="黑体" panose="02010609060101010101" pitchFamily="49" charset="-122"/>
              <a:ea typeface="黑体" panose="02010609060101010101" pitchFamily="49" charset="-122"/>
            </a:endParaRPr>
          </a:p>
        </p:txBody>
      </p:sp>
      <p:sp>
        <p:nvSpPr>
          <p:cNvPr id="5" name="文本框 4"/>
          <p:cNvSpPr txBox="1"/>
          <p:nvPr/>
        </p:nvSpPr>
        <p:spPr>
          <a:xfrm>
            <a:off x="179512" y="815785"/>
            <a:ext cx="3024337" cy="4182363"/>
          </a:xfrm>
          <a:prstGeom prst="rect">
            <a:avLst/>
          </a:prstGeom>
          <a:noFill/>
        </p:spPr>
        <p:txBody>
          <a:bodyPr wrap="square">
            <a:spAutoFit/>
          </a:bodyPr>
          <a:lstStyle/>
          <a:p>
            <a:pPr>
              <a:lnSpc>
                <a:spcPct val="150000"/>
              </a:lnSpc>
            </a:pPr>
            <a:r>
              <a:rPr lang="zh-CN" altLang="en-US" dirty="0"/>
              <a:t>        </a:t>
            </a:r>
            <a:r>
              <a:rPr lang="zh-CN" altLang="en-US" b="1" dirty="0">
                <a:latin typeface="楷体" panose="02010609060101010101" pitchFamily="49" charset="-122"/>
                <a:ea typeface="楷体" panose="02010609060101010101" pitchFamily="49" charset="-122"/>
              </a:rPr>
              <a:t>到了疫情后期，医生们还是摸索出子些门道，比如放血疗法，在我们今天看来全是无稽之谈，这也反映了当时区病人的血管常有堵塞的现像，适量放血有助于缓解病情</a:t>
            </a:r>
            <a:r>
              <a:rPr lang="en-US" altLang="zh-CN" b="1" dirty="0">
                <a:latin typeface="楷体" panose="02010609060101010101" pitchFamily="49" charset="-122"/>
                <a:ea typeface="楷体" panose="02010609060101010101" pitchFamily="49" charset="-122"/>
              </a:rPr>
              <a:t>;</a:t>
            </a:r>
            <a:r>
              <a:rPr lang="zh-CN" altLang="en-US" b="1" dirty="0">
                <a:latin typeface="楷体" panose="02010609060101010101" pitchFamily="49" charset="-122"/>
                <a:ea typeface="楷体" panose="02010609060101010101" pitchFamily="49" charset="-122"/>
              </a:rPr>
              <a:t>穿着特别厚实的衣物可以保护自己不染病，又因此发明了医用口罩，从此流传至今。</a:t>
            </a:r>
            <a:endParaRPr lang="zh-CN" altLang="en-US" b="1" dirty="0">
              <a:latin typeface="楷体" panose="02010609060101010101" pitchFamily="49" charset="-122"/>
              <a:ea typeface="楷体" panose="02010609060101010101" pitchFamily="49" charset="-122"/>
            </a:endParaRPr>
          </a:p>
        </p:txBody>
      </p:sp>
      <p:pic>
        <p:nvPicPr>
          <p:cNvPr id="6" name="图片 5"/>
          <p:cNvPicPr>
            <a:picLocks noChangeAspect="1"/>
          </p:cNvPicPr>
          <p:nvPr/>
        </p:nvPicPr>
        <p:blipFill>
          <a:blip r:embed="rId1"/>
          <a:stretch>
            <a:fillRect/>
          </a:stretch>
        </p:blipFill>
        <p:spPr>
          <a:xfrm>
            <a:off x="6029154" y="478967"/>
            <a:ext cx="3189592" cy="4032448"/>
          </a:xfrm>
          <a:prstGeom prst="rect">
            <a:avLst/>
          </a:prstGeom>
        </p:spPr>
      </p:pic>
      <p:pic>
        <p:nvPicPr>
          <p:cNvPr id="7" name="图片 6"/>
          <p:cNvPicPr>
            <a:picLocks noChangeAspect="1"/>
          </p:cNvPicPr>
          <p:nvPr/>
        </p:nvPicPr>
        <p:blipFill>
          <a:blip r:embed="rId2"/>
          <a:stretch>
            <a:fillRect/>
          </a:stretch>
        </p:blipFill>
        <p:spPr>
          <a:xfrm>
            <a:off x="3203849" y="459474"/>
            <a:ext cx="2825305" cy="4032448"/>
          </a:xfrm>
          <a:prstGeom prst="rect">
            <a:avLst/>
          </a:prstGeom>
        </p:spPr>
      </p:pic>
      <p:sp>
        <p:nvSpPr>
          <p:cNvPr id="8" name="文本框 7"/>
          <p:cNvSpPr txBox="1"/>
          <p:nvPr/>
        </p:nvSpPr>
        <p:spPr>
          <a:xfrm>
            <a:off x="4516985" y="4529528"/>
            <a:ext cx="3024337" cy="369332"/>
          </a:xfrm>
          <a:prstGeom prst="rect">
            <a:avLst/>
          </a:prstGeom>
          <a:noFill/>
        </p:spPr>
        <p:txBody>
          <a:bodyPr wrap="square" rtlCol="0">
            <a:spAutoFit/>
          </a:bodyPr>
          <a:lstStyle/>
          <a:p>
            <a:r>
              <a:rPr lang="zh-CN" altLang="en-US" b="1" dirty="0">
                <a:latin typeface="楷体" panose="02010609060101010101" pitchFamily="49" charset="-122"/>
                <a:ea typeface="楷体" panose="02010609060101010101" pitchFamily="49" charset="-122"/>
              </a:rPr>
              <a:t>黑死病期间发明的防护工具</a:t>
            </a:r>
            <a:endParaRPr lang="zh-CN" altLang="en-US" b="1" dirty="0">
              <a:latin typeface="楷体" panose="02010609060101010101" pitchFamily="49" charset="-122"/>
              <a:ea typeface="楷体"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987824" y="4132293"/>
            <a:ext cx="4572000" cy="369332"/>
          </a:xfrm>
          <a:prstGeom prst="rect">
            <a:avLst/>
          </a:prstGeom>
          <a:noFill/>
        </p:spPr>
        <p:txBody>
          <a:bodyPr wrap="square">
            <a:spAutoFit/>
          </a:bodyPr>
          <a:lstStyle/>
          <a:p>
            <a:r>
              <a:rPr lang="zh-CN" altLang="en-US" b="1" dirty="0">
                <a:latin typeface="楷体" panose="02010609060101010101" pitchFamily="49" charset="-122"/>
                <a:ea typeface="楷体" panose="02010609060101010101" pitchFamily="49" charset="-122"/>
              </a:rPr>
              <a:t>当时医护人员的探讨与摸索</a:t>
            </a:r>
            <a:endParaRPr lang="zh-CN" altLang="en-US" b="1" dirty="0">
              <a:latin typeface="楷体" panose="02010609060101010101" pitchFamily="49" charset="-122"/>
              <a:ea typeface="楷体" panose="02010609060101010101" pitchFamily="49" charset="-122"/>
            </a:endParaRPr>
          </a:p>
        </p:txBody>
      </p:sp>
      <p:pic>
        <p:nvPicPr>
          <p:cNvPr id="4" name="图片 3"/>
          <p:cNvPicPr>
            <a:picLocks noChangeAspect="1"/>
          </p:cNvPicPr>
          <p:nvPr/>
        </p:nvPicPr>
        <p:blipFill>
          <a:blip r:embed="rId1"/>
          <a:stretch>
            <a:fillRect/>
          </a:stretch>
        </p:blipFill>
        <p:spPr>
          <a:xfrm>
            <a:off x="242572" y="1011207"/>
            <a:ext cx="4297704" cy="2814470"/>
          </a:xfrm>
          <a:prstGeom prst="rect">
            <a:avLst/>
          </a:prstGeom>
        </p:spPr>
      </p:pic>
      <p:pic>
        <p:nvPicPr>
          <p:cNvPr id="5" name="图片 4"/>
          <p:cNvPicPr>
            <a:picLocks noChangeAspect="1"/>
          </p:cNvPicPr>
          <p:nvPr/>
        </p:nvPicPr>
        <p:blipFill>
          <a:blip r:embed="rId2"/>
          <a:stretch>
            <a:fillRect/>
          </a:stretch>
        </p:blipFill>
        <p:spPr>
          <a:xfrm>
            <a:off x="4572000" y="978282"/>
            <a:ext cx="4534514" cy="288032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83568" y="843558"/>
            <a:ext cx="3240360" cy="398780"/>
          </a:xfrm>
          <a:prstGeom prst="rect">
            <a:avLst/>
          </a:prstGeom>
          <a:noFill/>
        </p:spPr>
        <p:txBody>
          <a:bodyPr wrap="square" rtlCol="0">
            <a:spAutoFit/>
          </a:bodyPr>
          <a:lstStyle/>
          <a:p>
            <a:r>
              <a:rPr lang="zh-CN" altLang="en-US" sz="2000" b="1" dirty="0">
                <a:latin typeface="黑体" panose="02010609060101010101" pitchFamily="49" charset="-122"/>
                <a:ea typeface="黑体" panose="02010609060101010101" pitchFamily="49" charset="-122"/>
              </a:rPr>
              <a:t>小结</a:t>
            </a:r>
            <a:endParaRPr lang="zh-CN" altLang="en-US" sz="2000" b="1" dirty="0">
              <a:latin typeface="黑体" panose="02010609060101010101" pitchFamily="49" charset="-122"/>
              <a:ea typeface="黑体" panose="02010609060101010101" pitchFamily="49" charset="-122"/>
            </a:endParaRPr>
          </a:p>
        </p:txBody>
      </p:sp>
      <p:sp>
        <p:nvSpPr>
          <p:cNvPr id="3" name="文本框 2"/>
          <p:cNvSpPr txBox="1"/>
          <p:nvPr/>
        </p:nvSpPr>
        <p:spPr>
          <a:xfrm>
            <a:off x="1115616" y="1707654"/>
            <a:ext cx="5832648" cy="2308324"/>
          </a:xfrm>
          <a:prstGeom prst="rect">
            <a:avLst/>
          </a:prstGeom>
          <a:noFill/>
        </p:spPr>
        <p:txBody>
          <a:bodyPr wrap="square" rtlCol="0">
            <a:spAutoFit/>
          </a:bodyPr>
          <a:lstStyle/>
          <a:p>
            <a:r>
              <a:rPr lang="zh-CN" altLang="en-US" b="1" dirty="0">
                <a:latin typeface="楷体" panose="02010609060101010101" pitchFamily="49" charset="-122"/>
                <a:ea typeface="楷体" panose="02010609060101010101" pitchFamily="49" charset="-122"/>
              </a:rPr>
              <a:t>    黑死病是中世纪转型的标志，是欧洲走出中世纪走向近代文明的起点，其给西欧社会经济、政治、思想文化都产生了极其深远的影响，另外，由于东欧人口密度小，受黑死病的影响也较西欧轻，因此当西欧庄园制瓦解，农奴制解体的时候，东欧却继续进行着传统的农业发展模式，进而造成了世界近代史中，西欧与东欧不同的发展路径，这一点同学们在下学期</a:t>
            </a:r>
            <a:r>
              <a:rPr lang="en-US" altLang="zh-CN" b="1" dirty="0">
                <a:latin typeface="楷体" panose="02010609060101010101" pitchFamily="49" charset="-122"/>
                <a:ea typeface="楷体" panose="02010609060101010101" pitchFamily="49" charset="-122"/>
              </a:rPr>
              <a:t>《</a:t>
            </a:r>
            <a:r>
              <a:rPr lang="zh-CN" altLang="en-US" b="1" dirty="0">
                <a:latin typeface="楷体" panose="02010609060101010101" pitchFamily="49" charset="-122"/>
                <a:ea typeface="楷体" panose="02010609060101010101" pitchFamily="49" charset="-122"/>
              </a:rPr>
              <a:t>世界近代史</a:t>
            </a:r>
            <a:r>
              <a:rPr lang="en-US" altLang="zh-CN" b="1" dirty="0">
                <a:latin typeface="楷体" panose="02010609060101010101" pitchFamily="49" charset="-122"/>
                <a:ea typeface="楷体" panose="02010609060101010101" pitchFamily="49" charset="-122"/>
              </a:rPr>
              <a:t>》</a:t>
            </a:r>
            <a:r>
              <a:rPr lang="zh-CN" altLang="en-US" b="1" dirty="0">
                <a:latin typeface="楷体" panose="02010609060101010101" pitchFamily="49" charset="-122"/>
                <a:ea typeface="楷体" panose="02010609060101010101" pitchFamily="49" charset="-122"/>
              </a:rPr>
              <a:t>的学习中要注意。</a:t>
            </a:r>
            <a:endParaRPr lang="zh-CN" altLang="en-US" b="1" dirty="0">
              <a:latin typeface="楷体" panose="02010609060101010101" pitchFamily="49" charset="-122"/>
              <a:ea typeface="楷体"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611560" y="915566"/>
            <a:ext cx="4572000" cy="400110"/>
          </a:xfrm>
          <a:prstGeom prst="rect">
            <a:avLst/>
          </a:prstGeom>
          <a:noFill/>
        </p:spPr>
        <p:txBody>
          <a:bodyPr wrap="square">
            <a:spAutoFit/>
          </a:bodyPr>
          <a:lstStyle/>
          <a:p>
            <a:r>
              <a:rPr lang="zh-CN" altLang="en-US" sz="2000" b="1" dirty="0">
                <a:latin typeface="黑体" panose="02010609060101010101" pitchFamily="49" charset="-122"/>
                <a:ea typeface="黑体" panose="02010609060101010101" pitchFamily="49" charset="-122"/>
              </a:rPr>
              <a:t>课后思考：</a:t>
            </a:r>
            <a:endParaRPr lang="zh-CN" altLang="en-US" sz="2000" b="1" dirty="0">
              <a:latin typeface="黑体" panose="02010609060101010101" pitchFamily="49" charset="-122"/>
              <a:ea typeface="黑体" panose="02010609060101010101" pitchFamily="49" charset="-122"/>
            </a:endParaRPr>
          </a:p>
        </p:txBody>
      </p:sp>
      <p:sp>
        <p:nvSpPr>
          <p:cNvPr id="5" name="文本框 4"/>
          <p:cNvSpPr txBox="1"/>
          <p:nvPr/>
        </p:nvSpPr>
        <p:spPr>
          <a:xfrm>
            <a:off x="617747" y="1707654"/>
            <a:ext cx="7416824" cy="1477328"/>
          </a:xfrm>
          <a:prstGeom prst="rect">
            <a:avLst/>
          </a:prstGeom>
          <a:noFill/>
        </p:spPr>
        <p:txBody>
          <a:bodyPr wrap="square">
            <a:spAutoFit/>
          </a:bodyPr>
          <a:lstStyle/>
          <a:p>
            <a:r>
              <a:rPr lang="en-US" altLang="zh-CN" b="1" dirty="0">
                <a:latin typeface="楷体" panose="02010609060101010101" pitchFamily="49" charset="-122"/>
                <a:ea typeface="楷体" panose="02010609060101010101" pitchFamily="49" charset="-122"/>
              </a:rPr>
              <a:t>1.</a:t>
            </a:r>
            <a:r>
              <a:rPr lang="zh-CN" altLang="en-US" b="1" dirty="0">
                <a:latin typeface="楷体" panose="02010609060101010101" pitchFamily="49" charset="-122"/>
                <a:ea typeface="楷体" panose="02010609060101010101" pitchFamily="49" charset="-122"/>
              </a:rPr>
              <a:t>试析黑死病的发生及其影响。</a:t>
            </a:r>
            <a:endParaRPr lang="en-US" altLang="zh-CN" b="1" dirty="0">
              <a:latin typeface="楷体" panose="02010609060101010101" pitchFamily="49" charset="-122"/>
              <a:ea typeface="楷体" panose="02010609060101010101" pitchFamily="49" charset="-122"/>
            </a:endParaRPr>
          </a:p>
          <a:p>
            <a:endParaRPr lang="zh-CN" altLang="en-US" b="1" dirty="0">
              <a:latin typeface="楷体" panose="02010609060101010101" pitchFamily="49" charset="-122"/>
              <a:ea typeface="楷体" panose="02010609060101010101" pitchFamily="49" charset="-122"/>
            </a:endParaRPr>
          </a:p>
          <a:p>
            <a:r>
              <a:rPr lang="en-US" altLang="zh-CN" b="1" dirty="0">
                <a:latin typeface="楷体" panose="02010609060101010101" pitchFamily="49" charset="-122"/>
                <a:ea typeface="楷体" panose="02010609060101010101" pitchFamily="49" charset="-122"/>
              </a:rPr>
              <a:t>2.</a:t>
            </a:r>
            <a:r>
              <a:rPr lang="zh-CN" altLang="en-US" b="1" dirty="0">
                <a:latin typeface="楷体" panose="02010609060101010101" pitchFamily="49" charset="-122"/>
                <a:ea typeface="楷体" panose="02010609060101010101" pitchFamily="49" charset="-122"/>
              </a:rPr>
              <a:t>分析黑死病与宗教改革、文艺复兴之间的内在联系。</a:t>
            </a:r>
            <a:endParaRPr lang="en-US" altLang="zh-CN" b="1" dirty="0">
              <a:latin typeface="楷体" panose="02010609060101010101" pitchFamily="49" charset="-122"/>
              <a:ea typeface="楷体" panose="02010609060101010101" pitchFamily="49" charset="-122"/>
            </a:endParaRPr>
          </a:p>
          <a:p>
            <a:endParaRPr lang="zh-CN" altLang="en-US" b="1" dirty="0">
              <a:latin typeface="楷体" panose="02010609060101010101" pitchFamily="49" charset="-122"/>
              <a:ea typeface="楷体" panose="02010609060101010101" pitchFamily="49" charset="-122"/>
            </a:endParaRPr>
          </a:p>
          <a:p>
            <a:r>
              <a:rPr lang="en-US" altLang="zh-CN" b="1" dirty="0">
                <a:latin typeface="楷体" panose="02010609060101010101" pitchFamily="49" charset="-122"/>
                <a:ea typeface="楷体" panose="02010609060101010101" pitchFamily="49" charset="-122"/>
              </a:rPr>
              <a:t>3.</a:t>
            </a:r>
            <a:r>
              <a:rPr lang="zh-CN" altLang="en-US" b="1" dirty="0">
                <a:latin typeface="楷体" panose="02010609060101010101" pitchFamily="49" charset="-122"/>
                <a:ea typeface="楷体" panose="02010609060101010101" pitchFamily="49" charset="-122"/>
              </a:rPr>
              <a:t>试析庄园解体、农奴制瓦解对西欧经济产生的深远影响。</a:t>
            </a:r>
            <a:endParaRPr lang="zh-CN" altLang="en-US" b="1" dirty="0">
              <a:latin typeface="楷体" panose="02010609060101010101" pitchFamily="49" charset="-122"/>
              <a:ea typeface="楷体"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927960" y="1851670"/>
            <a:ext cx="3288080" cy="769441"/>
          </a:xfrm>
          <a:prstGeom prst="rect">
            <a:avLst/>
          </a:prstGeom>
          <a:noFill/>
        </p:spPr>
        <p:txBody>
          <a:bodyPr wrap="none" rtlCol="0">
            <a:spAutoFit/>
          </a:bodyPr>
          <a:lstStyle/>
          <a:p>
            <a:r>
              <a:rPr lang="zh-CN" altLang="en-US" sz="4400" dirty="0">
                <a:latin typeface="黑体" panose="02010609060101010101" pitchFamily="49" charset="-122"/>
                <a:ea typeface="黑体" panose="02010609060101010101" pitchFamily="49" charset="-122"/>
              </a:rPr>
              <a:t>感 谢 聆 听</a:t>
            </a:r>
            <a:endParaRPr lang="zh-CN" altLang="en-US" sz="4400" dirty="0">
              <a:latin typeface="黑体" panose="02010609060101010101" pitchFamily="49" charset="-122"/>
              <a:ea typeface="黑体"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07504" y="1608328"/>
            <a:ext cx="4896544"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r>
              <a:rPr lang="zh-CN" altLang="en-US" b="1" dirty="0">
                <a:latin typeface="楷体" panose="02010609060101010101" pitchFamily="49" charset="-122"/>
                <a:ea typeface="楷体" panose="02010609060101010101" pitchFamily="49" charset="-122"/>
              </a:rPr>
              <a:t> 黑死病</a:t>
            </a:r>
            <a:r>
              <a:rPr lang="en-US" altLang="zh-CN" b="1" dirty="0">
                <a:latin typeface="楷体" panose="02010609060101010101" pitchFamily="49" charset="-122"/>
                <a:ea typeface="楷体" panose="02010609060101010101" pitchFamily="49" charset="-122"/>
              </a:rPr>
              <a:t>( The black death)</a:t>
            </a:r>
            <a:r>
              <a:rPr lang="zh-CN" altLang="en-US" b="1" dirty="0">
                <a:latin typeface="楷体" panose="02010609060101010101" pitchFamily="49" charset="-122"/>
                <a:ea typeface="楷体" panose="02010609060101010101" pitchFamily="49" charset="-122"/>
              </a:rPr>
              <a:t>又称瘟疫</a:t>
            </a:r>
            <a:r>
              <a:rPr lang="en-US" altLang="zh-CN" b="1" dirty="0">
                <a:latin typeface="楷体" panose="02010609060101010101" pitchFamily="49" charset="-122"/>
                <a:ea typeface="楷体" panose="02010609060101010101" pitchFamily="49" charset="-122"/>
              </a:rPr>
              <a:t>(Plague)</a:t>
            </a:r>
            <a:r>
              <a:rPr lang="zh-CN" altLang="en-US" b="1" dirty="0">
                <a:latin typeface="楷体" panose="02010609060101010101" pitchFamily="49" charset="-122"/>
                <a:ea typeface="楷体" panose="02010609060101010101" pitchFamily="49" charset="-122"/>
              </a:rPr>
              <a:t>或鼠疫</a:t>
            </a:r>
            <a:r>
              <a:rPr lang="en-US" altLang="zh-CN" b="1" dirty="0">
                <a:latin typeface="楷体" panose="02010609060101010101" pitchFamily="49" charset="-122"/>
                <a:ea typeface="楷体" panose="02010609060101010101" pitchFamily="49" charset="-122"/>
              </a:rPr>
              <a:t>( Murine plague)</a:t>
            </a:r>
            <a:r>
              <a:rPr lang="zh-CN" altLang="en-US" b="1" dirty="0">
                <a:latin typeface="楷体" panose="02010609060101010101" pitchFamily="49" charset="-122"/>
                <a:ea typeface="楷体" panose="02010609060101010101" pitchFamily="49" charset="-122"/>
              </a:rPr>
              <a:t>是世界历史上无可争议的流行时间最长，死亡人数最高，危害最为剧烈的人类头号杀手。</a:t>
            </a:r>
            <a:r>
              <a:rPr lang="en-US" altLang="zh-CN" b="1" dirty="0">
                <a:latin typeface="楷体" panose="02010609060101010101" pitchFamily="49" charset="-122"/>
                <a:ea typeface="楷体" panose="02010609060101010101" pitchFamily="49" charset="-122"/>
              </a:rPr>
              <a:t>1894</a:t>
            </a:r>
            <a:r>
              <a:rPr lang="zh-CN" altLang="en-US" b="1" dirty="0">
                <a:latin typeface="楷体" panose="02010609060101010101" pitchFamily="49" charset="-122"/>
                <a:ea typeface="楷体" panose="02010609060101010101" pitchFamily="49" charset="-122"/>
              </a:rPr>
              <a:t>年，意大利医生</a:t>
            </a:r>
            <a:r>
              <a:rPr lang="en-US" altLang="zh-CN" b="1" dirty="0">
                <a:latin typeface="楷体" panose="02010609060101010101" pitchFamily="49" charset="-122"/>
                <a:ea typeface="楷体" panose="02010609060101010101" pitchFamily="49" charset="-122"/>
              </a:rPr>
              <a:t>Alexandre </a:t>
            </a:r>
            <a:r>
              <a:rPr lang="en-US" altLang="zh-CN" b="1" dirty="0" err="1">
                <a:latin typeface="楷体" panose="02010609060101010101" pitchFamily="49" charset="-122"/>
                <a:ea typeface="楷体" panose="02010609060101010101" pitchFamily="49" charset="-122"/>
              </a:rPr>
              <a:t>Yersin</a:t>
            </a:r>
            <a:r>
              <a:rPr lang="zh-CN" altLang="en-US" b="1" dirty="0">
                <a:latin typeface="楷体" panose="02010609060101010101" pitchFamily="49" charset="-122"/>
                <a:ea typeface="楷体" panose="02010609060101010101" pitchFamily="49" charset="-122"/>
              </a:rPr>
              <a:t>鉴定出它的病原体</a:t>
            </a:r>
            <a:r>
              <a:rPr lang="en-US" altLang="zh-CN" b="1" dirty="0">
                <a:latin typeface="楷体" panose="02010609060101010101" pitchFamily="49" charset="-122"/>
                <a:ea typeface="楷体" panose="02010609060101010101" pitchFamily="49" charset="-122"/>
              </a:rPr>
              <a:t>:</a:t>
            </a:r>
            <a:r>
              <a:rPr lang="zh-CN" altLang="en-US" b="1" dirty="0">
                <a:latin typeface="楷体" panose="02010609060101010101" pitchFamily="49" charset="-122"/>
                <a:ea typeface="楷体" panose="02010609060101010101" pitchFamily="49" charset="-122"/>
              </a:rPr>
              <a:t>鼠疫杆菌</a:t>
            </a:r>
            <a:r>
              <a:rPr lang="en-US" altLang="zh-CN" b="1" dirty="0">
                <a:latin typeface="楷体" panose="02010609060101010101" pitchFamily="49" charset="-122"/>
                <a:ea typeface="楷体" panose="02010609060101010101" pitchFamily="49" charset="-122"/>
              </a:rPr>
              <a:t>( </a:t>
            </a:r>
            <a:r>
              <a:rPr lang="en-US" altLang="zh-CN" b="1" dirty="0" err="1">
                <a:latin typeface="楷体" panose="02010609060101010101" pitchFamily="49" charset="-122"/>
                <a:ea typeface="楷体" panose="02010609060101010101" pitchFamily="49" charset="-122"/>
              </a:rPr>
              <a:t>Yersina</a:t>
            </a:r>
            <a:r>
              <a:rPr lang="en-US" altLang="zh-CN" b="1" dirty="0">
                <a:latin typeface="楷体" panose="02010609060101010101" pitchFamily="49" charset="-122"/>
                <a:ea typeface="楷体" panose="02010609060101010101" pitchFamily="49" charset="-122"/>
              </a:rPr>
              <a:t> pestis</a:t>
            </a:r>
            <a:r>
              <a:rPr lang="zh-CN" altLang="en-US" b="1" dirty="0">
                <a:latin typeface="楷体" panose="02010609060101010101" pitchFamily="49" charset="-122"/>
                <a:ea typeface="楷体" panose="02010609060101010101" pitchFamily="49" charset="-122"/>
              </a:rPr>
              <a:t>）该菌主要经血液传播，无周期性地爆发，一般最终因其密集的菌株堵塞了血管，而导致患者死亡。</a:t>
            </a:r>
            <a:endParaRPr lang="zh-CN" altLang="zh-CN" b="1" dirty="0">
              <a:latin typeface="楷体" panose="02010609060101010101" pitchFamily="49" charset="-122"/>
              <a:ea typeface="楷体" panose="02010609060101010101" pitchFamily="49" charset="-122"/>
            </a:endParaRPr>
          </a:p>
        </p:txBody>
      </p:sp>
      <p:sp>
        <p:nvSpPr>
          <p:cNvPr id="5" name="矩形 4"/>
          <p:cNvSpPr/>
          <p:nvPr/>
        </p:nvSpPr>
        <p:spPr>
          <a:xfrm>
            <a:off x="683568" y="1623186"/>
            <a:ext cx="4444668" cy="369332"/>
          </a:xfrm>
          <a:prstGeom prst="rect">
            <a:avLst/>
          </a:prstGeom>
        </p:spPr>
        <p:txBody>
          <a:bodyPr wrap="square">
            <a:spAutoFit/>
          </a:bodyPr>
          <a:lstStyle/>
          <a:p>
            <a:r>
              <a:rPr lang="zh-CN" altLang="en-US" b="1" dirty="0">
                <a:latin typeface="楷体" panose="02010609060101010101" pitchFamily="49" charset="-122"/>
                <a:ea typeface="楷体" panose="02010609060101010101" pitchFamily="49" charset="-122"/>
              </a:rPr>
              <a:t>    </a:t>
            </a:r>
            <a:endParaRPr lang="zh-CN" altLang="en-US" b="1" dirty="0">
              <a:latin typeface="楷体" panose="02010609060101010101" pitchFamily="49" charset="-122"/>
              <a:ea typeface="楷体" panose="02010609060101010101" pitchFamily="49" charset="-122"/>
            </a:endParaRPr>
          </a:p>
        </p:txBody>
      </p:sp>
      <p:sp>
        <p:nvSpPr>
          <p:cNvPr id="3" name="矩形 2"/>
          <p:cNvSpPr/>
          <p:nvPr/>
        </p:nvSpPr>
        <p:spPr>
          <a:xfrm>
            <a:off x="827584" y="892797"/>
            <a:ext cx="1992853" cy="400110"/>
          </a:xfrm>
          <a:prstGeom prst="rect">
            <a:avLst/>
          </a:prstGeom>
        </p:spPr>
        <p:txBody>
          <a:bodyPr wrap="none">
            <a:spAutoFit/>
          </a:bodyPr>
          <a:lstStyle/>
          <a:p>
            <a:r>
              <a:rPr lang="en-US" altLang="zh-CN" sz="2000" b="1" dirty="0">
                <a:latin typeface="黑体" panose="02010609060101010101" pitchFamily="49" charset="-122"/>
                <a:ea typeface="黑体" panose="02010609060101010101" pitchFamily="49" charset="-122"/>
              </a:rPr>
              <a:t>1.</a:t>
            </a:r>
            <a:r>
              <a:rPr lang="zh-CN" altLang="en-US" sz="2000" b="1" dirty="0">
                <a:latin typeface="黑体" panose="02010609060101010101" pitchFamily="49" charset="-122"/>
                <a:ea typeface="黑体" panose="02010609060101010101" pitchFamily="49" charset="-122"/>
              </a:rPr>
              <a:t>黑死病的病毒</a:t>
            </a:r>
            <a:endParaRPr lang="zh-CN" altLang="en-US" sz="2000" b="1" dirty="0">
              <a:latin typeface="黑体" panose="02010609060101010101" pitchFamily="49" charset="-122"/>
              <a:ea typeface="黑体" panose="02010609060101010101" pitchFamily="49" charset="-122"/>
            </a:endParaRPr>
          </a:p>
        </p:txBody>
      </p:sp>
      <p:pic>
        <p:nvPicPr>
          <p:cNvPr id="2" name="图片 1"/>
          <p:cNvPicPr>
            <a:picLocks noChangeAspect="1"/>
          </p:cNvPicPr>
          <p:nvPr/>
        </p:nvPicPr>
        <p:blipFill>
          <a:blip r:embed="rId1"/>
          <a:stretch>
            <a:fillRect/>
          </a:stretch>
        </p:blipFill>
        <p:spPr>
          <a:xfrm>
            <a:off x="5128236" y="555526"/>
            <a:ext cx="3669521" cy="3960440"/>
          </a:xfrm>
          <a:prstGeom prst="rect">
            <a:avLst/>
          </a:prstGeom>
        </p:spPr>
      </p:pic>
      <p:pic>
        <p:nvPicPr>
          <p:cNvPr id="9" name="Picture 4" descr="C:\Users\Thinkpad\Desktop\245.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473" t="3702" r="57500" b="82968"/>
          <a:stretch>
            <a:fillRect/>
          </a:stretch>
        </p:blipFill>
        <p:spPr bwMode="auto">
          <a:xfrm>
            <a:off x="10278" y="103904"/>
            <a:ext cx="7035350" cy="736864"/>
          </a:xfrm>
          <a:prstGeom prst="rect">
            <a:avLst/>
          </a:prstGeom>
          <a:noFill/>
          <a:extLst>
            <a:ext uri="{909E8E84-426E-40DD-AFC4-6F175D3DCCD1}">
              <a14:hiddenFill xmlns:a14="http://schemas.microsoft.com/office/drawing/2010/main">
                <a:solidFill>
                  <a:srgbClr val="FFFFFF"/>
                </a:solidFill>
              </a14:hiddenFill>
            </a:ext>
          </a:extLst>
        </p:spPr>
      </p:pic>
      <p:sp>
        <p:nvSpPr>
          <p:cNvPr id="10" name="矩形 9"/>
          <p:cNvSpPr/>
          <p:nvPr/>
        </p:nvSpPr>
        <p:spPr>
          <a:xfrm>
            <a:off x="-1963132" y="272279"/>
            <a:ext cx="6914287" cy="400111"/>
          </a:xfrm>
          <a:prstGeom prst="rect">
            <a:avLst/>
          </a:prstGeom>
        </p:spPr>
        <p:txBody>
          <a:bodyPr wrap="square">
            <a:spAutoFit/>
          </a:bodyPr>
          <a:lstStyle/>
          <a:p>
            <a:r>
              <a:rPr lang="zh-CN" altLang="en-US" sz="2000" b="1" dirty="0">
                <a:solidFill>
                  <a:srgbClr val="C00000"/>
                </a:solidFill>
                <a:latin typeface="黑体" panose="02010609060101010101" pitchFamily="49" charset="-122"/>
                <a:ea typeface="黑体" panose="02010609060101010101" pitchFamily="49" charset="-122"/>
              </a:rPr>
              <a:t>                 第一节</a:t>
            </a:r>
            <a:r>
              <a:rPr lang="zh-CN" altLang="en-US" sz="2000" b="1" dirty="0">
                <a:solidFill>
                  <a:schemeClr val="bg1"/>
                </a:solidFill>
                <a:latin typeface="黑体" panose="02010609060101010101" pitchFamily="49" charset="-122"/>
                <a:ea typeface="黑体" panose="02010609060101010101" pitchFamily="49" charset="-122"/>
              </a:rPr>
              <a:t>  黑死病的与经济社会的变化</a:t>
            </a:r>
            <a:endParaRPr lang="zh-CN" altLang="en-US" sz="2000" b="1" dirty="0">
              <a:solidFill>
                <a:schemeClr val="bg1"/>
              </a:solidFill>
              <a:latin typeface="黑体" panose="02010609060101010101" pitchFamily="49" charset="-122"/>
              <a:ea typeface="黑体"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720">
        <p:fade/>
      </p:transition>
    </mc:Choice>
    <mc:Fallback>
      <p:transition spd="med" advClick="0" advTm="72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83568" y="895688"/>
            <a:ext cx="2664296" cy="461665"/>
          </a:xfrm>
          <a:prstGeom prst="rect">
            <a:avLst/>
          </a:prstGeom>
          <a:noFill/>
        </p:spPr>
        <p:txBody>
          <a:bodyPr wrap="square" rtlCol="0">
            <a:spAutoFit/>
          </a:bodyPr>
          <a:lstStyle/>
          <a:p>
            <a:r>
              <a:rPr lang="en-US" altLang="zh-CN" sz="2400" b="1" dirty="0">
                <a:latin typeface="黑体" panose="02010609060101010101" pitchFamily="49" charset="-122"/>
                <a:ea typeface="黑体" panose="02010609060101010101" pitchFamily="49" charset="-122"/>
              </a:rPr>
              <a:t>2.</a:t>
            </a:r>
            <a:r>
              <a:rPr lang="zh-CN" altLang="en-US" sz="2400" b="1" dirty="0">
                <a:latin typeface="黑体" panose="02010609060101010101" pitchFamily="49" charset="-122"/>
                <a:ea typeface="黑体" panose="02010609060101010101" pitchFamily="49" charset="-122"/>
              </a:rPr>
              <a:t>病毒的传播方式</a:t>
            </a:r>
            <a:endParaRPr lang="zh-CN" altLang="en-US" sz="2400" b="1" dirty="0">
              <a:latin typeface="黑体" panose="02010609060101010101" pitchFamily="49" charset="-122"/>
              <a:ea typeface="黑体" panose="02010609060101010101" pitchFamily="49" charset="-122"/>
            </a:endParaRPr>
          </a:p>
        </p:txBody>
      </p:sp>
      <p:sp>
        <p:nvSpPr>
          <p:cNvPr id="4" name="文本框 3"/>
          <p:cNvSpPr txBox="1"/>
          <p:nvPr/>
        </p:nvSpPr>
        <p:spPr>
          <a:xfrm>
            <a:off x="395536" y="2427734"/>
            <a:ext cx="3744416" cy="1200329"/>
          </a:xfrm>
          <a:prstGeom prst="rect">
            <a:avLst/>
          </a:prstGeom>
          <a:noFill/>
        </p:spPr>
        <p:txBody>
          <a:bodyPr wrap="square">
            <a:spAutoFit/>
          </a:bodyPr>
          <a:lstStyle/>
          <a:p>
            <a:r>
              <a:rPr lang="zh-CN" altLang="en-US" dirty="0"/>
              <a:t> </a:t>
            </a:r>
            <a:r>
              <a:rPr lang="zh-CN" altLang="en-US" b="1" dirty="0">
                <a:latin typeface="楷体" panose="02010609060101010101" pitchFamily="49" charset="-122"/>
                <a:ea typeface="楷体" panose="02010609060101010101" pitchFamily="49" charset="-122"/>
              </a:rPr>
              <a:t>① 血液传播</a:t>
            </a:r>
            <a:r>
              <a:rPr lang="en-US" altLang="zh-CN" b="1" dirty="0">
                <a:latin typeface="楷体" panose="02010609060101010101" pitchFamily="49" charset="-122"/>
                <a:ea typeface="楷体" panose="02010609060101010101" pitchFamily="49" charset="-122"/>
              </a:rPr>
              <a:t>——</a:t>
            </a:r>
            <a:r>
              <a:rPr lang="zh-CN" altLang="en-US" b="1" dirty="0">
                <a:latin typeface="楷体" panose="02010609060101010101" pitchFamily="49" charset="-122"/>
                <a:ea typeface="楷体" panose="02010609060101010101" pitchFamily="49" charset="-122"/>
              </a:rPr>
              <a:t>鼠蚤（跳蚤）</a:t>
            </a:r>
            <a:br>
              <a:rPr lang="zh-CN" altLang="en-US" b="1" dirty="0">
                <a:latin typeface="楷体" panose="02010609060101010101" pitchFamily="49" charset="-122"/>
                <a:ea typeface="楷体" panose="02010609060101010101" pitchFamily="49" charset="-122"/>
              </a:rPr>
            </a:br>
            <a:r>
              <a:rPr lang="zh-CN" altLang="en-US" b="1" dirty="0">
                <a:latin typeface="楷体" panose="02010609060101010101" pitchFamily="49" charset="-122"/>
                <a:ea typeface="楷体" panose="02010609060101010101" pitchFamily="49" charset="-122"/>
              </a:rPr>
              <a:t>     从啮齿动物到人的传播</a:t>
            </a:r>
            <a:endParaRPr lang="en-US" altLang="zh-CN" b="1" dirty="0">
              <a:latin typeface="楷体" panose="02010609060101010101" pitchFamily="49" charset="-122"/>
              <a:ea typeface="楷体" panose="02010609060101010101" pitchFamily="49" charset="-122"/>
            </a:endParaRPr>
          </a:p>
          <a:p>
            <a:r>
              <a:rPr lang="zh-CN" altLang="en-US" b="1" dirty="0">
                <a:latin typeface="楷体" panose="02010609060101010101" pitchFamily="49" charset="-122"/>
                <a:ea typeface="楷体" panose="02010609060101010101" pitchFamily="49" charset="-122"/>
              </a:rPr>
              <a:t> ② 呼吸传播</a:t>
            </a:r>
            <a:r>
              <a:rPr lang="en-US" altLang="zh-CN" b="1" dirty="0">
                <a:latin typeface="楷体" panose="02010609060101010101" pitchFamily="49" charset="-122"/>
                <a:ea typeface="楷体" panose="02010609060101010101" pitchFamily="49" charset="-122"/>
              </a:rPr>
              <a:t>——</a:t>
            </a:r>
            <a:r>
              <a:rPr lang="zh-CN" altLang="en-US" b="1" dirty="0">
                <a:latin typeface="楷体" panose="02010609060101010101" pitchFamily="49" charset="-122"/>
                <a:ea typeface="楷体" panose="02010609060101010101" pitchFamily="49" charset="-122"/>
              </a:rPr>
              <a:t>空气</a:t>
            </a:r>
            <a:br>
              <a:rPr lang="zh-CN" altLang="en-US" b="1" dirty="0">
                <a:latin typeface="楷体" panose="02010609060101010101" pitchFamily="49" charset="-122"/>
                <a:ea typeface="楷体" panose="02010609060101010101" pitchFamily="49" charset="-122"/>
              </a:rPr>
            </a:br>
            <a:r>
              <a:rPr lang="zh-CN" altLang="en-US" b="1" dirty="0">
                <a:latin typeface="楷体" panose="02010609060101010101" pitchFamily="49" charset="-122"/>
                <a:ea typeface="楷体" panose="02010609060101010101" pitchFamily="49" charset="-122"/>
              </a:rPr>
              <a:t>     人传人</a:t>
            </a:r>
            <a:endParaRPr lang="zh-CN" altLang="en-US" b="1" dirty="0">
              <a:latin typeface="楷体" panose="02010609060101010101" pitchFamily="49" charset="-122"/>
              <a:ea typeface="楷体" panose="02010609060101010101" pitchFamily="49" charset="-122"/>
            </a:endParaRPr>
          </a:p>
        </p:txBody>
      </p:sp>
      <p:pic>
        <p:nvPicPr>
          <p:cNvPr id="5" name="图片 4"/>
          <p:cNvPicPr>
            <a:picLocks noChangeAspect="1"/>
          </p:cNvPicPr>
          <p:nvPr/>
        </p:nvPicPr>
        <p:blipFill>
          <a:blip r:embed="rId1"/>
          <a:stretch>
            <a:fillRect/>
          </a:stretch>
        </p:blipFill>
        <p:spPr>
          <a:xfrm>
            <a:off x="3851920" y="367616"/>
            <a:ext cx="5292080" cy="478346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87524" y="1851670"/>
            <a:ext cx="3888432" cy="1754326"/>
          </a:xfrm>
          <a:prstGeom prst="rect">
            <a:avLst/>
          </a:prstGeom>
          <a:noFill/>
        </p:spPr>
        <p:txBody>
          <a:bodyPr wrap="square">
            <a:spAutoFit/>
          </a:bodyPr>
          <a:lstStyle/>
          <a:p>
            <a:r>
              <a:rPr lang="zh-CN" altLang="en-US" b="1" dirty="0">
                <a:latin typeface="楷体" panose="02010609060101010101" pitchFamily="49" charset="-122"/>
                <a:ea typeface="楷体" panose="02010609060101010101" pitchFamily="49" charset="-122"/>
              </a:rPr>
              <a:t>  </a:t>
            </a:r>
            <a:r>
              <a:rPr lang="en-US" altLang="zh-CN" b="1" dirty="0">
                <a:latin typeface="楷体" panose="02010609060101010101" pitchFamily="49" charset="-122"/>
                <a:ea typeface="楷体" panose="02010609060101010101" pitchFamily="49" charset="-122"/>
              </a:rPr>
              <a:t>1346</a:t>
            </a:r>
            <a:r>
              <a:rPr lang="zh-CN" altLang="en-US" b="1" dirty="0">
                <a:latin typeface="楷体" panose="02010609060101010101" pitchFamily="49" charset="-122"/>
                <a:ea typeface="楷体" panose="02010609060101010101" pitchFamily="49" charset="-122"/>
              </a:rPr>
              <a:t>年钦察汗国扎尼别汗率蒙古大军攻打黑海港口城市卡法（现乌克兰城市菲奥多西亚）久攻不下，军中爆发瘟疫，将尸体抛入卡法城，从此欧洲开始了一场长达五年之久的噩梦。这也是人类历史上第一次细菌战。</a:t>
            </a:r>
            <a:endParaRPr lang="zh-CN" altLang="en-US" b="1" dirty="0">
              <a:latin typeface="楷体" panose="02010609060101010101" pitchFamily="49" charset="-122"/>
              <a:ea typeface="楷体" panose="02010609060101010101" pitchFamily="49" charset="-122"/>
            </a:endParaRPr>
          </a:p>
        </p:txBody>
      </p:sp>
      <p:sp>
        <p:nvSpPr>
          <p:cNvPr id="4" name="文本框 3"/>
          <p:cNvSpPr txBox="1"/>
          <p:nvPr/>
        </p:nvSpPr>
        <p:spPr>
          <a:xfrm>
            <a:off x="323528" y="987574"/>
            <a:ext cx="4104456" cy="400110"/>
          </a:xfrm>
          <a:prstGeom prst="rect">
            <a:avLst/>
          </a:prstGeom>
          <a:noFill/>
        </p:spPr>
        <p:txBody>
          <a:bodyPr wrap="square" rtlCol="0">
            <a:spAutoFit/>
          </a:bodyPr>
          <a:lstStyle/>
          <a:p>
            <a:r>
              <a:rPr lang="en-US" altLang="zh-CN" sz="2000" b="1" dirty="0">
                <a:latin typeface="黑体" panose="02010609060101010101" pitchFamily="49" charset="-122"/>
                <a:ea typeface="黑体" panose="02010609060101010101" pitchFamily="49" charset="-122"/>
              </a:rPr>
              <a:t>3.</a:t>
            </a:r>
            <a:r>
              <a:rPr lang="zh-CN" altLang="en-US" sz="2000" b="1" dirty="0">
                <a:latin typeface="黑体" panose="02010609060101010101" pitchFamily="49" charset="-122"/>
                <a:ea typeface="黑体" panose="02010609060101010101" pitchFamily="49" charset="-122"/>
              </a:rPr>
              <a:t>黑死病来到欧洲</a:t>
            </a:r>
            <a:r>
              <a:rPr lang="en-US" altLang="zh-CN" sz="2000" b="1" dirty="0">
                <a:latin typeface="黑体" panose="02010609060101010101" pitchFamily="49" charset="-122"/>
                <a:ea typeface="黑体" panose="02010609060101010101" pitchFamily="49" charset="-122"/>
              </a:rPr>
              <a:t>——</a:t>
            </a:r>
            <a:r>
              <a:rPr lang="zh-CN" altLang="en-US" sz="2000" b="1" dirty="0">
                <a:latin typeface="黑体" panose="02010609060101010101" pitchFamily="49" charset="-122"/>
                <a:ea typeface="黑体" panose="02010609060101010101" pitchFamily="49" charset="-122"/>
              </a:rPr>
              <a:t>蒙古西征</a:t>
            </a:r>
            <a:endParaRPr lang="zh-CN" altLang="en-US" sz="2000" b="1" dirty="0">
              <a:latin typeface="黑体" panose="02010609060101010101" pitchFamily="49" charset="-122"/>
              <a:ea typeface="黑体" panose="02010609060101010101" pitchFamily="49" charset="-122"/>
            </a:endParaRPr>
          </a:p>
        </p:txBody>
      </p:sp>
      <p:pic>
        <p:nvPicPr>
          <p:cNvPr id="5" name="图片 4"/>
          <p:cNvPicPr>
            <a:picLocks noChangeAspect="1"/>
          </p:cNvPicPr>
          <p:nvPr/>
        </p:nvPicPr>
        <p:blipFill>
          <a:blip r:embed="rId1"/>
          <a:stretch>
            <a:fillRect/>
          </a:stretch>
        </p:blipFill>
        <p:spPr>
          <a:xfrm>
            <a:off x="4427984" y="677017"/>
            <a:ext cx="4320480" cy="3748652"/>
          </a:xfrm>
          <a:prstGeom prst="rect">
            <a:avLst/>
          </a:prstGeom>
        </p:spPr>
      </p:pic>
      <p:sp>
        <p:nvSpPr>
          <p:cNvPr id="6" name="文本框 5"/>
          <p:cNvSpPr txBox="1"/>
          <p:nvPr/>
        </p:nvSpPr>
        <p:spPr>
          <a:xfrm>
            <a:off x="5292080" y="4475316"/>
            <a:ext cx="2880320" cy="369332"/>
          </a:xfrm>
          <a:prstGeom prst="rect">
            <a:avLst/>
          </a:prstGeom>
          <a:noFill/>
        </p:spPr>
        <p:txBody>
          <a:bodyPr wrap="square" rtlCol="0">
            <a:spAutoFit/>
          </a:bodyPr>
          <a:lstStyle/>
          <a:p>
            <a:r>
              <a:rPr lang="zh-CN" altLang="en-US" b="1" dirty="0">
                <a:latin typeface="楷体" panose="02010609060101010101" pitchFamily="49" charset="-122"/>
                <a:ea typeface="楷体" panose="02010609060101010101" pitchFamily="49" charset="-122"/>
              </a:rPr>
              <a:t>保存至今的卡法城墙遗址</a:t>
            </a:r>
            <a:endParaRPr lang="zh-CN" altLang="en-US" b="1" dirty="0">
              <a:latin typeface="楷体" panose="02010609060101010101" pitchFamily="49" charset="-122"/>
              <a:ea typeface="楷体"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323528" y="1347614"/>
            <a:ext cx="3528392" cy="2935868"/>
          </a:xfrm>
          <a:prstGeom prst="rect">
            <a:avLst/>
          </a:prstGeom>
          <a:noFill/>
        </p:spPr>
        <p:txBody>
          <a:bodyPr wrap="square">
            <a:spAutoFit/>
          </a:bodyPr>
          <a:lstStyle/>
          <a:p>
            <a:pPr>
              <a:lnSpc>
                <a:spcPct val="150000"/>
              </a:lnSpc>
            </a:pPr>
            <a:r>
              <a:rPr lang="zh-CN" altLang="en-US" dirty="0"/>
              <a:t>       </a:t>
            </a:r>
            <a:r>
              <a:rPr lang="zh-CN" altLang="en-US" b="1" dirty="0">
                <a:latin typeface="楷体" panose="02010609060101010101" pitchFamily="49" charset="-122"/>
                <a:ea typeface="楷体" panose="02010609060101010101" pitchFamily="49" charset="-122"/>
              </a:rPr>
              <a:t>卡发城遭劫两个月后，鼠疫杆菌沿着意大利商人的黑海航道，抵达了拜占庭帝国的首都</a:t>
            </a:r>
            <a:r>
              <a:rPr lang="en-US" altLang="zh-CN" b="1" dirty="0">
                <a:latin typeface="楷体" panose="02010609060101010101" pitchFamily="49" charset="-122"/>
                <a:ea typeface="楷体" panose="02010609060101010101" pitchFamily="49" charset="-122"/>
              </a:rPr>
              <a:t>:</a:t>
            </a:r>
            <a:r>
              <a:rPr lang="zh-CN" altLang="en-US" b="1" dirty="0">
                <a:latin typeface="楷体" panose="02010609060101010101" pitchFamily="49" charset="-122"/>
                <a:ea typeface="楷体" panose="02010609060101010101" pitchFamily="49" charset="-122"/>
              </a:rPr>
              <a:t>君士坦坦丁堡</a:t>
            </a:r>
            <a:r>
              <a:rPr lang="en-US" altLang="zh-CN" b="1" dirty="0">
                <a:latin typeface="楷体" panose="02010609060101010101" pitchFamily="49" charset="-122"/>
                <a:ea typeface="楷体" panose="02010609060101010101" pitchFamily="49" charset="-122"/>
              </a:rPr>
              <a:t>(Constantinople)</a:t>
            </a:r>
            <a:r>
              <a:rPr lang="zh-CN" altLang="en-US" b="1" dirty="0">
                <a:latin typeface="楷体" panose="02010609060101010101" pitchFamily="49" charset="-122"/>
                <a:ea typeface="楷体" panose="02010609060101010101" pitchFamily="49" charset="-122"/>
              </a:rPr>
              <a:t>。</a:t>
            </a:r>
            <a:r>
              <a:rPr lang="en-US" altLang="zh-CN" b="1" dirty="0">
                <a:latin typeface="楷体" panose="02010609060101010101" pitchFamily="49" charset="-122"/>
                <a:ea typeface="楷体" panose="02010609060101010101" pitchFamily="49" charset="-122"/>
              </a:rPr>
              <a:t>10</a:t>
            </a:r>
            <a:r>
              <a:rPr lang="zh-CN" altLang="en-US" b="1" dirty="0">
                <a:latin typeface="楷体" panose="02010609060101010101" pitchFamily="49" charset="-122"/>
                <a:ea typeface="楷体" panose="02010609060101010101" pitchFamily="49" charset="-122"/>
              </a:rPr>
              <a:t>月，热那亚和威尼斯这两座地中海上的商业明珠成了鼠疫的下一批牺牲品，死者人数激增。</a:t>
            </a:r>
            <a:endParaRPr lang="zh-CN" altLang="en-US" b="1" dirty="0">
              <a:latin typeface="楷体" panose="02010609060101010101" pitchFamily="49" charset="-122"/>
              <a:ea typeface="楷体" panose="02010609060101010101" pitchFamily="49" charset="-122"/>
            </a:endParaRPr>
          </a:p>
        </p:txBody>
      </p:sp>
      <p:sp>
        <p:nvSpPr>
          <p:cNvPr id="4" name="文本框 3"/>
          <p:cNvSpPr txBox="1"/>
          <p:nvPr/>
        </p:nvSpPr>
        <p:spPr>
          <a:xfrm>
            <a:off x="683568" y="659963"/>
            <a:ext cx="3024336" cy="400110"/>
          </a:xfrm>
          <a:prstGeom prst="rect">
            <a:avLst/>
          </a:prstGeom>
          <a:noFill/>
        </p:spPr>
        <p:txBody>
          <a:bodyPr wrap="square" rtlCol="0">
            <a:spAutoFit/>
          </a:bodyPr>
          <a:lstStyle/>
          <a:p>
            <a:r>
              <a:rPr lang="en-US" altLang="zh-CN" sz="2000" b="1" dirty="0">
                <a:latin typeface="黑体" panose="02010609060101010101" pitchFamily="49" charset="-122"/>
                <a:ea typeface="黑体" panose="02010609060101010101" pitchFamily="49" charset="-122"/>
              </a:rPr>
              <a:t>4.</a:t>
            </a:r>
            <a:r>
              <a:rPr lang="zh-CN" altLang="en-US" sz="2000" b="1" dirty="0">
                <a:latin typeface="黑体" panose="02010609060101010101" pitchFamily="49" charset="-122"/>
                <a:ea typeface="黑体" panose="02010609060101010101" pitchFamily="49" charset="-122"/>
              </a:rPr>
              <a:t>黑死病在欧洲的传播</a:t>
            </a:r>
            <a:endParaRPr lang="zh-CN" altLang="en-US" sz="2000" b="1" dirty="0">
              <a:latin typeface="黑体" panose="02010609060101010101" pitchFamily="49" charset="-122"/>
              <a:ea typeface="黑体" panose="02010609060101010101" pitchFamily="49" charset="-122"/>
            </a:endParaRPr>
          </a:p>
        </p:txBody>
      </p:sp>
      <p:sp>
        <p:nvSpPr>
          <p:cNvPr id="6" name="文本框 5"/>
          <p:cNvSpPr txBox="1"/>
          <p:nvPr/>
        </p:nvSpPr>
        <p:spPr>
          <a:xfrm>
            <a:off x="3923928" y="843558"/>
            <a:ext cx="4752528" cy="3766865"/>
          </a:xfrm>
          <a:prstGeom prst="rect">
            <a:avLst/>
          </a:prstGeom>
          <a:noFill/>
        </p:spPr>
        <p:txBody>
          <a:bodyPr wrap="square">
            <a:spAutoFit/>
          </a:bodyPr>
          <a:lstStyle/>
          <a:p>
            <a:pPr>
              <a:lnSpc>
                <a:spcPct val="150000"/>
              </a:lnSpc>
            </a:pPr>
            <a:r>
              <a:rPr lang="zh-CN" altLang="en-US" dirty="0"/>
              <a:t> </a:t>
            </a:r>
            <a:r>
              <a:rPr lang="en-US" altLang="zh-CN" b="1" dirty="0">
                <a:latin typeface="楷体" panose="02010609060101010101" pitchFamily="49" charset="-122"/>
                <a:ea typeface="楷体" panose="02010609060101010101" pitchFamily="49" charset="-122"/>
              </a:rPr>
              <a:t>1348</a:t>
            </a:r>
            <a:r>
              <a:rPr lang="zh-CN" altLang="en-US" b="1" dirty="0">
                <a:latin typeface="楷体" panose="02010609060101010101" pitchFamily="49" charset="-122"/>
                <a:ea typeface="楷体" panose="02010609060101010101" pitchFamily="49" charset="-122"/>
              </a:rPr>
              <a:t>年，鼠疫除肆虐于意大利之外，又兵分三路传入欧洲腹地。</a:t>
            </a:r>
            <a:endParaRPr lang="zh-CN" altLang="en-US" b="1" dirty="0">
              <a:latin typeface="楷体" panose="02010609060101010101" pitchFamily="49" charset="-122"/>
              <a:ea typeface="楷体" panose="02010609060101010101" pitchFamily="49" charset="-122"/>
            </a:endParaRPr>
          </a:p>
          <a:p>
            <a:pPr>
              <a:lnSpc>
                <a:spcPct val="150000"/>
              </a:lnSpc>
            </a:pPr>
            <a:r>
              <a:rPr lang="zh-CN" altLang="en-US" b="1" dirty="0">
                <a:solidFill>
                  <a:srgbClr val="EE0000"/>
                </a:solidFill>
                <a:latin typeface="楷体" panose="02010609060101010101" pitchFamily="49" charset="-122"/>
                <a:ea typeface="楷体" panose="02010609060101010101" pitchFamily="49" charset="-122"/>
              </a:rPr>
              <a:t>西北路</a:t>
            </a:r>
            <a:r>
              <a:rPr lang="zh-CN" altLang="en-US" b="1" dirty="0">
                <a:latin typeface="楷体" panose="02010609060101010101" pitchFamily="49" charset="-122"/>
                <a:ea typeface="楷体" panose="02010609060101010101" pitchFamily="49" charset="-122"/>
              </a:rPr>
              <a:t>：经南法波尔多北上，进入法兰西北部平原区，弗兰德尔城邦人口为之下降了五分之一，就连此时刚刚为英格兰占领的加莱也包括在内；</a:t>
            </a:r>
            <a:endParaRPr lang="zh-CN" altLang="en-US" b="1" dirty="0">
              <a:latin typeface="楷体" panose="02010609060101010101" pitchFamily="49" charset="-122"/>
              <a:ea typeface="楷体" panose="02010609060101010101" pitchFamily="49" charset="-122"/>
            </a:endParaRPr>
          </a:p>
          <a:p>
            <a:pPr>
              <a:lnSpc>
                <a:spcPct val="150000"/>
              </a:lnSpc>
            </a:pPr>
            <a:r>
              <a:rPr lang="zh-CN" altLang="en-US" b="1" dirty="0">
                <a:solidFill>
                  <a:srgbClr val="EE0000"/>
                </a:solidFill>
                <a:latin typeface="楷体" panose="02010609060101010101" pitchFamily="49" charset="-122"/>
                <a:ea typeface="楷体" panose="02010609060101010101" pitchFamily="49" charset="-122"/>
              </a:rPr>
              <a:t>西路</a:t>
            </a:r>
            <a:r>
              <a:rPr lang="zh-CN" altLang="en-US" b="1" dirty="0">
                <a:latin typeface="楷体" panose="02010609060101010101" pitchFamily="49" charset="-122"/>
                <a:ea typeface="楷体" panose="02010609060101010101" pitchFamily="49" charset="-122"/>
              </a:rPr>
              <a:t>：从巴勒斯坦返回圣地亚哥的朝圣者带入伊比利亚半岛；</a:t>
            </a:r>
            <a:endParaRPr lang="zh-CN" altLang="en-US" b="1" dirty="0">
              <a:latin typeface="楷体" panose="02010609060101010101" pitchFamily="49" charset="-122"/>
              <a:ea typeface="楷体" panose="02010609060101010101" pitchFamily="49" charset="-122"/>
            </a:endParaRPr>
          </a:p>
          <a:p>
            <a:pPr>
              <a:lnSpc>
                <a:spcPct val="150000"/>
              </a:lnSpc>
            </a:pPr>
            <a:r>
              <a:rPr lang="zh-CN" altLang="en-US" b="1" dirty="0">
                <a:solidFill>
                  <a:srgbClr val="EE0000"/>
                </a:solidFill>
                <a:latin typeface="楷体" panose="02010609060101010101" pitchFamily="49" charset="-122"/>
                <a:ea typeface="楷体" panose="02010609060101010101" pitchFamily="49" charset="-122"/>
              </a:rPr>
              <a:t>东北路</a:t>
            </a:r>
            <a:r>
              <a:rPr lang="zh-CN" altLang="en-US" b="1" dirty="0">
                <a:latin typeface="楷体" panose="02010609060101010101" pitchFamily="49" charset="-122"/>
                <a:ea typeface="楷体" panose="02010609060101010101" pitchFamily="49" charset="-122"/>
              </a:rPr>
              <a:t>：经奥地利传入神圣罗马帝国境内；</a:t>
            </a:r>
            <a:endParaRPr lang="zh-CN" altLang="en-US" b="1" dirty="0">
              <a:latin typeface="楷体" panose="02010609060101010101" pitchFamily="49" charset="-122"/>
              <a:ea typeface="楷体"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107504" y="627534"/>
            <a:ext cx="8928992" cy="4104456"/>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467544" y="1638321"/>
            <a:ext cx="4572000" cy="1866858"/>
          </a:xfrm>
          <a:prstGeom prst="rect">
            <a:avLst/>
          </a:prstGeom>
          <a:noFill/>
        </p:spPr>
        <p:txBody>
          <a:bodyPr wrap="square">
            <a:spAutoFit/>
          </a:bodyPr>
          <a:lstStyle/>
          <a:p>
            <a:pPr>
              <a:lnSpc>
                <a:spcPct val="150000"/>
              </a:lnSpc>
            </a:pPr>
            <a:r>
              <a:rPr lang="en-US" altLang="zh-CN" sz="2000" b="1" dirty="0">
                <a:latin typeface="楷体" panose="02010609060101010101" pitchFamily="49" charset="-122"/>
                <a:ea typeface="楷体" panose="02010609060101010101" pitchFamily="49" charset="-122"/>
              </a:rPr>
              <a:t>1.</a:t>
            </a:r>
            <a:r>
              <a:rPr lang="zh-CN" altLang="en-US" sz="2000" b="1" dirty="0">
                <a:latin typeface="楷体" panose="02010609060101010101" pitchFamily="49" charset="-122"/>
                <a:ea typeface="楷体" panose="02010609060101010101" pitchFamily="49" charset="-122"/>
              </a:rPr>
              <a:t>鞭笞运动</a:t>
            </a:r>
            <a:endParaRPr lang="zh-CN" altLang="en-US" sz="2000" b="1" dirty="0">
              <a:latin typeface="楷体" panose="02010609060101010101" pitchFamily="49" charset="-122"/>
              <a:ea typeface="楷体" panose="02010609060101010101" pitchFamily="49" charset="-122"/>
            </a:endParaRPr>
          </a:p>
          <a:p>
            <a:pPr>
              <a:lnSpc>
                <a:spcPct val="150000"/>
              </a:lnSpc>
            </a:pPr>
            <a:r>
              <a:rPr lang="en-US" altLang="zh-CN" sz="2000" b="1" dirty="0">
                <a:latin typeface="楷体" panose="02010609060101010101" pitchFamily="49" charset="-122"/>
                <a:ea typeface="楷体" panose="02010609060101010101" pitchFamily="49" charset="-122"/>
              </a:rPr>
              <a:t>2.</a:t>
            </a:r>
            <a:r>
              <a:rPr lang="zh-CN" altLang="en-US" sz="2000" b="1" dirty="0">
                <a:latin typeface="楷体" panose="02010609060101010101" pitchFamily="49" charset="-122"/>
                <a:ea typeface="楷体" panose="02010609060101010101" pitchFamily="49" charset="-122"/>
              </a:rPr>
              <a:t>反犹思潮</a:t>
            </a:r>
            <a:endParaRPr lang="en-US" altLang="zh-CN" sz="2000" b="1" dirty="0">
              <a:latin typeface="楷体" panose="02010609060101010101" pitchFamily="49" charset="-122"/>
              <a:ea typeface="楷体" panose="02010609060101010101" pitchFamily="49" charset="-122"/>
            </a:endParaRPr>
          </a:p>
          <a:p>
            <a:pPr>
              <a:lnSpc>
                <a:spcPct val="150000"/>
              </a:lnSpc>
            </a:pPr>
            <a:r>
              <a:rPr lang="en-US" altLang="zh-CN" sz="2000" b="1" dirty="0">
                <a:latin typeface="楷体" panose="02010609060101010101" pitchFamily="49" charset="-122"/>
                <a:ea typeface="楷体" panose="02010609060101010101" pitchFamily="49" charset="-122"/>
              </a:rPr>
              <a:t>3.</a:t>
            </a:r>
            <a:r>
              <a:rPr lang="zh-CN" altLang="en-US" sz="2000" b="1" dirty="0">
                <a:latin typeface="楷体" panose="02010609060101010101" pitchFamily="49" charset="-122"/>
                <a:ea typeface="楷体" panose="02010609060101010101" pitchFamily="49" charset="-122"/>
              </a:rPr>
              <a:t>猎巫运动（女巫）</a:t>
            </a:r>
            <a:endParaRPr lang="zh-CN" altLang="en-US" sz="2000" b="1" dirty="0">
              <a:latin typeface="楷体" panose="02010609060101010101" pitchFamily="49" charset="-122"/>
              <a:ea typeface="楷体" panose="02010609060101010101" pitchFamily="49" charset="-122"/>
            </a:endParaRPr>
          </a:p>
          <a:p>
            <a:pPr>
              <a:lnSpc>
                <a:spcPct val="150000"/>
              </a:lnSpc>
            </a:pPr>
            <a:r>
              <a:rPr lang="en-US" altLang="zh-CN" sz="2000" b="1" dirty="0">
                <a:latin typeface="楷体" panose="02010609060101010101" pitchFamily="49" charset="-122"/>
                <a:ea typeface="楷体" panose="02010609060101010101" pitchFamily="49" charset="-122"/>
              </a:rPr>
              <a:t>4.</a:t>
            </a:r>
            <a:r>
              <a:rPr lang="zh-CN" altLang="en-US" sz="2000" b="1" dirty="0">
                <a:latin typeface="楷体" panose="02010609060101010101" pitchFamily="49" charset="-122"/>
                <a:ea typeface="楷体" panose="02010609060101010101" pitchFamily="49" charset="-122"/>
              </a:rPr>
              <a:t>孽杀动物（猫）</a:t>
            </a:r>
            <a:endParaRPr lang="zh-CN" altLang="en-US" sz="2000" b="1" dirty="0">
              <a:latin typeface="楷体" panose="02010609060101010101" pitchFamily="49" charset="-122"/>
              <a:ea typeface="楷体" panose="02010609060101010101" pitchFamily="49" charset="-122"/>
            </a:endParaRPr>
          </a:p>
        </p:txBody>
      </p:sp>
      <p:pic>
        <p:nvPicPr>
          <p:cNvPr id="3" name="Picture 4" descr="C:\Users\Thinkpad\Desktop\245.png"/>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l="3473" t="3702" r="57500" b="82968"/>
          <a:stretch>
            <a:fillRect/>
          </a:stretch>
        </p:blipFill>
        <p:spPr bwMode="auto">
          <a:xfrm>
            <a:off x="10278" y="103904"/>
            <a:ext cx="7035350" cy="736864"/>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1963132" y="272279"/>
            <a:ext cx="6914287" cy="400111"/>
          </a:xfrm>
          <a:prstGeom prst="rect">
            <a:avLst/>
          </a:prstGeom>
        </p:spPr>
        <p:txBody>
          <a:bodyPr wrap="square">
            <a:spAutoFit/>
          </a:bodyPr>
          <a:lstStyle/>
          <a:p>
            <a:r>
              <a:rPr lang="zh-CN" altLang="en-US" sz="2000" b="1" dirty="0">
                <a:solidFill>
                  <a:srgbClr val="C00000"/>
                </a:solidFill>
                <a:latin typeface="黑体" panose="02010609060101010101" pitchFamily="49" charset="-122"/>
                <a:ea typeface="黑体" panose="02010609060101010101" pitchFamily="49" charset="-122"/>
              </a:rPr>
              <a:t>                 二、</a:t>
            </a:r>
            <a:r>
              <a:rPr lang="zh-CN" altLang="en-US" sz="2000" b="1" dirty="0">
                <a:solidFill>
                  <a:schemeClr val="bg1"/>
                </a:solidFill>
                <a:latin typeface="黑体" panose="02010609060101010101" pitchFamily="49" charset="-122"/>
                <a:ea typeface="黑体" panose="02010609060101010101" pitchFamily="49" charset="-122"/>
              </a:rPr>
              <a:t> 黑死病期间的异端思潮</a:t>
            </a:r>
            <a:endParaRPr lang="zh-CN" altLang="en-US" sz="2000" b="1" dirty="0">
              <a:solidFill>
                <a:schemeClr val="bg1"/>
              </a:solidFill>
              <a:latin typeface="黑体" panose="02010609060101010101" pitchFamily="49" charset="-122"/>
              <a:ea typeface="黑体" panose="02010609060101010101" pitchFamily="49" charset="-122"/>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5976" y="1169851"/>
            <a:ext cx="4581267" cy="28037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down)">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down)">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down)">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KSO_WM_UNIT_TABLE_BEAUTIFY" val="smartTable{7404f273-494d-4299-a286-79951e574130}"/>
</p:tagLst>
</file>

<file path=ppt/tags/tag2.xml><?xml version="1.0" encoding="utf-8"?>
<p:tagLst xmlns:p="http://schemas.openxmlformats.org/presentationml/2006/main">
  <p:tag name="ISPRING_ULTRA_SCORM_SLIDE_COUNT" val="1"/>
  <p:tag name="ISPRING_PRESENTATION_TITLE" val="大侠素材铺"/>
  <p:tag name="KSO_WPP_MARK_KEY" val="766155c2-0f9e-4553-ba57-7cf7647a531d"/>
  <p:tag name="COMMONDATA" val="eyJoZGlkIjoiMDlhNzg3YzhjYTU5ZWRhY2JmMTg0YzE5M2Y2OTQ4MjIifQ=="/>
</p:tagLst>
</file>

<file path=ppt/theme/_rels/theme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image" Target="../media/image19.jpeg"/></Relationships>
</file>

<file path=ppt/theme/theme1.xml><?xml version="1.0" encoding="utf-8"?>
<a:theme xmlns:a="http://schemas.openxmlformats.org/drawingml/2006/main" name="环保">
  <a:themeElements>
    <a:clrScheme name="环保">
      <a:dk1>
        <a:sysClr val="windowText" lastClr="000000"/>
      </a:dk1>
      <a:lt1>
        <a:sysClr val="window" lastClr="FFFFFF"/>
      </a:lt1>
      <a:dk2>
        <a:srgbClr val="212121"/>
      </a:dk2>
      <a:lt2>
        <a:srgbClr val="DADADA"/>
      </a:lt2>
      <a:accent1>
        <a:srgbClr val="AB946B"/>
      </a:accent1>
      <a:accent2>
        <a:srgbClr val="C04F32"/>
      </a:accent2>
      <a:accent3>
        <a:srgbClr val="DD8C3C"/>
      </a:accent3>
      <a:accent4>
        <a:srgbClr val="8E684C"/>
      </a:accent4>
      <a:accent5>
        <a:srgbClr val="CBAF62"/>
      </a:accent5>
      <a:accent6>
        <a:srgbClr val="803348"/>
      </a:accent6>
      <a:hlink>
        <a:srgbClr val="86724D"/>
      </a:hlink>
      <a:folHlink>
        <a:srgbClr val="B99E84"/>
      </a:folHlink>
    </a:clrScheme>
    <a:fontScheme name="环保">
      <a:maj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环保">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fillRect/>
          </a:stretch>
        </a:blip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0</TotalTime>
  <Words>3501</Words>
  <Application>WPS 演示</Application>
  <PresentationFormat>全屏显示(16:9)</PresentationFormat>
  <Paragraphs>242</Paragraphs>
  <Slides>36</Slides>
  <Notes>6</Notes>
  <HiddenSlides>0</HiddenSlides>
  <MMClips>0</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36</vt:i4>
      </vt:variant>
    </vt:vector>
  </HeadingPairs>
  <TitlesOfParts>
    <vt:vector size="53" baseType="lpstr">
      <vt:lpstr>Arial</vt:lpstr>
      <vt:lpstr>宋体</vt:lpstr>
      <vt:lpstr>Wingdings</vt:lpstr>
      <vt:lpstr>Arial</vt:lpstr>
      <vt:lpstr>华文行楷</vt:lpstr>
      <vt:lpstr>黑体</vt:lpstr>
      <vt:lpstr>方正隶二简体</vt:lpstr>
      <vt:lpstr>隶书</vt:lpstr>
      <vt:lpstr>楷体</vt:lpstr>
      <vt:lpstr>仿宋</vt:lpstr>
      <vt:lpstr>微软雅黑</vt:lpstr>
      <vt:lpstr>Arial Unicode MS</vt:lpstr>
      <vt:lpstr>方正舒体</vt:lpstr>
      <vt:lpstr>Garamond</vt:lpstr>
      <vt:lpstr>Calibri</vt:lpstr>
      <vt:lpstr>Calibri</vt:lpstr>
      <vt:lpstr>环保</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33ppt</Company>
  <LinksUpToDate>false</LinksUpToDate>
  <SharedDoc>false</SharedDoc>
  <HyperlinksChanged>false</HyperlinksChanged>
  <AppVersion>14.0000</AppVersion>
  <HyperlinkBase>https://dxpu.taobao.com/</HyperlinkBase>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33ppt</dc:title>
  <dc:creator>33ppt</dc:creator>
  <cp:keywords>33ppt</cp:keywords>
  <dc:description>33ppt</dc:description>
  <dc:subject>33ppt</dc:subject>
  <cp:category>33ppt</cp:category>
  <cp:lastModifiedBy>Administrator</cp:lastModifiedBy>
  <cp:revision>384</cp:revision>
  <cp:lastPrinted>2022-05-10T15:00:00Z</cp:lastPrinted>
  <dcterms:created xsi:type="dcterms:W3CDTF">2014-07-31T02:57:00Z</dcterms:created>
  <dcterms:modified xsi:type="dcterms:W3CDTF">2022-07-04T12:23:17Z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3F262FFCAEDF4DF8820F52474D19846C</vt:lpwstr>
  </property>
  <property fmtid="{D5CDD505-2E9C-101B-9397-08002B2CF9AE}" pid="3" name="KSOProductBuildVer">
    <vt:lpwstr>2052-11.1.0.11830</vt:lpwstr>
  </property>
</Properties>
</file>