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2.svg" ContentType="image/svg+xml"/>
  <Override PartName="/ppt/media/image13.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13"/>
  </p:notesMasterIdLst>
  <p:sldIdLst>
    <p:sldId id="256" r:id="rId4"/>
    <p:sldId id="455" r:id="rId5"/>
    <p:sldId id="481" r:id="rId6"/>
    <p:sldId id="281" r:id="rId7"/>
    <p:sldId id="492" r:id="rId8"/>
    <p:sldId id="501" r:id="rId9"/>
    <p:sldId id="487" r:id="rId10"/>
    <p:sldId id="499" r:id="rId11"/>
    <p:sldId id="296" r:id="rId12"/>
  </p:sldIdLst>
  <p:sldSz cx="12192000" cy="6858000"/>
  <p:notesSz cx="6858000" cy="9144000"/>
  <p:custDataLst>
    <p:tags r:id="rId17"/>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02" userDrawn="1">
          <p15:clr>
            <a:srgbClr val="A4A3A4"/>
          </p15:clr>
        </p15:guide>
        <p15:guide id="2" pos="3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1275F"/>
    <a:srgbClr val="1D2088"/>
    <a:srgbClr val="F4F5D3"/>
    <a:srgbClr val="013B8F"/>
    <a:srgbClr val="221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471"/>
    <p:restoredTop sz="94660"/>
  </p:normalViewPr>
  <p:slideViewPr>
    <p:cSldViewPr snapToGrid="0" showGuides="1">
      <p:cViewPr>
        <p:scale>
          <a:sx n="70" d="100"/>
          <a:sy n="70" d="100"/>
        </p:scale>
        <p:origin x="-888" y="-48"/>
      </p:cViewPr>
      <p:guideLst>
        <p:guide orient="horz" pos="2102"/>
        <p:guide pos="3937"/>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92.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D04F9BDE-ADA7-48D5-A2AE-225413C11BB3}" type="datetimeFigureOut">
              <a:rPr lang="zh-CN" altLang="en-US" strike="noStrike" noProof="1" smtClean="0">
                <a:latin typeface="+mn-lt"/>
                <a:ea typeface="+mn-ea"/>
                <a:cs typeface="+mn-cs"/>
              </a:rPr>
            </a:fld>
            <a:endParaRPr lang="zh-CN" altLang="en-US" strike="noStrike" noProof="1"/>
          </a:p>
        </p:txBody>
      </p:sp>
      <p:sp>
        <p:nvSpPr>
          <p:cNvPr id="8196"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32A870DA-7CA2-4168-8859-FD3293F60B61}"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074" name="图片 13"/>
          <p:cNvPicPr>
            <a:picLocks noChangeAspect="1"/>
          </p:cNvPicPr>
          <p:nvPr userDrawn="1"/>
        </p:nvPicPr>
        <p:blipFill>
          <a:blip r:embed="rId2"/>
          <a:stretch>
            <a:fillRect/>
          </a:stretch>
        </p:blipFill>
        <p:spPr>
          <a:xfrm>
            <a:off x="0" y="0"/>
            <a:ext cx="12192000" cy="6858000"/>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r>
              <a:rPr lang="zh-CN" altLang="en-US" strike="noStrike" noProof="1" smtClean="0"/>
              <a:t>单击图标添加图片</a:t>
            </a:r>
            <a:endParaRPr lang="zh-CN" altLang="en-US" strike="noStrike" noProof="1"/>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61400" y="514350"/>
            <a:ext cx="2514600" cy="56118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117600" y="514350"/>
            <a:ext cx="7340600" cy="56118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098" name="图片 3"/>
          <p:cNvPicPr>
            <a:picLocks noChangeAspect="1"/>
          </p:cNvPicPr>
          <p:nvPr userDrawn="1"/>
        </p:nvPicPr>
        <p:blipFill>
          <a:blip r:embed="rId2"/>
          <a:stretch>
            <a:fillRect/>
          </a:stretch>
        </p:blipFill>
        <p:spPr>
          <a:xfrm>
            <a:off x="0" y="0"/>
            <a:ext cx="12192000" cy="6858000"/>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122" name="图片 2"/>
          <p:cNvPicPr>
            <a:picLocks noChangeAspect="1"/>
          </p:cNvPicPr>
          <p:nvPr userDrawn="1"/>
        </p:nvPicPr>
        <p:blipFill>
          <a:blip r:embed="rId2"/>
          <a:stretch>
            <a:fillRect/>
          </a:stretch>
        </p:blipFill>
        <p:spPr>
          <a:xfrm>
            <a:off x="0" y="0"/>
            <a:ext cx="1219200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base"/>
            <a:fld id="{82F288E0-7875-42C4-84C8-98DBBD3BF4D2}" type="datetimeFigureOut">
              <a:rPr lang="zh-CN" altLang="en-US" strike="noStrike" noProof="1" smtClean="0">
                <a:latin typeface="Calibri" panose="020F0502020204030204" charset="0"/>
                <a:ea typeface="SimSun"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lstStyle/>
          <a:p>
            <a:pPr fontAlgn="base"/>
            <a:fld id="{7D9BB5D0-35E4-459D-AEF3-FE4D7C45CC19}" type="slidenum">
              <a:rPr lang="zh-CN" altLang="en-US" strike="noStrike" noProof="1" smtClean="0">
                <a:latin typeface="Calibri" panose="020F0502020204030204" charset="0"/>
                <a:ea typeface="SimSun" panose="02010600030101010101"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showMasterPhAnim="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336800" y="2700338"/>
            <a:ext cx="7620000" cy="1285875"/>
          </a:xfrm>
        </p:spPr>
        <p:txBody>
          <a:bodyPr/>
          <a:lstStyle>
            <a:lvl1pPr>
              <a:defRPr>
                <a:latin typeface="+mj-ea"/>
                <a:ea typeface="+mj-ea"/>
              </a:defRPr>
            </a:lvl1pPr>
          </a:lstStyle>
          <a:p>
            <a:pPr fontAlgn="base"/>
            <a:r>
              <a:rPr lang="zh-CN" altLang="en-US" strike="noStrike" noProof="1" dirty="0" smtClean="0"/>
              <a:t>单击此处编辑母版标题样式</a:t>
            </a:r>
            <a:endParaRPr lang="zh-TW" altLang="en-US" strike="noStrike" noProof="1" dirty="0"/>
          </a:p>
        </p:txBody>
      </p:sp>
      <p:sp>
        <p:nvSpPr>
          <p:cNvPr id="12291" name="Rectangle 3"/>
          <p:cNvSpPr>
            <a:spLocks noGrp="1" noChangeArrowheads="1"/>
          </p:cNvSpPr>
          <p:nvPr>
            <p:ph type="subTitle" idx="1"/>
          </p:nvPr>
        </p:nvSpPr>
        <p:spPr>
          <a:xfrm>
            <a:off x="2336800" y="4057650"/>
            <a:ext cx="7620000" cy="657225"/>
          </a:xfrm>
        </p:spPr>
        <p:txBody>
          <a:bodyPr/>
          <a:lstStyle>
            <a:lvl1pPr marL="0" indent="0" algn="ctr">
              <a:buFontTx/>
              <a:buNone/>
              <a:defRPr sz="2400">
                <a:ea typeface="SimHei" panose="02010609060101010101" pitchFamily="49" charset="-122"/>
              </a:defRPr>
            </a:lvl1pPr>
          </a:lstStyle>
          <a:p>
            <a:pPr fontAlgn="base"/>
            <a:r>
              <a:rPr lang="zh-CN" altLang="en-US" strike="noStrike" noProof="1" smtClean="0"/>
              <a:t>单击此处编辑母版副标题样式</a:t>
            </a:r>
            <a:endParaRPr lang="zh-TW" altLang="en-US" strike="noStrike" noProof="1"/>
          </a:p>
        </p:txBody>
      </p:sp>
      <p:sp>
        <p:nvSpPr>
          <p:cNvPr id="12292" name="Rectangle 4"/>
          <p:cNvSpPr>
            <a:spLocks noGrp="1" noChangeArrowheads="1"/>
          </p:cNvSpPr>
          <p:nvPr>
            <p:ph type="dt" sz="half" idx="2"/>
          </p:nvPr>
        </p:nvSpPr>
        <p:spPr>
          <a:xfrm>
            <a:off x="1009650" y="6311900"/>
            <a:ext cx="2844800" cy="377825"/>
          </a:xfrm>
          <a:prstGeom prst="rect">
            <a:avLst/>
          </a:prstGeom>
          <a:noFill/>
          <a:ln w="9525">
            <a:noFill/>
            <a:miter lim="800000"/>
          </a:ln>
          <a:effectLst/>
        </p:spPr>
        <p:txBody>
          <a:bodyPr vert="horz" wrap="square" lIns="91440" tIns="45720" rIns="91440" bIns="45720" numCol="1" anchor="t" anchorCtr="0" compatLnSpc="1"/>
          <a:lstStyle>
            <a:lvl1pPr>
              <a:defRPr/>
            </a:lvl1pPr>
          </a:lstStyle>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12293" name="Rectangle 5"/>
          <p:cNvSpPr>
            <a:spLocks noGrp="1" noChangeArrowheads="1"/>
          </p:cNvSpPr>
          <p:nvPr>
            <p:ph type="ftr" sz="quarter" idx="3"/>
          </p:nvPr>
        </p:nvSpPr>
        <p:spPr>
          <a:xfrm>
            <a:off x="4165600" y="6311900"/>
            <a:ext cx="3860800" cy="377825"/>
          </a:xfrm>
          <a:prstGeom prst="rect">
            <a:avLst/>
          </a:prstGeom>
          <a:noFill/>
          <a:ln w="9525">
            <a:noFill/>
            <a:miter lim="800000"/>
          </a:ln>
          <a:effectLst/>
        </p:spPr>
        <p:txBody>
          <a:bodyPr vert="horz" wrap="square" lIns="91440" tIns="45720" rIns="91440" bIns="45720" numCol="1" anchor="t" anchorCtr="0" compatLnSpc="1"/>
          <a:lstStyle>
            <a:lvl1pPr>
              <a:defRPr/>
            </a:lvl1pPr>
          </a:lstStyle>
          <a:p>
            <a:pPr fontAlgn="base"/>
            <a:endParaRPr lang="zh-CN" altLang="en-US" strike="noStrike" noProof="1"/>
          </a:p>
        </p:txBody>
      </p:sp>
      <p:sp>
        <p:nvSpPr>
          <p:cNvPr id="12294" name="Rectangle 6"/>
          <p:cNvSpPr>
            <a:spLocks noGrp="1" noChangeArrowheads="1"/>
          </p:cNvSpPr>
          <p:nvPr>
            <p:ph type="sldNum" sz="quarter" idx="4"/>
          </p:nvPr>
        </p:nvSpPr>
        <p:spPr>
          <a:xfrm>
            <a:off x="8737600" y="6311900"/>
            <a:ext cx="2438400" cy="377825"/>
          </a:xfrm>
          <a:prstGeom prst="rect">
            <a:avLst/>
          </a:prstGeom>
          <a:noFill/>
          <a:ln w="9525">
            <a:noFill/>
            <a:miter lim="800000"/>
          </a:ln>
          <a:effectLst/>
        </p:spPr>
        <p:txBody>
          <a:bodyPr vert="horz" wrap="square" lIns="91440" tIns="45720" rIns="91440" bIns="45720" numCol="1" anchor="t" anchorCtr="0" compatLnSpc="1"/>
          <a:lstStyle>
            <a:lvl1pPr>
              <a:defRPr/>
            </a:lvl1pPr>
          </a:lstStyle>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dirty="0" smtClean="0"/>
              <a:t>单击此处编辑母版标题样式</a:t>
            </a:r>
            <a:endParaRPr lang="zh-CN" altLang="en-US" strike="noStrike" noProof="1" dirty="0"/>
          </a:p>
        </p:txBody>
      </p:sp>
      <p:sp>
        <p:nvSpPr>
          <p:cNvPr id="3" name="内容占位符 2"/>
          <p:cNvSpPr>
            <a:spLocks noGrp="1"/>
          </p:cNvSpPr>
          <p:nvPr>
            <p:ph idx="1"/>
          </p:nvPr>
        </p:nvSpPr>
        <p:spPr/>
        <p:txBody>
          <a:bodyPr/>
          <a:lstStyle>
            <a:lvl1pPr>
              <a:defRPr>
                <a:solidFill>
                  <a:schemeClr val="accent6"/>
                </a:solidFill>
                <a:latin typeface="STXingkai" panose="02010800040101010101" pitchFamily="2" charset="-122"/>
                <a:ea typeface="STXingkai" panose="02010800040101010101" pitchFamily="2" charset="-122"/>
              </a:defRPr>
            </a:lvl1pPr>
            <a:lvl2pPr>
              <a:defRPr>
                <a:solidFill>
                  <a:schemeClr val="accent6"/>
                </a:solidFill>
                <a:latin typeface="STXingkai" panose="02010800040101010101" pitchFamily="2" charset="-122"/>
                <a:ea typeface="STXingkai" panose="02010800040101010101" pitchFamily="2" charset="-122"/>
              </a:defRPr>
            </a:lvl2pPr>
            <a:lvl3pPr>
              <a:defRPr>
                <a:solidFill>
                  <a:schemeClr val="accent6"/>
                </a:solidFill>
                <a:latin typeface="STXingkai" panose="02010800040101010101" pitchFamily="2" charset="-122"/>
                <a:ea typeface="STXingkai" panose="02010800040101010101" pitchFamily="2" charset="-122"/>
              </a:defRPr>
            </a:lvl3pPr>
            <a:lvl4pPr>
              <a:defRPr>
                <a:solidFill>
                  <a:schemeClr val="accent6"/>
                </a:solidFill>
                <a:latin typeface="STXingkai" panose="02010800040101010101" pitchFamily="2" charset="-122"/>
                <a:ea typeface="STXingkai" panose="02010800040101010101" pitchFamily="2" charset="-122"/>
              </a:defRPr>
            </a:lvl4pPr>
            <a:lvl5pPr>
              <a:defRPr>
                <a:solidFill>
                  <a:schemeClr val="accent6"/>
                </a:solidFill>
                <a:latin typeface="STXingkai" panose="02010800040101010101" pitchFamily="2" charset="-122"/>
                <a:ea typeface="STXingkai" panose="02010800040101010101" pitchFamily="2"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117600" y="1600200"/>
            <a:ext cx="492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48400" y="1600200"/>
            <a:ext cx="492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3" Type="http://schemas.openxmlformats.org/officeDocument/2006/relationships/theme" Target="../theme/theme2.xml"/><Relationship Id="rId12" Type="http://schemas.openxmlformats.org/officeDocument/2006/relationships/image" Target="../media/image5.jpeg"/><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1117600" y="514350"/>
            <a:ext cx="10058400" cy="903288"/>
          </a:xfrm>
          <a:prstGeom prst="rect">
            <a:avLst/>
          </a:prstGeom>
          <a:noFill/>
          <a:ln w="9525">
            <a:noFill/>
          </a:ln>
        </p:spPr>
        <p:txBody>
          <a:bodyPr vert="horz" wrap="square" lIns="91440" tIns="45720" rIns="91440" bIns="45720" anchor="ctr" anchorCtr="0"/>
          <a:p>
            <a:pPr lvl="0"/>
            <a:r>
              <a:rPr lang="zh-TW" altLang="en-US"/>
              <a:t>按一下以編輯母片標題樣式</a:t>
            </a:r>
            <a:endParaRPr lang="zh-TW" altLang="en-US"/>
          </a:p>
        </p:txBody>
      </p:sp>
      <p:sp>
        <p:nvSpPr>
          <p:cNvPr id="2051" name="Rectangle 3"/>
          <p:cNvSpPr>
            <a:spLocks noGrp="1"/>
          </p:cNvSpPr>
          <p:nvPr>
            <p:ph type="body"/>
          </p:nvPr>
        </p:nvSpPr>
        <p:spPr>
          <a:xfrm>
            <a:off x="1117600" y="1600200"/>
            <a:ext cx="10058400" cy="4525963"/>
          </a:xfrm>
          <a:prstGeom prst="rect">
            <a:avLst/>
          </a:prstGeom>
          <a:noFill/>
          <a:ln w="9525">
            <a:noFill/>
          </a:ln>
        </p:spPr>
        <p:txBody>
          <a:bodyPr vert="horz" wrap="square" lIns="91440" tIns="45720" rIns="91440" bIns="45720" anchor="t" anchorCtr="0"/>
          <a:p>
            <a:pPr lvl="0"/>
            <a:r>
              <a:rPr lang="zh-TW" altLang="en-US"/>
              <a:t>按一下以編輯母片</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11268" name="Rectangle 4"/>
          <p:cNvSpPr>
            <a:spLocks noGrp="1" noChangeArrowheads="1"/>
          </p:cNvSpPr>
          <p:nvPr>
            <p:ph type="dt" sz="half" idx="2"/>
          </p:nvPr>
        </p:nvSpPr>
        <p:spPr bwMode="auto">
          <a:xfrm>
            <a:off x="1219200" y="6327775"/>
            <a:ext cx="2235200" cy="377825"/>
          </a:xfrm>
          <a:prstGeom prst="rect">
            <a:avLst/>
          </a:prstGeom>
          <a:noFill/>
          <a:ln w="9525">
            <a:noFill/>
            <a:miter lim="800000"/>
          </a:ln>
          <a:effectLst/>
        </p:spPr>
        <p:txBody>
          <a:bodyPr vert="horz" wrap="square" lIns="91440" tIns="45720" rIns="91440" bIns="45720" numCol="1" anchor="t" anchorCtr="0" compatLnSpc="1"/>
          <a:lstStyle>
            <a:lvl1pPr>
              <a:defRPr sz="1400">
                <a:ea typeface="PMingLiU" pitchFamily="18" charset="-120"/>
              </a:defRPr>
            </a:lvl1pPr>
          </a:lstStyle>
          <a:p>
            <a:pPr fontAlgn="base"/>
            <a:fld id="{530820CF-B880-4189-942D-D702A7CBA730}" type="datetimeFigureOut">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
        <p:nvSpPr>
          <p:cNvPr id="11269" name="Rectangle 5"/>
          <p:cNvSpPr>
            <a:spLocks noGrp="1" noChangeArrowheads="1"/>
          </p:cNvSpPr>
          <p:nvPr>
            <p:ph type="ftr" sz="quarter" idx="3"/>
          </p:nvPr>
        </p:nvSpPr>
        <p:spPr bwMode="auto">
          <a:xfrm>
            <a:off x="4165600" y="6327775"/>
            <a:ext cx="3860800" cy="377825"/>
          </a:xfrm>
          <a:prstGeom prst="rect">
            <a:avLst/>
          </a:prstGeom>
          <a:noFill/>
          <a:ln w="9525">
            <a:noFill/>
            <a:miter lim="800000"/>
          </a:ln>
          <a:effectLst/>
        </p:spPr>
        <p:txBody>
          <a:bodyPr vert="horz" wrap="square" lIns="91440" tIns="45720" rIns="91440" bIns="45720" numCol="1" anchor="t" anchorCtr="0" compatLnSpc="1"/>
          <a:lstStyle>
            <a:lvl1pPr algn="ctr">
              <a:defRPr sz="1400">
                <a:ea typeface="PMingLiU" pitchFamily="18" charset="-120"/>
              </a:defRPr>
            </a:lvl1pPr>
          </a:lstStyle>
          <a:p>
            <a:pPr fontAlgn="base"/>
            <a:endParaRPr lang="zh-CN" altLang="en-US" strike="noStrike" noProof="1"/>
          </a:p>
        </p:txBody>
      </p:sp>
      <p:sp>
        <p:nvSpPr>
          <p:cNvPr id="11270" name="Rectangle 6"/>
          <p:cNvSpPr>
            <a:spLocks noGrp="1" noChangeArrowheads="1"/>
          </p:cNvSpPr>
          <p:nvPr>
            <p:ph type="sldNum" sz="quarter" idx="4"/>
          </p:nvPr>
        </p:nvSpPr>
        <p:spPr bwMode="auto">
          <a:xfrm>
            <a:off x="8737600" y="6327775"/>
            <a:ext cx="2336800" cy="377825"/>
          </a:xfrm>
          <a:prstGeom prst="rect">
            <a:avLst/>
          </a:prstGeom>
          <a:noFill/>
          <a:ln w="9525">
            <a:noFill/>
            <a:miter lim="800000"/>
          </a:ln>
          <a:effectLst/>
        </p:spPr>
        <p:txBody>
          <a:bodyPr vert="horz" wrap="square" lIns="91440" tIns="45720" rIns="91440" bIns="45720" numCol="1" anchor="t" anchorCtr="0" compatLnSpc="1"/>
          <a:lstStyle>
            <a:lvl1pPr algn="r">
              <a:defRPr sz="1400">
                <a:ea typeface="PMingLiU" pitchFamily="18" charset="-120"/>
              </a:defRPr>
            </a:lvl1pPr>
          </a:lstStyle>
          <a:p>
            <a:pPr fontAlgn="base"/>
            <a:fld id="{0C913308-F349-4B6D-A68A-DD1791B4A57B}" type="slidenum">
              <a:rPr lang="zh-CN" altLang="en-US" strike="noStrike" noProof="1" smtClean="0">
                <a:latin typeface="Times New Roman" panose="02020603050405020304" pitchFamily="18" charset="0"/>
                <a:ea typeface="PMingLiU" pitchFamily="18" charset="-120"/>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fade/>
  </p:transition>
  <p:hf sldNum="0"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panose="020B0604020202020204" pitchFamily="34" charset="0"/>
          <a:ea typeface="SimSun" panose="02010600030101010101" pitchFamily="2" charset="-122"/>
        </a:defRPr>
      </a:lvl2pPr>
      <a:lvl3pPr algn="ctr" rtl="0" eaLnBrk="1" fontAlgn="base" hangingPunct="1">
        <a:spcBef>
          <a:spcPct val="0"/>
        </a:spcBef>
        <a:spcAft>
          <a:spcPct val="0"/>
        </a:spcAft>
        <a:defRPr sz="3200" b="1">
          <a:solidFill>
            <a:schemeClr val="tx2"/>
          </a:solidFill>
          <a:latin typeface="Arial" panose="020B0604020202020204" pitchFamily="34" charset="0"/>
          <a:ea typeface="SimSun" panose="02010600030101010101" pitchFamily="2" charset="-122"/>
        </a:defRPr>
      </a:lvl3pPr>
      <a:lvl4pPr algn="ctr" rtl="0" eaLnBrk="1" fontAlgn="base" hangingPunct="1">
        <a:spcBef>
          <a:spcPct val="0"/>
        </a:spcBef>
        <a:spcAft>
          <a:spcPct val="0"/>
        </a:spcAft>
        <a:defRPr sz="3200" b="1">
          <a:solidFill>
            <a:schemeClr val="tx2"/>
          </a:solidFill>
          <a:latin typeface="Arial" panose="020B0604020202020204" pitchFamily="34" charset="0"/>
          <a:ea typeface="SimSun" panose="02010600030101010101" pitchFamily="2" charset="-122"/>
        </a:defRPr>
      </a:lvl4pPr>
      <a:lvl5pPr algn="ctr" rtl="0" eaLnBrk="1" fontAlgn="base" hangingPunct="1">
        <a:spcBef>
          <a:spcPct val="0"/>
        </a:spcBef>
        <a:spcAft>
          <a:spcPct val="0"/>
        </a:spcAft>
        <a:defRPr sz="3200" b="1">
          <a:solidFill>
            <a:schemeClr val="tx2"/>
          </a:solidFill>
          <a:latin typeface="Arial" panose="020B0604020202020204" pitchFamily="34" charset="0"/>
          <a:ea typeface="SimSun" panose="02010600030101010101" pitchFamily="2" charset="-122"/>
        </a:defRPr>
      </a:lvl5pPr>
      <a:lvl6pPr marL="457200" algn="ctr" rtl="0" eaLnBrk="1" fontAlgn="base" hangingPunct="1">
        <a:spcBef>
          <a:spcPct val="0"/>
        </a:spcBef>
        <a:spcAft>
          <a:spcPct val="0"/>
        </a:spcAft>
        <a:defRPr sz="3200" b="1">
          <a:solidFill>
            <a:schemeClr val="tx2"/>
          </a:solidFill>
          <a:latin typeface="Arial" panose="020B0604020202020204" pitchFamily="34" charset="0"/>
          <a:ea typeface="SimSun" panose="02010600030101010101" pitchFamily="2" charset="-122"/>
        </a:defRPr>
      </a:lvl6pPr>
      <a:lvl7pPr marL="914400" algn="ctr" rtl="0" eaLnBrk="1" fontAlgn="base" hangingPunct="1">
        <a:spcBef>
          <a:spcPct val="0"/>
        </a:spcBef>
        <a:spcAft>
          <a:spcPct val="0"/>
        </a:spcAft>
        <a:defRPr sz="3200" b="1">
          <a:solidFill>
            <a:schemeClr val="tx2"/>
          </a:solidFill>
          <a:latin typeface="Arial" panose="020B0604020202020204" pitchFamily="34" charset="0"/>
          <a:ea typeface="SimSun" panose="02010600030101010101" pitchFamily="2" charset="-122"/>
        </a:defRPr>
      </a:lvl7pPr>
      <a:lvl8pPr marL="1371600" algn="ctr" rtl="0" eaLnBrk="1" fontAlgn="base" hangingPunct="1">
        <a:spcBef>
          <a:spcPct val="0"/>
        </a:spcBef>
        <a:spcAft>
          <a:spcPct val="0"/>
        </a:spcAft>
        <a:defRPr sz="3200" b="1">
          <a:solidFill>
            <a:schemeClr val="tx2"/>
          </a:solidFill>
          <a:latin typeface="Arial" panose="020B0604020202020204" pitchFamily="34" charset="0"/>
          <a:ea typeface="SimSun" panose="02010600030101010101" pitchFamily="2" charset="-122"/>
        </a:defRPr>
      </a:lvl8pPr>
      <a:lvl9pPr marL="1828800" algn="ctr" rtl="0" eaLnBrk="1" fontAlgn="base" hangingPunct="1">
        <a:spcBef>
          <a:spcPct val="0"/>
        </a:spcBef>
        <a:spcAft>
          <a:spcPct val="0"/>
        </a:spcAft>
        <a:defRPr sz="3200" b="1">
          <a:solidFill>
            <a:schemeClr val="tx2"/>
          </a:solidFill>
          <a:latin typeface="Arial" panose="020B0604020202020204" pitchFamily="34" charset="0"/>
          <a:ea typeface="SimSun" panose="02010600030101010101" pitchFamily="2" charset="-122"/>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slideLayout" Target="../slideLayouts/slideLayout3.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image" Target="../media/image9.svg"/><Relationship Id="rId15" Type="http://schemas.openxmlformats.org/officeDocument/2006/relationships/image" Target="../media/image8.png"/><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8" Type="http://schemas.openxmlformats.org/officeDocument/2006/relationships/slideLayout" Target="../slideLayouts/slideLayout3.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image" Target="../media/image13.svg"/><Relationship Id="rId23" Type="http://schemas.openxmlformats.org/officeDocument/2006/relationships/image" Target="../media/image8.png"/><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tags" Target="../tags/tag16.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image" Target="../media/image12.svg"/><Relationship Id="rId16" Type="http://schemas.openxmlformats.org/officeDocument/2006/relationships/image" Target="../media/image6.png"/><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image" Target="../media/image11.svg"/><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2" Type="http://schemas.openxmlformats.org/officeDocument/2006/relationships/slideLayout" Target="../slideLayouts/slideLayout3.xml"/><Relationship Id="rId21" Type="http://schemas.openxmlformats.org/officeDocument/2006/relationships/tags" Target="../tags/tag56.xml"/><Relationship Id="rId20" Type="http://schemas.openxmlformats.org/officeDocument/2006/relationships/tags" Target="../tags/tag55.xml"/><Relationship Id="rId2" Type="http://schemas.openxmlformats.org/officeDocument/2006/relationships/tags" Target="../tags/tag37.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4" Type="http://schemas.openxmlformats.org/officeDocument/2006/relationships/slideLayout" Target="../slideLayouts/slideLayout3.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image" Target="../media/image17.jpeg"/><Relationship Id="rId7" Type="http://schemas.openxmlformats.org/officeDocument/2006/relationships/tags" Target="../tags/tag83.xml"/><Relationship Id="rId6" Type="http://schemas.openxmlformats.org/officeDocument/2006/relationships/image" Target="../media/image16.jpeg"/><Relationship Id="rId5" Type="http://schemas.openxmlformats.org/officeDocument/2006/relationships/tags" Target="../tags/tag82.xml"/><Relationship Id="rId4" Type="http://schemas.openxmlformats.org/officeDocument/2006/relationships/image" Target="../media/image15.jpeg"/><Relationship Id="rId3" Type="http://schemas.openxmlformats.org/officeDocument/2006/relationships/tags" Target="../tags/tag81.xml"/><Relationship Id="rId2" Type="http://schemas.openxmlformats.org/officeDocument/2006/relationships/image" Target="../media/image14.jpeg"/><Relationship Id="rId18" Type="http://schemas.openxmlformats.org/officeDocument/2006/relationships/slideLayout" Target="../slideLayouts/slideLayout3.xml"/><Relationship Id="rId17" Type="http://schemas.openxmlformats.org/officeDocument/2006/relationships/tags" Target="../tags/tag88.xml"/><Relationship Id="rId16" Type="http://schemas.openxmlformats.org/officeDocument/2006/relationships/image" Target="../media/image21.png"/><Relationship Id="rId15" Type="http://schemas.openxmlformats.org/officeDocument/2006/relationships/tags" Target="../tags/tag87.xml"/><Relationship Id="rId14" Type="http://schemas.openxmlformats.org/officeDocument/2006/relationships/image" Target="../media/image20.jpeg"/><Relationship Id="rId13" Type="http://schemas.openxmlformats.org/officeDocument/2006/relationships/tags" Target="../tags/tag86.xml"/><Relationship Id="rId12" Type="http://schemas.openxmlformats.org/officeDocument/2006/relationships/image" Target="../media/image19.jpeg"/><Relationship Id="rId11" Type="http://schemas.openxmlformats.org/officeDocument/2006/relationships/tags" Target="../tags/tag85.xml"/><Relationship Id="rId10" Type="http://schemas.openxmlformats.org/officeDocument/2006/relationships/image" Target="../media/image18.jpeg"/><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tags" Target="../tags/tag91.xml"/><Relationship Id="rId4" Type="http://schemas.openxmlformats.org/officeDocument/2006/relationships/image" Target="../media/image23.png"/><Relationship Id="rId3" Type="http://schemas.openxmlformats.org/officeDocument/2006/relationships/tags" Target="../tags/tag90.xml"/><Relationship Id="rId2" Type="http://schemas.openxmlformats.org/officeDocument/2006/relationships/image" Target="../media/image22.png"/><Relationship Id="rId1" Type="http://schemas.openxmlformats.org/officeDocument/2006/relationships/tags" Target="../tags/tag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91911" y="960438"/>
            <a:ext cx="7348220" cy="4632325"/>
          </a:xfrm>
          <a:prstGeom prst="rect">
            <a:avLst/>
          </a:prstGeom>
          <a:noFill/>
          <a:ln w="9525">
            <a:noFill/>
          </a:ln>
        </p:spPr>
        <p:txBody>
          <a:bodyPr wrap="none" anchor="ctr" anchorCtr="0">
            <a:spAutoFit/>
          </a:bodyPr>
          <a:p>
            <a:pPr algn="ctr">
              <a:lnSpc>
                <a:spcPct val="120000"/>
              </a:lnSpc>
            </a:pPr>
            <a:endParaRPr lang="zh-CN" altLang="en-US" sz="5400" b="1" dirty="0">
              <a:solidFill>
                <a:srgbClr val="FF0000"/>
              </a:solidFill>
              <a:latin typeface="SimSun" panose="02010600030101010101" pitchFamily="2" charset="-122"/>
              <a:ea typeface="SimSun" panose="02010600030101010101" pitchFamily="2" charset="-122"/>
            </a:endParaRPr>
          </a:p>
          <a:p>
            <a:pPr algn="ctr">
              <a:lnSpc>
                <a:spcPct val="120000"/>
              </a:lnSpc>
            </a:pPr>
            <a:r>
              <a:rPr lang="zh-CN" altLang="en-US" sz="4800" b="1" dirty="0">
                <a:solidFill>
                  <a:schemeClr val="tx1"/>
                </a:solidFill>
                <a:latin typeface="SimSun" panose="02010600030101010101" pitchFamily="2" charset="-122"/>
                <a:ea typeface="SimSun" panose="02010600030101010101" pitchFamily="2" charset="-122"/>
              </a:rPr>
              <a:t>《中华民族共同体概论》</a:t>
            </a:r>
            <a:endParaRPr lang="zh-CN" altLang="en-US" sz="4800" b="1" dirty="0">
              <a:solidFill>
                <a:schemeClr val="tx1"/>
              </a:solidFill>
              <a:latin typeface="SimSun" panose="02010600030101010101" pitchFamily="2" charset="-122"/>
              <a:ea typeface="SimSun" panose="02010600030101010101" pitchFamily="2" charset="-122"/>
            </a:endParaRPr>
          </a:p>
          <a:p>
            <a:pPr algn="ctr">
              <a:lnSpc>
                <a:spcPct val="120000"/>
              </a:lnSpc>
            </a:pPr>
            <a:r>
              <a:rPr lang="zh-CN" altLang="en-US" sz="4800" b="1" dirty="0">
                <a:solidFill>
                  <a:schemeClr val="tx1"/>
                </a:solidFill>
                <a:latin typeface="SimSun" panose="02010600030101010101" pitchFamily="2" charset="-122"/>
                <a:ea typeface="SimSun" panose="02010600030101010101" pitchFamily="2" charset="-122"/>
              </a:rPr>
              <a:t>教学创新设计</a:t>
            </a:r>
            <a:endParaRPr lang="zh-CN" altLang="en-US" sz="5400" b="1" dirty="0">
              <a:solidFill>
                <a:srgbClr val="FF0000"/>
              </a:solidFill>
              <a:latin typeface="SimSun" panose="02010600030101010101" pitchFamily="2" charset="-122"/>
              <a:ea typeface="SimSun" panose="02010600030101010101" pitchFamily="2" charset="-122"/>
            </a:endParaRPr>
          </a:p>
          <a:p>
            <a:pPr algn="ctr">
              <a:lnSpc>
                <a:spcPct val="120000"/>
              </a:lnSpc>
            </a:pPr>
            <a:r>
              <a:rPr lang="en-US" altLang="zh-CN" sz="3200" b="1" dirty="0">
                <a:solidFill>
                  <a:srgbClr val="FF0000"/>
                </a:solidFill>
                <a:latin typeface="SimSun" panose="02010600030101010101" pitchFamily="2" charset="-122"/>
                <a:ea typeface="SimSun" panose="02010600030101010101" pitchFamily="2" charset="-122"/>
              </a:rPr>
              <a:t>  </a:t>
            </a:r>
            <a:endParaRPr lang="en-US" altLang="zh-CN" sz="3200" b="1" dirty="0">
              <a:solidFill>
                <a:srgbClr val="FF0000"/>
              </a:solidFill>
              <a:latin typeface="SimSun" panose="02010600030101010101" pitchFamily="2" charset="-122"/>
              <a:ea typeface="SimSun" panose="02010600030101010101" pitchFamily="2" charset="-122"/>
            </a:endParaRPr>
          </a:p>
          <a:p>
            <a:pPr algn="ctr">
              <a:lnSpc>
                <a:spcPct val="120000"/>
              </a:lnSpc>
            </a:pPr>
            <a:r>
              <a:rPr lang="en-US" altLang="zh-CN" sz="3200" b="1" dirty="0">
                <a:solidFill>
                  <a:srgbClr val="FF0000"/>
                </a:solidFill>
                <a:latin typeface="SimSun" panose="02010600030101010101" pitchFamily="2" charset="-122"/>
                <a:ea typeface="SimSun" panose="02010600030101010101" pitchFamily="2" charset="-122"/>
              </a:rPr>
              <a:t>                     </a:t>
            </a:r>
            <a:r>
              <a:rPr lang="zh-CN" altLang="en-US" sz="3200" b="1" dirty="0">
                <a:solidFill>
                  <a:schemeClr val="tx1"/>
                </a:solidFill>
                <a:latin typeface="SimSun" panose="02010600030101010101" pitchFamily="2" charset="-122"/>
                <a:ea typeface="SimSun" panose="02010600030101010101" pitchFamily="2" charset="-122"/>
              </a:rPr>
              <a:t>马克思主义学院</a:t>
            </a:r>
            <a:endParaRPr lang="zh-CN" altLang="en-US" sz="3200" b="1" dirty="0">
              <a:solidFill>
                <a:schemeClr val="tx1"/>
              </a:solidFill>
              <a:latin typeface="SimSun" panose="02010600030101010101" pitchFamily="2" charset="-122"/>
              <a:ea typeface="SimSun" panose="02010600030101010101" pitchFamily="2" charset="-122"/>
            </a:endParaRPr>
          </a:p>
          <a:p>
            <a:pPr algn="ctr">
              <a:lnSpc>
                <a:spcPct val="120000"/>
              </a:lnSpc>
            </a:pPr>
            <a:r>
              <a:rPr lang="en-US" altLang="zh-CN" sz="3200" b="1" dirty="0">
                <a:solidFill>
                  <a:schemeClr val="tx1"/>
                </a:solidFill>
                <a:latin typeface="SimSun" panose="02010600030101010101" pitchFamily="2" charset="-122"/>
                <a:ea typeface="SimSun" panose="02010600030101010101" pitchFamily="2" charset="-122"/>
              </a:rPr>
              <a:t>                       </a:t>
            </a:r>
            <a:r>
              <a:rPr lang="zh-CN" altLang="en-US" sz="3200" b="1" dirty="0">
                <a:solidFill>
                  <a:schemeClr val="tx1"/>
                </a:solidFill>
                <a:latin typeface="SimSun" panose="02010600030101010101" pitchFamily="2" charset="-122"/>
                <a:ea typeface="SimSun" panose="02010600030101010101" pitchFamily="2" charset="-122"/>
              </a:rPr>
              <a:t>何艳茹</a:t>
            </a:r>
            <a:endParaRPr lang="zh-CN" altLang="en-US" sz="3200" b="1" dirty="0">
              <a:solidFill>
                <a:schemeClr val="tx1"/>
              </a:solidFill>
              <a:latin typeface="SimSun" panose="02010600030101010101" pitchFamily="2" charset="-122"/>
              <a:ea typeface="SimSun" panose="02010600030101010101" pitchFamily="2" charset="-122"/>
            </a:endParaRPr>
          </a:p>
        </p:txBody>
      </p:sp>
      <p:sp>
        <p:nvSpPr>
          <p:cNvPr id="9218" name="文本框 1"/>
          <p:cNvSpPr txBox="1"/>
          <p:nvPr/>
        </p:nvSpPr>
        <p:spPr>
          <a:xfrm>
            <a:off x="2828925" y="1809750"/>
            <a:ext cx="7151688" cy="922338"/>
          </a:xfrm>
          <a:prstGeom prst="rect">
            <a:avLst/>
          </a:prstGeom>
          <a:noFill/>
          <a:ln w="9525">
            <a:noFill/>
          </a:ln>
        </p:spPr>
        <p:txBody>
          <a:bodyPr wrap="square" anchor="t" anchorCtr="0">
            <a:spAutoFit/>
          </a:bodyPr>
          <a:p>
            <a:r>
              <a:rPr lang="en-US" altLang="zh-CN" sz="5400">
                <a:latin typeface="Calibri" panose="020F0502020204030204" charset="0"/>
                <a:ea typeface="SimSun" panose="02010600030101010101" pitchFamily="2" charset="-122"/>
              </a:rPr>
              <a:t>         </a:t>
            </a:r>
            <a:r>
              <a:rPr lang="en-US" altLang="zh-CN" sz="5400" b="1">
                <a:solidFill>
                  <a:srgbClr val="FF0000"/>
                </a:solidFill>
                <a:latin typeface="Calibri" panose="020F0502020204030204" charset="0"/>
                <a:ea typeface="SimSun" panose="02010600030101010101" pitchFamily="2" charset="-122"/>
              </a:rPr>
              <a:t> </a:t>
            </a:r>
            <a:endParaRPr lang="zh-CN" altLang="en-US" sz="5400" b="1">
              <a:solidFill>
                <a:srgbClr val="FF0000"/>
              </a:solidFill>
              <a:latin typeface="Calibri" panose="020F050202020403020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6"/>
          <p:cNvSpPr txBox="1"/>
          <p:nvPr/>
        </p:nvSpPr>
        <p:spPr>
          <a:xfrm>
            <a:off x="1387475" y="2857183"/>
            <a:ext cx="9128125" cy="588962"/>
          </a:xfrm>
          <a:prstGeom prst="rect">
            <a:avLst/>
          </a:prstGeom>
          <a:noFill/>
          <a:ln w="9525">
            <a:noFill/>
          </a:ln>
        </p:spPr>
        <p:txBody>
          <a:bodyPr wrap="square" anchor="t" anchorCtr="0">
            <a:spAutoFit/>
          </a:bodyPr>
          <a:p>
            <a:pPr>
              <a:lnSpc>
                <a:spcPct val="90000"/>
              </a:lnSpc>
            </a:pPr>
            <a:r>
              <a:rPr lang="en-US" altLang="zh-CN" sz="3600" b="1">
                <a:latin typeface="Calibri" panose="020F0502020204030204" charset="0"/>
                <a:ea typeface="SimSun" panose="02010600030101010101" pitchFamily="2" charset="-122"/>
              </a:rPr>
              <a:t>        </a:t>
            </a:r>
            <a:r>
              <a:rPr lang="en-US" altLang="zh-CN" sz="3600" b="1">
                <a:solidFill>
                  <a:srgbClr val="FF0000"/>
                </a:solidFill>
                <a:latin typeface="Calibri" panose="020F0502020204030204" charset="0"/>
                <a:ea typeface="SimSun" panose="02010600030101010101" pitchFamily="2" charset="-122"/>
              </a:rPr>
              <a:t> </a:t>
            </a:r>
            <a:endParaRPr lang="zh-CN" altLang="en-US" sz="3600" b="1">
              <a:latin typeface="Calibri" panose="020F0502020204030204" charset="0"/>
              <a:ea typeface="SimSun" panose="02010600030101010101" pitchFamily="2" charset="-122"/>
            </a:endParaRPr>
          </a:p>
        </p:txBody>
      </p:sp>
      <p:sp>
        <p:nvSpPr>
          <p:cNvPr id="3" name="文本框 2"/>
          <p:cNvSpPr txBox="1"/>
          <p:nvPr/>
        </p:nvSpPr>
        <p:spPr>
          <a:xfrm>
            <a:off x="3415665" y="792480"/>
            <a:ext cx="4320540" cy="706755"/>
          </a:xfrm>
          <a:prstGeom prst="rect">
            <a:avLst/>
          </a:prstGeom>
          <a:noFill/>
        </p:spPr>
        <p:txBody>
          <a:bodyPr wrap="square" rtlCol="0">
            <a:spAutoFit/>
          </a:bodyPr>
          <a:p>
            <a:pPr algn="ctr"/>
            <a:r>
              <a:rPr lang="zh-CN" altLang="en-US" sz="4000" b="1"/>
              <a:t>一、课程概述</a:t>
            </a:r>
            <a:endParaRPr lang="zh-CN" altLang="en-US" sz="4000" b="1"/>
          </a:p>
        </p:txBody>
      </p:sp>
      <p:sp>
        <p:nvSpPr>
          <p:cNvPr id="32" name="文本框 31"/>
          <p:cNvSpPr txBox="1"/>
          <p:nvPr>
            <p:custDataLst>
              <p:tags r:id="rId1"/>
            </p:custDataLst>
          </p:nvPr>
        </p:nvSpPr>
        <p:spPr>
          <a:xfrm>
            <a:off x="5804827" y="4955262"/>
            <a:ext cx="2553702" cy="1752495"/>
          </a:xfrm>
          <a:prstGeom prst="rect">
            <a:avLst/>
          </a:prstGeom>
          <a:noFill/>
        </p:spPr>
        <p:txBody>
          <a:bodyPr wrap="square" lIns="0" tIns="0" rIns="0" bIns="0" rtlCol="0" anchor="t" anchorCtr="0">
            <a:normAutofit/>
          </a:bodyPr>
          <a:p>
            <a:pPr lvl="0" algn="ctr">
              <a:lnSpc>
                <a:spcPct val="130000"/>
              </a:lnSpc>
              <a:buClrTx/>
              <a:buSzTx/>
              <a:buFontTx/>
            </a:pPr>
            <a:r>
              <a:rPr lang="zh-CN" altLang="en-US" sz="2800" b="1">
                <a:sym typeface="+mn-ea"/>
              </a:rPr>
              <a:t>大学公共必修课，共16学时</a:t>
            </a:r>
            <a:endParaRPr lang="zh-CN" altLang="en-US" sz="2400" b="1">
              <a:sym typeface="+mn-ea"/>
            </a:endParaRPr>
          </a:p>
          <a:p>
            <a:pPr lvl="0" algn="ctr">
              <a:lnSpc>
                <a:spcPct val="130000"/>
              </a:lnSpc>
              <a:buClrTx/>
              <a:buSzTx/>
              <a:buFontTx/>
            </a:pPr>
            <a:endParaRPr lang="zh-CN" altLang="en-US" sz="2400" spc="150">
              <a:solidFill>
                <a:schemeClr val="tx1">
                  <a:lumMod val="65000"/>
                  <a:lumOff val="35000"/>
                </a:schemeClr>
              </a:solidFill>
              <a:uFillTx/>
              <a:latin typeface="+mn-ea"/>
              <a:cs typeface="+mn-ea"/>
              <a:sym typeface="Microsoft YaHei" panose="020B0503020204020204" charset="-122"/>
            </a:endParaRPr>
          </a:p>
        </p:txBody>
      </p:sp>
      <p:sp>
        <p:nvSpPr>
          <p:cNvPr id="4" name="文本框 3"/>
          <p:cNvSpPr txBox="1"/>
          <p:nvPr>
            <p:custDataLst>
              <p:tags r:id="rId2"/>
            </p:custDataLst>
          </p:nvPr>
        </p:nvSpPr>
        <p:spPr>
          <a:xfrm>
            <a:off x="2971288" y="4955262"/>
            <a:ext cx="2553702" cy="1752495"/>
          </a:xfrm>
          <a:prstGeom prst="rect">
            <a:avLst/>
          </a:prstGeom>
          <a:noFill/>
        </p:spPr>
        <p:txBody>
          <a:bodyPr wrap="square" lIns="0" tIns="0" rIns="0" bIns="0" rtlCol="0" anchor="t" anchorCtr="0">
            <a:normAutofit/>
          </a:bodyPr>
          <a:p>
            <a:pPr lvl="0" algn="ctr">
              <a:lnSpc>
                <a:spcPct val="130000"/>
              </a:lnSpc>
              <a:buClrTx/>
              <a:buSzTx/>
              <a:buFontTx/>
            </a:pPr>
            <a:r>
              <a:rPr lang="zh-CN" altLang="en-US" sz="2800" b="1">
                <a:sym typeface="+mn-ea"/>
              </a:rPr>
              <a:t>全校各专业二年级的本科生</a:t>
            </a:r>
            <a:endParaRPr lang="zh-CN" altLang="en-US" sz="2800" b="1" spc="150">
              <a:solidFill>
                <a:schemeClr val="tx1">
                  <a:lumMod val="65000"/>
                  <a:lumOff val="35000"/>
                </a:schemeClr>
              </a:solidFill>
              <a:uFillTx/>
              <a:latin typeface="+mn-ea"/>
              <a:cs typeface="+mn-ea"/>
              <a:sym typeface="+mn-ea"/>
            </a:endParaRPr>
          </a:p>
        </p:txBody>
      </p:sp>
      <p:sp>
        <p:nvSpPr>
          <p:cNvPr id="38" name="椭圆 37"/>
          <p:cNvSpPr/>
          <p:nvPr>
            <p:custDataLst>
              <p:tags r:id="rId3"/>
            </p:custDataLst>
          </p:nvPr>
        </p:nvSpPr>
        <p:spPr>
          <a:xfrm>
            <a:off x="3121368" y="2027142"/>
            <a:ext cx="2253542" cy="225354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39" name="椭圆 38"/>
          <p:cNvSpPr/>
          <p:nvPr>
            <p:custDataLst>
              <p:tags r:id="rId4"/>
            </p:custDataLst>
          </p:nvPr>
        </p:nvSpPr>
        <p:spPr>
          <a:xfrm>
            <a:off x="3237055" y="2143610"/>
            <a:ext cx="2021388" cy="2021388"/>
          </a:xfrm>
          <a:prstGeom prst="ellipse">
            <a:avLst/>
          </a:prstGeom>
          <a:solidFill>
            <a:schemeClr val="accent1"/>
          </a:solidFill>
          <a:ln>
            <a:noFill/>
          </a:ln>
          <a:effectLst>
            <a:innerShdw blurRad="152400">
              <a:schemeClr val="accent1">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288290" bIns="0" numCol="1" spcCol="0" rtlCol="0" fromWordArt="0" anchor="t" anchorCtr="0" forceAA="0" compatLnSpc="1">
            <a:normAutofit/>
          </a:bodyPr>
          <a:p>
            <a:pPr lvl="0" algn="ctr">
              <a:buClrTx/>
              <a:buSzTx/>
              <a:buFontTx/>
            </a:pPr>
            <a:endParaRPr lang="zh-CN" altLang="en-US" sz="1600" b="1">
              <a:solidFill>
                <a:srgbClr val="FFFFFF"/>
              </a:solidFill>
              <a:latin typeface="+mj-ea"/>
              <a:ea typeface="+mj-ea"/>
              <a:cs typeface="+mj-ea"/>
              <a:sym typeface="+mn-ea"/>
            </a:endParaRPr>
          </a:p>
        </p:txBody>
      </p:sp>
      <p:sp>
        <p:nvSpPr>
          <p:cNvPr id="40" name="椭圆 39"/>
          <p:cNvSpPr/>
          <p:nvPr>
            <p:custDataLst>
              <p:tags r:id="rId5"/>
            </p:custDataLst>
          </p:nvPr>
        </p:nvSpPr>
        <p:spPr>
          <a:xfrm>
            <a:off x="3342579" y="2248353"/>
            <a:ext cx="1811120" cy="1811120"/>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1600" b="1">
              <a:latin typeface="Microsoft YaHei" panose="020B0503020204020204" charset="-122"/>
              <a:ea typeface="Microsoft YaHei" panose="020B0503020204020204" charset="-122"/>
              <a:cs typeface="Microsoft YaHei" panose="020B0503020204020204" charset="-122"/>
              <a:sym typeface="+mn-ea"/>
            </a:endParaRPr>
          </a:p>
        </p:txBody>
      </p:sp>
      <p:sp>
        <p:nvSpPr>
          <p:cNvPr id="41" name="弧形 40"/>
          <p:cNvSpPr/>
          <p:nvPr>
            <p:custDataLst>
              <p:tags r:id="rId6"/>
            </p:custDataLst>
          </p:nvPr>
        </p:nvSpPr>
        <p:spPr>
          <a:xfrm flipV="1">
            <a:off x="2814955" y="1724637"/>
            <a:ext cx="2865587" cy="2865587"/>
          </a:xfrm>
          <a:prstGeom prst="arc">
            <a:avLst>
              <a:gd name="adj1" fmla="val 1352946"/>
              <a:gd name="adj2" fmla="val 10848491"/>
            </a:avLst>
          </a:prstGeom>
          <a:ln w="44450" cap="rnd">
            <a:solidFill>
              <a:schemeClr val="accent1">
                <a:alpha val="50000"/>
              </a:schemeClr>
            </a:solidFill>
            <a:head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p>
            <a:pPr algn="ctr"/>
            <a:endParaRPr lang="zh-CN" altLang="en-US"/>
          </a:p>
        </p:txBody>
      </p:sp>
      <p:pic>
        <p:nvPicPr>
          <p:cNvPr id="42" name="图片 41" descr="343439383331313b343532303033313bd3a6d3c3c9ccb3c7"/>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4067184" y="2636841"/>
            <a:ext cx="361911" cy="361911"/>
          </a:xfrm>
          <a:prstGeom prst="rect">
            <a:avLst/>
          </a:prstGeom>
          <a:effectLst>
            <a:outerShdw blurRad="50800" dist="38100" dir="5400000" algn="t" rotWithShape="0">
              <a:schemeClr val="accent1">
                <a:lumMod val="75000"/>
                <a:alpha val="20000"/>
              </a:schemeClr>
            </a:outerShdw>
          </a:effectLst>
        </p:spPr>
      </p:pic>
      <p:sp>
        <p:nvSpPr>
          <p:cNvPr id="43" name="椭圆 42"/>
          <p:cNvSpPr/>
          <p:nvPr>
            <p:custDataLst>
              <p:tags r:id="rId10"/>
            </p:custDataLst>
          </p:nvPr>
        </p:nvSpPr>
        <p:spPr>
          <a:xfrm>
            <a:off x="5954906" y="2027142"/>
            <a:ext cx="2253542" cy="2253542"/>
          </a:xfrm>
          <a:prstGeom prst="ellips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44" name="椭圆 43"/>
          <p:cNvSpPr/>
          <p:nvPr>
            <p:custDataLst>
              <p:tags r:id="rId11"/>
            </p:custDataLst>
          </p:nvPr>
        </p:nvSpPr>
        <p:spPr>
          <a:xfrm>
            <a:off x="6070593" y="2143610"/>
            <a:ext cx="2021388" cy="2021388"/>
          </a:xfrm>
          <a:prstGeom prst="ellipse">
            <a:avLst/>
          </a:prstGeom>
          <a:solidFill>
            <a:schemeClr val="accent2"/>
          </a:solidFill>
          <a:ln>
            <a:noFill/>
          </a:ln>
          <a:effectLst>
            <a:innerShdw blurRad="152400">
              <a:schemeClr val="accent2">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288290" bIns="0" numCol="1" spcCol="0" rtlCol="0" fromWordArt="0" anchor="t" anchorCtr="0" forceAA="0" compatLnSpc="1">
            <a:normAutofit/>
          </a:bodyPr>
          <a:p>
            <a:pPr lvl="0" algn="ctr">
              <a:buClrTx/>
              <a:buSzTx/>
              <a:buFontTx/>
            </a:pPr>
            <a:endParaRPr lang="zh-CN" altLang="en-US" sz="1600" b="1">
              <a:solidFill>
                <a:srgbClr val="FFFFFF"/>
              </a:solidFill>
              <a:latin typeface="+mj-ea"/>
              <a:ea typeface="+mj-ea"/>
              <a:cs typeface="+mj-ea"/>
              <a:sym typeface="+mn-ea"/>
            </a:endParaRPr>
          </a:p>
        </p:txBody>
      </p:sp>
      <p:sp>
        <p:nvSpPr>
          <p:cNvPr id="45" name="椭圆 44"/>
          <p:cNvSpPr/>
          <p:nvPr>
            <p:custDataLst>
              <p:tags r:id="rId12"/>
            </p:custDataLst>
          </p:nvPr>
        </p:nvSpPr>
        <p:spPr>
          <a:xfrm>
            <a:off x="6176118" y="2248353"/>
            <a:ext cx="1811120" cy="1811120"/>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2">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1600" b="1">
              <a:latin typeface="Microsoft YaHei" panose="020B0503020204020204" charset="-122"/>
              <a:ea typeface="Microsoft YaHei" panose="020B0503020204020204" charset="-122"/>
              <a:cs typeface="Microsoft YaHei" panose="020B0503020204020204" charset="-122"/>
              <a:sym typeface="+mn-ea"/>
            </a:endParaRPr>
          </a:p>
        </p:txBody>
      </p:sp>
      <p:sp>
        <p:nvSpPr>
          <p:cNvPr id="46" name="弧形 45"/>
          <p:cNvSpPr/>
          <p:nvPr>
            <p:custDataLst>
              <p:tags r:id="rId13"/>
            </p:custDataLst>
          </p:nvPr>
        </p:nvSpPr>
        <p:spPr>
          <a:xfrm flipV="1">
            <a:off x="5648493" y="1724637"/>
            <a:ext cx="2865587" cy="2865587"/>
          </a:xfrm>
          <a:prstGeom prst="arc">
            <a:avLst>
              <a:gd name="adj1" fmla="val 10822527"/>
              <a:gd name="adj2" fmla="val 20157622"/>
            </a:avLst>
          </a:prstGeom>
          <a:ln w="44450" cap="rnd">
            <a:solidFill>
              <a:schemeClr val="accent2">
                <a:alpha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p>
            <a:pPr algn="ctr"/>
            <a:endParaRPr lang="zh-CN" altLang="en-US"/>
          </a:p>
        </p:txBody>
      </p:sp>
      <p:pic>
        <p:nvPicPr>
          <p:cNvPr id="48" name="图片 47" descr="343435383038363b343532323339393bd6b4d0d0d5aad2aa"/>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6889779" y="2615736"/>
            <a:ext cx="383016" cy="383016"/>
          </a:xfrm>
          <a:prstGeom prst="rect">
            <a:avLst/>
          </a:prstGeom>
          <a:effectLst>
            <a:outerShdw blurRad="50800" dist="38100" dir="5400000" algn="t" rotWithShape="0">
              <a:schemeClr val="accent2">
                <a:lumMod val="75000"/>
                <a:alpha val="20000"/>
              </a:schemeClr>
            </a:outerShdw>
          </a:effectLst>
        </p:spPr>
      </p:pic>
      <p:sp>
        <p:nvSpPr>
          <p:cNvPr id="5" name="标题"/>
          <p:cNvSpPr txBox="1"/>
          <p:nvPr>
            <p:custDataLst>
              <p:tags r:id="rId17"/>
            </p:custDataLst>
          </p:nvPr>
        </p:nvSpPr>
        <p:spPr>
          <a:xfrm>
            <a:off x="3400423" y="3072229"/>
            <a:ext cx="1694651" cy="634713"/>
          </a:xfrm>
          <a:prstGeom prst="rect">
            <a:avLst/>
          </a:prstGeom>
          <a:noFill/>
        </p:spPr>
        <p:txBody>
          <a:bodyPr wrap="square" lIns="36195" tIns="36195" rIns="36195" bIns="36195" rtlCol="0" anchor="t" anchorCtr="0">
            <a:normAutofit/>
          </a:bodyPr>
          <a:p>
            <a:pPr algn="ctr"/>
            <a:r>
              <a:rPr lang="zh-CN" altLang="en-US" sz="2800" b="1">
                <a:sym typeface="+mn-ea"/>
              </a:rPr>
              <a:t>学习主体</a:t>
            </a:r>
            <a:endParaRPr lang="zh-CN" altLang="en-US" sz="2800" b="1" spc="300" dirty="0">
              <a:solidFill>
                <a:schemeClr val="bg1"/>
              </a:solidFill>
              <a:latin typeface="+mj-ea"/>
              <a:ea typeface="+mj-ea"/>
              <a:cs typeface="Microsoft YaHei" panose="020B0503020204020204" charset="-122"/>
            </a:endParaRPr>
          </a:p>
        </p:txBody>
      </p:sp>
      <p:sp>
        <p:nvSpPr>
          <p:cNvPr id="6" name="标题"/>
          <p:cNvSpPr txBox="1"/>
          <p:nvPr>
            <p:custDataLst>
              <p:tags r:id="rId18"/>
            </p:custDataLst>
          </p:nvPr>
        </p:nvSpPr>
        <p:spPr>
          <a:xfrm>
            <a:off x="6233961" y="3072229"/>
            <a:ext cx="1694651" cy="634713"/>
          </a:xfrm>
          <a:prstGeom prst="rect">
            <a:avLst/>
          </a:prstGeom>
          <a:noFill/>
        </p:spPr>
        <p:txBody>
          <a:bodyPr wrap="square" lIns="36195" tIns="36195" rIns="36195" bIns="36195" rtlCol="0" anchor="t" anchorCtr="0">
            <a:normAutofit/>
          </a:bodyPr>
          <a:p>
            <a:pPr algn="ctr"/>
            <a:r>
              <a:rPr lang="zh-CN" altLang="en-US" sz="2800" b="1">
                <a:sym typeface="+mn-ea"/>
              </a:rPr>
              <a:t>性质定位</a:t>
            </a:r>
            <a:endParaRPr lang="zh-CN" altLang="en-US" sz="2800" b="1" spc="300" dirty="0">
              <a:solidFill>
                <a:schemeClr val="bg1"/>
              </a:solidFill>
              <a:latin typeface="+mj-ea"/>
              <a:ea typeface="+mj-ea"/>
              <a:cs typeface="Microsoft YaHei"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1"/>
          <p:cNvSpPr txBox="1"/>
          <p:nvPr/>
        </p:nvSpPr>
        <p:spPr>
          <a:xfrm>
            <a:off x="620395" y="611823"/>
            <a:ext cx="10561638" cy="706755"/>
          </a:xfrm>
          <a:prstGeom prst="rect">
            <a:avLst/>
          </a:prstGeom>
          <a:noFill/>
          <a:ln w="9525">
            <a:noFill/>
          </a:ln>
        </p:spPr>
        <p:txBody>
          <a:bodyPr wrap="square" anchor="t" anchorCtr="0">
            <a:spAutoFit/>
          </a:bodyPr>
          <a:p>
            <a:pPr algn="ctr"/>
            <a:r>
              <a:rPr lang="zh-CN" altLang="en-US" sz="4000" b="1">
                <a:latin typeface="Calibri" panose="020F0502020204030204" charset="0"/>
                <a:ea typeface="SimSun" panose="02010600030101010101" pitchFamily="2" charset="-122"/>
              </a:rPr>
              <a:t>二、教学目标</a:t>
            </a:r>
            <a:endParaRPr lang="zh-CN" altLang="en-US" sz="4000" b="1">
              <a:latin typeface="Calibri" panose="020F0502020204030204" charset="0"/>
              <a:ea typeface="SimSun" panose="02010600030101010101" pitchFamily="2" charset="-122"/>
            </a:endParaRPr>
          </a:p>
        </p:txBody>
      </p:sp>
      <p:sp>
        <p:nvSpPr>
          <p:cNvPr id="32" name="文本框 31"/>
          <p:cNvSpPr txBox="1"/>
          <p:nvPr>
            <p:custDataLst>
              <p:tags r:id="rId1"/>
            </p:custDataLst>
          </p:nvPr>
        </p:nvSpPr>
        <p:spPr>
          <a:xfrm>
            <a:off x="7666975" y="4255718"/>
            <a:ext cx="3641740" cy="1824523"/>
          </a:xfrm>
          <a:prstGeom prst="rect">
            <a:avLst/>
          </a:prstGeom>
          <a:noFill/>
        </p:spPr>
        <p:txBody>
          <a:bodyPr wrap="square" lIns="0" tIns="0" rIns="0" bIns="0" rtlCol="0" anchor="t" anchorCtr="0">
            <a:noAutofit/>
          </a:bodyPr>
          <a:p>
            <a:pPr lvl="0" algn="ctr">
              <a:lnSpc>
                <a:spcPct val="130000"/>
              </a:lnSpc>
              <a:buClrTx/>
              <a:buSzTx/>
              <a:buFontTx/>
            </a:pPr>
            <a:r>
              <a:rPr lang="zh-CN" altLang="en-US" sz="2000" b="1" spc="150">
                <a:solidFill>
                  <a:schemeClr val="accent3"/>
                </a:solidFill>
                <a:uFillTx/>
                <a:latin typeface="+mn-ea"/>
                <a:cs typeface="+mn-ea"/>
                <a:sym typeface="Microsoft YaHei" panose="020B0503020204020204" charset="-122"/>
              </a:rPr>
              <a:t>在百年未有之大变局和中华民族伟大复兴战略全局的国内外形势下，铸牢中华民族共同体意识，抵御各种分裂思想的渗透，增强“五个认同”、增强中华文化自信。</a:t>
            </a:r>
            <a:endParaRPr lang="zh-CN" altLang="en-US" sz="2000" b="1" spc="150">
              <a:solidFill>
                <a:schemeClr val="accent3"/>
              </a:solidFill>
              <a:uFillTx/>
              <a:latin typeface="+mn-ea"/>
              <a:cs typeface="+mn-ea"/>
              <a:sym typeface="Microsoft YaHei" panose="020B0503020204020204" charset="-122"/>
            </a:endParaRPr>
          </a:p>
        </p:txBody>
      </p:sp>
      <p:sp>
        <p:nvSpPr>
          <p:cNvPr id="20" name="文本框 19"/>
          <p:cNvSpPr txBox="1"/>
          <p:nvPr>
            <p:custDataLst>
              <p:tags r:id="rId2"/>
            </p:custDataLst>
          </p:nvPr>
        </p:nvSpPr>
        <p:spPr>
          <a:xfrm>
            <a:off x="936625" y="4255505"/>
            <a:ext cx="3339236" cy="2322121"/>
          </a:xfrm>
          <a:prstGeom prst="rect">
            <a:avLst/>
          </a:prstGeom>
          <a:noFill/>
        </p:spPr>
        <p:txBody>
          <a:bodyPr wrap="square" lIns="0" tIns="0" rIns="0" bIns="0" rtlCol="0" anchor="t" anchorCtr="0">
            <a:noAutofit/>
          </a:bodyPr>
          <a:p>
            <a:pPr lvl="0" algn="ctr">
              <a:lnSpc>
                <a:spcPct val="130000"/>
              </a:lnSpc>
              <a:buClrTx/>
              <a:buSzTx/>
              <a:buFontTx/>
            </a:pPr>
            <a:r>
              <a:rPr lang="zh-CN" altLang="en-US" sz="1900" b="1" spc="150">
                <a:solidFill>
                  <a:schemeClr val="accent1"/>
                </a:solidFill>
                <a:uFillTx/>
                <a:latin typeface="+mn-ea"/>
                <a:cs typeface="+mn-ea"/>
                <a:sym typeface="Microsoft YaHei" panose="020B0503020204020204" charset="-122"/>
              </a:rPr>
              <a:t>了解“四个与共”的中华民族共同体，“四个共同”的中华民族历史观，正确把握中华民族共同体形成的历史过程。</a:t>
            </a:r>
            <a:endParaRPr lang="zh-CN" altLang="en-US" sz="1900" b="1" spc="150">
              <a:solidFill>
                <a:schemeClr val="accent1"/>
              </a:solidFill>
              <a:uFillTx/>
              <a:latin typeface="+mn-ea"/>
              <a:cs typeface="+mn-ea"/>
              <a:sym typeface="Microsoft YaHei" panose="020B0503020204020204" charset="-122"/>
            </a:endParaRPr>
          </a:p>
        </p:txBody>
      </p:sp>
      <p:sp>
        <p:nvSpPr>
          <p:cNvPr id="30" name="文本框 29"/>
          <p:cNvSpPr txBox="1"/>
          <p:nvPr>
            <p:custDataLst>
              <p:tags r:id="rId3"/>
            </p:custDataLst>
          </p:nvPr>
        </p:nvSpPr>
        <p:spPr>
          <a:xfrm>
            <a:off x="4592860" y="4503608"/>
            <a:ext cx="2896309" cy="1824489"/>
          </a:xfrm>
          <a:prstGeom prst="rect">
            <a:avLst/>
          </a:prstGeom>
          <a:noFill/>
        </p:spPr>
        <p:txBody>
          <a:bodyPr wrap="square" lIns="0" tIns="0" rIns="0" bIns="0" rtlCol="0" anchor="t" anchorCtr="0">
            <a:normAutofit/>
          </a:bodyPr>
          <a:p>
            <a:pPr lvl="0" algn="ctr">
              <a:lnSpc>
                <a:spcPct val="130000"/>
              </a:lnSpc>
              <a:buClrTx/>
              <a:buSzTx/>
              <a:buFontTx/>
            </a:pPr>
            <a:r>
              <a:rPr lang="zh-CN" altLang="en-US" sz="2000" b="1" spc="150">
                <a:solidFill>
                  <a:schemeClr val="accent2"/>
                </a:solidFill>
                <a:uFillTx/>
                <a:latin typeface="+mn-ea"/>
                <a:cs typeface="+mn-ea"/>
                <a:sym typeface="Microsoft YaHei" panose="020B0503020204020204" charset="-122"/>
              </a:rPr>
              <a:t>提升学生透过现象看本质，通过正确中华民族历史观，甄别错误史观的障眼法。</a:t>
            </a:r>
            <a:endParaRPr lang="zh-CN" altLang="en-US" sz="2000" b="1" spc="150">
              <a:solidFill>
                <a:schemeClr val="accent2"/>
              </a:solidFill>
              <a:uFillTx/>
              <a:latin typeface="+mn-ea"/>
              <a:cs typeface="+mn-ea"/>
              <a:sym typeface="Microsoft YaHei" panose="020B0503020204020204" charset="-122"/>
            </a:endParaRPr>
          </a:p>
        </p:txBody>
      </p:sp>
      <p:sp>
        <p:nvSpPr>
          <p:cNvPr id="10" name="椭圆 9"/>
          <p:cNvSpPr/>
          <p:nvPr>
            <p:custDataLst>
              <p:tags r:id="rId4"/>
            </p:custDataLst>
          </p:nvPr>
        </p:nvSpPr>
        <p:spPr>
          <a:xfrm>
            <a:off x="7837203" y="1431082"/>
            <a:ext cx="2555880" cy="2555880"/>
          </a:xfrm>
          <a:prstGeom prst="ellipse">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 name="椭圆 1"/>
          <p:cNvSpPr/>
          <p:nvPr>
            <p:custDataLst>
              <p:tags r:id="rId5"/>
            </p:custDataLst>
          </p:nvPr>
        </p:nvSpPr>
        <p:spPr>
          <a:xfrm>
            <a:off x="7968410" y="1563175"/>
            <a:ext cx="2292579" cy="2292579"/>
          </a:xfrm>
          <a:prstGeom prst="ellipse">
            <a:avLst/>
          </a:prstGeom>
          <a:solidFill>
            <a:schemeClr val="accent3"/>
          </a:solidFill>
          <a:ln>
            <a:noFill/>
          </a:ln>
          <a:effectLst>
            <a:innerShdw blurRad="152400">
              <a:schemeClr val="accent3">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288290" rIns="136525" bIns="0" numCol="1" spcCol="0" rtlCol="0" fromWordArt="0" anchor="t" anchorCtr="0" forceAA="0" compatLnSpc="1">
            <a:normAutofit/>
          </a:bodyPr>
          <a:p>
            <a:pPr lvl="0" algn="ctr">
              <a:buClrTx/>
              <a:buSzTx/>
              <a:buFontTx/>
            </a:pPr>
            <a:endParaRPr lang="zh-CN" altLang="en-US" sz="1600" b="1">
              <a:solidFill>
                <a:srgbClr val="FFFFFF"/>
              </a:solidFill>
              <a:latin typeface="+mj-ea"/>
              <a:ea typeface="+mj-ea"/>
              <a:cs typeface="+mj-ea"/>
              <a:sym typeface="+mn-ea"/>
            </a:endParaRPr>
          </a:p>
        </p:txBody>
      </p:sp>
      <p:sp>
        <p:nvSpPr>
          <p:cNvPr id="4" name="椭圆 3"/>
          <p:cNvSpPr/>
          <p:nvPr>
            <p:custDataLst>
              <p:tags r:id="rId6"/>
            </p:custDataLst>
          </p:nvPr>
        </p:nvSpPr>
        <p:spPr>
          <a:xfrm>
            <a:off x="8088092" y="1681971"/>
            <a:ext cx="2054101" cy="2054101"/>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3">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1600" b="1">
              <a:latin typeface="Microsoft YaHei" panose="020B0503020204020204" charset="-122"/>
              <a:ea typeface="Microsoft YaHei" panose="020B0503020204020204" charset="-122"/>
              <a:cs typeface="Microsoft YaHei" panose="020B0503020204020204" charset="-122"/>
              <a:sym typeface="+mn-ea"/>
            </a:endParaRPr>
          </a:p>
        </p:txBody>
      </p:sp>
      <p:sp>
        <p:nvSpPr>
          <p:cNvPr id="13" name="弧形 12"/>
          <p:cNvSpPr/>
          <p:nvPr>
            <p:custDataLst>
              <p:tags r:id="rId7"/>
            </p:custDataLst>
          </p:nvPr>
        </p:nvSpPr>
        <p:spPr>
          <a:xfrm flipV="1">
            <a:off x="7489681" y="1087993"/>
            <a:ext cx="3250037" cy="3250037"/>
          </a:xfrm>
          <a:prstGeom prst="arc">
            <a:avLst>
              <a:gd name="adj1" fmla="val 1352946"/>
              <a:gd name="adj2" fmla="val 10848491"/>
            </a:avLst>
          </a:prstGeom>
          <a:ln w="44450" cap="rnd">
            <a:solidFill>
              <a:schemeClr val="accent3">
                <a:alpha val="50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normAutofit/>
          </a:bodyPr>
          <a:p>
            <a:pPr algn="ctr"/>
            <a:endParaRPr lang="zh-CN" altLang="en-US"/>
          </a:p>
        </p:txBody>
      </p:sp>
      <p:pic>
        <p:nvPicPr>
          <p:cNvPr id="86" name="图片 85" descr="343439383331313b343532303032373bbfcdbba7b5b5b0b8"/>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8897498" y="2098642"/>
            <a:ext cx="434402" cy="434402"/>
          </a:xfrm>
          <a:prstGeom prst="rect">
            <a:avLst/>
          </a:prstGeom>
          <a:effectLst>
            <a:outerShdw blurRad="50800" dist="38100" dir="5400000" algn="t" rotWithShape="0">
              <a:schemeClr val="accent3">
                <a:lumMod val="75000"/>
                <a:alpha val="20000"/>
              </a:schemeClr>
            </a:outerShdw>
          </a:effectLst>
        </p:spPr>
      </p:pic>
      <p:sp>
        <p:nvSpPr>
          <p:cNvPr id="7" name="椭圆 6"/>
          <p:cNvSpPr/>
          <p:nvPr>
            <p:custDataLst>
              <p:tags r:id="rId11"/>
            </p:custDataLst>
          </p:nvPr>
        </p:nvSpPr>
        <p:spPr>
          <a:xfrm>
            <a:off x="1409825" y="1431082"/>
            <a:ext cx="2555880" cy="255588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18" name="椭圆 17"/>
          <p:cNvSpPr/>
          <p:nvPr>
            <p:custDataLst>
              <p:tags r:id="rId12"/>
            </p:custDataLst>
          </p:nvPr>
        </p:nvSpPr>
        <p:spPr>
          <a:xfrm>
            <a:off x="1541032" y="1563175"/>
            <a:ext cx="2292579" cy="2292579"/>
          </a:xfrm>
          <a:prstGeom prst="ellipse">
            <a:avLst/>
          </a:prstGeom>
          <a:solidFill>
            <a:schemeClr val="accent1"/>
          </a:solidFill>
          <a:ln>
            <a:noFill/>
          </a:ln>
          <a:effectLst>
            <a:innerShdw blurRad="152400">
              <a:schemeClr val="accent1">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288290" rIns="136525" bIns="0" numCol="1" spcCol="0" rtlCol="0" fromWordArt="0" anchor="t" anchorCtr="0" forceAA="0" compatLnSpc="1">
            <a:normAutofit/>
          </a:bodyPr>
          <a:p>
            <a:pPr lvl="0" algn="ctr">
              <a:buClrTx/>
              <a:buSzTx/>
              <a:buFontTx/>
            </a:pPr>
            <a:endParaRPr lang="zh-CN" altLang="en-US" sz="1600" b="1">
              <a:solidFill>
                <a:srgbClr val="FFFFFF"/>
              </a:solidFill>
              <a:latin typeface="+mj-ea"/>
              <a:ea typeface="+mj-ea"/>
              <a:cs typeface="+mj-ea"/>
              <a:sym typeface="+mn-ea"/>
            </a:endParaRPr>
          </a:p>
        </p:txBody>
      </p:sp>
      <p:sp>
        <p:nvSpPr>
          <p:cNvPr id="8" name="椭圆 7"/>
          <p:cNvSpPr/>
          <p:nvPr>
            <p:custDataLst>
              <p:tags r:id="rId13"/>
            </p:custDataLst>
          </p:nvPr>
        </p:nvSpPr>
        <p:spPr>
          <a:xfrm>
            <a:off x="1660714" y="1681971"/>
            <a:ext cx="2054101" cy="2054101"/>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1600" b="1">
              <a:latin typeface="Microsoft YaHei" panose="020B0503020204020204" charset="-122"/>
              <a:ea typeface="Microsoft YaHei" panose="020B0503020204020204" charset="-122"/>
              <a:cs typeface="Microsoft YaHei" panose="020B0503020204020204" charset="-122"/>
              <a:sym typeface="+mn-ea"/>
            </a:endParaRPr>
          </a:p>
        </p:txBody>
      </p:sp>
      <p:sp>
        <p:nvSpPr>
          <p:cNvPr id="5" name="弧形 4"/>
          <p:cNvSpPr/>
          <p:nvPr>
            <p:custDataLst>
              <p:tags r:id="rId14"/>
            </p:custDataLst>
          </p:nvPr>
        </p:nvSpPr>
        <p:spPr>
          <a:xfrm flipV="1">
            <a:off x="1062303" y="1087993"/>
            <a:ext cx="3250037" cy="3250037"/>
          </a:xfrm>
          <a:prstGeom prst="arc">
            <a:avLst>
              <a:gd name="adj1" fmla="val 1352946"/>
              <a:gd name="adj2" fmla="val 10848491"/>
            </a:avLst>
          </a:prstGeom>
          <a:ln w="44450" cap="rnd">
            <a:solidFill>
              <a:schemeClr val="accent1">
                <a:alpha val="50000"/>
              </a:schemeClr>
            </a:solidFill>
            <a:head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p>
            <a:pPr algn="ctr"/>
            <a:endParaRPr lang="zh-CN" altLang="en-US"/>
          </a:p>
        </p:txBody>
      </p:sp>
      <p:pic>
        <p:nvPicPr>
          <p:cNvPr id="6" name="图片 5" descr="343439383331313b343532303033313bd3a6d3c3c9ccb3c7"/>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2482532" y="2122579"/>
            <a:ext cx="410466" cy="410466"/>
          </a:xfrm>
          <a:prstGeom prst="rect">
            <a:avLst/>
          </a:prstGeom>
          <a:effectLst>
            <a:outerShdw blurRad="50800" dist="38100" dir="5400000" algn="t" rotWithShape="0">
              <a:schemeClr val="accent1">
                <a:lumMod val="75000"/>
                <a:alpha val="20000"/>
              </a:schemeClr>
            </a:outerShdw>
          </a:effectLst>
        </p:spPr>
      </p:pic>
      <p:sp>
        <p:nvSpPr>
          <p:cNvPr id="21" name="椭圆 20"/>
          <p:cNvSpPr/>
          <p:nvPr>
            <p:custDataLst>
              <p:tags r:id="rId18"/>
            </p:custDataLst>
          </p:nvPr>
        </p:nvSpPr>
        <p:spPr>
          <a:xfrm>
            <a:off x="4623514" y="1431082"/>
            <a:ext cx="2555880" cy="2555880"/>
          </a:xfrm>
          <a:prstGeom prst="ellipse">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9" name="椭圆 8"/>
          <p:cNvSpPr/>
          <p:nvPr>
            <p:custDataLst>
              <p:tags r:id="rId19"/>
            </p:custDataLst>
          </p:nvPr>
        </p:nvSpPr>
        <p:spPr>
          <a:xfrm>
            <a:off x="4754721" y="1563175"/>
            <a:ext cx="2292579" cy="2292579"/>
          </a:xfrm>
          <a:prstGeom prst="ellipse">
            <a:avLst/>
          </a:prstGeom>
          <a:solidFill>
            <a:schemeClr val="accent2"/>
          </a:solidFill>
          <a:ln>
            <a:noFill/>
          </a:ln>
          <a:effectLst>
            <a:innerShdw blurRad="152400">
              <a:schemeClr val="accent2">
                <a:lumMod val="20000"/>
                <a:lumOff val="8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36525" tIns="288290" rIns="136525" bIns="0" numCol="1" spcCol="0" rtlCol="0" fromWordArt="0" anchor="t" anchorCtr="0" forceAA="0" compatLnSpc="1">
            <a:normAutofit/>
          </a:bodyPr>
          <a:p>
            <a:pPr lvl="0" algn="ctr">
              <a:buClrTx/>
              <a:buSzTx/>
              <a:buFontTx/>
            </a:pPr>
            <a:endParaRPr lang="zh-CN" altLang="en-US" sz="1600" b="1">
              <a:solidFill>
                <a:srgbClr val="FFFFFF"/>
              </a:solidFill>
              <a:latin typeface="+mj-ea"/>
              <a:ea typeface="+mj-ea"/>
              <a:cs typeface="+mj-ea"/>
              <a:sym typeface="+mn-ea"/>
            </a:endParaRPr>
          </a:p>
        </p:txBody>
      </p:sp>
      <p:sp>
        <p:nvSpPr>
          <p:cNvPr id="26" name="椭圆 25"/>
          <p:cNvSpPr/>
          <p:nvPr>
            <p:custDataLst>
              <p:tags r:id="rId20"/>
            </p:custDataLst>
          </p:nvPr>
        </p:nvSpPr>
        <p:spPr>
          <a:xfrm>
            <a:off x="4874403" y="1681971"/>
            <a:ext cx="2054101" cy="2054101"/>
          </a:xfrm>
          <a:prstGeom prst="ellipse">
            <a:avLst/>
          </a:prstGeom>
          <a:noFill/>
          <a:ln w="12700">
            <a:gradFill>
              <a:gsLst>
                <a:gs pos="0">
                  <a:srgbClr val="FFFFFF">
                    <a:alpha val="45000"/>
                  </a:srgbClr>
                </a:gs>
                <a:gs pos="100000">
                  <a:srgbClr val="FFFFFF">
                    <a:alpha val="45000"/>
                  </a:srgbClr>
                </a:gs>
                <a:gs pos="75000">
                  <a:srgbClr val="FFFFFF">
                    <a:alpha val="0"/>
                  </a:srgbClr>
                </a:gs>
                <a:gs pos="25000">
                  <a:srgbClr val="FFFFFF">
                    <a:alpha val="0"/>
                  </a:srgbClr>
                </a:gs>
              </a:gsLst>
              <a:lin ang="5400000" scaled="1"/>
            </a:gradFill>
          </a:ln>
          <a:effectLst>
            <a:outerShdw dist="12700" dir="5400000" algn="t" rotWithShape="0">
              <a:schemeClr val="accent2">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1600" b="1">
              <a:latin typeface="Microsoft YaHei" panose="020B0503020204020204" charset="-122"/>
              <a:ea typeface="Microsoft YaHei" panose="020B0503020204020204" charset="-122"/>
              <a:cs typeface="Microsoft YaHei" panose="020B0503020204020204" charset="-122"/>
              <a:sym typeface="+mn-ea"/>
            </a:endParaRPr>
          </a:p>
        </p:txBody>
      </p:sp>
      <p:sp>
        <p:nvSpPr>
          <p:cNvPr id="12" name="弧形 11"/>
          <p:cNvSpPr/>
          <p:nvPr>
            <p:custDataLst>
              <p:tags r:id="rId21"/>
            </p:custDataLst>
          </p:nvPr>
        </p:nvSpPr>
        <p:spPr>
          <a:xfrm flipV="1">
            <a:off x="4275992" y="1087993"/>
            <a:ext cx="3250037" cy="3250037"/>
          </a:xfrm>
          <a:prstGeom prst="arc">
            <a:avLst>
              <a:gd name="adj1" fmla="val 10822527"/>
              <a:gd name="adj2" fmla="val 20157622"/>
            </a:avLst>
          </a:prstGeom>
          <a:ln w="44450" cap="rnd">
            <a:solidFill>
              <a:schemeClr val="accent2">
                <a:alpha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txBody>
          <a:bodyPr rtlCol="0" anchor="ctr">
            <a:normAutofit/>
          </a:bodyPr>
          <a:p>
            <a:pPr algn="ctr"/>
            <a:endParaRPr lang="zh-CN" altLang="en-US"/>
          </a:p>
        </p:txBody>
      </p:sp>
      <p:pic>
        <p:nvPicPr>
          <p:cNvPr id="16" name="图片 15" descr="343435383038363b343532323339393bd6b4d0d0d5aad2aa"/>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5683809" y="2098642"/>
            <a:ext cx="434402" cy="434402"/>
          </a:xfrm>
          <a:prstGeom prst="rect">
            <a:avLst/>
          </a:prstGeom>
          <a:effectLst>
            <a:outerShdw blurRad="50800" dist="38100" dir="5400000" algn="t" rotWithShape="0">
              <a:schemeClr val="accent2">
                <a:lumMod val="75000"/>
                <a:alpha val="20000"/>
              </a:schemeClr>
            </a:outerShdw>
          </a:effectLst>
        </p:spPr>
      </p:pic>
      <p:sp>
        <p:nvSpPr>
          <p:cNvPr id="19" name="标题"/>
          <p:cNvSpPr txBox="1"/>
          <p:nvPr>
            <p:custDataLst>
              <p:tags r:id="rId25"/>
            </p:custDataLst>
          </p:nvPr>
        </p:nvSpPr>
        <p:spPr>
          <a:xfrm>
            <a:off x="1726318" y="2616379"/>
            <a:ext cx="1922008" cy="719866"/>
          </a:xfrm>
          <a:prstGeom prst="rect">
            <a:avLst/>
          </a:prstGeom>
          <a:noFill/>
        </p:spPr>
        <p:txBody>
          <a:bodyPr wrap="square" lIns="36195" tIns="36195" rIns="36195" bIns="36195" rtlCol="0" anchor="t" anchorCtr="0">
            <a:normAutofit/>
          </a:bodyPr>
          <a:p>
            <a:pPr algn="ctr"/>
            <a:r>
              <a:rPr lang="zh-CN" altLang="en-US" sz="1600" b="1" spc="300" dirty="0">
                <a:solidFill>
                  <a:schemeClr val="bg1"/>
                </a:solidFill>
                <a:latin typeface="+mj-ea"/>
                <a:ea typeface="+mj-ea"/>
                <a:cs typeface="Microsoft YaHei" panose="020B0503020204020204" charset="-122"/>
              </a:rPr>
              <a:t>知识与技能</a:t>
            </a:r>
            <a:endParaRPr lang="zh-CN" altLang="en-US" sz="1600" b="1" spc="300" dirty="0">
              <a:solidFill>
                <a:schemeClr val="bg1"/>
              </a:solidFill>
              <a:latin typeface="+mj-ea"/>
              <a:ea typeface="+mj-ea"/>
              <a:cs typeface="Microsoft YaHei" panose="020B0503020204020204" charset="-122"/>
            </a:endParaRPr>
          </a:p>
        </p:txBody>
      </p:sp>
      <p:sp>
        <p:nvSpPr>
          <p:cNvPr id="22" name="标题"/>
          <p:cNvSpPr txBox="1"/>
          <p:nvPr>
            <p:custDataLst>
              <p:tags r:id="rId26"/>
            </p:custDataLst>
          </p:nvPr>
        </p:nvSpPr>
        <p:spPr>
          <a:xfrm>
            <a:off x="4940007" y="2616379"/>
            <a:ext cx="1922008" cy="719866"/>
          </a:xfrm>
          <a:prstGeom prst="rect">
            <a:avLst/>
          </a:prstGeom>
          <a:noFill/>
        </p:spPr>
        <p:txBody>
          <a:bodyPr wrap="square" lIns="36195" tIns="36195" rIns="36195" bIns="36195" rtlCol="0" anchor="t" anchorCtr="0">
            <a:normAutofit/>
          </a:bodyPr>
          <a:p>
            <a:pPr algn="ctr"/>
            <a:r>
              <a:rPr lang="zh-CN" altLang="en-US" sz="1600" b="1" spc="300" dirty="0">
                <a:solidFill>
                  <a:schemeClr val="bg1"/>
                </a:solidFill>
                <a:latin typeface="+mj-ea"/>
                <a:ea typeface="+mj-ea"/>
                <a:cs typeface="Microsoft YaHei" panose="020B0503020204020204" charset="-122"/>
              </a:rPr>
              <a:t>过程与方法</a:t>
            </a:r>
            <a:endParaRPr lang="zh-CN" altLang="en-US" sz="1600" b="1" spc="300" dirty="0">
              <a:solidFill>
                <a:schemeClr val="bg1"/>
              </a:solidFill>
              <a:latin typeface="+mj-ea"/>
              <a:ea typeface="+mj-ea"/>
              <a:cs typeface="Microsoft YaHei" panose="020B0503020204020204" charset="-122"/>
            </a:endParaRPr>
          </a:p>
        </p:txBody>
      </p:sp>
      <p:sp>
        <p:nvSpPr>
          <p:cNvPr id="23" name="标题"/>
          <p:cNvSpPr txBox="1"/>
          <p:nvPr>
            <p:custDataLst>
              <p:tags r:id="rId27"/>
            </p:custDataLst>
          </p:nvPr>
        </p:nvSpPr>
        <p:spPr>
          <a:xfrm>
            <a:off x="8153695" y="2616379"/>
            <a:ext cx="1922008" cy="719866"/>
          </a:xfrm>
          <a:prstGeom prst="rect">
            <a:avLst/>
          </a:prstGeom>
          <a:noFill/>
        </p:spPr>
        <p:txBody>
          <a:bodyPr wrap="square" lIns="36195" tIns="36195" rIns="36195" bIns="36195" rtlCol="0" anchor="t" anchorCtr="0">
            <a:normAutofit lnSpcReduction="10000"/>
          </a:bodyPr>
          <a:p>
            <a:pPr algn="ctr"/>
            <a:r>
              <a:rPr lang="zh-CN" altLang="en-US" sz="1600" b="1" spc="300" dirty="0">
                <a:solidFill>
                  <a:schemeClr val="bg1"/>
                </a:solidFill>
                <a:latin typeface="+mj-ea"/>
                <a:ea typeface="+mj-ea"/>
                <a:cs typeface="Microsoft YaHei" panose="020B0503020204020204" charset="-122"/>
              </a:rPr>
              <a:t>情感态度与价值观</a:t>
            </a:r>
            <a:endParaRPr lang="zh-CN" altLang="en-US" sz="1600" b="1" spc="300" dirty="0">
              <a:solidFill>
                <a:schemeClr val="bg1"/>
              </a:solidFill>
              <a:latin typeface="+mj-ea"/>
              <a:ea typeface="+mj-ea"/>
              <a:cs typeface="Microsoft YaHei" panose="020B0503020204020204" charset="-122"/>
            </a:endParaRPr>
          </a:p>
        </p:txBody>
      </p:sp>
    </p:spTree>
  </p:cSld>
  <p:clrMapOvr>
    <a:masterClrMapping/>
  </p:clrMapOvr>
  <p:timing>
    <p:tnLst>
      <p:par>
        <p:cTn id="1" dur="indefinite" restart="never" nodeType="tmRoot"/>
      </p:par>
    </p:tnLst>
    <p:bldLst>
      <p:bldP spid="7" grpId="0" animBg="1"/>
      <p:bldP spid="20" grpId="0"/>
      <p:bldP spid="9" grpId="0" animBg="1"/>
      <p:bldP spid="30" grpId="0"/>
      <p:bldP spid="2" grpId="0" animBg="1"/>
      <p:bldP spid="32" grpId="0"/>
      <p:bldP spid="14337" grpId="0"/>
      <p:bldP spid="1433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3"/>
          <p:cNvSpPr txBox="1">
            <a:spLocks noRot="1"/>
          </p:cNvSpPr>
          <p:nvPr/>
        </p:nvSpPr>
        <p:spPr>
          <a:xfrm>
            <a:off x="498475" y="680085"/>
            <a:ext cx="11091863" cy="3267075"/>
          </a:xfrm>
          <a:prstGeom prst="rect">
            <a:avLst/>
          </a:prstGeom>
          <a:noFill/>
          <a:ln w="9525">
            <a:noFill/>
          </a:ln>
        </p:spPr>
        <p:txBody>
          <a:bodyPr wrap="square" lIns="91440" tIns="45720" rIns="91440" bIns="45720" anchor="t" anchorCtr="0"/>
          <a:p>
            <a:pPr marL="342900" indent="-342900" algn="ctr">
              <a:lnSpc>
                <a:spcPct val="130000"/>
              </a:lnSpc>
              <a:spcBef>
                <a:spcPct val="20000"/>
              </a:spcBef>
            </a:pPr>
            <a:r>
              <a:rPr lang="zh-CN" altLang="en-US" sz="4000" b="1" dirty="0">
                <a:latin typeface="SimSun" panose="02010600030101010101" pitchFamily="2" charset="-122"/>
                <a:ea typeface="SimSun" panose="02010600030101010101" pitchFamily="2" charset="-122"/>
              </a:rPr>
              <a:t>三、教学痛点</a:t>
            </a:r>
            <a:r>
              <a:rPr lang="en-US" altLang="zh-CN" sz="4000" b="1" dirty="0">
                <a:latin typeface="SimSun" panose="02010600030101010101" pitchFamily="2" charset="-122"/>
                <a:ea typeface="SimSun" panose="02010600030101010101" pitchFamily="2" charset="-122"/>
              </a:rPr>
              <a:t>     </a:t>
            </a:r>
            <a:endParaRPr lang="en-US" altLang="zh-CN" sz="4000" b="1" dirty="0">
              <a:latin typeface="SimSun" panose="02010600030101010101" pitchFamily="2" charset="-122"/>
              <a:ea typeface="SimSun" panose="02010600030101010101" pitchFamily="2" charset="-122"/>
            </a:endParaRPr>
          </a:p>
        </p:txBody>
      </p:sp>
      <p:sp>
        <p:nvSpPr>
          <p:cNvPr id="2" name="文本框 1"/>
          <p:cNvSpPr txBox="1"/>
          <p:nvPr/>
        </p:nvSpPr>
        <p:spPr>
          <a:xfrm>
            <a:off x="759143" y="793115"/>
            <a:ext cx="11131550" cy="706438"/>
          </a:xfrm>
          <a:prstGeom prst="rect">
            <a:avLst/>
          </a:prstGeom>
          <a:noFill/>
        </p:spPr>
        <p:txBody>
          <a:bodyPr wrap="square" rtlCol="0">
            <a:spAutoFit/>
          </a:bodyPr>
          <a:p>
            <a:pPr marL="342900" marR="0" indent="-342900" defTabSz="914400">
              <a:spcBef>
                <a:spcPct val="20000"/>
              </a:spcBef>
              <a:buClr>
                <a:schemeClr val="hlink"/>
              </a:buClr>
              <a:buSzTx/>
              <a:buFont typeface="Wingdings" panose="05000000000000000000" pitchFamily="2" charset="2"/>
            </a:pPr>
            <a:r>
              <a:rPr lang="en-US" altLang="zh-CN" sz="4000" b="1" noProof="1" dirty="0">
                <a:effectLst>
                  <a:outerShdw blurRad="38100" dist="38100" dir="2700000">
                    <a:srgbClr val="C0C0C0"/>
                  </a:outerShdw>
                </a:effectLst>
                <a:latin typeface="+mn-lt"/>
                <a:ea typeface="仿宋_GB2312" pitchFamily="49" charset="-122"/>
                <a:cs typeface="+mn-cs"/>
                <a:sym typeface="+mn-ea"/>
              </a:rPr>
              <a:t>           </a:t>
            </a:r>
            <a:endParaRPr lang="zh-CN" altLang="en-US" sz="4000" b="1" noProof="1" dirty="0">
              <a:effectLst>
                <a:outerShdw blurRad="38100" dist="38100" dir="2700000">
                  <a:srgbClr val="C0C0C0"/>
                </a:outerShdw>
              </a:effectLst>
              <a:latin typeface="+mn-lt"/>
              <a:ea typeface="仿宋_GB2312" pitchFamily="49" charset="-122"/>
              <a:cs typeface="+mn-cs"/>
              <a:sym typeface="+mn-ea"/>
            </a:endParaRPr>
          </a:p>
        </p:txBody>
      </p:sp>
      <p:grpSp>
        <p:nvGrpSpPr>
          <p:cNvPr id="13" name="组合 12"/>
          <p:cNvGrpSpPr/>
          <p:nvPr/>
        </p:nvGrpSpPr>
        <p:grpSpPr>
          <a:xfrm>
            <a:off x="5803265" y="3690620"/>
            <a:ext cx="5804535" cy="2734945"/>
            <a:chOff x="9139" y="5812"/>
            <a:chExt cx="9141" cy="4307"/>
          </a:xfrm>
        </p:grpSpPr>
        <p:cxnSp>
          <p:nvCxnSpPr>
            <p:cNvPr id="39" name="直接连接符 38"/>
            <p:cNvCxnSpPr/>
            <p:nvPr>
              <p:custDataLst>
                <p:tags r:id="rId1"/>
              </p:custDataLst>
            </p:nvPr>
          </p:nvCxnSpPr>
          <p:spPr>
            <a:xfrm>
              <a:off x="10956" y="8037"/>
              <a:ext cx="7325"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2"/>
              </p:custDataLst>
            </p:nvPr>
          </p:nvCxnSpPr>
          <p:spPr>
            <a:xfrm flipH="1">
              <a:off x="17622" y="8037"/>
              <a:ext cx="65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任意多边形 37"/>
            <p:cNvSpPr/>
            <p:nvPr>
              <p:custDataLst>
                <p:tags r:id="rId3"/>
              </p:custDataLst>
            </p:nvPr>
          </p:nvSpPr>
          <p:spPr>
            <a:xfrm rot="5400000">
              <a:off x="9379" y="6255"/>
              <a:ext cx="2327" cy="2807"/>
            </a:xfrm>
            <a:custGeom>
              <a:avLst/>
              <a:gdLst>
                <a:gd name="adj1" fmla="val 60662"/>
                <a:gd name="adj2" fmla="val 55256"/>
                <a:gd name="maxAdj2" fmla="*/ 100000 h ss"/>
                <a:gd name="a1" fmla="pin 0 adj1 100000"/>
                <a:gd name="a2" fmla="pin 0 adj2 maxAdj2"/>
                <a:gd name="dy1" fmla="*/ ss a2 100000"/>
                <a:gd name="y1" fmla="+- b 0 dy1"/>
                <a:gd name="dx1" fmla="*/ w a1 200000"/>
                <a:gd name="x1" fmla="+- hc 0 dx1"/>
                <a:gd name="x2" fmla="+- hc dx1 0"/>
                <a:gd name="dy2" fmla="*/ x1 dy1 wd2"/>
                <a:gd name="y2" fmla="+- y1 dy2 0"/>
              </a:gdLst>
              <a:ahLst/>
              <a:cxnLst>
                <a:cxn ang="3">
                  <a:pos x="hc" y="t"/>
                </a:cxn>
                <a:cxn ang="cd2">
                  <a:pos x="l" y="y1"/>
                </a:cxn>
                <a:cxn ang="cd4">
                  <a:pos x="hc" y="b"/>
                </a:cxn>
                <a:cxn ang="0">
                  <a:pos x="r" y="y1"/>
                </a:cxn>
              </a:cxnLst>
              <a:rect l="l" t="t" r="r" b="b"/>
              <a:pathLst>
                <a:path w="1821" h="2197">
                  <a:moveTo>
                    <a:pt x="0" y="0"/>
                  </a:moveTo>
                  <a:lnTo>
                    <a:pt x="1195" y="0"/>
                  </a:lnTo>
                  <a:cubicBezTo>
                    <a:pt x="1390" y="0"/>
                    <a:pt x="1551" y="142"/>
                    <a:pt x="1578" y="329"/>
                  </a:cubicBezTo>
                  <a:lnTo>
                    <a:pt x="1580" y="341"/>
                  </a:lnTo>
                  <a:lnTo>
                    <a:pt x="1581" y="341"/>
                  </a:lnTo>
                  <a:lnTo>
                    <a:pt x="1583" y="359"/>
                  </a:lnTo>
                  <a:lnTo>
                    <a:pt x="1583" y="1195"/>
                  </a:lnTo>
                  <a:lnTo>
                    <a:pt x="1583" y="1197"/>
                  </a:lnTo>
                  <a:lnTo>
                    <a:pt x="1583" y="1197"/>
                  </a:lnTo>
                  <a:lnTo>
                    <a:pt x="1583" y="1198"/>
                  </a:lnTo>
                  <a:lnTo>
                    <a:pt x="1821" y="1198"/>
                  </a:lnTo>
                  <a:lnTo>
                    <a:pt x="985" y="2197"/>
                  </a:lnTo>
                  <a:lnTo>
                    <a:pt x="149" y="1198"/>
                  </a:lnTo>
                  <a:lnTo>
                    <a:pt x="386" y="1198"/>
                  </a:lnTo>
                  <a:lnTo>
                    <a:pt x="386" y="1197"/>
                  </a:lnTo>
                  <a:lnTo>
                    <a:pt x="386" y="1197"/>
                  </a:lnTo>
                  <a:lnTo>
                    <a:pt x="386" y="1195"/>
                  </a:lnTo>
                  <a:lnTo>
                    <a:pt x="386" y="344"/>
                  </a:lnTo>
                  <a:lnTo>
                    <a:pt x="384" y="329"/>
                  </a:lnTo>
                  <a:cubicBezTo>
                    <a:pt x="355" y="142"/>
                    <a:pt x="195" y="0"/>
                    <a:pt x="0" y="0"/>
                  </a:cubicBezTo>
                  <a:close/>
                </a:path>
              </a:pathLst>
            </a:custGeom>
            <a:gradFill>
              <a:gsLst>
                <a:gs pos="75000">
                  <a:schemeClr val="accent3"/>
                </a:gs>
                <a:gs pos="0">
                  <a:schemeClr val="accent3">
                    <a:lumMod val="55000"/>
                    <a:lumOff val="45000"/>
                  </a:schemeClr>
                </a:gs>
              </a:gsLst>
              <a:lin ang="2640000" scaled="0"/>
            </a:gradFill>
            <a:ln w="9525" cap="flat">
              <a:noFill/>
              <a:prstDash val="solid"/>
              <a:miter/>
            </a:ln>
            <a:effectLst>
              <a:outerShdw blurRad="101600" dist="127000" dir="5400000" sx="102000" sy="102000" algn="ctr" rotWithShape="0">
                <a:schemeClr val="accent3">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34" name="正文"/>
            <p:cNvSpPr txBox="1"/>
            <p:nvPr>
              <p:custDataLst>
                <p:tags r:id="rId4"/>
              </p:custDataLst>
            </p:nvPr>
          </p:nvSpPr>
          <p:spPr>
            <a:xfrm>
              <a:off x="12091" y="8037"/>
              <a:ext cx="6189" cy="2082"/>
            </a:xfrm>
            <a:prstGeom prst="rect">
              <a:avLst/>
            </a:prstGeom>
            <a:noFill/>
          </p:spPr>
          <p:txBody>
            <a:bodyPr wrap="square" lIns="0" tIns="0" rIns="0" bIns="0" rtlCol="0" anchor="t" anchorCtr="0">
              <a:noAutofit/>
            </a:bodyPr>
            <a:lstStyle/>
            <a:p>
              <a:pPr indent="0" algn="r" fontAlgn="auto">
                <a:lnSpc>
                  <a:spcPct val="130000"/>
                </a:lnSpc>
              </a:pPr>
              <a:r>
                <a:rPr lang="zh-CN" altLang="en-US" sz="1400" b="1" spc="150" dirty="0">
                  <a:solidFill>
                    <a:schemeClr val="tx1">
                      <a:lumMod val="65000"/>
                      <a:lumOff val="35000"/>
                    </a:schemeClr>
                  </a:solidFill>
                  <a:latin typeface="+mn-ea"/>
                </a:rPr>
                <a:t>开展教育教学工作还停留于对教材内容的解读方面。这种相对滞后的教育教学方法使得高校思政教育难以紧跟时代发展步伐，无法深刻对接社会发展实践，不利于思政教育效能的提升。</a:t>
              </a:r>
              <a:endParaRPr lang="zh-CN" altLang="en-US" sz="1400" b="1" spc="150" dirty="0">
                <a:solidFill>
                  <a:schemeClr val="tx1">
                    <a:lumMod val="65000"/>
                    <a:lumOff val="35000"/>
                  </a:schemeClr>
                </a:solidFill>
                <a:latin typeface="+mn-ea"/>
              </a:endParaRPr>
            </a:p>
          </p:txBody>
        </p:sp>
        <p:sp>
          <p:nvSpPr>
            <p:cNvPr id="6" name="标题"/>
            <p:cNvSpPr txBox="1"/>
            <p:nvPr>
              <p:custDataLst>
                <p:tags r:id="rId5"/>
              </p:custDataLst>
            </p:nvPr>
          </p:nvSpPr>
          <p:spPr>
            <a:xfrm>
              <a:off x="12943" y="5812"/>
              <a:ext cx="5273" cy="1581"/>
            </a:xfrm>
            <a:prstGeom prst="rect">
              <a:avLst/>
            </a:prstGeom>
            <a:noFill/>
          </p:spPr>
          <p:txBody>
            <a:bodyPr wrap="square" lIns="0" tIns="0" rIns="0" bIns="0" rtlCol="0" anchor="b">
              <a:noAutofit/>
            </a:bodyPr>
            <a:lstStyle/>
            <a:p>
              <a:pPr algn="r"/>
              <a:r>
                <a:rPr lang="zh-CN" altLang="en-US" sz="2400" b="1" spc="300" dirty="0">
                  <a:solidFill>
                    <a:schemeClr val="accent3"/>
                  </a:solidFill>
                  <a:latin typeface="+mj-ea"/>
                  <a:ea typeface="+mj-ea"/>
                </a:rPr>
                <a:t>教学方法滞后</a:t>
              </a:r>
              <a:endParaRPr lang="zh-CN" altLang="en-US" sz="2400" b="1" spc="300" dirty="0">
                <a:solidFill>
                  <a:schemeClr val="accent3"/>
                </a:solidFill>
                <a:latin typeface="+mj-ea"/>
                <a:ea typeface="+mj-ea"/>
              </a:endParaRPr>
            </a:p>
          </p:txBody>
        </p:sp>
      </p:grpSp>
      <p:grpSp>
        <p:nvGrpSpPr>
          <p:cNvPr id="12" name="组合 11"/>
          <p:cNvGrpSpPr/>
          <p:nvPr/>
        </p:nvGrpSpPr>
        <p:grpSpPr>
          <a:xfrm>
            <a:off x="6322060" y="1633220"/>
            <a:ext cx="5306060" cy="2837815"/>
            <a:chOff x="9956" y="2572"/>
            <a:chExt cx="8356" cy="4469"/>
          </a:xfrm>
        </p:grpSpPr>
        <p:cxnSp>
          <p:nvCxnSpPr>
            <p:cNvPr id="4" name="直接连接符 3"/>
            <p:cNvCxnSpPr/>
            <p:nvPr>
              <p:custDataLst>
                <p:tags r:id="rId6"/>
              </p:custDataLst>
            </p:nvPr>
          </p:nvCxnSpPr>
          <p:spPr>
            <a:xfrm>
              <a:off x="11327" y="4369"/>
              <a:ext cx="6582" cy="0"/>
            </a:xfrm>
            <a:prstGeom prst="line">
              <a:avLst/>
            </a:prstGeom>
            <a:ln w="952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7"/>
              </p:custDataLst>
            </p:nvPr>
          </p:nvCxnSpPr>
          <p:spPr>
            <a:xfrm flipH="1">
              <a:off x="17622" y="4366"/>
              <a:ext cx="65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custDataLst>
                <p:tags r:id="rId8"/>
              </p:custDataLst>
            </p:nvPr>
          </p:nvSpPr>
          <p:spPr>
            <a:xfrm>
              <a:off x="9956" y="3781"/>
              <a:ext cx="2327" cy="2809"/>
            </a:xfrm>
            <a:custGeom>
              <a:avLst/>
              <a:gdLst>
                <a:gd name="adj1" fmla="val 60662"/>
                <a:gd name="adj2" fmla="val 55256"/>
                <a:gd name="maxAdj2" fmla="*/ 100000 h ss"/>
                <a:gd name="a1" fmla="pin 0 adj1 100000"/>
                <a:gd name="a2" fmla="pin 0 adj2 maxAdj2"/>
                <a:gd name="dy1" fmla="*/ ss a2 100000"/>
                <a:gd name="y1" fmla="+- b 0 dy1"/>
                <a:gd name="dx1" fmla="*/ w a1 200000"/>
                <a:gd name="x1" fmla="+- hc 0 dx1"/>
                <a:gd name="x2" fmla="+- hc dx1 0"/>
                <a:gd name="dy2" fmla="*/ x1 dy1 wd2"/>
                <a:gd name="y2" fmla="+- y1 dy2 0"/>
              </a:gdLst>
              <a:ahLst/>
              <a:cxnLst>
                <a:cxn ang="3">
                  <a:pos x="hc" y="t"/>
                </a:cxn>
                <a:cxn ang="cd2">
                  <a:pos x="l" y="y1"/>
                </a:cxn>
                <a:cxn ang="cd4">
                  <a:pos x="hc" y="b"/>
                </a:cxn>
                <a:cxn ang="0">
                  <a:pos x="r" y="y1"/>
                </a:cxn>
              </a:cxnLst>
              <a:rect l="l" t="t" r="r" b="b"/>
              <a:pathLst>
                <a:path w="1821" h="2198">
                  <a:moveTo>
                    <a:pt x="0" y="0"/>
                  </a:moveTo>
                  <a:lnTo>
                    <a:pt x="1195" y="0"/>
                  </a:lnTo>
                  <a:cubicBezTo>
                    <a:pt x="1390" y="0"/>
                    <a:pt x="1551" y="142"/>
                    <a:pt x="1578" y="329"/>
                  </a:cubicBezTo>
                  <a:lnTo>
                    <a:pt x="1580" y="341"/>
                  </a:lnTo>
                  <a:lnTo>
                    <a:pt x="1581" y="341"/>
                  </a:lnTo>
                  <a:lnTo>
                    <a:pt x="1583" y="359"/>
                  </a:lnTo>
                  <a:lnTo>
                    <a:pt x="1583" y="1196"/>
                  </a:lnTo>
                  <a:lnTo>
                    <a:pt x="1583" y="1197"/>
                  </a:lnTo>
                  <a:lnTo>
                    <a:pt x="1583" y="1197"/>
                  </a:lnTo>
                  <a:lnTo>
                    <a:pt x="1583" y="1199"/>
                  </a:lnTo>
                  <a:lnTo>
                    <a:pt x="1821" y="1199"/>
                  </a:lnTo>
                  <a:lnTo>
                    <a:pt x="985" y="2198"/>
                  </a:lnTo>
                  <a:lnTo>
                    <a:pt x="149" y="1199"/>
                  </a:lnTo>
                  <a:lnTo>
                    <a:pt x="386" y="1199"/>
                  </a:lnTo>
                  <a:lnTo>
                    <a:pt x="386" y="1197"/>
                  </a:lnTo>
                  <a:lnTo>
                    <a:pt x="386" y="1197"/>
                  </a:lnTo>
                  <a:lnTo>
                    <a:pt x="386" y="1196"/>
                  </a:lnTo>
                  <a:lnTo>
                    <a:pt x="386" y="344"/>
                  </a:lnTo>
                  <a:lnTo>
                    <a:pt x="384" y="329"/>
                  </a:lnTo>
                  <a:cubicBezTo>
                    <a:pt x="355" y="142"/>
                    <a:pt x="195" y="0"/>
                    <a:pt x="0" y="0"/>
                  </a:cubicBezTo>
                  <a:close/>
                </a:path>
              </a:pathLst>
            </a:custGeom>
            <a:gradFill>
              <a:gsLst>
                <a:gs pos="75000">
                  <a:schemeClr val="accent2"/>
                </a:gs>
                <a:gs pos="0">
                  <a:schemeClr val="accent2">
                    <a:lumMod val="55000"/>
                    <a:lumOff val="45000"/>
                  </a:schemeClr>
                </a:gs>
              </a:gsLst>
              <a:lin ang="2640000" scaled="0"/>
            </a:gradFill>
            <a:ln w="9525" cap="flat">
              <a:noFill/>
              <a:prstDash val="solid"/>
              <a:miter/>
            </a:ln>
            <a:effectLst>
              <a:outerShdw blurRad="101600" dist="127000" dir="5400000" sx="102000" sy="102000" algn="ctr" rotWithShape="0">
                <a:schemeClr val="accent2">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7" name="正文"/>
            <p:cNvSpPr txBox="1"/>
            <p:nvPr>
              <p:custDataLst>
                <p:tags r:id="rId9"/>
              </p:custDataLst>
            </p:nvPr>
          </p:nvSpPr>
          <p:spPr>
            <a:xfrm>
              <a:off x="12778" y="4577"/>
              <a:ext cx="5534" cy="2465"/>
            </a:xfrm>
            <a:prstGeom prst="rect">
              <a:avLst/>
            </a:prstGeom>
            <a:noFill/>
          </p:spPr>
          <p:txBody>
            <a:bodyPr wrap="square" lIns="0" tIns="0" rIns="0" bIns="0" rtlCol="0" anchor="t" anchorCtr="0">
              <a:noAutofit/>
            </a:bodyPr>
            <a:lstStyle/>
            <a:p>
              <a:pPr indent="0" algn="r" fontAlgn="auto">
                <a:lnSpc>
                  <a:spcPct val="130000"/>
                </a:lnSpc>
              </a:pPr>
              <a:r>
                <a:rPr lang="zh-CN" altLang="en-US" sz="1400" b="1" spc="150" dirty="0">
                  <a:solidFill>
                    <a:schemeClr val="tx1">
                      <a:lumMod val="65000"/>
                      <a:lumOff val="35000"/>
                    </a:schemeClr>
                  </a:solidFill>
                  <a:latin typeface="+mn-ea"/>
                </a:rPr>
                <a:t>公共思政课的普遍问题，抬头率不高、礼貌性关注、游离性听课、浅层性理解，其本质是课程吸引力欠缺，学生学习动力不足，道理说服力不强。</a:t>
              </a:r>
              <a:endParaRPr lang="zh-CN" altLang="en-US" sz="1400" b="1" spc="150" dirty="0">
                <a:solidFill>
                  <a:schemeClr val="tx1">
                    <a:lumMod val="65000"/>
                    <a:lumOff val="35000"/>
                  </a:schemeClr>
                </a:solidFill>
                <a:latin typeface="+mn-ea"/>
              </a:endParaRPr>
            </a:p>
          </p:txBody>
        </p:sp>
        <p:sp>
          <p:nvSpPr>
            <p:cNvPr id="8" name="标题"/>
            <p:cNvSpPr txBox="1"/>
            <p:nvPr>
              <p:custDataLst>
                <p:tags r:id="rId10"/>
              </p:custDataLst>
            </p:nvPr>
          </p:nvSpPr>
          <p:spPr>
            <a:xfrm>
              <a:off x="13503" y="2572"/>
              <a:ext cx="4777" cy="1583"/>
            </a:xfrm>
            <a:prstGeom prst="rect">
              <a:avLst/>
            </a:prstGeom>
            <a:noFill/>
          </p:spPr>
          <p:txBody>
            <a:bodyPr wrap="square" lIns="0" tIns="0" rIns="0" bIns="0" rtlCol="0" anchor="b">
              <a:normAutofit/>
            </a:bodyPr>
            <a:lstStyle/>
            <a:p>
              <a:pPr algn="r"/>
              <a:r>
                <a:rPr lang="zh-CN" altLang="en-US" sz="2400" b="1" spc="300" dirty="0">
                  <a:solidFill>
                    <a:schemeClr val="accent2"/>
                  </a:solidFill>
                  <a:latin typeface="+mj-ea"/>
                  <a:ea typeface="+mj-ea"/>
                </a:rPr>
                <a:t>教学理念落后</a:t>
              </a:r>
              <a:endParaRPr lang="zh-CN" altLang="en-US" sz="2400" b="1" spc="300" dirty="0">
                <a:solidFill>
                  <a:schemeClr val="accent2"/>
                </a:solidFill>
                <a:latin typeface="+mj-ea"/>
                <a:ea typeface="+mj-ea"/>
              </a:endParaRPr>
            </a:p>
          </p:txBody>
        </p:sp>
      </p:grpSp>
      <p:grpSp>
        <p:nvGrpSpPr>
          <p:cNvPr id="11" name="组合 10"/>
          <p:cNvGrpSpPr/>
          <p:nvPr/>
        </p:nvGrpSpPr>
        <p:grpSpPr>
          <a:xfrm>
            <a:off x="501650" y="1632585"/>
            <a:ext cx="5850255" cy="2884805"/>
            <a:chOff x="790" y="2571"/>
            <a:chExt cx="9213" cy="4543"/>
          </a:xfrm>
        </p:grpSpPr>
        <p:cxnSp>
          <p:nvCxnSpPr>
            <p:cNvPr id="32" name="直接连接符 31"/>
            <p:cNvCxnSpPr/>
            <p:nvPr>
              <p:custDataLst>
                <p:tags r:id="rId11"/>
              </p:custDataLst>
            </p:nvPr>
          </p:nvCxnSpPr>
          <p:spPr>
            <a:xfrm>
              <a:off x="796" y="4373"/>
              <a:ext cx="6582"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12"/>
              </p:custDataLst>
            </p:nvPr>
          </p:nvCxnSpPr>
          <p:spPr>
            <a:xfrm flipH="1">
              <a:off x="790" y="4373"/>
              <a:ext cx="65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13"/>
              </p:custDataLst>
            </p:nvPr>
          </p:nvSpPr>
          <p:spPr>
            <a:xfrm rot="16200000">
              <a:off x="7437" y="3245"/>
              <a:ext cx="2327" cy="2806"/>
            </a:xfrm>
            <a:custGeom>
              <a:avLst/>
              <a:gdLst>
                <a:gd name="adj1" fmla="val 60662"/>
                <a:gd name="adj2" fmla="val 55256"/>
                <a:gd name="maxAdj2" fmla="*/ 100000 h ss"/>
                <a:gd name="a1" fmla="pin 0 adj1 100000"/>
                <a:gd name="a2" fmla="pin 0 adj2 maxAdj2"/>
                <a:gd name="dy1" fmla="*/ ss a2 100000"/>
                <a:gd name="y1" fmla="+- b 0 dy1"/>
                <a:gd name="dx1" fmla="*/ w a1 200000"/>
                <a:gd name="x1" fmla="+- hc 0 dx1"/>
                <a:gd name="x2" fmla="+- hc dx1 0"/>
                <a:gd name="dy2" fmla="*/ x1 dy1 wd2"/>
                <a:gd name="y2" fmla="+- y1 dy2 0"/>
              </a:gdLst>
              <a:ahLst/>
              <a:cxnLst>
                <a:cxn ang="3">
                  <a:pos x="hc" y="t"/>
                </a:cxn>
                <a:cxn ang="cd2">
                  <a:pos x="l" y="y1"/>
                </a:cxn>
                <a:cxn ang="cd4">
                  <a:pos x="hc" y="b"/>
                </a:cxn>
                <a:cxn ang="0">
                  <a:pos x="r" y="y1"/>
                </a:cxn>
              </a:cxnLst>
              <a:rect l="l" t="t" r="r" b="b"/>
              <a:pathLst>
                <a:path w="1821" h="2196">
                  <a:moveTo>
                    <a:pt x="0" y="0"/>
                  </a:moveTo>
                  <a:lnTo>
                    <a:pt x="1195" y="0"/>
                  </a:lnTo>
                  <a:cubicBezTo>
                    <a:pt x="1390" y="0"/>
                    <a:pt x="1551" y="142"/>
                    <a:pt x="1578" y="329"/>
                  </a:cubicBezTo>
                  <a:lnTo>
                    <a:pt x="1580" y="341"/>
                  </a:lnTo>
                  <a:lnTo>
                    <a:pt x="1581" y="341"/>
                  </a:lnTo>
                  <a:lnTo>
                    <a:pt x="1583" y="359"/>
                  </a:lnTo>
                  <a:lnTo>
                    <a:pt x="1583" y="1194"/>
                  </a:lnTo>
                  <a:lnTo>
                    <a:pt x="1583" y="1197"/>
                  </a:lnTo>
                  <a:lnTo>
                    <a:pt x="1821" y="1197"/>
                  </a:lnTo>
                  <a:lnTo>
                    <a:pt x="985" y="2196"/>
                  </a:lnTo>
                  <a:lnTo>
                    <a:pt x="149" y="1197"/>
                  </a:lnTo>
                  <a:lnTo>
                    <a:pt x="386" y="1197"/>
                  </a:lnTo>
                  <a:lnTo>
                    <a:pt x="386" y="1194"/>
                  </a:lnTo>
                  <a:lnTo>
                    <a:pt x="386" y="344"/>
                  </a:lnTo>
                  <a:lnTo>
                    <a:pt x="384" y="329"/>
                  </a:lnTo>
                  <a:cubicBezTo>
                    <a:pt x="355" y="142"/>
                    <a:pt x="195" y="0"/>
                    <a:pt x="0" y="0"/>
                  </a:cubicBezTo>
                  <a:close/>
                </a:path>
              </a:pathLst>
            </a:custGeom>
            <a:gradFill>
              <a:gsLst>
                <a:gs pos="75000">
                  <a:schemeClr val="accent1"/>
                </a:gs>
                <a:gs pos="0">
                  <a:schemeClr val="accent1">
                    <a:lumMod val="55000"/>
                    <a:lumOff val="45000"/>
                  </a:schemeClr>
                </a:gs>
              </a:gsLst>
              <a:lin ang="2640000" scaled="0"/>
            </a:gradFill>
            <a:ln w="9525" cap="flat">
              <a:noFill/>
              <a:prstDash val="solid"/>
              <a:miter/>
            </a:ln>
            <a:effectLst>
              <a:outerShdw blurRad="101600" dist="127000" dir="5400000" sx="102000" sy="102000" algn="ctr" rotWithShape="0">
                <a:schemeClr val="accent1">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9" name="正文"/>
            <p:cNvSpPr txBox="1"/>
            <p:nvPr>
              <p:custDataLst>
                <p:tags r:id="rId14"/>
              </p:custDataLst>
            </p:nvPr>
          </p:nvSpPr>
          <p:spPr>
            <a:xfrm>
              <a:off x="813" y="4606"/>
              <a:ext cx="5955" cy="2509"/>
            </a:xfrm>
            <a:prstGeom prst="rect">
              <a:avLst/>
            </a:prstGeom>
            <a:noFill/>
          </p:spPr>
          <p:txBody>
            <a:bodyPr wrap="square" lIns="0" tIns="0" rIns="0" bIns="0" rtlCol="0" anchor="t" anchorCtr="0">
              <a:normAutofit/>
            </a:bodyPr>
            <a:lstStyle/>
            <a:p>
              <a:pPr indent="0" algn="just" fontAlgn="auto">
                <a:lnSpc>
                  <a:spcPct val="130000"/>
                </a:lnSpc>
              </a:pPr>
              <a:r>
                <a:rPr lang="zh-CN" altLang="en-US" sz="1400" b="1" spc="150" dirty="0">
                  <a:solidFill>
                    <a:schemeClr val="tx1">
                      <a:lumMod val="65000"/>
                      <a:lumOff val="35000"/>
                    </a:schemeClr>
                  </a:solidFill>
                  <a:latin typeface="+mn-ea"/>
                </a:rPr>
                <a:t>如何突出重点避免理论互证，如何有针对性的避免照本宣科，如何深入浅出、通俗易懂，如何传达正确的中华民族历史观，解决好以上这些问题是讲好这门课的关键。</a:t>
              </a:r>
              <a:endParaRPr lang="zh-CN" altLang="en-US" sz="1400" b="1" spc="150" dirty="0">
                <a:solidFill>
                  <a:schemeClr val="tx1">
                    <a:lumMod val="65000"/>
                    <a:lumOff val="35000"/>
                  </a:schemeClr>
                </a:solidFill>
                <a:latin typeface="+mn-ea"/>
              </a:endParaRPr>
            </a:p>
          </p:txBody>
        </p:sp>
        <p:sp>
          <p:nvSpPr>
            <p:cNvPr id="10" name="标题"/>
            <p:cNvSpPr txBox="1"/>
            <p:nvPr>
              <p:custDataLst>
                <p:tags r:id="rId15"/>
              </p:custDataLst>
            </p:nvPr>
          </p:nvSpPr>
          <p:spPr>
            <a:xfrm>
              <a:off x="813" y="2571"/>
              <a:ext cx="4776" cy="1581"/>
            </a:xfrm>
            <a:prstGeom prst="rect">
              <a:avLst/>
            </a:prstGeom>
            <a:noFill/>
          </p:spPr>
          <p:txBody>
            <a:bodyPr wrap="square" lIns="0" tIns="0" rIns="0" bIns="0" rtlCol="0" anchor="b">
              <a:normAutofit/>
            </a:bodyPr>
            <a:lstStyle/>
            <a:p>
              <a:pPr algn="just"/>
              <a:r>
                <a:rPr lang="zh-CN" altLang="en-US" sz="2400" b="1" spc="300" dirty="0">
                  <a:solidFill>
                    <a:schemeClr val="accent1"/>
                  </a:solidFill>
                  <a:latin typeface="+mj-ea"/>
                  <a:ea typeface="+mj-ea"/>
                </a:rPr>
                <a:t>内容理论性强</a:t>
              </a:r>
              <a:endParaRPr lang="zh-CN" altLang="en-US" sz="2400" b="1" spc="300" dirty="0">
                <a:solidFill>
                  <a:schemeClr val="accent1"/>
                </a:solidFill>
                <a:latin typeface="+mj-ea"/>
                <a:ea typeface="+mj-ea"/>
              </a:endParaRPr>
            </a:p>
          </p:txBody>
        </p:sp>
      </p:grpSp>
      <p:grpSp>
        <p:nvGrpSpPr>
          <p:cNvPr id="14" name="组合 13"/>
          <p:cNvGrpSpPr/>
          <p:nvPr/>
        </p:nvGrpSpPr>
        <p:grpSpPr>
          <a:xfrm>
            <a:off x="516255" y="3640455"/>
            <a:ext cx="5345430" cy="2646045"/>
            <a:chOff x="813" y="5733"/>
            <a:chExt cx="8418" cy="4167"/>
          </a:xfrm>
        </p:grpSpPr>
        <p:cxnSp>
          <p:nvCxnSpPr>
            <p:cNvPr id="5" name="直接连接符 4"/>
            <p:cNvCxnSpPr/>
            <p:nvPr>
              <p:custDataLst>
                <p:tags r:id="rId16"/>
              </p:custDataLst>
            </p:nvPr>
          </p:nvCxnSpPr>
          <p:spPr>
            <a:xfrm>
              <a:off x="1362" y="8042"/>
              <a:ext cx="6852" cy="0"/>
            </a:xfrm>
            <a:prstGeom prst="line">
              <a:avLst/>
            </a:prstGeom>
            <a:ln w="95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custDataLst>
                <p:tags r:id="rId17"/>
              </p:custDataLst>
            </p:nvPr>
          </p:nvCxnSpPr>
          <p:spPr>
            <a:xfrm flipH="1">
              <a:off x="813" y="8037"/>
              <a:ext cx="65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7" name="任意多边形 56"/>
            <p:cNvSpPr/>
            <p:nvPr>
              <p:custDataLst>
                <p:tags r:id="rId18"/>
              </p:custDataLst>
            </p:nvPr>
          </p:nvSpPr>
          <p:spPr>
            <a:xfrm rot="10800000">
              <a:off x="6909" y="5733"/>
              <a:ext cx="2322" cy="2802"/>
            </a:xfrm>
            <a:custGeom>
              <a:avLst/>
              <a:gdLst>
                <a:gd name="adj1" fmla="val 60662"/>
                <a:gd name="adj2" fmla="val 55256"/>
                <a:gd name="maxAdj2" fmla="*/ 100000 h ss"/>
                <a:gd name="a1" fmla="pin 0 adj1 100000"/>
                <a:gd name="a2" fmla="pin 0 adj2 maxAdj2"/>
                <a:gd name="dy1" fmla="*/ ss a2 100000"/>
                <a:gd name="y1" fmla="+- b 0 dy1"/>
                <a:gd name="dx1" fmla="*/ w a1 200000"/>
                <a:gd name="x1" fmla="+- hc 0 dx1"/>
                <a:gd name="x2" fmla="+- hc dx1 0"/>
                <a:gd name="dy2" fmla="*/ x1 dy1 wd2"/>
                <a:gd name="y2" fmla="+- y1 dy2 0"/>
              </a:gdLst>
              <a:ahLst/>
              <a:cxnLst>
                <a:cxn ang="3">
                  <a:pos x="hc" y="t"/>
                </a:cxn>
                <a:cxn ang="cd2">
                  <a:pos x="l" y="y1"/>
                </a:cxn>
                <a:cxn ang="cd4">
                  <a:pos x="hc" y="b"/>
                </a:cxn>
                <a:cxn ang="0">
                  <a:pos x="r" y="y1"/>
                </a:cxn>
              </a:cxnLst>
              <a:rect l="l" t="t" r="r" b="b"/>
              <a:pathLst>
                <a:path w="1817" h="2192">
                  <a:moveTo>
                    <a:pt x="0" y="0"/>
                  </a:moveTo>
                  <a:lnTo>
                    <a:pt x="1195" y="0"/>
                  </a:lnTo>
                  <a:cubicBezTo>
                    <a:pt x="1390" y="0"/>
                    <a:pt x="1551" y="142"/>
                    <a:pt x="1578" y="329"/>
                  </a:cubicBezTo>
                  <a:lnTo>
                    <a:pt x="1580" y="341"/>
                  </a:lnTo>
                  <a:lnTo>
                    <a:pt x="1581" y="341"/>
                  </a:lnTo>
                  <a:lnTo>
                    <a:pt x="1583" y="359"/>
                  </a:lnTo>
                  <a:lnTo>
                    <a:pt x="1583" y="1193"/>
                  </a:lnTo>
                  <a:lnTo>
                    <a:pt x="1583" y="1197"/>
                  </a:lnTo>
                  <a:lnTo>
                    <a:pt x="1817" y="1197"/>
                  </a:lnTo>
                  <a:lnTo>
                    <a:pt x="984" y="2192"/>
                  </a:lnTo>
                  <a:lnTo>
                    <a:pt x="151" y="1197"/>
                  </a:lnTo>
                  <a:lnTo>
                    <a:pt x="386" y="1197"/>
                  </a:lnTo>
                  <a:lnTo>
                    <a:pt x="386" y="1190"/>
                  </a:lnTo>
                  <a:lnTo>
                    <a:pt x="386" y="344"/>
                  </a:lnTo>
                  <a:lnTo>
                    <a:pt x="384" y="329"/>
                  </a:lnTo>
                  <a:cubicBezTo>
                    <a:pt x="355" y="142"/>
                    <a:pt x="195" y="0"/>
                    <a:pt x="0" y="0"/>
                  </a:cubicBezTo>
                  <a:close/>
                </a:path>
              </a:pathLst>
            </a:custGeom>
            <a:gradFill>
              <a:gsLst>
                <a:gs pos="75000">
                  <a:schemeClr val="accent4"/>
                </a:gs>
                <a:gs pos="0">
                  <a:schemeClr val="accent4">
                    <a:lumMod val="55000"/>
                    <a:lumOff val="45000"/>
                  </a:schemeClr>
                </a:gs>
              </a:gsLst>
              <a:lin ang="2640000" scaled="0"/>
            </a:gradFill>
            <a:ln w="9525" cap="flat">
              <a:noFill/>
              <a:prstDash val="solid"/>
              <a:miter/>
            </a:ln>
            <a:effectLst>
              <a:outerShdw blurRad="101600" dist="127000" dir="5400000" sx="102000" sy="102000" algn="ctr" rotWithShape="0">
                <a:schemeClr val="accent4">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28" name="标题"/>
            <p:cNvSpPr txBox="1"/>
            <p:nvPr>
              <p:custDataLst>
                <p:tags r:id="rId19"/>
              </p:custDataLst>
            </p:nvPr>
          </p:nvSpPr>
          <p:spPr>
            <a:xfrm>
              <a:off x="813" y="6239"/>
              <a:ext cx="4776" cy="1581"/>
            </a:xfrm>
            <a:prstGeom prst="rect">
              <a:avLst/>
            </a:prstGeom>
            <a:noFill/>
          </p:spPr>
          <p:txBody>
            <a:bodyPr wrap="square" lIns="0" tIns="0" rIns="0" bIns="0" rtlCol="0" anchor="b">
              <a:normAutofit/>
            </a:bodyPr>
            <a:lstStyle/>
            <a:p>
              <a:pPr algn="just"/>
              <a:r>
                <a:rPr lang="zh-CN" altLang="en-US" sz="2400" b="1" spc="300" dirty="0">
                  <a:solidFill>
                    <a:schemeClr val="accent4"/>
                  </a:solidFill>
                  <a:latin typeface="+mj-ea"/>
                  <a:ea typeface="+mj-ea"/>
                </a:rPr>
                <a:t>评价方式单一</a:t>
              </a:r>
              <a:endParaRPr lang="zh-CN" altLang="en-US" sz="2400" b="1" spc="300" dirty="0">
                <a:solidFill>
                  <a:schemeClr val="accent4"/>
                </a:solidFill>
                <a:latin typeface="+mj-ea"/>
                <a:ea typeface="+mj-ea"/>
              </a:endParaRPr>
            </a:p>
          </p:txBody>
        </p:sp>
        <p:sp>
          <p:nvSpPr>
            <p:cNvPr id="27" name="正文"/>
            <p:cNvSpPr txBox="1"/>
            <p:nvPr>
              <p:custDataLst>
                <p:tags r:id="rId20"/>
              </p:custDataLst>
            </p:nvPr>
          </p:nvSpPr>
          <p:spPr>
            <a:xfrm>
              <a:off x="813" y="8282"/>
              <a:ext cx="4770" cy="1618"/>
            </a:xfrm>
            <a:prstGeom prst="rect">
              <a:avLst/>
            </a:prstGeom>
            <a:noFill/>
          </p:spPr>
          <p:txBody>
            <a:bodyPr wrap="square" lIns="0" tIns="0" rIns="0" bIns="0" rtlCol="0" anchor="t" anchorCtr="0">
              <a:normAutofit lnSpcReduction="10000"/>
            </a:bodyPr>
            <a:lstStyle/>
            <a:p>
              <a:pPr indent="0" algn="just" fontAlgn="auto">
                <a:lnSpc>
                  <a:spcPct val="130000"/>
                </a:lnSpc>
              </a:pPr>
              <a:r>
                <a:rPr lang="zh-CN" altLang="en-US" sz="1400" b="1" spc="150" dirty="0">
                  <a:solidFill>
                    <a:schemeClr val="tx1">
                      <a:lumMod val="65000"/>
                      <a:lumOff val="35000"/>
                    </a:schemeClr>
                  </a:solidFill>
                  <a:latin typeface="+mn-ea"/>
                </a:rPr>
                <a:t>主要考核方式以期末课程论文的形式，考核方式单一，忽视了过程性的评价和学生的自我评价，因此很难激发学生学习的动力。</a:t>
              </a:r>
              <a:endParaRPr lang="zh-CN" altLang="en-US" sz="1400" b="1" spc="150" dirty="0">
                <a:solidFill>
                  <a:schemeClr val="tx1">
                    <a:lumMod val="65000"/>
                    <a:lumOff val="35000"/>
                  </a:schemeClr>
                </a:solidFill>
                <a:latin typeface="+mn-ea"/>
              </a:endParaRPr>
            </a:p>
          </p:txBody>
        </p:sp>
      </p:grpSp>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charRg st="0" end="83"/>
                                            </p:txEl>
                                          </p:spTgt>
                                        </p:tgtEl>
                                        <p:attrNameLst>
                                          <p:attrName>style.visibility</p:attrName>
                                        </p:attrNameLst>
                                      </p:cBhvr>
                                      <p:to>
                                        <p:strVal val="visible"/>
                                      </p:to>
                                    </p:set>
                                    <p:anim calcmode="lin" valueType="num">
                                      <p:cBhvr>
                                        <p:cTn id="7" dur="500" fill="hold"/>
                                        <p:tgtEl>
                                          <p:spTgt spid="3">
                                            <p:txEl>
                                              <p:charRg st="0" end="83"/>
                                            </p:txEl>
                                          </p:spTgt>
                                        </p:tgtEl>
                                        <p:attrNameLst>
                                          <p:attrName>ppt_x</p:attrName>
                                        </p:attrNameLst>
                                      </p:cBhvr>
                                      <p:tavLst>
                                        <p:tav tm="0">
                                          <p:val>
                                            <p:strVal val="#ppt_x"/>
                                          </p:val>
                                        </p:tav>
                                        <p:tav tm="100000">
                                          <p:val>
                                            <p:strVal val="#ppt_x"/>
                                          </p:val>
                                        </p:tav>
                                      </p:tavLst>
                                    </p:anim>
                                    <p:anim calcmode="lin" valueType="num">
                                      <p:cBhvr>
                                        <p:cTn id="8" dur="500" fill="hold"/>
                                        <p:tgtEl>
                                          <p:spTgt spid="3">
                                            <p:txEl>
                                              <p:charRg st="0" end="8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3"/>
          <p:cNvSpPr txBox="1">
            <a:spLocks noRot="1"/>
          </p:cNvSpPr>
          <p:nvPr/>
        </p:nvSpPr>
        <p:spPr>
          <a:xfrm>
            <a:off x="416560" y="554990"/>
            <a:ext cx="11092180" cy="973455"/>
          </a:xfrm>
          <a:prstGeom prst="rect">
            <a:avLst/>
          </a:prstGeom>
          <a:noFill/>
          <a:ln w="9525">
            <a:noFill/>
          </a:ln>
        </p:spPr>
        <p:txBody>
          <a:bodyPr wrap="square" lIns="91440" tIns="45720" rIns="91440" bIns="45720" anchor="t" anchorCtr="0"/>
          <a:p>
            <a:pPr marL="342900" indent="-342900" algn="ctr">
              <a:lnSpc>
                <a:spcPct val="130000"/>
              </a:lnSpc>
              <a:spcBef>
                <a:spcPct val="20000"/>
              </a:spcBef>
            </a:pPr>
            <a:r>
              <a:rPr lang="zh-CN" altLang="en-US" sz="4000" b="1" dirty="0">
                <a:latin typeface="SimSun" panose="02010600030101010101" pitchFamily="2" charset="-122"/>
                <a:ea typeface="SimSun" panose="02010600030101010101" pitchFamily="2" charset="-122"/>
              </a:rPr>
              <a:t>四、教学创新探索</a:t>
            </a:r>
            <a:r>
              <a:rPr lang="en-US" altLang="zh-CN" sz="4000" b="1" dirty="0">
                <a:latin typeface="SimSun" panose="02010600030101010101" pitchFamily="2" charset="-122"/>
                <a:ea typeface="SimSun" panose="02010600030101010101" pitchFamily="2" charset="-122"/>
              </a:rPr>
              <a:t>     </a:t>
            </a:r>
            <a:endParaRPr lang="en-US" altLang="zh-CN" sz="4000" b="1" dirty="0">
              <a:latin typeface="SimSun" panose="02010600030101010101" pitchFamily="2" charset="-122"/>
              <a:ea typeface="SimSun" panose="02010600030101010101" pitchFamily="2" charset="-122"/>
            </a:endParaRPr>
          </a:p>
        </p:txBody>
      </p:sp>
      <p:sp>
        <p:nvSpPr>
          <p:cNvPr id="2" name="文本框 1"/>
          <p:cNvSpPr txBox="1"/>
          <p:nvPr/>
        </p:nvSpPr>
        <p:spPr>
          <a:xfrm>
            <a:off x="296863" y="276225"/>
            <a:ext cx="11131550" cy="706438"/>
          </a:xfrm>
          <a:prstGeom prst="rect">
            <a:avLst/>
          </a:prstGeom>
          <a:noFill/>
        </p:spPr>
        <p:txBody>
          <a:bodyPr wrap="square" rtlCol="0">
            <a:spAutoFit/>
          </a:bodyPr>
          <a:p>
            <a:pPr marL="342900" marR="0" indent="-342900" defTabSz="914400">
              <a:spcBef>
                <a:spcPct val="20000"/>
              </a:spcBef>
              <a:buClr>
                <a:schemeClr val="hlink"/>
              </a:buClr>
              <a:buSzTx/>
              <a:buFont typeface="Wingdings" panose="05000000000000000000" pitchFamily="2" charset="2"/>
            </a:pPr>
            <a:r>
              <a:rPr lang="en-US" altLang="zh-CN" sz="4000" b="1" noProof="1" dirty="0">
                <a:effectLst>
                  <a:outerShdw blurRad="38100" dist="38100" dir="2700000">
                    <a:srgbClr val="C0C0C0"/>
                  </a:outerShdw>
                </a:effectLst>
                <a:latin typeface="+mn-lt"/>
                <a:ea typeface="仿宋_GB2312" pitchFamily="49" charset="-122"/>
                <a:cs typeface="+mn-cs"/>
                <a:sym typeface="+mn-ea"/>
              </a:rPr>
              <a:t>           </a:t>
            </a:r>
            <a:endParaRPr lang="zh-CN" altLang="en-US" sz="4000" b="1" noProof="1" dirty="0">
              <a:effectLst>
                <a:outerShdw blurRad="38100" dist="38100" dir="2700000">
                  <a:srgbClr val="C0C0C0"/>
                </a:outerShdw>
              </a:effectLst>
              <a:latin typeface="+mn-lt"/>
              <a:ea typeface="仿宋_GB2312" pitchFamily="49" charset="-122"/>
              <a:cs typeface="+mn-cs"/>
              <a:sym typeface="+mn-ea"/>
            </a:endParaRPr>
          </a:p>
        </p:txBody>
      </p:sp>
      <p:sp>
        <p:nvSpPr>
          <p:cNvPr id="66" name="椭圆 65"/>
          <p:cNvSpPr/>
          <p:nvPr>
            <p:custDataLst>
              <p:tags r:id="rId1"/>
            </p:custDataLst>
          </p:nvPr>
        </p:nvSpPr>
        <p:spPr>
          <a:xfrm>
            <a:off x="4001792" y="2056055"/>
            <a:ext cx="3944821" cy="3944821"/>
          </a:xfrm>
          <a:prstGeom prst="ellipse">
            <a:avLst/>
          </a:prstGeom>
          <a:solidFill>
            <a:schemeClr val="bg1"/>
          </a:solidFill>
          <a:ln>
            <a:noFill/>
          </a:ln>
          <a:effectLst>
            <a:outerShdw blurRad="152400" sx="106000" sy="106000" algn="ctr" rotWithShape="0">
              <a:schemeClr val="tx1">
                <a:lumMod val="65000"/>
                <a:lumOff val="35000"/>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custDataLst>
              <p:tags r:id="rId2"/>
            </p:custDataLst>
          </p:nvPr>
        </p:nvSpPr>
        <p:spPr>
          <a:xfrm>
            <a:off x="5342889" y="3383014"/>
            <a:ext cx="1293732" cy="129373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5" name="组合 4"/>
          <p:cNvGrpSpPr/>
          <p:nvPr/>
        </p:nvGrpSpPr>
        <p:grpSpPr>
          <a:xfrm>
            <a:off x="3777615" y="1791970"/>
            <a:ext cx="7739380" cy="4439920"/>
            <a:chOff x="5949" y="2822"/>
            <a:chExt cx="12188" cy="6992"/>
          </a:xfrm>
        </p:grpSpPr>
        <p:sp>
          <p:nvSpPr>
            <p:cNvPr id="74" name="任意多边形 73"/>
            <p:cNvSpPr/>
            <p:nvPr>
              <p:custDataLst>
                <p:tags r:id="rId3"/>
              </p:custDataLst>
            </p:nvPr>
          </p:nvSpPr>
          <p:spPr>
            <a:xfrm>
              <a:off x="9450" y="3583"/>
              <a:ext cx="1551" cy="3103"/>
            </a:xfrm>
            <a:custGeom>
              <a:avLst/>
              <a:gdLst/>
              <a:ahLst/>
              <a:cxnLst>
                <a:cxn ang="3">
                  <a:pos x="hc" y="t"/>
                </a:cxn>
                <a:cxn ang="cd2">
                  <a:pos x="l" y="vc"/>
                </a:cxn>
                <a:cxn ang="cd4">
                  <a:pos x="hc" y="b"/>
                </a:cxn>
                <a:cxn ang="0">
                  <a:pos x="r" y="vc"/>
                </a:cxn>
              </a:cxnLst>
              <a:rect l="l" t="t" r="r" b="b"/>
              <a:pathLst>
                <a:path w="1393" h="2787">
                  <a:moveTo>
                    <a:pt x="0" y="0"/>
                  </a:moveTo>
                  <a:cubicBezTo>
                    <a:pt x="769" y="0"/>
                    <a:pt x="1393" y="624"/>
                    <a:pt x="1393" y="1394"/>
                  </a:cubicBezTo>
                  <a:cubicBezTo>
                    <a:pt x="1393" y="2163"/>
                    <a:pt x="769" y="2787"/>
                    <a:pt x="0" y="2787"/>
                  </a:cubicBezTo>
                  <a:lnTo>
                    <a:pt x="0" y="0"/>
                  </a:lnTo>
                  <a:close/>
                </a:path>
              </a:pathLst>
            </a:custGeom>
            <a:gradFill>
              <a:gsLst>
                <a:gs pos="0">
                  <a:schemeClr val="accent2">
                    <a:lumMod val="60000"/>
                    <a:lumOff val="40000"/>
                  </a:schemeClr>
                </a:gs>
                <a:gs pos="100000">
                  <a:schemeClr val="accent2"/>
                </a:gs>
              </a:gsLst>
              <a:lin ang="5400000" scaled="0"/>
            </a:gradFill>
            <a:ln>
              <a:noFill/>
            </a:ln>
            <a:effectLst>
              <a:outerShdw blurRad="127000" sx="106000" sy="106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1755" tIns="107950" rIns="107950" bIns="36004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b="1">
                  <a:latin typeface="+mj-ea"/>
                  <a:ea typeface="+mj-ea"/>
                  <a:sym typeface="+mn-ea"/>
                </a:rPr>
                <a:t>02</a:t>
              </a:r>
              <a:endParaRPr lang="en-US" altLang="zh-CN" b="1">
                <a:latin typeface="+mj-ea"/>
                <a:ea typeface="+mj-ea"/>
                <a:sym typeface="+mn-ea"/>
              </a:endParaRPr>
            </a:p>
          </p:txBody>
        </p:sp>
        <p:sp>
          <p:nvSpPr>
            <p:cNvPr id="76" name="任意多边形 12"/>
            <p:cNvSpPr/>
            <p:nvPr>
              <p:custDataLst>
                <p:tags r:id="rId4"/>
              </p:custDataLst>
            </p:nvPr>
          </p:nvSpPr>
          <p:spPr>
            <a:xfrm rot="10800000">
              <a:off x="9447" y="2822"/>
              <a:ext cx="793" cy="3484"/>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81000">
                  <a:schemeClr val="accent2">
                    <a:alpha val="0"/>
                  </a:schemeClr>
                </a:gs>
                <a:gs pos="100000">
                  <a:schemeClr val="accent2">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81" name="弧形 80"/>
            <p:cNvSpPr/>
            <p:nvPr>
              <p:custDataLst>
                <p:tags r:id="rId5"/>
              </p:custDataLst>
            </p:nvPr>
          </p:nvSpPr>
          <p:spPr>
            <a:xfrm>
              <a:off x="5949" y="2882"/>
              <a:ext cx="6932" cy="6932"/>
            </a:xfrm>
            <a:prstGeom prst="arc">
              <a:avLst>
                <a:gd name="adj1" fmla="val 16392741"/>
                <a:gd name="adj2" fmla="val 21318419"/>
              </a:avLst>
            </a:prstGeom>
            <a:ln w="6350">
              <a:gradFill>
                <a:gsLst>
                  <a:gs pos="25000">
                    <a:schemeClr val="accent2">
                      <a:alpha val="0"/>
                    </a:schemeClr>
                  </a:gs>
                  <a:gs pos="60000">
                    <a:schemeClr val="accent2">
                      <a:alpha val="80000"/>
                    </a:schemeClr>
                  </a:gs>
                </a:gsLst>
                <a:lin ang="0" scaled="1"/>
              </a:gradFill>
              <a:prstDash val="solid"/>
              <a:tailEnd type="triangle"/>
            </a:ln>
            <a:effectLst>
              <a:outerShdw blurRad="50800" dist="38100" dir="2700000" algn="tl" rotWithShape="0">
                <a:schemeClr val="accent2">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icrosoft YaHei" panose="020B0503020204020204" charset="-122"/>
              </a:endParaRPr>
            </a:p>
          </p:txBody>
        </p:sp>
        <p:sp>
          <p:nvSpPr>
            <p:cNvPr id="84" name="正文"/>
            <p:cNvSpPr txBox="1"/>
            <p:nvPr>
              <p:custDataLst>
                <p:tags r:id="rId6"/>
              </p:custDataLst>
            </p:nvPr>
          </p:nvSpPr>
          <p:spPr>
            <a:xfrm>
              <a:off x="13449" y="4144"/>
              <a:ext cx="4688" cy="1841"/>
            </a:xfrm>
            <a:prstGeom prst="rect">
              <a:avLst/>
            </a:prstGeom>
            <a:noFill/>
          </p:spPr>
          <p:txBody>
            <a:bodyPr wrap="square" lIns="0" tIns="0" rIns="0" bIns="0" rtlCol="0" anchor="t" anchorCtr="0">
              <a:noAutofit/>
            </a:bodyPr>
            <a:lstStyle/>
            <a:p>
              <a:pPr lvl="0" algn="just">
                <a:lnSpc>
                  <a:spcPct val="130000"/>
                </a:lnSpc>
                <a:buClrTx/>
                <a:buSzTx/>
                <a:buFontTx/>
              </a:pPr>
              <a:r>
                <a:rPr lang="en-US" altLang="zh-CN" sz="1600" b="1" spc="150">
                  <a:solidFill>
                    <a:schemeClr val="tx1">
                      <a:lumMod val="65000"/>
                      <a:lumOff val="35000"/>
                    </a:schemeClr>
                  </a:solidFill>
                  <a:uFillTx/>
                  <a:latin typeface="+mn-ea"/>
                  <a:cs typeface="+mn-ea"/>
                  <a:sym typeface="+mn-ea"/>
                </a:rPr>
                <a:t>1.</a:t>
              </a:r>
              <a:r>
                <a:rPr lang="zh-CN" altLang="en-US" sz="1600" b="1" spc="150">
                  <a:solidFill>
                    <a:schemeClr val="tx1">
                      <a:lumMod val="65000"/>
                      <a:lumOff val="35000"/>
                    </a:schemeClr>
                  </a:solidFill>
                  <a:uFillTx/>
                  <a:latin typeface="+mn-ea"/>
                  <a:cs typeface="+mn-ea"/>
                  <a:sym typeface="+mn-ea"/>
                </a:rPr>
                <a:t>老师在课堂中可以采用分组协同讨论的方法。</a:t>
              </a:r>
              <a:endParaRPr lang="zh-CN" altLang="en-US" sz="1600" b="1" spc="150">
                <a:solidFill>
                  <a:schemeClr val="tx1">
                    <a:lumMod val="65000"/>
                    <a:lumOff val="35000"/>
                  </a:schemeClr>
                </a:solidFill>
                <a:uFillTx/>
                <a:latin typeface="+mn-ea"/>
                <a:cs typeface="+mn-ea"/>
                <a:sym typeface="+mn-ea"/>
              </a:endParaRPr>
            </a:p>
            <a:p>
              <a:pPr lvl="0" algn="just">
                <a:lnSpc>
                  <a:spcPct val="130000"/>
                </a:lnSpc>
                <a:buClrTx/>
                <a:buSzTx/>
                <a:buFontTx/>
              </a:pPr>
              <a:r>
                <a:rPr lang="en-US" altLang="zh-CN" sz="1600" b="1" spc="150">
                  <a:solidFill>
                    <a:schemeClr val="tx1">
                      <a:lumMod val="65000"/>
                      <a:lumOff val="35000"/>
                    </a:schemeClr>
                  </a:solidFill>
                  <a:uFillTx/>
                  <a:latin typeface="+mn-ea"/>
                  <a:cs typeface="+mn-ea"/>
                  <a:sym typeface="+mn-ea"/>
                </a:rPr>
                <a:t>2.通过现场实践教学的方式</a:t>
              </a:r>
              <a:endParaRPr lang="en-US" altLang="zh-CN" sz="1600" b="1" spc="150">
                <a:solidFill>
                  <a:schemeClr val="tx1">
                    <a:lumMod val="65000"/>
                    <a:lumOff val="35000"/>
                  </a:schemeClr>
                </a:solidFill>
                <a:uFillTx/>
                <a:latin typeface="+mn-ea"/>
                <a:cs typeface="+mn-ea"/>
                <a:sym typeface="+mn-ea"/>
              </a:endParaRPr>
            </a:p>
            <a:p>
              <a:pPr lvl="0" algn="just">
                <a:lnSpc>
                  <a:spcPct val="130000"/>
                </a:lnSpc>
                <a:buClrTx/>
                <a:buSzTx/>
                <a:buFontTx/>
              </a:pPr>
              <a:r>
                <a:rPr lang="en-US" altLang="zh-CN" sz="1600" b="1" spc="150">
                  <a:solidFill>
                    <a:schemeClr val="tx1">
                      <a:lumMod val="65000"/>
                      <a:lumOff val="35000"/>
                    </a:schemeClr>
                  </a:solidFill>
                  <a:uFillTx/>
                  <a:latin typeface="+mn-ea"/>
                  <a:cs typeface="+mn-ea"/>
                  <a:sym typeface="+mn-ea"/>
                </a:rPr>
                <a:t>3.可以通过布置作业的形式</a:t>
              </a:r>
              <a:endParaRPr lang="en-US" altLang="zh-CN" sz="1600" b="1" spc="150">
                <a:solidFill>
                  <a:schemeClr val="tx1">
                    <a:lumMod val="65000"/>
                    <a:lumOff val="35000"/>
                  </a:schemeClr>
                </a:solidFill>
                <a:uFillTx/>
                <a:latin typeface="+mn-ea"/>
                <a:cs typeface="+mn-ea"/>
                <a:sym typeface="+mn-ea"/>
              </a:endParaRPr>
            </a:p>
          </p:txBody>
        </p:sp>
        <p:sp>
          <p:nvSpPr>
            <p:cNvPr id="85" name="标题"/>
            <p:cNvSpPr txBox="1"/>
            <p:nvPr>
              <p:custDataLst>
                <p:tags r:id="rId7"/>
              </p:custDataLst>
            </p:nvPr>
          </p:nvSpPr>
          <p:spPr>
            <a:xfrm>
              <a:off x="13550" y="3221"/>
              <a:ext cx="4252" cy="906"/>
            </a:xfrm>
            <a:prstGeom prst="rect">
              <a:avLst/>
            </a:prstGeom>
            <a:noFill/>
          </p:spPr>
          <p:txBody>
            <a:bodyPr wrap="square" lIns="0" tIns="0" rIns="0" bIns="0" rtlCol="0" anchor="b" anchorCtr="0">
              <a:normAutofit/>
            </a:bodyPr>
            <a:lstStyle/>
            <a:p>
              <a:pPr lvl="0" algn="just">
                <a:buClrTx/>
                <a:buSzTx/>
                <a:buFontTx/>
              </a:pPr>
              <a:r>
                <a:rPr lang="zh-CN" altLang="en-US" sz="2000" b="1" spc="300" dirty="0">
                  <a:solidFill>
                    <a:schemeClr val="accent2"/>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rPr>
                <a:t>教学理念创新</a:t>
              </a:r>
              <a:endParaRPr lang="zh-CN" altLang="en-US" sz="2000" b="1" spc="300" dirty="0">
                <a:solidFill>
                  <a:schemeClr val="accent2"/>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endParaRPr>
            </a:p>
          </p:txBody>
        </p:sp>
      </p:grpSp>
      <p:grpSp>
        <p:nvGrpSpPr>
          <p:cNvPr id="6" name="组合 5"/>
          <p:cNvGrpSpPr/>
          <p:nvPr/>
        </p:nvGrpSpPr>
        <p:grpSpPr>
          <a:xfrm>
            <a:off x="3787140" y="1795145"/>
            <a:ext cx="7759065" cy="4401820"/>
            <a:chOff x="5964" y="2827"/>
            <a:chExt cx="12219" cy="6932"/>
          </a:xfrm>
        </p:grpSpPr>
        <p:sp>
          <p:nvSpPr>
            <p:cNvPr id="75" name="任意多边形 74"/>
            <p:cNvSpPr/>
            <p:nvPr>
              <p:custDataLst>
                <p:tags r:id="rId8"/>
              </p:custDataLst>
            </p:nvPr>
          </p:nvSpPr>
          <p:spPr>
            <a:xfrm>
              <a:off x="9091" y="6308"/>
              <a:ext cx="3103" cy="1551"/>
            </a:xfrm>
            <a:custGeom>
              <a:avLst/>
              <a:gdLst/>
              <a:ahLst/>
              <a:cxnLst>
                <a:cxn ang="3">
                  <a:pos x="hc" y="t"/>
                </a:cxn>
                <a:cxn ang="cd2">
                  <a:pos x="l" y="vc"/>
                </a:cxn>
                <a:cxn ang="cd4">
                  <a:pos x="hc" y="b"/>
                </a:cxn>
                <a:cxn ang="0">
                  <a:pos x="r" y="vc"/>
                </a:cxn>
              </a:cxnLst>
              <a:rect l="l" t="t" r="r" b="b"/>
              <a:pathLst>
                <a:path w="2787" h="1393">
                  <a:moveTo>
                    <a:pt x="0" y="0"/>
                  </a:moveTo>
                  <a:lnTo>
                    <a:pt x="2787" y="0"/>
                  </a:lnTo>
                  <a:cubicBezTo>
                    <a:pt x="2787" y="769"/>
                    <a:pt x="2163" y="1393"/>
                    <a:pt x="1394" y="1393"/>
                  </a:cubicBezTo>
                  <a:cubicBezTo>
                    <a:pt x="624" y="1393"/>
                    <a:pt x="0" y="769"/>
                    <a:pt x="0" y="0"/>
                  </a:cubicBezTo>
                  <a:close/>
                </a:path>
              </a:pathLst>
            </a:custGeom>
            <a:gradFill>
              <a:gsLst>
                <a:gs pos="0">
                  <a:schemeClr val="accent3">
                    <a:lumMod val="60000"/>
                    <a:lumOff val="40000"/>
                  </a:schemeClr>
                </a:gs>
                <a:gs pos="100000">
                  <a:schemeClr val="accent3"/>
                </a:gs>
              </a:gsLst>
              <a:lin ang="5400000" scaled="0"/>
            </a:gradFill>
            <a:ln>
              <a:noFill/>
            </a:ln>
            <a:effectLst>
              <a:outerShdw blurRad="127000" sx="105000" sy="105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04190" tIns="107950" bIns="14414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b="1">
                  <a:latin typeface="+mj-ea"/>
                  <a:ea typeface="+mj-ea"/>
                  <a:sym typeface="+mn-ea"/>
                </a:rPr>
                <a:t>03</a:t>
              </a:r>
              <a:endParaRPr lang="en-US" altLang="zh-CN" b="1">
                <a:latin typeface="+mj-ea"/>
                <a:ea typeface="+mj-ea"/>
                <a:sym typeface="+mn-ea"/>
              </a:endParaRPr>
            </a:p>
          </p:txBody>
        </p:sp>
        <p:sp>
          <p:nvSpPr>
            <p:cNvPr id="77" name="任意多边形 12"/>
            <p:cNvSpPr/>
            <p:nvPr>
              <p:custDataLst>
                <p:tags r:id="rId9"/>
              </p:custDataLst>
            </p:nvPr>
          </p:nvSpPr>
          <p:spPr>
            <a:xfrm rot="16200000">
              <a:off x="10710" y="4965"/>
              <a:ext cx="793" cy="3484"/>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81000">
                  <a:schemeClr val="accent3">
                    <a:alpha val="0"/>
                  </a:schemeClr>
                </a:gs>
                <a:gs pos="100000">
                  <a:schemeClr val="accent3">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83" name="弧形 82"/>
            <p:cNvSpPr/>
            <p:nvPr>
              <p:custDataLst>
                <p:tags r:id="rId10"/>
              </p:custDataLst>
            </p:nvPr>
          </p:nvSpPr>
          <p:spPr>
            <a:xfrm rot="5400000">
              <a:off x="5964" y="2827"/>
              <a:ext cx="6932" cy="6932"/>
            </a:xfrm>
            <a:prstGeom prst="arc">
              <a:avLst>
                <a:gd name="adj1" fmla="val 16392741"/>
                <a:gd name="adj2" fmla="val 21318419"/>
              </a:avLst>
            </a:prstGeom>
            <a:ln w="6350">
              <a:gradFill>
                <a:gsLst>
                  <a:gs pos="25000">
                    <a:schemeClr val="accent3">
                      <a:alpha val="0"/>
                    </a:schemeClr>
                  </a:gs>
                  <a:gs pos="60000">
                    <a:schemeClr val="accent3">
                      <a:alpha val="80000"/>
                    </a:schemeClr>
                  </a:gs>
                </a:gsLst>
                <a:lin ang="0" scaled="1"/>
              </a:gradFill>
              <a:prstDash val="solid"/>
              <a:tailEnd type="triangle"/>
            </a:ln>
            <a:effectLst>
              <a:outerShdw blurRad="50800" dist="38100" dir="2700000" algn="tl" rotWithShape="0">
                <a:schemeClr val="accent3">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icrosoft YaHei" panose="020B0503020204020204" charset="-122"/>
              </a:endParaRPr>
            </a:p>
          </p:txBody>
        </p:sp>
        <p:sp>
          <p:nvSpPr>
            <p:cNvPr id="86" name="正文"/>
            <p:cNvSpPr txBox="1"/>
            <p:nvPr>
              <p:custDataLst>
                <p:tags r:id="rId11"/>
              </p:custDataLst>
            </p:nvPr>
          </p:nvSpPr>
          <p:spPr>
            <a:xfrm>
              <a:off x="13051" y="7900"/>
              <a:ext cx="5132" cy="1841"/>
            </a:xfrm>
            <a:prstGeom prst="rect">
              <a:avLst/>
            </a:prstGeom>
            <a:noFill/>
          </p:spPr>
          <p:txBody>
            <a:bodyPr wrap="square" lIns="0" tIns="0" rIns="0" bIns="0" rtlCol="0" anchor="t" anchorCtr="0">
              <a:noAutofit/>
            </a:bodyPr>
            <a:lstStyle/>
            <a:p>
              <a:pPr lvl="0" algn="just">
                <a:lnSpc>
                  <a:spcPct val="130000"/>
                </a:lnSpc>
                <a:buClrTx/>
                <a:buSzTx/>
                <a:buFontTx/>
              </a:pPr>
              <a:r>
                <a:rPr lang="en-US" altLang="zh-CN" sz="1600" b="1" spc="150">
                  <a:solidFill>
                    <a:schemeClr val="tx1">
                      <a:lumMod val="65000"/>
                      <a:lumOff val="35000"/>
                    </a:schemeClr>
                  </a:solidFill>
                  <a:uFillTx/>
                  <a:latin typeface="+mn-ea"/>
                  <a:cs typeface="+mn-ea"/>
                  <a:sym typeface="+mn-ea"/>
                </a:rPr>
                <a:t>1.化陌生为熟悉、化熟悉为陌生</a:t>
              </a:r>
              <a:endParaRPr lang="en-US" altLang="zh-CN" sz="1600" b="1" spc="150">
                <a:solidFill>
                  <a:schemeClr val="tx1">
                    <a:lumMod val="65000"/>
                    <a:lumOff val="35000"/>
                  </a:schemeClr>
                </a:solidFill>
                <a:uFillTx/>
                <a:latin typeface="+mn-ea"/>
                <a:cs typeface="+mn-ea"/>
                <a:sym typeface="+mn-ea"/>
              </a:endParaRPr>
            </a:p>
            <a:p>
              <a:pPr lvl="0" algn="just">
                <a:lnSpc>
                  <a:spcPct val="130000"/>
                </a:lnSpc>
                <a:buClrTx/>
                <a:buSzTx/>
                <a:buFontTx/>
              </a:pPr>
              <a:r>
                <a:rPr lang="en-US" altLang="zh-CN" sz="1600" b="1" spc="150">
                  <a:solidFill>
                    <a:schemeClr val="tx1">
                      <a:lumMod val="65000"/>
                      <a:lumOff val="35000"/>
                    </a:schemeClr>
                  </a:solidFill>
                  <a:uFillTx/>
                  <a:latin typeface="+mn-ea"/>
                  <a:cs typeface="+mn-ea"/>
                  <a:sym typeface="+mn-ea"/>
                </a:rPr>
                <a:t>2.寻求典型案列、讲透深层原理</a:t>
              </a:r>
              <a:endParaRPr lang="en-US" altLang="zh-CN" sz="1600" b="1" spc="150">
                <a:solidFill>
                  <a:schemeClr val="tx1">
                    <a:lumMod val="65000"/>
                    <a:lumOff val="35000"/>
                  </a:schemeClr>
                </a:solidFill>
                <a:uFillTx/>
                <a:latin typeface="+mn-ea"/>
                <a:cs typeface="+mn-ea"/>
                <a:sym typeface="+mn-ea"/>
              </a:endParaRPr>
            </a:p>
          </p:txBody>
        </p:sp>
        <p:sp>
          <p:nvSpPr>
            <p:cNvPr id="87" name="标题"/>
            <p:cNvSpPr txBox="1"/>
            <p:nvPr>
              <p:custDataLst>
                <p:tags r:id="rId12"/>
              </p:custDataLst>
            </p:nvPr>
          </p:nvSpPr>
          <p:spPr>
            <a:xfrm>
              <a:off x="13494" y="6994"/>
              <a:ext cx="4252" cy="906"/>
            </a:xfrm>
            <a:prstGeom prst="rect">
              <a:avLst/>
            </a:prstGeom>
            <a:noFill/>
          </p:spPr>
          <p:txBody>
            <a:bodyPr wrap="square" lIns="0" tIns="0" rIns="0" bIns="0" rtlCol="0" anchor="b" anchorCtr="0">
              <a:normAutofit/>
            </a:bodyPr>
            <a:lstStyle/>
            <a:p>
              <a:pPr lvl="0" algn="just">
                <a:buClrTx/>
                <a:buSzTx/>
                <a:buFontTx/>
              </a:pPr>
              <a:r>
                <a:rPr lang="zh-CN" altLang="en-US" sz="2000" b="1" spc="300" dirty="0">
                  <a:solidFill>
                    <a:schemeClr val="accent3"/>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rPr>
                <a:t>创新教学方法</a:t>
              </a:r>
              <a:endParaRPr lang="zh-CN" altLang="en-US" sz="2000" b="1" spc="300" dirty="0">
                <a:solidFill>
                  <a:schemeClr val="accent3"/>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endParaRPr>
            </a:p>
          </p:txBody>
        </p:sp>
      </p:grpSp>
      <p:grpSp>
        <p:nvGrpSpPr>
          <p:cNvPr id="4" name="组合 3"/>
          <p:cNvGrpSpPr/>
          <p:nvPr/>
        </p:nvGrpSpPr>
        <p:grpSpPr>
          <a:xfrm>
            <a:off x="774700" y="1838325"/>
            <a:ext cx="7430135" cy="4401820"/>
            <a:chOff x="1220" y="2895"/>
            <a:chExt cx="11701" cy="6932"/>
          </a:xfrm>
        </p:grpSpPr>
        <p:sp>
          <p:nvSpPr>
            <p:cNvPr id="71" name="任意多边形: 形状 14"/>
            <p:cNvSpPr/>
            <p:nvPr>
              <p:custDataLst>
                <p:tags r:id="rId13"/>
              </p:custDataLst>
            </p:nvPr>
          </p:nvSpPr>
          <p:spPr>
            <a:xfrm>
              <a:off x="6694" y="4719"/>
              <a:ext cx="3103" cy="1551"/>
            </a:xfrm>
            <a:custGeom>
              <a:avLst/>
              <a:gdLst>
                <a:gd name="connsiteX0" fmla="*/ 1019175 w 2038350"/>
                <a:gd name="connsiteY0" fmla="*/ 0 h 1019175"/>
                <a:gd name="connsiteX1" fmla="*/ 2038350 w 2038350"/>
                <a:gd name="connsiteY1" fmla="*/ 1019175 h 1019175"/>
                <a:gd name="connsiteX2" fmla="*/ 0 w 2038350"/>
                <a:gd name="connsiteY2" fmla="*/ 1019175 h 1019175"/>
                <a:gd name="connsiteX3" fmla="*/ 1019175 w 2038350"/>
                <a:gd name="connsiteY3" fmla="*/ 0 h 1019175"/>
              </a:gdLst>
              <a:ahLst/>
              <a:cxnLst>
                <a:cxn ang="0">
                  <a:pos x="connsiteX0" y="connsiteY0"/>
                </a:cxn>
                <a:cxn ang="0">
                  <a:pos x="connsiteX1" y="connsiteY1"/>
                </a:cxn>
                <a:cxn ang="0">
                  <a:pos x="connsiteX2" y="connsiteY2"/>
                </a:cxn>
                <a:cxn ang="0">
                  <a:pos x="connsiteX3" y="connsiteY3"/>
                </a:cxn>
              </a:cxnLst>
              <a:rect l="l" t="t" r="r" b="b"/>
              <a:pathLst>
                <a:path w="2038350" h="1019175">
                  <a:moveTo>
                    <a:pt x="1019175" y="0"/>
                  </a:moveTo>
                  <a:cubicBezTo>
                    <a:pt x="1582050" y="0"/>
                    <a:pt x="2038350" y="456300"/>
                    <a:pt x="2038350" y="1019175"/>
                  </a:cubicBezTo>
                  <a:lnTo>
                    <a:pt x="0" y="1019175"/>
                  </a:lnTo>
                  <a:cubicBezTo>
                    <a:pt x="0" y="456300"/>
                    <a:pt x="456300" y="0"/>
                    <a:pt x="1019175" y="0"/>
                  </a:cubicBezTo>
                  <a:close/>
                </a:path>
              </a:pathLst>
            </a:custGeom>
            <a:gradFill>
              <a:gsLst>
                <a:gs pos="0">
                  <a:schemeClr val="accent1">
                    <a:lumMod val="60000"/>
                    <a:lumOff val="40000"/>
                  </a:schemeClr>
                </a:gs>
                <a:gs pos="100000">
                  <a:schemeClr val="accent1">
                    <a:alpha val="100000"/>
                  </a:schemeClr>
                </a:gs>
              </a:gsLst>
              <a:lin ang="5400000" scaled="0"/>
            </a:gradFill>
            <a:ln>
              <a:noFill/>
            </a:ln>
            <a:effectLst>
              <a:outerShdw blurRad="127000" sx="105000" sy="105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107950" rIns="323850" bIns="3619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b="1">
                  <a:latin typeface="+mj-ea"/>
                  <a:ea typeface="+mj-ea"/>
                  <a:sym typeface="+mn-ea"/>
                </a:rPr>
                <a:t>01</a:t>
              </a:r>
              <a:endParaRPr lang="en-US" altLang="zh-CN" b="1">
                <a:latin typeface="+mj-ea"/>
                <a:ea typeface="+mj-ea"/>
                <a:sym typeface="+mn-ea"/>
              </a:endParaRPr>
            </a:p>
          </p:txBody>
        </p:sp>
        <p:sp>
          <p:nvSpPr>
            <p:cNvPr id="72" name="任意多边形 12"/>
            <p:cNvSpPr/>
            <p:nvPr>
              <p:custDataLst>
                <p:tags r:id="rId14"/>
              </p:custDataLst>
            </p:nvPr>
          </p:nvSpPr>
          <p:spPr>
            <a:xfrm rot="5400000">
              <a:off x="7231" y="4127"/>
              <a:ext cx="793" cy="3484"/>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81000">
                  <a:schemeClr val="accent1">
                    <a:alpha val="0"/>
                  </a:schemeClr>
                </a:gs>
                <a:gs pos="100000">
                  <a:schemeClr val="accent1">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80" name="弧形 79"/>
            <p:cNvSpPr/>
            <p:nvPr>
              <p:custDataLst>
                <p:tags r:id="rId15"/>
              </p:custDataLst>
            </p:nvPr>
          </p:nvSpPr>
          <p:spPr>
            <a:xfrm rot="16200000">
              <a:off x="5989" y="2895"/>
              <a:ext cx="6932" cy="6932"/>
            </a:xfrm>
            <a:prstGeom prst="arc">
              <a:avLst>
                <a:gd name="adj1" fmla="val 16392741"/>
                <a:gd name="adj2" fmla="val 21318419"/>
              </a:avLst>
            </a:prstGeom>
            <a:ln w="6350">
              <a:gradFill>
                <a:gsLst>
                  <a:gs pos="25000">
                    <a:srgbClr val="376FFF">
                      <a:alpha val="0"/>
                    </a:srgbClr>
                  </a:gs>
                  <a:gs pos="60000">
                    <a:schemeClr val="accent1">
                      <a:alpha val="80000"/>
                    </a:schemeClr>
                  </a:gs>
                </a:gsLst>
                <a:lin ang="0" scaled="1"/>
              </a:gradFill>
              <a:prstDash val="solid"/>
              <a:tailEnd type="triangle"/>
            </a:ln>
            <a:effectLst>
              <a:outerShdw blurRad="50800" dist="38100" dir="2700000" algn="tl" rotWithShape="0">
                <a:schemeClr val="accent1">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icrosoft YaHei" panose="020B0503020204020204" charset="-122"/>
              </a:endParaRPr>
            </a:p>
          </p:txBody>
        </p:sp>
        <p:sp>
          <p:nvSpPr>
            <p:cNvPr id="88" name="正文"/>
            <p:cNvSpPr txBox="1"/>
            <p:nvPr>
              <p:custDataLst>
                <p:tags r:id="rId16"/>
              </p:custDataLst>
            </p:nvPr>
          </p:nvSpPr>
          <p:spPr>
            <a:xfrm>
              <a:off x="1220" y="4111"/>
              <a:ext cx="4588" cy="2575"/>
            </a:xfrm>
            <a:prstGeom prst="rect">
              <a:avLst/>
            </a:prstGeom>
            <a:noFill/>
          </p:spPr>
          <p:txBody>
            <a:bodyPr wrap="square" lIns="0" tIns="0" rIns="0" bIns="0" rtlCol="0" anchor="t" anchorCtr="0">
              <a:normAutofit/>
            </a:bodyPr>
            <a:lstStyle/>
            <a:p>
              <a:pPr lvl="0" algn="r">
                <a:lnSpc>
                  <a:spcPct val="130000"/>
                </a:lnSpc>
                <a:buClrTx/>
                <a:buSzTx/>
                <a:buFontTx/>
              </a:pPr>
              <a:r>
                <a:rPr lang="en-US" altLang="zh-CN" sz="1600" b="1" spc="150">
                  <a:solidFill>
                    <a:schemeClr val="tx1">
                      <a:lumMod val="65000"/>
                      <a:lumOff val="35000"/>
                    </a:schemeClr>
                  </a:solidFill>
                  <a:uFillTx/>
                  <a:latin typeface="+mn-ea"/>
                  <a:cs typeface="+mn-ea"/>
                  <a:sym typeface="+mn-ea"/>
                </a:rPr>
                <a:t>1.</a:t>
              </a:r>
              <a:r>
                <a:rPr lang="zh-CN" altLang="en-US" sz="1600" b="1" spc="150">
                  <a:solidFill>
                    <a:schemeClr val="tx1">
                      <a:lumMod val="65000"/>
                      <a:lumOff val="35000"/>
                    </a:schemeClr>
                  </a:solidFill>
                  <a:uFillTx/>
                  <a:latin typeface="+mn-ea"/>
                  <a:cs typeface="+mn-ea"/>
                  <a:sym typeface="+mn-ea"/>
                </a:rPr>
                <a:t>对教学内容合理地优化与删减，突出教学重点。</a:t>
              </a:r>
              <a:endParaRPr lang="zh-CN" altLang="en-US" sz="1600" b="1" spc="150">
                <a:solidFill>
                  <a:schemeClr val="tx1">
                    <a:lumMod val="65000"/>
                    <a:lumOff val="35000"/>
                  </a:schemeClr>
                </a:solidFill>
                <a:uFillTx/>
                <a:latin typeface="+mn-ea"/>
                <a:cs typeface="+mn-ea"/>
                <a:sym typeface="+mn-ea"/>
              </a:endParaRPr>
            </a:p>
            <a:p>
              <a:pPr lvl="0" algn="r">
                <a:lnSpc>
                  <a:spcPct val="130000"/>
                </a:lnSpc>
                <a:buClrTx/>
                <a:buSzTx/>
                <a:buFontTx/>
              </a:pPr>
              <a:r>
                <a:rPr lang="en-US" altLang="zh-CN" sz="1600" b="1" spc="150">
                  <a:solidFill>
                    <a:schemeClr val="tx1">
                      <a:lumMod val="65000"/>
                      <a:lumOff val="35000"/>
                    </a:schemeClr>
                  </a:solidFill>
                  <a:uFillTx/>
                  <a:latin typeface="+mn-ea"/>
                  <a:cs typeface="+mn-ea"/>
                  <a:sym typeface="+mn-ea"/>
                </a:rPr>
                <a:t>2.应立足甘南民族地区的情况多挖掘甘南各民族交往交流交融的真实案例</a:t>
              </a:r>
              <a:r>
                <a:rPr lang="zh-CN" altLang="en-US" sz="1600" b="1" spc="150">
                  <a:solidFill>
                    <a:schemeClr val="tx1">
                      <a:lumMod val="65000"/>
                      <a:lumOff val="35000"/>
                    </a:schemeClr>
                  </a:solidFill>
                  <a:uFillTx/>
                  <a:latin typeface="+mn-ea"/>
                  <a:cs typeface="+mn-ea"/>
                  <a:sym typeface="+mn-ea"/>
                </a:rPr>
                <a:t>。</a:t>
              </a:r>
              <a:endParaRPr lang="zh-CN" altLang="en-US" sz="1600" b="1" spc="150">
                <a:solidFill>
                  <a:schemeClr val="tx1">
                    <a:lumMod val="65000"/>
                    <a:lumOff val="35000"/>
                  </a:schemeClr>
                </a:solidFill>
                <a:uFillTx/>
                <a:latin typeface="+mn-ea"/>
                <a:cs typeface="+mn-ea"/>
                <a:sym typeface="+mn-ea"/>
              </a:endParaRPr>
            </a:p>
            <a:p>
              <a:pPr lvl="0" algn="r">
                <a:lnSpc>
                  <a:spcPct val="130000"/>
                </a:lnSpc>
                <a:buClrTx/>
                <a:buSzTx/>
                <a:buFontTx/>
              </a:pPr>
              <a:endParaRPr lang="zh-CN" altLang="en-US" sz="1600" b="1" spc="150">
                <a:solidFill>
                  <a:schemeClr val="tx1">
                    <a:lumMod val="65000"/>
                    <a:lumOff val="35000"/>
                  </a:schemeClr>
                </a:solidFill>
                <a:uFillTx/>
                <a:latin typeface="+mn-ea"/>
                <a:cs typeface="+mn-ea"/>
                <a:sym typeface="+mn-ea"/>
              </a:endParaRPr>
            </a:p>
          </p:txBody>
        </p:sp>
        <p:sp>
          <p:nvSpPr>
            <p:cNvPr id="89" name="标题"/>
            <p:cNvSpPr txBox="1"/>
            <p:nvPr>
              <p:custDataLst>
                <p:tags r:id="rId17"/>
              </p:custDataLst>
            </p:nvPr>
          </p:nvSpPr>
          <p:spPr>
            <a:xfrm>
              <a:off x="1220" y="3188"/>
              <a:ext cx="3939" cy="906"/>
            </a:xfrm>
            <a:prstGeom prst="rect">
              <a:avLst/>
            </a:prstGeom>
            <a:noFill/>
          </p:spPr>
          <p:txBody>
            <a:bodyPr wrap="square" lIns="0" tIns="0" rIns="0" bIns="0" rtlCol="0" anchor="b" anchorCtr="0">
              <a:noAutofit/>
            </a:bodyPr>
            <a:lstStyle/>
            <a:p>
              <a:pPr lvl="0" algn="r">
                <a:buClrTx/>
                <a:buSzTx/>
                <a:buFontTx/>
              </a:pPr>
              <a:r>
                <a:rPr lang="zh-CN" altLang="en-US" sz="2000" b="1" spc="300" dirty="0">
                  <a:solidFill>
                    <a:schemeClr val="accent1"/>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rPr>
                <a:t>重新组织教学内容，突出问题意识</a:t>
              </a:r>
              <a:endParaRPr lang="zh-CN" altLang="en-US" sz="2000" b="1" spc="300" dirty="0">
                <a:solidFill>
                  <a:schemeClr val="accent1"/>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endParaRPr>
            </a:p>
          </p:txBody>
        </p:sp>
      </p:grpSp>
      <p:grpSp>
        <p:nvGrpSpPr>
          <p:cNvPr id="7" name="组合 6"/>
          <p:cNvGrpSpPr/>
          <p:nvPr/>
        </p:nvGrpSpPr>
        <p:grpSpPr>
          <a:xfrm>
            <a:off x="738505" y="1818005"/>
            <a:ext cx="7466330" cy="4491355"/>
            <a:chOff x="1163" y="2863"/>
            <a:chExt cx="11758" cy="7073"/>
          </a:xfrm>
        </p:grpSpPr>
        <p:sp>
          <p:nvSpPr>
            <p:cNvPr id="73" name="任意多边形 72"/>
            <p:cNvSpPr/>
            <p:nvPr>
              <p:custDataLst>
                <p:tags r:id="rId18"/>
              </p:custDataLst>
            </p:nvPr>
          </p:nvSpPr>
          <p:spPr>
            <a:xfrm>
              <a:off x="7896" y="5921"/>
              <a:ext cx="1551" cy="3103"/>
            </a:xfrm>
            <a:custGeom>
              <a:avLst/>
              <a:gdLst/>
              <a:ahLst/>
              <a:cxnLst>
                <a:cxn ang="3">
                  <a:pos x="hc" y="t"/>
                </a:cxn>
                <a:cxn ang="cd2">
                  <a:pos x="l" y="vc"/>
                </a:cxn>
                <a:cxn ang="cd4">
                  <a:pos x="hc" y="b"/>
                </a:cxn>
                <a:cxn ang="0">
                  <a:pos x="r" y="vc"/>
                </a:cxn>
              </a:cxnLst>
              <a:rect l="l" t="t" r="r" b="b"/>
              <a:pathLst>
                <a:path w="1393" h="2787">
                  <a:moveTo>
                    <a:pt x="1393" y="0"/>
                  </a:moveTo>
                  <a:lnTo>
                    <a:pt x="1393" y="2787"/>
                  </a:lnTo>
                  <a:cubicBezTo>
                    <a:pt x="624" y="2787"/>
                    <a:pt x="0" y="2163"/>
                    <a:pt x="0" y="1394"/>
                  </a:cubicBezTo>
                  <a:cubicBezTo>
                    <a:pt x="0" y="624"/>
                    <a:pt x="624" y="0"/>
                    <a:pt x="1393" y="0"/>
                  </a:cubicBezTo>
                  <a:close/>
                </a:path>
              </a:pathLst>
            </a:custGeom>
            <a:gradFill>
              <a:gsLst>
                <a:gs pos="0">
                  <a:schemeClr val="accent4">
                    <a:lumMod val="60000"/>
                    <a:lumOff val="40000"/>
                  </a:schemeClr>
                </a:gs>
                <a:gs pos="100000">
                  <a:schemeClr val="accent4"/>
                </a:gs>
              </a:gsLst>
              <a:lin ang="5400000" scaled="0"/>
            </a:gradFill>
            <a:ln>
              <a:noFill/>
            </a:ln>
            <a:effectLst>
              <a:outerShdw blurRad="127000" sx="105000" sy="105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tIns="323850" bIns="3619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b="1">
                  <a:latin typeface="+mj-ea"/>
                  <a:ea typeface="+mj-ea"/>
                  <a:sym typeface="+mn-ea"/>
                </a:rPr>
                <a:t>04</a:t>
              </a:r>
              <a:endParaRPr lang="en-US" altLang="zh-CN" b="1">
                <a:latin typeface="+mj-ea"/>
                <a:ea typeface="+mj-ea"/>
                <a:sym typeface="+mn-ea"/>
              </a:endParaRPr>
            </a:p>
          </p:txBody>
        </p:sp>
        <p:sp>
          <p:nvSpPr>
            <p:cNvPr id="78" name="任意多边形 12"/>
            <p:cNvSpPr/>
            <p:nvPr>
              <p:custDataLst>
                <p:tags r:id="rId19"/>
              </p:custDataLst>
            </p:nvPr>
          </p:nvSpPr>
          <p:spPr>
            <a:xfrm>
              <a:off x="8648" y="6305"/>
              <a:ext cx="793" cy="3484"/>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81000">
                  <a:schemeClr val="accent4">
                    <a:alpha val="0"/>
                  </a:schemeClr>
                </a:gs>
                <a:gs pos="100000">
                  <a:schemeClr val="accent4">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82" name="弧形 81"/>
            <p:cNvSpPr/>
            <p:nvPr>
              <p:custDataLst>
                <p:tags r:id="rId20"/>
              </p:custDataLst>
            </p:nvPr>
          </p:nvSpPr>
          <p:spPr>
            <a:xfrm rot="10800000">
              <a:off x="5989" y="2863"/>
              <a:ext cx="6932" cy="6932"/>
            </a:xfrm>
            <a:prstGeom prst="arc">
              <a:avLst>
                <a:gd name="adj1" fmla="val 16392741"/>
                <a:gd name="adj2" fmla="val 21318419"/>
              </a:avLst>
            </a:prstGeom>
            <a:ln w="6350">
              <a:gradFill>
                <a:gsLst>
                  <a:gs pos="25000">
                    <a:schemeClr val="accent4">
                      <a:alpha val="0"/>
                    </a:schemeClr>
                  </a:gs>
                  <a:gs pos="60000">
                    <a:schemeClr val="accent4">
                      <a:alpha val="80000"/>
                    </a:schemeClr>
                  </a:gs>
                </a:gsLst>
                <a:lin ang="0" scaled="1"/>
              </a:gradFill>
              <a:prstDash val="solid"/>
              <a:tailEnd type="triangle"/>
            </a:ln>
            <a:effectLst>
              <a:outerShdw blurRad="50800" dist="38100" dir="2700000" algn="tl" rotWithShape="0">
                <a:schemeClr val="accent4">
                  <a:lumMod val="75000"/>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icrosoft YaHei" panose="020B0503020204020204" charset="-122"/>
              </a:endParaRPr>
            </a:p>
          </p:txBody>
        </p:sp>
        <p:sp>
          <p:nvSpPr>
            <p:cNvPr id="90" name="正文"/>
            <p:cNvSpPr txBox="1"/>
            <p:nvPr>
              <p:custDataLst>
                <p:tags r:id="rId21"/>
              </p:custDataLst>
            </p:nvPr>
          </p:nvSpPr>
          <p:spPr>
            <a:xfrm>
              <a:off x="1163" y="7884"/>
              <a:ext cx="5139" cy="2052"/>
            </a:xfrm>
            <a:prstGeom prst="rect">
              <a:avLst/>
            </a:prstGeom>
            <a:noFill/>
          </p:spPr>
          <p:txBody>
            <a:bodyPr wrap="square" lIns="0" tIns="0" rIns="0" bIns="0" rtlCol="0" anchor="t" anchorCtr="0">
              <a:noAutofit/>
            </a:bodyPr>
            <a:lstStyle/>
            <a:p>
              <a:pPr lvl="0" algn="r">
                <a:lnSpc>
                  <a:spcPct val="130000"/>
                </a:lnSpc>
                <a:buClrTx/>
                <a:buSzTx/>
                <a:buFontTx/>
                <a:buNone/>
              </a:pPr>
              <a:r>
                <a:rPr lang="en-US" altLang="zh-CN" sz="1500" b="1" spc="150">
                  <a:solidFill>
                    <a:schemeClr val="tx1">
                      <a:lumMod val="65000"/>
                      <a:lumOff val="35000"/>
                    </a:schemeClr>
                  </a:solidFill>
                  <a:uFillTx/>
                  <a:latin typeface="+mn-ea"/>
                  <a:cs typeface="+mn-ea"/>
                  <a:sym typeface="+mn-ea"/>
                </a:rPr>
                <a:t>1.</a:t>
              </a:r>
              <a:r>
                <a:rPr lang="zh-CN" altLang="en-US" sz="1500" b="1" spc="150">
                  <a:solidFill>
                    <a:schemeClr val="tx1">
                      <a:lumMod val="65000"/>
                      <a:lumOff val="35000"/>
                    </a:schemeClr>
                  </a:solidFill>
                  <a:uFillTx/>
                  <a:latin typeface="+mn-ea"/>
                  <a:cs typeface="+mn-ea"/>
                  <a:sym typeface="+mn-ea"/>
                </a:rPr>
                <a:t>考试应更倾向于主观能力测试；</a:t>
              </a:r>
              <a:endParaRPr lang="zh-CN" altLang="en-US" sz="1500" b="1" spc="150">
                <a:solidFill>
                  <a:schemeClr val="tx1">
                    <a:lumMod val="65000"/>
                    <a:lumOff val="35000"/>
                  </a:schemeClr>
                </a:solidFill>
                <a:uFillTx/>
                <a:latin typeface="+mn-ea"/>
                <a:cs typeface="+mn-ea"/>
                <a:sym typeface="+mn-ea"/>
              </a:endParaRPr>
            </a:p>
            <a:p>
              <a:pPr lvl="0" algn="r">
                <a:lnSpc>
                  <a:spcPct val="130000"/>
                </a:lnSpc>
                <a:buClrTx/>
                <a:buSzTx/>
                <a:buFontTx/>
                <a:buNone/>
              </a:pPr>
              <a:r>
                <a:rPr lang="zh-CN" altLang="en-US" sz="1500" b="1" spc="150">
                  <a:solidFill>
                    <a:schemeClr val="tx1">
                      <a:lumMod val="65000"/>
                      <a:lumOff val="35000"/>
                    </a:schemeClr>
                  </a:solidFill>
                  <a:uFillTx/>
                  <a:latin typeface="+mn-ea"/>
                  <a:cs typeface="+mn-ea"/>
                  <a:sym typeface="+mn-ea"/>
                </a:rPr>
                <a:t>2.学生自我评价也是学生审视自身的学习能力的过程；</a:t>
              </a:r>
              <a:endParaRPr lang="zh-CN" altLang="en-US" sz="1500" b="1" spc="150">
                <a:solidFill>
                  <a:schemeClr val="tx1">
                    <a:lumMod val="65000"/>
                    <a:lumOff val="35000"/>
                  </a:schemeClr>
                </a:solidFill>
                <a:uFillTx/>
                <a:latin typeface="+mn-ea"/>
                <a:cs typeface="+mn-ea"/>
                <a:sym typeface="+mn-ea"/>
              </a:endParaRPr>
            </a:p>
            <a:p>
              <a:pPr lvl="0" algn="r">
                <a:lnSpc>
                  <a:spcPct val="130000"/>
                </a:lnSpc>
                <a:buClrTx/>
                <a:buSzTx/>
                <a:buFontTx/>
                <a:buNone/>
              </a:pPr>
              <a:r>
                <a:rPr lang="zh-CN" altLang="en-US" sz="1500" b="1" spc="150">
                  <a:solidFill>
                    <a:schemeClr val="tx1">
                      <a:lumMod val="65000"/>
                      <a:lumOff val="35000"/>
                    </a:schemeClr>
                  </a:solidFill>
                  <a:uFillTx/>
                  <a:latin typeface="+mn-ea"/>
                  <a:cs typeface="+mn-ea"/>
                  <a:sym typeface="+mn-ea"/>
                </a:rPr>
                <a:t>3</a:t>
              </a:r>
              <a:r>
                <a:rPr lang="en-US" altLang="zh-CN" sz="1500" b="1" spc="150">
                  <a:solidFill>
                    <a:schemeClr val="tx1">
                      <a:lumMod val="65000"/>
                      <a:lumOff val="35000"/>
                    </a:schemeClr>
                  </a:solidFill>
                  <a:uFillTx/>
                  <a:latin typeface="+mn-ea"/>
                  <a:cs typeface="+mn-ea"/>
                  <a:sym typeface="+mn-ea"/>
                </a:rPr>
                <a:t>.</a:t>
              </a:r>
              <a:r>
                <a:rPr lang="zh-CN" altLang="en-US" sz="1500" b="1" spc="150">
                  <a:solidFill>
                    <a:schemeClr val="tx1">
                      <a:lumMod val="65000"/>
                      <a:lumOff val="35000"/>
                    </a:schemeClr>
                  </a:solidFill>
                  <a:uFillTx/>
                  <a:latin typeface="+mn-ea"/>
                  <a:cs typeface="+mn-ea"/>
                  <a:sym typeface="+mn-ea"/>
                </a:rPr>
                <a:t>形成性评价是为了在教学过程中了解学生的学习情况。</a:t>
              </a:r>
              <a:endParaRPr lang="zh-CN" altLang="en-US" sz="1500" b="1" spc="150">
                <a:solidFill>
                  <a:schemeClr val="tx1">
                    <a:lumMod val="65000"/>
                    <a:lumOff val="35000"/>
                  </a:schemeClr>
                </a:solidFill>
                <a:uFillTx/>
                <a:latin typeface="+mn-ea"/>
                <a:cs typeface="+mn-ea"/>
                <a:sym typeface="+mn-ea"/>
              </a:endParaRPr>
            </a:p>
          </p:txBody>
        </p:sp>
        <p:sp>
          <p:nvSpPr>
            <p:cNvPr id="91" name="标题"/>
            <p:cNvSpPr txBox="1"/>
            <p:nvPr>
              <p:custDataLst>
                <p:tags r:id="rId22"/>
              </p:custDataLst>
            </p:nvPr>
          </p:nvSpPr>
          <p:spPr>
            <a:xfrm>
              <a:off x="1164" y="6961"/>
              <a:ext cx="4252" cy="906"/>
            </a:xfrm>
            <a:prstGeom prst="rect">
              <a:avLst/>
            </a:prstGeom>
            <a:noFill/>
          </p:spPr>
          <p:txBody>
            <a:bodyPr wrap="square" lIns="0" tIns="0" rIns="0" bIns="0" rtlCol="0" anchor="b" anchorCtr="0">
              <a:noAutofit/>
            </a:bodyPr>
            <a:lstStyle/>
            <a:p>
              <a:pPr lvl="0" algn="r">
                <a:buClrTx/>
                <a:buSzTx/>
                <a:buFontTx/>
              </a:pPr>
              <a:r>
                <a:rPr lang="zh-CN" altLang="en-US" sz="2000" b="1" spc="300" dirty="0">
                  <a:solidFill>
                    <a:schemeClr val="accent4"/>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rPr>
                <a:t>以“形成性评价”为主题的三元评价体系</a:t>
              </a:r>
              <a:endParaRPr lang="zh-CN" altLang="en-US" sz="2000" b="1" spc="300" dirty="0">
                <a:solidFill>
                  <a:schemeClr val="accent4"/>
                </a:solidFill>
                <a:latin typeface="Microsoft YaHei" panose="020B0503020204020204" charset="-122"/>
                <a:ea typeface="Microsoft YaHei" panose="020B0503020204020204" charset="-122"/>
                <a:cs typeface="Microsoft YaHei" panose="020B0503020204020204" charset="-122"/>
                <a:sym typeface="Microsoft YaHei" panose="020B0503020204020204" charset="-122"/>
              </a:endParaRPr>
            </a:p>
          </p:txBody>
        </p:sp>
      </p:grpSp>
    </p:spTree>
    <p:custDataLst>
      <p:tags r:id="rId2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3"/>
          <p:cNvSpPr txBox="1">
            <a:spLocks noRot="1"/>
          </p:cNvSpPr>
          <p:nvPr/>
        </p:nvSpPr>
        <p:spPr>
          <a:xfrm>
            <a:off x="416560" y="554990"/>
            <a:ext cx="11092180" cy="973455"/>
          </a:xfrm>
          <a:prstGeom prst="rect">
            <a:avLst/>
          </a:prstGeom>
          <a:noFill/>
          <a:ln w="9525">
            <a:noFill/>
          </a:ln>
        </p:spPr>
        <p:txBody>
          <a:bodyPr wrap="square" lIns="91440" tIns="45720" rIns="91440" bIns="45720" anchor="t" anchorCtr="0"/>
          <a:p>
            <a:pPr marL="342900" indent="-342900" algn="ctr">
              <a:lnSpc>
                <a:spcPct val="130000"/>
              </a:lnSpc>
              <a:spcBef>
                <a:spcPct val="20000"/>
              </a:spcBef>
            </a:pPr>
            <a:r>
              <a:rPr lang="zh-CN" altLang="en-US" sz="4000" b="1" dirty="0">
                <a:latin typeface="SimSun" panose="02010600030101010101" pitchFamily="2" charset="-122"/>
                <a:ea typeface="SimSun" panose="02010600030101010101" pitchFamily="2" charset="-122"/>
              </a:rPr>
              <a:t>五、教学创新效果</a:t>
            </a:r>
            <a:r>
              <a:rPr lang="en-US" altLang="zh-CN" sz="4000" b="1" dirty="0">
                <a:latin typeface="SimSun" panose="02010600030101010101" pitchFamily="2" charset="-122"/>
                <a:ea typeface="SimSun" panose="02010600030101010101" pitchFamily="2" charset="-122"/>
              </a:rPr>
              <a:t>     </a:t>
            </a:r>
            <a:endParaRPr lang="en-US" altLang="zh-CN" sz="4000" b="1" dirty="0">
              <a:latin typeface="SimSun" panose="02010600030101010101" pitchFamily="2" charset="-122"/>
              <a:ea typeface="SimSun" panose="02010600030101010101" pitchFamily="2" charset="-122"/>
            </a:endParaRPr>
          </a:p>
        </p:txBody>
      </p:sp>
      <p:sp>
        <p:nvSpPr>
          <p:cNvPr id="2" name="文本框 1"/>
          <p:cNvSpPr txBox="1"/>
          <p:nvPr/>
        </p:nvSpPr>
        <p:spPr>
          <a:xfrm>
            <a:off x="296863" y="276225"/>
            <a:ext cx="11131550" cy="706438"/>
          </a:xfrm>
          <a:prstGeom prst="rect">
            <a:avLst/>
          </a:prstGeom>
          <a:noFill/>
        </p:spPr>
        <p:txBody>
          <a:bodyPr wrap="square" rtlCol="0">
            <a:spAutoFit/>
          </a:bodyPr>
          <a:p>
            <a:pPr marL="342900" marR="0" indent="-342900" defTabSz="914400">
              <a:spcBef>
                <a:spcPct val="20000"/>
              </a:spcBef>
              <a:buClr>
                <a:schemeClr val="hlink"/>
              </a:buClr>
              <a:buSzTx/>
              <a:buFont typeface="Wingdings" panose="05000000000000000000" pitchFamily="2" charset="2"/>
            </a:pPr>
            <a:r>
              <a:rPr lang="en-US" altLang="zh-CN" sz="4000" b="1" noProof="1" dirty="0">
                <a:effectLst>
                  <a:outerShdw blurRad="38100" dist="38100" dir="2700000">
                    <a:srgbClr val="C0C0C0"/>
                  </a:outerShdw>
                </a:effectLst>
                <a:latin typeface="+mn-lt"/>
                <a:ea typeface="仿宋_GB2312" pitchFamily="49" charset="-122"/>
                <a:cs typeface="+mn-cs"/>
                <a:sym typeface="+mn-ea"/>
              </a:rPr>
              <a:t>           </a:t>
            </a:r>
            <a:endParaRPr lang="zh-CN" altLang="en-US" sz="4000" b="1" noProof="1" dirty="0">
              <a:effectLst>
                <a:outerShdw blurRad="38100" dist="38100" dir="2700000">
                  <a:srgbClr val="C0C0C0"/>
                </a:outerShdw>
              </a:effectLst>
              <a:latin typeface="+mn-lt"/>
              <a:ea typeface="仿宋_GB2312" pitchFamily="49" charset="-122"/>
              <a:cs typeface="+mn-cs"/>
              <a:sym typeface="+mn-ea"/>
            </a:endParaRPr>
          </a:p>
        </p:txBody>
      </p:sp>
      <p:sp>
        <p:nvSpPr>
          <p:cNvPr id="9" name="文本框 8"/>
          <p:cNvSpPr txBox="1"/>
          <p:nvPr/>
        </p:nvSpPr>
        <p:spPr>
          <a:xfrm>
            <a:off x="574675" y="1731010"/>
            <a:ext cx="6029325" cy="521970"/>
          </a:xfrm>
          <a:prstGeom prst="rect">
            <a:avLst/>
          </a:prstGeom>
          <a:noFill/>
        </p:spPr>
        <p:txBody>
          <a:bodyPr wrap="square" rtlCol="0">
            <a:spAutoFit/>
          </a:bodyPr>
          <a:p>
            <a:pPr algn="just">
              <a:buClrTx/>
              <a:buSzTx/>
              <a:buFontTx/>
            </a:pPr>
            <a:r>
              <a:rPr lang="zh-CN" altLang="en-US" sz="2800" b="1">
                <a:solidFill>
                  <a:schemeClr val="accent2"/>
                </a:solidFill>
                <a:sym typeface="+mn-ea"/>
              </a:rPr>
              <a:t>（一）学生自主探究学习能力增强</a:t>
            </a:r>
            <a:endParaRPr lang="zh-CN" altLang="en-US" sz="2800" b="1">
              <a:solidFill>
                <a:schemeClr val="accent2"/>
              </a:solidFill>
            </a:endParaRPr>
          </a:p>
        </p:txBody>
      </p:sp>
      <p:grpSp>
        <p:nvGrpSpPr>
          <p:cNvPr id="36" name="组合 35"/>
          <p:cNvGrpSpPr/>
          <p:nvPr/>
        </p:nvGrpSpPr>
        <p:grpSpPr>
          <a:xfrm>
            <a:off x="6917690" y="1659255"/>
            <a:ext cx="4952365" cy="3803650"/>
            <a:chOff x="0" y="0"/>
            <a:chExt cx="8191637" cy="4562084"/>
          </a:xfrm>
        </p:grpSpPr>
        <p:pic>
          <p:nvPicPr>
            <p:cNvPr id="37" name="图片 883111817" descr="d226ee66c368868f701d99785b94514"/>
            <p:cNvPicPr>
              <a:picLocks noChangeAspect="1"/>
            </p:cNvPicPr>
            <p:nvPr>
              <p:custDataLst>
                <p:tags r:id="rId1"/>
              </p:custDataLst>
            </p:nvPr>
          </p:nvPicPr>
          <p:blipFill>
            <a:blip r:embed="rId2"/>
            <a:srcRect t="5371"/>
            <a:stretch>
              <a:fillRect/>
            </a:stretch>
          </p:blipFill>
          <p:spPr>
            <a:xfrm>
              <a:off x="0" y="0"/>
              <a:ext cx="1453515" cy="2264770"/>
            </a:xfrm>
            <a:prstGeom prst="rect">
              <a:avLst/>
            </a:prstGeom>
          </p:spPr>
        </p:pic>
        <p:pic>
          <p:nvPicPr>
            <p:cNvPr id="38" name="图片 770626913" descr="ed1ef2c2f13f9ae0c24ebab74d05b62"/>
            <p:cNvPicPr>
              <a:picLocks noChangeAspect="1"/>
            </p:cNvPicPr>
            <p:nvPr>
              <p:custDataLst>
                <p:tags r:id="rId3"/>
              </p:custDataLst>
            </p:nvPr>
          </p:nvPicPr>
          <p:blipFill>
            <a:blip r:embed="rId4"/>
            <a:srcRect t="2534" b="2534"/>
            <a:stretch>
              <a:fillRect/>
            </a:stretch>
          </p:blipFill>
          <p:spPr>
            <a:xfrm>
              <a:off x="1" y="2297313"/>
              <a:ext cx="1453514" cy="2264770"/>
            </a:xfrm>
            <a:prstGeom prst="rect">
              <a:avLst/>
            </a:prstGeom>
          </p:spPr>
        </p:pic>
        <p:pic>
          <p:nvPicPr>
            <p:cNvPr id="39" name="图片 658486185" descr="67e75516aa3b8349cef934e7daae961"/>
            <p:cNvPicPr>
              <a:picLocks noChangeAspect="1"/>
            </p:cNvPicPr>
            <p:nvPr>
              <p:custDataLst>
                <p:tags r:id="rId5"/>
              </p:custDataLst>
            </p:nvPr>
          </p:nvPicPr>
          <p:blipFill>
            <a:blip r:embed="rId6"/>
            <a:srcRect t="5372" r="3861" b="565"/>
            <a:stretch>
              <a:fillRect/>
            </a:stretch>
          </p:blipFill>
          <p:spPr>
            <a:xfrm>
              <a:off x="6783352" y="0"/>
              <a:ext cx="1406553" cy="2264770"/>
            </a:xfrm>
            <a:prstGeom prst="rect">
              <a:avLst/>
            </a:prstGeom>
          </p:spPr>
        </p:pic>
        <p:pic>
          <p:nvPicPr>
            <p:cNvPr id="40" name="图片 1809741121" descr="01462677790791c9790148918ee6e80"/>
            <p:cNvPicPr>
              <a:picLocks noChangeAspect="1"/>
            </p:cNvPicPr>
            <p:nvPr>
              <p:custDataLst>
                <p:tags r:id="rId7"/>
              </p:custDataLst>
            </p:nvPr>
          </p:nvPicPr>
          <p:blipFill>
            <a:blip r:embed="rId8"/>
            <a:stretch>
              <a:fillRect/>
            </a:stretch>
          </p:blipFill>
          <p:spPr>
            <a:xfrm>
              <a:off x="1470278" y="0"/>
              <a:ext cx="2621280" cy="2264770"/>
            </a:xfrm>
            <a:prstGeom prst="rect">
              <a:avLst/>
            </a:prstGeom>
          </p:spPr>
        </p:pic>
        <p:pic>
          <p:nvPicPr>
            <p:cNvPr id="41" name="图片 1324092750" descr="e32243dbd1699003c061ebdc1319e70"/>
            <p:cNvPicPr>
              <a:picLocks noChangeAspect="1"/>
            </p:cNvPicPr>
            <p:nvPr>
              <p:custDataLst>
                <p:tags r:id="rId9"/>
              </p:custDataLst>
            </p:nvPr>
          </p:nvPicPr>
          <p:blipFill>
            <a:blip r:embed="rId10"/>
            <a:stretch>
              <a:fillRect/>
            </a:stretch>
          </p:blipFill>
          <p:spPr>
            <a:xfrm>
              <a:off x="1475472" y="2297313"/>
              <a:ext cx="2621280" cy="2264770"/>
            </a:xfrm>
            <a:prstGeom prst="rect">
              <a:avLst/>
            </a:prstGeom>
          </p:spPr>
        </p:pic>
        <p:pic>
          <p:nvPicPr>
            <p:cNvPr id="42" name="图片 125553376" descr="581b54133302bf11f30041bdf834215"/>
            <p:cNvPicPr>
              <a:picLocks noChangeAspect="1"/>
            </p:cNvPicPr>
            <p:nvPr>
              <p:custDataLst>
                <p:tags r:id="rId11"/>
              </p:custDataLst>
            </p:nvPr>
          </p:nvPicPr>
          <p:blipFill>
            <a:blip r:embed="rId12"/>
            <a:stretch>
              <a:fillRect/>
            </a:stretch>
          </p:blipFill>
          <p:spPr>
            <a:xfrm>
              <a:off x="4125084" y="0"/>
              <a:ext cx="2631669" cy="2264770"/>
            </a:xfrm>
            <a:prstGeom prst="rect">
              <a:avLst/>
            </a:prstGeom>
          </p:spPr>
        </p:pic>
        <p:pic>
          <p:nvPicPr>
            <p:cNvPr id="43" name="图片 1410381322" descr="aa178cfad06048c95b8b51f2c318b9e"/>
            <p:cNvPicPr>
              <a:picLocks noChangeAspect="1"/>
            </p:cNvPicPr>
            <p:nvPr>
              <p:custDataLst>
                <p:tags r:id="rId13"/>
              </p:custDataLst>
            </p:nvPr>
          </p:nvPicPr>
          <p:blipFill>
            <a:blip r:embed="rId14"/>
            <a:stretch>
              <a:fillRect/>
            </a:stretch>
          </p:blipFill>
          <p:spPr>
            <a:xfrm>
              <a:off x="4125084" y="2297313"/>
              <a:ext cx="2621280" cy="2251236"/>
            </a:xfrm>
            <a:prstGeom prst="rect">
              <a:avLst/>
            </a:prstGeom>
          </p:spPr>
        </p:pic>
        <p:pic>
          <p:nvPicPr>
            <p:cNvPr id="44" name="图片 1762553999"/>
            <p:cNvPicPr>
              <a:picLocks noChangeAspect="1"/>
            </p:cNvPicPr>
            <p:nvPr>
              <p:custDataLst>
                <p:tags r:id="rId15"/>
              </p:custDataLst>
            </p:nvPr>
          </p:nvPicPr>
          <p:blipFill>
            <a:blip r:embed="rId16"/>
            <a:srcRect t="4949" b="7868"/>
            <a:stretch>
              <a:fillRect/>
            </a:stretch>
          </p:blipFill>
          <p:spPr>
            <a:xfrm>
              <a:off x="6785084" y="2297313"/>
              <a:ext cx="1406553" cy="2264771"/>
            </a:xfrm>
            <a:prstGeom prst="rect">
              <a:avLst/>
            </a:prstGeom>
          </p:spPr>
        </p:pic>
      </p:grpSp>
      <p:sp>
        <p:nvSpPr>
          <p:cNvPr id="100" name="文本框 99"/>
          <p:cNvSpPr txBox="1"/>
          <p:nvPr/>
        </p:nvSpPr>
        <p:spPr>
          <a:xfrm>
            <a:off x="1104265" y="2527300"/>
            <a:ext cx="5080000" cy="1938020"/>
          </a:xfrm>
          <a:prstGeom prst="rect">
            <a:avLst/>
          </a:prstGeom>
          <a:noFill/>
          <a:ln w="9525">
            <a:noFill/>
          </a:ln>
        </p:spPr>
        <p:txBody>
          <a:bodyPr>
            <a:spAutoFit/>
          </a:bodyPr>
          <a:p>
            <a:pPr indent="294640"/>
            <a:r>
              <a:rPr lang="zh-CN" altLang="en-US" sz="2400" b="1" spc="150">
                <a:solidFill>
                  <a:schemeClr val="tx1">
                    <a:lumMod val="85000"/>
                    <a:lumOff val="15000"/>
                  </a:schemeClr>
                </a:solidFill>
                <a:uFillTx/>
                <a:latin typeface="+mn-ea"/>
                <a:ea typeface="SimSun" panose="02010600030101010101" pitchFamily="2" charset="-122"/>
                <a:cs typeface="思源黑体 CN Regular" panose="020B0500000000000000" charset="-122"/>
              </a:rPr>
              <a:t>学生自主探究学习能力增强：自主学习方法强化；学习兴趣浓厚，课堂中师生互动氛围良好，学生实践教学积极姓高，产生很多优秀的实践作品，激发了学习的积极性。</a:t>
            </a:r>
            <a:endParaRPr lang="zh-CN" altLang="en-US" sz="2400" b="1" spc="150">
              <a:solidFill>
                <a:schemeClr val="tx1">
                  <a:lumMod val="85000"/>
                  <a:lumOff val="15000"/>
                </a:schemeClr>
              </a:solidFill>
              <a:uFillTx/>
              <a:latin typeface="+mn-ea"/>
              <a:ea typeface="SimSun" panose="02010600030101010101" pitchFamily="2" charset="-122"/>
              <a:cs typeface="思源黑体 CN Regular" panose="020B0500000000000000"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0" fill="hold"/>
                                        <p:tgtEl>
                                          <p:spTgt spid="36"/>
                                        </p:tgtEl>
                                        <p:attrNameLst>
                                          <p:attrName>ppt_x</p:attrName>
                                        </p:attrNameLst>
                                      </p:cBhvr>
                                      <p:tavLst>
                                        <p:tav tm="0">
                                          <p:val>
                                            <p:strVal val="#ppt_x"/>
                                          </p:val>
                                        </p:tav>
                                        <p:tav tm="100000">
                                          <p:val>
                                            <p:strVal val="#ppt_x"/>
                                          </p:val>
                                        </p:tav>
                                      </p:tavLst>
                                    </p:anim>
                                    <p:anim calcmode="lin" valueType="num">
                                      <p:cBhvr additive="base">
                                        <p:cTn id="26" dur="5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a:off x="3037205" y="3035300"/>
            <a:ext cx="6236335" cy="3122930"/>
            <a:chOff x="9465" y="2426"/>
            <a:chExt cx="9821" cy="4918"/>
          </a:xfrm>
        </p:grpSpPr>
        <p:pic>
          <p:nvPicPr>
            <p:cNvPr id="3" name="图片 2"/>
            <p:cNvPicPr>
              <a:picLocks noChangeAspect="1"/>
            </p:cNvPicPr>
            <p:nvPr>
              <p:custDataLst>
                <p:tags r:id="rId1"/>
              </p:custDataLst>
            </p:nvPr>
          </p:nvPicPr>
          <p:blipFill>
            <a:blip r:embed="rId2"/>
            <a:stretch>
              <a:fillRect/>
            </a:stretch>
          </p:blipFill>
          <p:spPr>
            <a:xfrm>
              <a:off x="9465" y="2427"/>
              <a:ext cx="3157" cy="4917"/>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2866" y="2426"/>
              <a:ext cx="3056" cy="4918"/>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16166" y="2427"/>
              <a:ext cx="3121" cy="4917"/>
            </a:xfrm>
            <a:prstGeom prst="rect">
              <a:avLst/>
            </a:prstGeom>
          </p:spPr>
        </p:pic>
      </p:grpSp>
      <p:sp>
        <p:nvSpPr>
          <p:cNvPr id="11" name="文本框 10"/>
          <p:cNvSpPr txBox="1"/>
          <p:nvPr/>
        </p:nvSpPr>
        <p:spPr>
          <a:xfrm>
            <a:off x="557530" y="637540"/>
            <a:ext cx="4789170" cy="521970"/>
          </a:xfrm>
          <a:prstGeom prst="rect">
            <a:avLst/>
          </a:prstGeom>
          <a:noFill/>
        </p:spPr>
        <p:txBody>
          <a:bodyPr wrap="square" rtlCol="0" anchor="t">
            <a:spAutoFit/>
          </a:bodyPr>
          <a:p>
            <a:pPr algn="just"/>
            <a:r>
              <a:rPr lang="zh-CN" altLang="en-US" sz="2800" b="1">
                <a:solidFill>
                  <a:schemeClr val="accent2"/>
                </a:solidFill>
                <a:latin typeface="+mj-ea"/>
                <a:ea typeface="+mj-ea"/>
                <a:sym typeface="+mn-ea"/>
              </a:rPr>
              <a:t>（二）</a:t>
            </a:r>
            <a:r>
              <a:rPr lang="en-US" altLang="zh-CN" sz="2800" b="1">
                <a:solidFill>
                  <a:schemeClr val="accent2"/>
                </a:solidFill>
                <a:latin typeface="+mj-ea"/>
                <a:ea typeface="+mj-ea"/>
                <a:sym typeface="+mn-ea"/>
              </a:rPr>
              <a:t> </a:t>
            </a:r>
            <a:r>
              <a:rPr lang="zh-CN" altLang="en-US" sz="2800" b="1">
                <a:solidFill>
                  <a:schemeClr val="accent2"/>
                </a:solidFill>
                <a:sym typeface="+mn-ea"/>
              </a:rPr>
              <a:t>教学与研究水平提高</a:t>
            </a:r>
            <a:endParaRPr lang="zh-CN" altLang="en-US" sz="2800" b="1">
              <a:solidFill>
                <a:schemeClr val="accent2"/>
              </a:solidFill>
              <a:sym typeface="+mn-ea"/>
            </a:endParaRPr>
          </a:p>
        </p:txBody>
      </p:sp>
      <p:sp>
        <p:nvSpPr>
          <p:cNvPr id="12" name="文本框 11"/>
          <p:cNvSpPr txBox="1"/>
          <p:nvPr/>
        </p:nvSpPr>
        <p:spPr>
          <a:xfrm>
            <a:off x="1309370" y="1400810"/>
            <a:ext cx="9732645" cy="1476375"/>
          </a:xfrm>
          <a:prstGeom prst="rect">
            <a:avLst/>
          </a:prstGeom>
          <a:noFill/>
        </p:spPr>
        <p:txBody>
          <a:bodyPr wrap="square" rtlCol="0">
            <a:spAutoFit/>
          </a:bodyPr>
          <a:p>
            <a:r>
              <a:rPr lang="zh-CN" altLang="en-US" b="1" spc="150">
                <a:solidFill>
                  <a:schemeClr val="tx1">
                    <a:lumMod val="85000"/>
                    <a:lumOff val="15000"/>
                  </a:schemeClr>
                </a:solidFill>
                <a:uFillTx/>
                <a:latin typeface="+mn-ea"/>
                <a:cs typeface="思源黑体 CN Regular" panose="020B0500000000000000" charset="-122"/>
                <a:sym typeface="+mn-ea"/>
              </a:rPr>
              <a:t>师生作品在各类相关学科竞赛，研究项目、教学研究中取得成果。2021年指导学生拍摄的微电影《红色土司》荣获“我心中的思政课”全国高校大学生微电影展示活动优秀奖。指导学生在“学史增信开新局.奋起追梦助陇原”2021年甘肃省大学生讲思政课公开展示活动荣获二等奖。“理想校园.培根铸魂”甘肃省高校理论宣讲报告获得一等奖，甘肃省高校理论宣讲微视频（思政课教师组）获得三等奖。</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0" fill="hold"/>
                                        <p:tgtEl>
                                          <p:spTgt spid="13"/>
                                        </p:tgtEl>
                                        <p:attrNameLst>
                                          <p:attrName>ppt_x</p:attrName>
                                        </p:attrNameLst>
                                      </p:cBhvr>
                                      <p:tavLst>
                                        <p:tav tm="0">
                                          <p:val>
                                            <p:strVal val="#ppt_x"/>
                                          </p:val>
                                        </p:tav>
                                        <p:tav tm="100000">
                                          <p:val>
                                            <p:strVal val="#ppt_x"/>
                                          </p:val>
                                        </p:tav>
                                      </p:tavLst>
                                    </p:anim>
                                    <p:anim calcmode="lin" valueType="num">
                                      <p:cBhvr additive="base">
                                        <p:cTn id="20"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3592830" y="637540"/>
            <a:ext cx="4789170" cy="706755"/>
          </a:xfrm>
          <a:prstGeom prst="rect">
            <a:avLst/>
          </a:prstGeom>
          <a:noFill/>
        </p:spPr>
        <p:txBody>
          <a:bodyPr wrap="square" rtlCol="0" anchor="t">
            <a:spAutoFit/>
          </a:bodyPr>
          <a:p>
            <a:pPr algn="ctr"/>
            <a:r>
              <a:rPr lang="zh-CN" altLang="en-US" sz="4000" b="1">
                <a:solidFill>
                  <a:schemeClr val="tx1"/>
                </a:solidFill>
                <a:latin typeface="+mj-ea"/>
                <a:ea typeface="+mj-ea"/>
                <a:sym typeface="+mn-ea"/>
              </a:rPr>
              <a:t>六、</a:t>
            </a:r>
            <a:r>
              <a:rPr lang="en-US" altLang="zh-CN" sz="4000" b="1">
                <a:solidFill>
                  <a:schemeClr val="tx1"/>
                </a:solidFill>
                <a:latin typeface="+mj-ea"/>
                <a:ea typeface="+mj-ea"/>
                <a:sym typeface="+mn-ea"/>
              </a:rPr>
              <a:t> </a:t>
            </a:r>
            <a:r>
              <a:rPr lang="zh-CN" altLang="en-US" sz="4000" b="1">
                <a:solidFill>
                  <a:schemeClr val="tx1"/>
                </a:solidFill>
                <a:sym typeface="+mn-ea"/>
              </a:rPr>
              <a:t>教学创新总结</a:t>
            </a:r>
            <a:endParaRPr lang="zh-CN" altLang="en-US" sz="4000" b="1">
              <a:solidFill>
                <a:schemeClr val="tx1"/>
              </a:solidFill>
              <a:sym typeface="+mn-ea"/>
            </a:endParaRPr>
          </a:p>
        </p:txBody>
      </p:sp>
      <p:sp>
        <p:nvSpPr>
          <p:cNvPr id="2" name="文本框 1"/>
          <p:cNvSpPr txBox="1"/>
          <p:nvPr/>
        </p:nvSpPr>
        <p:spPr>
          <a:xfrm>
            <a:off x="710565" y="1751330"/>
            <a:ext cx="10553700" cy="3538220"/>
          </a:xfrm>
          <a:prstGeom prst="rect">
            <a:avLst/>
          </a:prstGeom>
          <a:noFill/>
        </p:spPr>
        <p:txBody>
          <a:bodyPr wrap="square" rtlCol="0">
            <a:spAutoFit/>
          </a:bodyPr>
          <a:p>
            <a:r>
              <a:rPr lang="en-US" altLang="zh-CN" sz="2800" b="1"/>
              <a:t>        </a:t>
            </a:r>
            <a:r>
              <a:rPr lang="zh-CN" altLang="en-US" sz="2800" b="1"/>
              <a:t>本课程旨在培养各民族学生的中华民族共同体意识，增强</a:t>
            </a:r>
            <a:r>
              <a:rPr lang="en-US" altLang="zh-CN" sz="2800" b="1"/>
              <a:t>“</a:t>
            </a:r>
            <a:r>
              <a:rPr lang="zh-CN" altLang="en-US" sz="2800" b="1"/>
              <a:t>五个认同</a:t>
            </a:r>
            <a:r>
              <a:rPr lang="en-US" altLang="zh-CN" sz="2800" b="1"/>
              <a:t>”</a:t>
            </a:r>
            <a:r>
              <a:rPr lang="zh-CN" altLang="en-US" sz="2800" b="1"/>
              <a:t>；形成各美其美、美人之美、美美与共、天下大同的和谐民族关系，各民族共同为建成现代化强国而团结奋斗。但是教材的政策性、理论性都很强，如何讲好、讲活这门课，真正发挥它的作用，就需要教师在备课、讲课过程中灵活运用教学方法，不断进行教学创新。正是基于此，团队成员在教学过程中积极探索、大胆创新，取得了一点成果，但是教学创新永无止境，因此还需要更多的老师一同努力，取得更丰硕的创新成果。</a:t>
            </a:r>
            <a:endParaRPr lang="zh-CN" altLang="en-US" sz="2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462905" y="2152650"/>
            <a:ext cx="4064000" cy="645160"/>
          </a:xfrm>
          <a:prstGeom prst="rect">
            <a:avLst/>
          </a:prstGeom>
          <a:noFill/>
        </p:spPr>
        <p:txBody>
          <a:bodyPr wrap="square" rtlCol="0">
            <a:spAutoFit/>
          </a:bodyPr>
          <a:p>
            <a:r>
              <a:rPr lang="zh-CN" altLang="en-US" sz="3600" b="1">
                <a:solidFill>
                  <a:schemeClr val="tx1"/>
                </a:solidFill>
                <a:effectLst>
                  <a:outerShdw blurRad="38100" dist="19050" dir="2700000" algn="tl" rotWithShape="0">
                    <a:schemeClr val="dk1">
                      <a:alpha val="40000"/>
                    </a:schemeClr>
                  </a:outerShdw>
                </a:effectLst>
              </a:rPr>
              <a:t>致</a:t>
            </a:r>
            <a:r>
              <a:rPr lang="en-US" altLang="zh-CN" sz="3600" b="1">
                <a:solidFill>
                  <a:schemeClr val="tx1"/>
                </a:solidFill>
                <a:effectLst>
                  <a:outerShdw blurRad="38100" dist="19050" dir="2700000" algn="tl" rotWithShape="0">
                    <a:schemeClr val="dk1">
                      <a:alpha val="40000"/>
                    </a:schemeClr>
                  </a:outerShdw>
                </a:effectLst>
              </a:rPr>
              <a:t>     </a:t>
            </a:r>
            <a:r>
              <a:rPr lang="zh-CN" altLang="en-US" sz="3600" b="1">
                <a:solidFill>
                  <a:schemeClr val="tx1"/>
                </a:solidFill>
                <a:effectLst>
                  <a:outerShdw blurRad="38100" dist="19050" dir="2700000" algn="tl" rotWithShape="0">
                    <a:schemeClr val="dk1">
                      <a:alpha val="40000"/>
                    </a:schemeClr>
                  </a:outerShdw>
                </a:effectLst>
              </a:rPr>
              <a:t>谢</a:t>
            </a:r>
            <a:endParaRPr lang="zh-CN" altLang="en-US" sz="3600" b="1">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3044825" y="3191510"/>
            <a:ext cx="6141720" cy="1753235"/>
          </a:xfrm>
          <a:prstGeom prst="rect">
            <a:avLst/>
          </a:prstGeom>
          <a:noFill/>
        </p:spPr>
        <p:txBody>
          <a:bodyPr wrap="square" rtlCol="0">
            <a:spAutoFit/>
          </a:bodyPr>
          <a:p>
            <a:r>
              <a:rPr lang="zh-CN" altLang="en-US" sz="3600" b="1"/>
              <a:t>感谢您的聆听！</a:t>
            </a:r>
            <a:endParaRPr lang="zh-CN" altLang="en-US" sz="3600" b="1"/>
          </a:p>
          <a:p>
            <a:endParaRPr lang="zh-CN" altLang="en-US" sz="3600" b="1"/>
          </a:p>
          <a:p>
            <a:r>
              <a:rPr lang="zh-CN" altLang="en-US" sz="3600" b="1"/>
              <a:t>欢迎各位专家老师批评指正！</a:t>
            </a:r>
            <a:endParaRPr lang="zh-CN" altLang="en-US" sz="3600" b="1"/>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0939_1*m_h_f*1_2_1"/>
  <p:tag name="KSO_WM_TEMPLATE_CATEGORY" val="diagram"/>
  <p:tag name="KSO_WM_TEMPLATE_INDEX" val="20230939"/>
  <p:tag name="KSO_WM_UNIT_LAYERLEVEL" val="1_1_1"/>
  <p:tag name="KSO_WM_TAG_VERSION" val="3.0"/>
  <p:tag name="KSO_WM_BEAUTIFY_FLAG" val="#wm#"/>
  <p:tag name="KSO_WM_DIAGRAM_VERSION" val="3"/>
  <p:tag name="KSO_WM_DIAGRAM_COLOR_TRICK" val="4"/>
  <p:tag name="KSO_WM_DIAGRAM_COLOR_TEXT_CAN_REMOVE" val="n"/>
  <p:tag name="KSO_WM_UNIT_VALUE" val="78"/>
  <p:tag name="KSO_WM_UNIT_PRESET_TEXT" val="输入你的智能图形项正文&#10;请尽量言简意赅"/>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30939_1*m_h_i*1_2_3"/>
  <p:tag name="KSO_WM_TEMPLATE_CATEGORY" val="diagram"/>
  <p:tag name="KSO_WM_TEMPLATE_INDEX" val="20230939"/>
  <p:tag name="KSO_WM_UNIT_LAYERLEVEL" val="1_1_1"/>
  <p:tag name="KSO_WM_TAG_VERSION" val="3.0"/>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6,&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0939_1*m_h_i*1_2_1"/>
  <p:tag name="KSO_WM_TEMPLATE_CATEGORY" val="diagram"/>
  <p:tag name="KSO_WM_TEMPLATE_INDEX" val="20230939"/>
  <p:tag name="KSO_WM_UNIT_LAYERLEVEL" val="1_1_1"/>
  <p:tag name="KSO_WM_TAG_VERSION" val="3.0"/>
  <p:tag name="KSO_WM_UNIT_LINE_FORE_SCHEMECOLOR_INDEX" val="6"/>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solidLine&quot;:{&quot;brightness&quot;:0,&quot;colorType&quot;:1,&quot;foreColorIndex&quot;:6,&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230939_1*m_h_x*1_2_1"/>
  <p:tag name="KSO_WM_TEMPLATE_CATEGORY" val="diagram"/>
  <p:tag name="KSO_WM_TEMPLATE_INDEX" val="20230939"/>
  <p:tag name="KSO_WM_UNIT_LAYERLEVEL" val="1_1_1"/>
  <p:tag name="KSO_WM_TAG_VERSION" val="3.0"/>
  <p:tag name="KSO_WM_UNIT_VALUE" val="86*86"/>
  <p:tag name="KSO_WM_DIAGRAM_MAX_ITEMCNT" val="6"/>
  <p:tag name="KSO_WM_DIAGRAM_MIN_ITEMCNT" val="2"/>
  <p:tag name="KSO_WM_DIAGRAM_VIRTUALLY_FRAME" val="{&quot;height&quot;:282.95000000000005,&quot;width&quot;:867.0000000000001}"/>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10196078568696976}],&quot;type&quot;:3},&quot;glow&quot;:{&quot;colorType&quot;:0},&quot;line&quot;:{&quot;type&quot;:0},&quot;shadow&quot;:{&quot;brightness&quot;:-0.25,&quot;colorType&quot;:1,&quot;foreColorIndex&quot;:6,&quot;transparency&quot;:0.800000011920929},&quot;threeD&quot;:{&quot;curvedSurface&quot;:{&quot;brightness&quot;:0,&quot;colorType&quot;:2,&quot;rgb&quot;:&quot;#000000&quot;},&quot;depth&quot;:{&quot;colorType&quot;:0}}},&quot;text&quot;:{&quot;fill&quot;:{},&quot;glow&quot;:{},&quot;line&quot;:{},&quot;shadow&quot;:{},&quot;threeD&quot;:{}}}"/>
</p:tagLst>
</file>

<file path=ppt/tags/tag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0939_1*m_h_a*1_1_1"/>
  <p:tag name="KSO_WM_TEMPLATE_CATEGORY" val="diagram"/>
  <p:tag name="KSO_WM_TEMPLATE_INDEX" val="20230939"/>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PRESET_TEXT" val="添加标题"/>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2"/>
  <p:tag name="KSO_WM_UNIT_ID" val="diagram20230939_1*m_h_a*1_2_2"/>
  <p:tag name="KSO_WM_TEMPLATE_CATEGORY" val="diagram"/>
  <p:tag name="KSO_WM_TEMPLATE_INDEX" val="20230939"/>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PRESET_TEXT" val="添加标题"/>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0939_2*m_h_f*1_3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VALUE" val="65"/>
  <p:tag name="KSO_WM_UNIT_PRESET_TEXT" val="输入你的智能图形项正文&#10;请尽量言简意赅"/>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0939_2*m_h_f*1_1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VALUE" val="65"/>
  <p:tag name="KSO_WM_UNIT_PRESET_TEXT" val="输入你的智能图形项正文&#10;请尽量言简意赅"/>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ID" val="diagram20230939_2*m_h_f*1_2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VALUE" val="65"/>
  <p:tag name="KSO_WM_UNIT_PRESET_TEXT" val="输入你的智能图形项正文&#10;请尽量言简意赅"/>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3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3_2"/>
  <p:tag name="KSO_WM_UNIT_FILL_TYPE" val="1"/>
  <p:tag name="KSO_WM_UNIT_FILL_FORE_SCHEMECOLOR_INDEX" val="7"/>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7,&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3_4"/>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UNIT_PRESET_TEXT" val=""/>
  <p:tag name="KSO_WM_UNIT_FILL_TYPE" val="1"/>
  <p:tag name="KSO_WM_UNIT_FILL_FORE_SCHEMECOLOR_INDEX" val="7"/>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7,&quot;transparency&quot;:0},&quot;type&quot;:1},&quot;glow&quot;:{&quot;colorType&quot;:0},&quot;line&quot;:{&quot;type&quot;:0},&quot;shadow&quot;:{&quot;brightness&quot;:0.800000011920929,&quot;colorType&quot;:1,&quot;foreColorIndex&quot;:7,&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30939_1*m_h_f*1_1_1"/>
  <p:tag name="KSO_WM_TEMPLATE_CATEGORY" val="diagram"/>
  <p:tag name="KSO_WM_TEMPLATE_INDEX" val="20230939"/>
  <p:tag name="KSO_WM_UNIT_LAYERLEVEL" val="1_1_1"/>
  <p:tag name="KSO_WM_TAG_VERSION" val="3.0"/>
  <p:tag name="KSO_WM_BEAUTIFY_FLAG" val="#wm#"/>
  <p:tag name="KSO_WM_DIAGRAM_VERSION" val="3"/>
  <p:tag name="KSO_WM_DIAGRAM_COLOR_TRICK" val="4"/>
  <p:tag name="KSO_WM_DIAGRAM_COLOR_TEXT_CAN_REMOVE" val="n"/>
  <p:tag name="KSO_WM_UNIT_VALUE" val="78"/>
  <p:tag name="KSO_WM_UNIT_PRESET_TEXT" val="输入你的智能图形项正文&#10;请尽量言简意赅"/>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3_3"/>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3_3"/>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7,&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3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3_1"/>
  <p:tag name="KSO_WM_UNIT_LINE_FORE_SCHEMECOLOR_INDEX" val="7"/>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solidLine&quot;:{&quot;brightness&quot;:0,&quot;colorType&quot;:1,&quot;foreColorIndex&quot;:7,&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xml><?xml version="1.0" encoding="utf-8"?>
<p:tagLst xmlns:p="http://schemas.openxmlformats.org/presentationml/2006/main">
  <p:tag name="KSO_WM_BEAUTIFY_FLAG" val="#wm#"/>
  <p:tag name="KSO_WM_UNIT_FILL_FORE_SCHEMECOLOR_INDEX_BRIGHTNESS" val="0"/>
  <p:tag name="KSO_WM_UNIT_HIGHLIGHT" val="0"/>
  <p:tag name="KSO_WM_UNIT_COMPATIBLE" val="0"/>
  <p:tag name="KSO_WM_UNIT_DIAGRAM_ISNUMVISUAL" val="0"/>
  <p:tag name="KSO_WM_UNIT_DIAGRAM_ISREFERUNIT" val="0"/>
  <p:tag name="KSO_WM_DIAGRAM_GROUP_CODE" val="m1-1"/>
  <p:tag name="KSO_WM_UNIT_ID" val="diagram20230939_2*m_h_x*1_3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x"/>
  <p:tag name="KSO_WM_UNIT_INDEX" val="1_3_1"/>
  <p:tag name="KSO_WM_UNIT_VALUE" val="86*86"/>
  <p:tag name="KSO_WM_DIAGRAM_MAX_ITEMCNT" val="6"/>
  <p:tag name="KSO_WM_DIAGRAM_MIN_ITEMCNT" val="2"/>
  <p:tag name="KSO_WM_DIAGRAM_VIRTUALLY_FRAME" val="{&quot;height&quot;:282.95000000000005,&quot;width&quot;:867.0000000000001}"/>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10196078568696976}],&quot;type&quot;:3},&quot;glow&quot;:{&quot;colorType&quot;:0},&quot;line&quot;:{&quot;type&quot;:0},&quot;shadow&quot;:{&quot;brightness&quot;:-0.25,&quot;colorType&quot;:1,&quot;foreColorIndex&quot;:7,&quot;transparency&quot;:0.800000011920929},&quot;threeD&quot;:{&quot;curvedSurface&quot;:{&quot;brightness&quot;:0,&quot;colorType&quot;:2,&quot;rgb&quot;:&quot;#000000&quot;},&quot;depth&quot;:{&quot;colorType&quot;:0}}},&quot;text&quot;:{&quot;fill&quot;:{},&quot;glow&quot;:{},&quot;line&quot;:{},&quot;shadow&quot;:{},&quot;threeD&quot;:{}}}"/>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1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FILL_TYPE" val="1"/>
  <p:tag name="KSO_WM_UNIT_FILL_FORE_SCHEMECOLOR_INDEX" val="5"/>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1_4"/>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UNIT_TYPE" val="m_h_i"/>
  <p:tag name="KSO_WM_UNIT_INDEX" val="1_1_4"/>
  <p:tag name="KSO_WM_UNIT_PRESET_TEXT" val=""/>
  <p:tag name="KSO_WM_UNIT_FILL_TYPE" val="1"/>
  <p:tag name="KSO_WM_UNIT_FILL_FORE_SCHEMECOLOR_INDEX" val="5"/>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5,&quot;transparency&quot;:0},&quot;type&quot;:1},&quot;glow&quot;:{&quot;colorType&quot;:0},&quot;line&quot;:{&quot;type&quot;:0},&quot;shadow&quot;:{&quot;brightness&quot;:0.800000011920929,&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1_3"/>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1_3"/>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1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1_1"/>
  <p:tag name="KSO_WM_UNIT_LINE_FORE_SCHEMECOLOR_INDEX" val="5"/>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x*1_1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x"/>
  <p:tag name="KSO_WM_UNIT_INDEX" val="1_1_1"/>
  <p:tag name="KSO_WM_UNIT_VALUE" val="82*82"/>
  <p:tag name="KSO_WM_DIAGRAM_MAX_ITEMCNT" val="6"/>
  <p:tag name="KSO_WM_DIAGRAM_MIN_ITEMCNT" val="2"/>
  <p:tag name="KSO_WM_DIAGRAM_VIRTUALLY_FRAME" val="{&quot;height&quot;:282.95000000000005,&quot;width&quot;:867.0000000000001}"/>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10196078568696976}],&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glow&quot;:{},&quot;line&quot;:{},&quot;shadow&quot;:{},&quot;threeD&quot;:{}}}"/>
</p:tagLst>
</file>

<file path=ppt/tags/tag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2_2"/>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2_2"/>
  <p:tag name="KSO_WM_UNIT_FILL_TYPE" val="1"/>
  <p:tag name="KSO_WM_UNIT_FILL_FORE_SCHEMECOLOR_INDEX" val="6"/>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6,&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0939_2*m_h_i*1_2_4"/>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ISCONTENTSTITLE" val="0"/>
  <p:tag name="KSO_WM_UNIT_ISNUMDGMTITLE" val="0"/>
  <p:tag name="KSO_WM_UNIT_NOCLEAR" val="0"/>
  <p:tag name="KSO_WM_UNIT_PRESET_TEXT" val=""/>
  <p:tag name="KSO_WM_UNIT_FILL_TYPE" val="1"/>
  <p:tag name="KSO_WM_UNIT_FILL_FORE_SCHEMECOLOR_INDEX" val="6"/>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6,&quot;transparency&quot;:0},&quot;type&quot;:1},&quot;glow&quot;:{&quot;colorType&quot;:0},&quot;line&quot;:{&quot;type&quot;:0},&quot;shadow&quot;:{&quot;brightness&quot;:0.800000011920929,&quot;colorType&quot;:1,&quot;foreColorIndex&quot;:6,&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0939_1*m_h_i*1_1_2"/>
  <p:tag name="KSO_WM_TEMPLATE_CATEGORY" val="diagram"/>
  <p:tag name="KSO_WM_TEMPLATE_INDEX" val="20230939"/>
  <p:tag name="KSO_WM_UNIT_LAYERLEVEL" val="1_1_1"/>
  <p:tag name="KSO_WM_TAG_VERSION" val="3.0"/>
  <p:tag name="KSO_WM_UNIT_FILL_TYPE" val="1"/>
  <p:tag name="KSO_WM_UNIT_FILL_FORE_SCHEMECOLOR_INDEX" val="5"/>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2_3"/>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2_3"/>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6,&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i*1_2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i"/>
  <p:tag name="KSO_WM_UNIT_INDEX" val="1_2_1"/>
  <p:tag name="KSO_WM_UNIT_LINE_FORE_SCHEMECOLOR_INDEX" val="6"/>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solidLine&quot;:{&quot;brightness&quot;:0,&quot;colorType&quot;:1,&quot;foreColorIndex&quot;:6,&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0939_2*m_h_x*1_2_1"/>
  <p:tag name="KSO_WM_TEMPLATE_CATEGORY" val="diagram"/>
  <p:tag name="KSO_WM_TEMPLATE_INDEX" val="20230939"/>
  <p:tag name="KSO_WM_UNIT_LAYERLEVEL" val="1_1_1"/>
  <p:tag name="KSO_WM_TAG_VERSION" val="3.0"/>
  <p:tag name="KSO_WM_DIAGRAM_VERSION" val="3"/>
  <p:tag name="KSO_WM_DIAGRAM_COLOR_TRICK" val="4"/>
  <p:tag name="KSO_WM_DIAGRAM_COLOR_TEXT_CAN_REMOVE" val="n"/>
  <p:tag name="KSO_WM_UNIT_TYPE" val="m_h_x"/>
  <p:tag name="KSO_WM_UNIT_INDEX" val="1_2_1"/>
  <p:tag name="KSO_WM_UNIT_VALUE" val="86*86"/>
  <p:tag name="KSO_WM_DIAGRAM_MAX_ITEMCNT" val="6"/>
  <p:tag name="KSO_WM_DIAGRAM_MIN_ITEMCNT" val="2"/>
  <p:tag name="KSO_WM_DIAGRAM_VIRTUALLY_FRAME" val="{&quot;height&quot;:282.95000000000005,&quot;width&quot;:867.0000000000001}"/>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10196078568696976}],&quot;type&quot;:3},&quot;glow&quot;:{&quot;colorType&quot;:0},&quot;line&quot;:{&quot;type&quot;:0},&quot;shadow&quot;:{&quot;brightness&quot;:-0.25,&quot;colorType&quot;:1,&quot;foreColorIndex&quot;:6,&quot;transparency&quot;:0.800000011920929},&quot;threeD&quot;:{&quot;curvedSurface&quot;:{&quot;brightness&quot;:0,&quot;colorType&quot;:2,&quot;rgb&quot;:&quot;#000000&quot;},&quot;depth&quot;:{&quot;colorType&quot;:0}}},&quot;text&quot;:{&quot;fill&quot;:{},&quot;glow&quot;:{},&quot;line&quot;:{},&quot;shadow&quot;:{},&quot;threeD&quot;:{}}}"/>
</p:tagLst>
</file>

<file path=ppt/tags/tag3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0939_2*m_h_a*1_1_1"/>
  <p:tag name="KSO_WM_TEMPLATE_CATEGORY" val="diagram"/>
  <p:tag name="KSO_WM_TEMPLATE_INDEX" val="20230939"/>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PRESET_TEXT" val="添加标题"/>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0939_2*m_h_a*1_2_1"/>
  <p:tag name="KSO_WM_TEMPLATE_CATEGORY" val="diagram"/>
  <p:tag name="KSO_WM_TEMPLATE_INDEX" val="20230939"/>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PRESET_TEXT" val="添加标题"/>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0939_2*m_h_a*1_3_1"/>
  <p:tag name="KSO_WM_TEMPLATE_CATEGORY" val="diagram"/>
  <p:tag name="KSO_WM_TEMPLATE_INDEX" val="20230939"/>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UNIT_PRESET_TEXT" val="添加标题"/>
  <p:tag name="KSO_WM_UNIT_TEXT_FILL_FORE_SCHEMECOLOR_INDEX" val="1"/>
  <p:tag name="KSO_WM_UNIT_TEXT_FILL_TYPE" val="1"/>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79_2*q_h_i*1_3_3"/>
  <p:tag name="KSO_WM_TEMPLATE_CATEGORY" val="diagram"/>
  <p:tag name="KSO_WM_TEMPLATE_INDEX" val="20231079"/>
  <p:tag name="KSO_WM_UNIT_LAYERLEVEL" val="1_1_1"/>
  <p:tag name="KSO_WM_TAG_VERSION" val="3.0"/>
  <p:tag name="KSO_WM_BEAUTIFY_FLAG" val="#wm#"/>
  <p:tag name="KSO_WM_DIAGRAM_GROUP_CODE" val="q1-1"/>
  <p:tag name="KSO_WM_UNIT_TYPE" val="q_h_i"/>
  <p:tag name="KSO_WM_UNIT_INDEX" val="1_3_3"/>
  <p:tag name="KSO_WM_DIAGRAM_VERSION" val="3"/>
  <p:tag name="KSO_WM_DIAGRAM_COLOR_TRICK" val="4"/>
  <p:tag name="KSO_WM_DIAGRAM_COLOR_TEXT_CAN_REMOVE" val="n"/>
  <p:tag name="KSO_WM_UNIT_LINE_FORE_SCHEMECOLOR_INDEX" val="7"/>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9_2*q_h_i*1_3_2"/>
  <p:tag name="KSO_WM_TEMPLATE_CATEGORY" val="diagram"/>
  <p:tag name="KSO_WM_TEMPLATE_INDEX" val="20231079"/>
  <p:tag name="KSO_WM_UNIT_LAYERLEVEL" val="1_1_1"/>
  <p:tag name="KSO_WM_TAG_VERSION" val="3.0"/>
  <p:tag name="KSO_WM_DIAGRAM_GROUP_CODE" val="q1-1"/>
  <p:tag name="KSO_WM_UNIT_TYPE" val="q_h_i"/>
  <p:tag name="KSO_WM_UNIT_INDEX" val="1_3_2"/>
  <p:tag name="KSO_WM_DIAGRAM_VERSION" val="3"/>
  <p:tag name="KSO_WM_DIAGRAM_COLOR_TRICK" val="4"/>
  <p:tag name="KSO_WM_DIAGRAM_COLOR_TEXT_CAN_REMOVE" val="n"/>
  <p:tag name="KSO_WM_UNIT_LINE_FORE_SCHEMECOLOR_INDEX" val="7"/>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79_2*q_h_i*1_3_1"/>
  <p:tag name="KSO_WM_TEMPLATE_CATEGORY" val="diagram"/>
  <p:tag name="KSO_WM_TEMPLATE_INDEX" val="20231079"/>
  <p:tag name="KSO_WM_UNIT_LAYERLEVEL" val="1_1_1"/>
  <p:tag name="KSO_WM_TAG_VERSION" val="3.0"/>
  <p:tag name="KSO_WM_BEAUTIFY_FLAG" val="#wm#"/>
  <p:tag name="KSO_WM_DIAGRAM_GROUP_CODE" val="q1-1"/>
  <p:tag name="KSO_WM_UNIT_TYPE" val="q_h_i"/>
  <p:tag name="KSO_WM_UNIT_INDEX" val="1_3_1"/>
  <p:tag name="KSO_WM_DIAGRAM_VERSION" val="3"/>
  <p:tag name="KSO_WM_DIAGRAM_COLOR_TRICK" val="4"/>
  <p:tag name="KSO_WM_DIAGRAM_COLOR_TEXT_CAN_REMOVE" val="n"/>
  <p:tag name="KSO_WM_UNIT_FILL_FORE_SCHEMECOLOR_INDEX" val="7"/>
  <p:tag name="KSO_WM_DIAGRAM_MAX_ITEMCNT" val="6"/>
  <p:tag name="KSO_WM_DIAGRAM_MIN_ITEMCNT" val="3"/>
  <p:tag name="KSO_WM_DIAGRAM_VIRTUALLY_FRAME" val="{&quot;height&quot;:312.79999999999995,&quot;width&quot;:644.5}"/>
  <p:tag name="KSO_WM_DIAGRAM_COLOR_MATCH_VALUE" val="{&quot;shape&quot;:{&quot;fill&quot;:{&quot;gradient&quot;:[{&quot;brightness&quot;:0,&quot;colorType&quot;:1,&quot;foreColorIndex&quot;:7,&quot;pos&quot;:0.75,&quot;transparency&quot;:0},{&quot;brightness&quot;:0.44999998807907104,&quot;colorType&quot;:1,&quot;foreColorIndex&quot;:7,&quot;pos&quot;:0,&quot;transparency&quot;:0}],&quot;type&quot;:3},&quot;glow&quot;:{&quot;colorType&quot;:0},&quot;line&quot;:{&quot;type&quot;:0},&quot;shadow&quot;:{&quot;brightness&quot;:0,&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3_1"/>
  <p:tag name="KSO_WM_UNIT_ID" val="diagram20231079_2*q_h_f*1_3_1"/>
  <p:tag name="KSO_WM_TEMPLATE_CATEGORY" val="diagram"/>
  <p:tag name="KSO_WM_TEMPLATE_INDEX" val="20231079"/>
  <p:tag name="KSO_WM_UNIT_LAYERLEVEL" val="1_1_1"/>
  <p:tag name="KSO_WM_TAG_VERSION" val="3.0"/>
  <p:tag name="KSO_WM_BEAUTIFY_FLAG" val="#wm#"/>
  <p:tag name="KSO_WM_DIAGRAM_GROUP_CODE" val="q1-1"/>
  <p:tag name="KSO_WM_DIAGRAM_VERSION" val="3"/>
  <p:tag name="KSO_WM_DIAGRAM_COLOR_TRICK" val="4"/>
  <p:tag name="KSO_WM_DIAGRAM_COLOR_TEXT_CAN_REMOVE" val="n"/>
  <p:tag name="KSO_WM_UNIT_PRESET_TEXT" val="单击此处输入你的智能图形项正文，文字是您思想的提炼"/>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30939_1*m_h_i*1_1_4"/>
  <p:tag name="KSO_WM_TEMPLATE_CATEGORY" val="diagram"/>
  <p:tag name="KSO_WM_TEMPLATE_INDEX" val="20230939"/>
  <p:tag name="KSO_WM_UNIT_LAYERLEVEL" val="1_1_1"/>
  <p:tag name="KSO_WM_TAG_VERSION" val="3.0"/>
  <p:tag name="KSO_WM_UNIT_PRESET_TEXT" val=""/>
  <p:tag name="KSO_WM_UNIT_FILL_TYPE" val="1"/>
  <p:tag name="KSO_WM_UNIT_FILL_FORE_SCHEMECOLOR_INDEX" val="5"/>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5,&quot;transparency&quot;:0},&quot;type&quot;:1},&quot;glow&quot;:{&quot;colorType&quot;:0},&quot;line&quot;:{&quot;type&quot;:0},&quot;shadow&quot;:{&quot;brightness&quot;:0.800000011920929,&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3_1"/>
  <p:tag name="KSO_WM_UNIT_ID" val="diagram20231079_2*q_h_a*1_3_1"/>
  <p:tag name="KSO_WM_TEMPLATE_CATEGORY" val="diagram"/>
  <p:tag name="KSO_WM_TEMPLATE_INDEX" val="20231079"/>
  <p:tag name="KSO_WM_UNIT_LAYERLEVEL" val="1_1_1"/>
  <p:tag name="KSO_WM_TAG_VERSION" val="3.0"/>
  <p:tag name="KSO_WM_BEAUTIFY_FLAG" val="#wm#"/>
  <p:tag name="KSO_WM_DIAGRAM_GROUP_CODE" val="q1-1"/>
  <p:tag name="KSO_WM_DIAGRAM_VERSION" val="3"/>
  <p:tag name="KSO_WM_DIAGRAM_COLOR_TRICK" val="4"/>
  <p:tag name="KSO_WM_DIAGRAM_COLOR_TEXT_CAN_REMOVE" val="n"/>
  <p:tag name="KSO_WM_UNIT_PRESET_TEXT" val="添加项标题"/>
  <p:tag name="KSO_WM_UNIT_TEXT_FILL_FORE_SCHEMECOLOR_INDEX" val="7"/>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79_2*q_h_i*1_2_1"/>
  <p:tag name="KSO_WM_TEMPLATE_CATEGORY" val="diagram"/>
  <p:tag name="KSO_WM_TEMPLATE_INDEX" val="20231079"/>
  <p:tag name="KSO_WM_UNIT_LAYERLEVEL" val="1_1_1"/>
  <p:tag name="KSO_WM_TAG_VERSION" val="3.0"/>
  <p:tag name="KSO_WM_BEAUTIFY_FLAG" val="#wm#"/>
  <p:tag name="KSO_WM_DIAGRAM_GROUP_CODE" val="q1-1"/>
  <p:tag name="KSO_WM_UNIT_TYPE" val="q_h_i"/>
  <p:tag name="KSO_WM_UNIT_INDEX" val="1_2_1"/>
  <p:tag name="KSO_WM_DIAGRAM_VERSION" val="3"/>
  <p:tag name="KSO_WM_DIAGRAM_COLOR_TRICK" val="4"/>
  <p:tag name="KSO_WM_DIAGRAM_COLOR_TEXT_CAN_REMOVE" val="n"/>
  <p:tag name="KSO_WM_UNIT_LINE_FORE_SCHEMECOLOR_INDEX" val="6"/>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9_2*q_h_i*1_2_2"/>
  <p:tag name="KSO_WM_TEMPLATE_CATEGORY" val="diagram"/>
  <p:tag name="KSO_WM_TEMPLATE_INDEX" val="20231079"/>
  <p:tag name="KSO_WM_UNIT_LAYERLEVEL" val="1_1_1"/>
  <p:tag name="KSO_WM_TAG_VERSION" val="3.0"/>
  <p:tag name="KSO_WM_DIAGRAM_GROUP_CODE" val="q1-1"/>
  <p:tag name="KSO_WM_UNIT_TYPE" val="q_h_i"/>
  <p:tag name="KSO_WM_UNIT_INDEX" val="1_2_2"/>
  <p:tag name="KSO_WM_DIAGRAM_VERSION" val="3"/>
  <p:tag name="KSO_WM_DIAGRAM_COLOR_TRICK" val="4"/>
  <p:tag name="KSO_WM_DIAGRAM_COLOR_TEXT_CAN_REMOVE" val="n"/>
  <p:tag name="KSO_WM_UNIT_LINE_FORE_SCHEMECOLOR_INDEX" val="6"/>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79_2*q_h_i*1_2_3"/>
  <p:tag name="KSO_WM_TEMPLATE_CATEGORY" val="diagram"/>
  <p:tag name="KSO_WM_TEMPLATE_INDEX" val="20231079"/>
  <p:tag name="KSO_WM_UNIT_LAYERLEVEL" val="1_1_1"/>
  <p:tag name="KSO_WM_TAG_VERSION" val="3.0"/>
  <p:tag name="KSO_WM_BEAUTIFY_FLAG" val="#wm#"/>
  <p:tag name="KSO_WM_DIAGRAM_GROUP_CODE" val="q1-1"/>
  <p:tag name="KSO_WM_UNIT_TYPE" val="q_h_i"/>
  <p:tag name="KSO_WM_UNIT_INDEX" val="1_2_3"/>
  <p:tag name="KSO_WM_DIAGRAM_VERSION" val="3"/>
  <p:tag name="KSO_WM_DIAGRAM_COLOR_TRICK" val="4"/>
  <p:tag name="KSO_WM_DIAGRAM_COLOR_TEXT_CAN_REMOVE" val="n"/>
  <p:tag name="KSO_WM_UNIT_FILL_FORE_SCHEMECOLOR_INDEX" val="6"/>
  <p:tag name="KSO_WM_DIAGRAM_MAX_ITEMCNT" val="6"/>
  <p:tag name="KSO_WM_DIAGRAM_MIN_ITEMCNT" val="3"/>
  <p:tag name="KSO_WM_DIAGRAM_VIRTUALLY_FRAME" val="{&quot;height&quot;:312.79999999999995,&quot;width&quot;:644.5}"/>
  <p:tag name="KSO_WM_DIAGRAM_COLOR_MATCH_VALUE" val="{&quot;shape&quot;:{&quot;fill&quot;:{&quot;gradient&quot;:[{&quot;brightness&quot;:0,&quot;colorType&quot;:1,&quot;foreColorIndex&quot;:6,&quot;pos&quot;:0.75,&quot;transparency&quot;:0},{&quot;brightness&quot;:0.44999998807907104,&quot;colorType&quot;:1,&quot;foreColorIndex&quot;:6,&quot;pos&quot;:0,&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2_1"/>
  <p:tag name="KSO_WM_UNIT_ID" val="diagram20231079_2*q_h_f*1_2_1"/>
  <p:tag name="KSO_WM_TEMPLATE_CATEGORY" val="diagram"/>
  <p:tag name="KSO_WM_TEMPLATE_INDEX" val="20231079"/>
  <p:tag name="KSO_WM_UNIT_LAYERLEVEL" val="1_1_1"/>
  <p:tag name="KSO_WM_TAG_VERSION" val="3.0"/>
  <p:tag name="KSO_WM_BEAUTIFY_FLAG" val="#wm#"/>
  <p:tag name="KSO_WM_DIAGRAM_GROUP_CODE" val="q1-1"/>
  <p:tag name="KSO_WM_DIAGRAM_VERSION" val="3"/>
  <p:tag name="KSO_WM_DIAGRAM_COLOR_TRICK" val="4"/>
  <p:tag name="KSO_WM_DIAGRAM_COLOR_TEXT_CAN_REMOVE" val="n"/>
  <p:tag name="KSO_WM_UNIT_PRESET_TEXT" val="单击此处输入你的智能图形项正文，文字是您思想的提炼"/>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2_1"/>
  <p:tag name="KSO_WM_UNIT_ID" val="diagram20231079_2*q_h_a*1_2_1"/>
  <p:tag name="KSO_WM_TEMPLATE_CATEGORY" val="diagram"/>
  <p:tag name="KSO_WM_TEMPLATE_INDEX" val="20231079"/>
  <p:tag name="KSO_WM_UNIT_LAYERLEVEL" val="1_1_1"/>
  <p:tag name="KSO_WM_TAG_VERSION" val="3.0"/>
  <p:tag name="KSO_WM_BEAUTIFY_FLAG" val="#wm#"/>
  <p:tag name="KSO_WM_DIAGRAM_GROUP_CODE" val="q1-1"/>
  <p:tag name="KSO_WM_DIAGRAM_VERSION" val="3"/>
  <p:tag name="KSO_WM_DIAGRAM_COLOR_TRICK" val="4"/>
  <p:tag name="KSO_WM_DIAGRAM_COLOR_TEXT_CAN_REMOVE" val="n"/>
  <p:tag name="KSO_WM_UNIT_PRESET_TEXT" val="添加项标题"/>
  <p:tag name="KSO_WM_UNIT_TEXT_FILL_FORE_SCHEMECOLOR_INDEX" val="6"/>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79_2*q_h_i*1_1_1"/>
  <p:tag name="KSO_WM_TEMPLATE_CATEGORY" val="diagram"/>
  <p:tag name="KSO_WM_TEMPLATE_INDEX" val="20231079"/>
  <p:tag name="KSO_WM_UNIT_LAYERLEVEL" val="1_1_1"/>
  <p:tag name="KSO_WM_TAG_VERSION" val="3.0"/>
  <p:tag name="KSO_WM_BEAUTIFY_FLAG" val="#wm#"/>
  <p:tag name="KSO_WM_DIAGRAM_GROUP_CODE" val="q1-1"/>
  <p:tag name="KSO_WM_UNIT_TYPE" val="q_h_i"/>
  <p:tag name="KSO_WM_UNIT_INDEX" val="1_1_1"/>
  <p:tag name="KSO_WM_DIAGRAM_VERSION" val="3"/>
  <p:tag name="KSO_WM_DIAGRAM_COLOR_TRICK" val="4"/>
  <p:tag name="KSO_WM_DIAGRAM_COLOR_TEXT_CAN_REMOVE" val="n"/>
  <p:tag name="KSO_WM_UNIT_LINE_FORE_SCHEMECOLOR_INDEX" val="5"/>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9_2*q_h_i*1_1_2"/>
  <p:tag name="KSO_WM_TEMPLATE_CATEGORY" val="diagram"/>
  <p:tag name="KSO_WM_TEMPLATE_INDEX" val="20231079"/>
  <p:tag name="KSO_WM_UNIT_LAYERLEVEL" val="1_1_1"/>
  <p:tag name="KSO_WM_TAG_VERSION" val="3.0"/>
  <p:tag name="KSO_WM_DIAGRAM_GROUP_CODE" val="q1-1"/>
  <p:tag name="KSO_WM_UNIT_TYPE" val="q_h_i"/>
  <p:tag name="KSO_WM_UNIT_INDEX" val="1_1_2"/>
  <p:tag name="KSO_WM_DIAGRAM_VERSION" val="3"/>
  <p:tag name="KSO_WM_DIAGRAM_COLOR_TRICK" val="4"/>
  <p:tag name="KSO_WM_DIAGRAM_COLOR_TEXT_CAN_REMOVE" val="n"/>
  <p:tag name="KSO_WM_UNIT_LINE_FORE_SCHEMECOLOR_INDEX" val="5"/>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79_2*q_h_i*1_1_3"/>
  <p:tag name="KSO_WM_TEMPLATE_CATEGORY" val="diagram"/>
  <p:tag name="KSO_WM_TEMPLATE_INDEX" val="20231079"/>
  <p:tag name="KSO_WM_UNIT_LAYERLEVEL" val="1_1_1"/>
  <p:tag name="KSO_WM_TAG_VERSION" val="3.0"/>
  <p:tag name="KSO_WM_BEAUTIFY_FLAG" val="#wm#"/>
  <p:tag name="KSO_WM_DIAGRAM_GROUP_CODE" val="q1-1"/>
  <p:tag name="KSO_WM_UNIT_TYPE" val="q_h_i"/>
  <p:tag name="KSO_WM_UNIT_INDEX" val="1_1_3"/>
  <p:tag name="KSO_WM_DIAGRAM_VERSION" val="3"/>
  <p:tag name="KSO_WM_DIAGRAM_COLOR_TRICK" val="4"/>
  <p:tag name="KSO_WM_DIAGRAM_COLOR_TEXT_CAN_REMOVE" val="n"/>
  <p:tag name="KSO_WM_UNIT_FILL_FORE_SCHEMECOLOR_INDEX" val="5"/>
  <p:tag name="KSO_WM_DIAGRAM_MAX_ITEMCNT" val="6"/>
  <p:tag name="KSO_WM_DIAGRAM_MIN_ITEMCNT" val="3"/>
  <p:tag name="KSO_WM_DIAGRAM_VIRTUALLY_FRAME" val="{&quot;height&quot;:312.79999999999995,&quot;width&quot;:644.5}"/>
  <p:tag name="KSO_WM_DIAGRAM_COLOR_MATCH_VALUE" val="{&quot;shape&quot;:{&quot;fill&quot;:{&quot;gradient&quot;:[{&quot;brightness&quot;:0,&quot;colorType&quot;:1,&quot;foreColorIndex&quot;:5,&quot;pos&quot;:0.75,&quot;transparency&quot;:0},{&quot;brightness&quot;:0.44999998807907104,&quot;colorType&quot;:1,&quot;foreColorIndex&quot;:5,&quot;pos&quot;:0,&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1_1"/>
  <p:tag name="KSO_WM_UNIT_ID" val="diagram20231079_2*q_h_f*1_1_1"/>
  <p:tag name="KSO_WM_TEMPLATE_CATEGORY" val="diagram"/>
  <p:tag name="KSO_WM_TEMPLATE_INDEX" val="20231079"/>
  <p:tag name="KSO_WM_UNIT_LAYERLEVEL" val="1_1_1"/>
  <p:tag name="KSO_WM_TAG_VERSION" val="3.0"/>
  <p:tag name="KSO_WM_BEAUTIFY_FLAG" val="#wm#"/>
  <p:tag name="KSO_WM_DIAGRAM_GROUP_CODE" val="q1-1"/>
  <p:tag name="KSO_WM_DIAGRAM_VERSION" val="3"/>
  <p:tag name="KSO_WM_DIAGRAM_COLOR_TRICK" val="4"/>
  <p:tag name="KSO_WM_DIAGRAM_COLOR_TEXT_CAN_REMOVE" val="n"/>
  <p:tag name="KSO_WM_UNIT_PRESET_TEXT" val="单击此处输入你的智能图形项正文，文字是您思想的提炼"/>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30939_1*m_h_i*1_1_3"/>
  <p:tag name="KSO_WM_TEMPLATE_CATEGORY" val="diagram"/>
  <p:tag name="KSO_WM_TEMPLATE_INDEX" val="20230939"/>
  <p:tag name="KSO_WM_UNIT_LAYERLEVEL" val="1_1_1"/>
  <p:tag name="KSO_WM_TAG_VERSION" val="3.0"/>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gradient&quot;:[{&quot;brightness&quot;:0,&quot;colorType&quot;:2,&quot;pos&quot;:0,&quot;rgb&quot;:&quot;#ffffff&quot;,&quot;transparency&quot;:0.550000011920929},{&quot;brightness&quot;:0,&quot;colorType&quot;:2,&quot;pos&quot;:1,&quot;rgb&quot;:&quot;#ffffff&quot;,&quot;transparency&quot;:0.550000011920929},{&quot;brightness&quot;:0,&quot;colorType&quot;:2,&quot;pos&quot;:0.75,&quot;rgb&quot;:&quot;#ffffff&quot;,&quot;transparency&quot;:1},{&quot;brightness&quot;:0,&quot;colorType&quot;:2,&quot;pos&quot;:0.25,&quot;rgb&quot;:&quot;#ffffff&quot;,&quot;transparency&quot;:1}],&quot;type&quot;:2},&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1_1"/>
  <p:tag name="KSO_WM_UNIT_ID" val="diagram20231079_2*q_h_a*1_1_1"/>
  <p:tag name="KSO_WM_TEMPLATE_CATEGORY" val="diagram"/>
  <p:tag name="KSO_WM_TEMPLATE_INDEX" val="20231079"/>
  <p:tag name="KSO_WM_UNIT_LAYERLEVEL" val="1_1_1"/>
  <p:tag name="KSO_WM_TAG_VERSION" val="3.0"/>
  <p:tag name="KSO_WM_BEAUTIFY_FLAG" val="#wm#"/>
  <p:tag name="KSO_WM_DIAGRAM_GROUP_CODE" val="q1-1"/>
  <p:tag name="KSO_WM_DIAGRAM_VERSION" val="3"/>
  <p:tag name="KSO_WM_DIAGRAM_COLOR_TRICK" val="4"/>
  <p:tag name="KSO_WM_DIAGRAM_COLOR_TEXT_CAN_REMOVE" val="n"/>
  <p:tag name="KSO_WM_UNIT_PRESET_TEXT" val="添加项标题"/>
  <p:tag name="KSO_WM_UNIT_TEXT_FILL_FORE_SCHEMECOLOR_INDEX" val="5"/>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79_2*q_h_i*1_4_2"/>
  <p:tag name="KSO_WM_TEMPLATE_CATEGORY" val="diagram"/>
  <p:tag name="KSO_WM_TEMPLATE_INDEX" val="20231079"/>
  <p:tag name="KSO_WM_UNIT_LAYERLEVEL" val="1_1_1"/>
  <p:tag name="KSO_WM_TAG_VERSION" val="3.0"/>
  <p:tag name="KSO_WM_BEAUTIFY_FLAG" val="#wm#"/>
  <p:tag name="KSO_WM_DIAGRAM_GROUP_CODE" val="q1-1"/>
  <p:tag name="KSO_WM_UNIT_TYPE" val="q_h_i"/>
  <p:tag name="KSO_WM_UNIT_INDEX" val="1_4_2"/>
  <p:tag name="KSO_WM_DIAGRAM_VERSION" val="3"/>
  <p:tag name="KSO_WM_DIAGRAM_COLOR_TRICK" val="4"/>
  <p:tag name="KSO_WM_DIAGRAM_COLOR_TEXT_CAN_REMOVE" val="n"/>
  <p:tag name="KSO_WM_UNIT_LINE_FORE_SCHEMECOLOR_INDEX" val="8"/>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9_2*q_h_i*1_4_3"/>
  <p:tag name="KSO_WM_TEMPLATE_CATEGORY" val="diagram"/>
  <p:tag name="KSO_WM_TEMPLATE_INDEX" val="20231079"/>
  <p:tag name="KSO_WM_UNIT_LAYERLEVEL" val="1_1_1"/>
  <p:tag name="KSO_WM_TAG_VERSION" val="3.0"/>
  <p:tag name="KSO_WM_DIAGRAM_GROUP_CODE" val="q1-1"/>
  <p:tag name="KSO_WM_UNIT_TYPE" val="q_h_i"/>
  <p:tag name="KSO_WM_UNIT_INDEX" val="1_4_3"/>
  <p:tag name="KSO_WM_DIAGRAM_VERSION" val="3"/>
  <p:tag name="KSO_WM_DIAGRAM_COLOR_TRICK" val="4"/>
  <p:tag name="KSO_WM_DIAGRAM_COLOR_TEXT_CAN_REMOVE" val="n"/>
  <p:tag name="KSO_WM_UNIT_LINE_FORE_SCHEMECOLOR_INDEX" val="8"/>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79_2*q_h_i*1_4_1"/>
  <p:tag name="KSO_WM_TEMPLATE_CATEGORY" val="diagram"/>
  <p:tag name="KSO_WM_TEMPLATE_INDEX" val="20231079"/>
  <p:tag name="KSO_WM_UNIT_LAYERLEVEL" val="1_1_1"/>
  <p:tag name="KSO_WM_TAG_VERSION" val="3.0"/>
  <p:tag name="KSO_WM_BEAUTIFY_FLAG" val="#wm#"/>
  <p:tag name="KSO_WM_DIAGRAM_GROUP_CODE" val="q1-1"/>
  <p:tag name="KSO_WM_UNIT_TYPE" val="q_h_i"/>
  <p:tag name="KSO_WM_UNIT_INDEX" val="1_4_1"/>
  <p:tag name="KSO_WM_DIAGRAM_VERSION" val="3"/>
  <p:tag name="KSO_WM_DIAGRAM_COLOR_TRICK" val="4"/>
  <p:tag name="KSO_WM_DIAGRAM_COLOR_TEXT_CAN_REMOVE" val="n"/>
  <p:tag name="KSO_WM_UNIT_FILL_FORE_SCHEMECOLOR_INDEX" val="8"/>
  <p:tag name="KSO_WM_DIAGRAM_MAX_ITEMCNT" val="6"/>
  <p:tag name="KSO_WM_DIAGRAM_MIN_ITEMCNT" val="3"/>
  <p:tag name="KSO_WM_DIAGRAM_VIRTUALLY_FRAME" val="{&quot;height&quot;:312.79999999999995,&quot;width&quot;:644.5}"/>
  <p:tag name="KSO_WM_DIAGRAM_COLOR_MATCH_VALUE" val="{&quot;shape&quot;:{&quot;fill&quot;:{&quot;gradient&quot;:[{&quot;brightness&quot;:0,&quot;colorType&quot;:1,&quot;foreColorIndex&quot;:8,&quot;pos&quot;:0.75,&quot;transparency&quot;:0},{&quot;brightness&quot;:0.44999998807907104,&quot;colorType&quot;:1,&quot;foreColorIndex&quot;:8,&quot;pos&quot;:0,&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4_1"/>
  <p:tag name="KSO_WM_UNIT_ID" val="diagram20231079_2*q_h_a*1_4_1"/>
  <p:tag name="KSO_WM_TEMPLATE_CATEGORY" val="diagram"/>
  <p:tag name="KSO_WM_TEMPLATE_INDEX" val="20231079"/>
  <p:tag name="KSO_WM_UNIT_LAYERLEVEL" val="1_1_1"/>
  <p:tag name="KSO_WM_TAG_VERSION" val="3.0"/>
  <p:tag name="KSO_WM_BEAUTIFY_FLAG" val="#wm#"/>
  <p:tag name="KSO_WM_DIAGRAM_GROUP_CODE" val="q1-1"/>
  <p:tag name="KSO_WM_DIAGRAM_VERSION" val="3"/>
  <p:tag name="KSO_WM_DIAGRAM_COLOR_TRICK" val="4"/>
  <p:tag name="KSO_WM_DIAGRAM_COLOR_TEXT_CAN_REMOVE" val="n"/>
  <p:tag name="KSO_WM_UNIT_PRESET_TEXT" val="添加项标题"/>
  <p:tag name="KSO_WM_UNIT_TEXT_FILL_FORE_SCHEMECOLOR_INDEX" val="8"/>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4_1"/>
  <p:tag name="KSO_WM_UNIT_ID" val="diagram20231079_2*q_h_f*1_4_1"/>
  <p:tag name="KSO_WM_TEMPLATE_CATEGORY" val="diagram"/>
  <p:tag name="KSO_WM_TEMPLATE_INDEX" val="20231079"/>
  <p:tag name="KSO_WM_UNIT_LAYERLEVEL" val="1_1_1"/>
  <p:tag name="KSO_WM_TAG_VERSION" val="3.0"/>
  <p:tag name="KSO_WM_BEAUTIFY_FLAG" val="#wm#"/>
  <p:tag name="KSO_WM_DIAGRAM_GROUP_CODE" val="q1-1"/>
  <p:tag name="KSO_WM_DIAGRAM_VERSION" val="3"/>
  <p:tag name="KSO_WM_DIAGRAM_COLOR_TRICK" val="4"/>
  <p:tag name="KSO_WM_DIAGRAM_COLOR_TEXT_CAN_REMOVE" val="n"/>
  <p:tag name="KSO_WM_UNIT_PRESET_TEXT" val="单击此处输入你的智能图形项正文，文字是您思想的提炼"/>
  <p:tag name="KSO_WM_DIAGRAM_MAX_ITEMCNT" val="6"/>
  <p:tag name="KSO_WM_DIAGRAM_MIN_ITEMCNT" val="3"/>
  <p:tag name="KSO_WM_DIAGRAM_VIRTUALLY_FRAME" val="{&quot;height&quot;:312.79999999999995,&quot;width&quot;:64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6.xml><?xml version="1.0" encoding="utf-8"?>
<p:tagLst xmlns:p="http://schemas.openxmlformats.org/presentationml/2006/main">
  <p:tag name="KSO_WM_SLIDE_ANIMATION_ID" val="3167240"/>
  <p:tag name="KSO_WM_SLIDE_ANIMATION_TYPE" val="1_3_2_3"/>
</p:tagLst>
</file>

<file path=ppt/tags/tag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i*1_1"/>
  <p:tag name="KSO_WM_TEMPLATE_CATEGORY" val="diagram"/>
  <p:tag name="KSO_WM_TEMPLATE_INDEX" val="20231071"/>
  <p:tag name="KSO_WM_UNIT_LAYERLEVEL" val="1_1"/>
  <p:tag name="KSO_WM_TAG_VERSION" val="3.0"/>
  <p:tag name="KSO_WM_DIAGRAM_VERSION" val="3"/>
  <p:tag name="KSO_WM_DIAGRAM_COLOR_TRICK" val="4"/>
  <p:tag name="KSO_WM_DIAGRAM_COLOR_TEXT_CAN_REMOVE" val="n"/>
  <p:tag name="KSO_WM_DIAGRAM_GROUP_CODE" val="q1-1"/>
  <p:tag name="KSO_WM_UNIT_TYPE" val="q_i"/>
  <p:tag name="KSO_WM_UNIT_INDEX" val="1_1"/>
  <p:tag name="KSO_WM_DIAGRAM_MAX_ITEMCNT" val="6"/>
  <p:tag name="KSO_WM_DIAGRAM_MIN_ITEMCNT" val="3"/>
  <p:tag name="KSO_WM_DIAGRAM_VIRTUALLY_FRAME" val="{&quot;height&quot;:325.09999999999997,&quot;width&quot;:786.55}"/>
  <p:tag name="KSO_WM_DIAGRAM_COLOR_MATCH_VALUE" val="{&quot;shape&quot;:{&quot;fill&quot;:{&quot;solid&quot;:{&quot;brightness&quot;:0,&quot;colorType&quot;:1,&quot;foreColorIndex&quot;:14,&quot;transparency&quot;:0},&quot;type&quot;:1},&quot;glow&quot;:{&quot;colorType&quot;:0},&quot;line&quot;:{&quot;type&quot;:0},&quot;shadow&quot;:{&quot;brightness&quot;:0.3499999940395355,&quot;colorType&quot;:1,&quot;foreColorIndex&quot;:13,&quot;transparency&quot;:0.94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i*1_2"/>
  <p:tag name="KSO_WM_TEMPLATE_CATEGORY" val="diagram"/>
  <p:tag name="KSO_WM_TEMPLATE_INDEX" val="20231071"/>
  <p:tag name="KSO_WM_UNIT_LAYERLEVEL" val="1_1"/>
  <p:tag name="KSO_WM_TAG_VERSION" val="3.0"/>
  <p:tag name="KSO_WM_DIAGRAM_VERSION" val="3"/>
  <p:tag name="KSO_WM_DIAGRAM_COLOR_TRICK" val="4"/>
  <p:tag name="KSO_WM_DIAGRAM_COLOR_TEXT_CAN_REMOVE" val="n"/>
  <p:tag name="KSO_WM_DIAGRAM_GROUP_CODE" val="q1-1"/>
  <p:tag name="KSO_WM_UNIT_TYPE" val="q_i"/>
  <p:tag name="KSO_WM_UNIT_INDEX" val="1_2"/>
  <p:tag name="KSO_WM_DIAGRAM_MAX_ITEMCNT" val="6"/>
  <p:tag name="KSO_WM_DIAGRAM_MIN_ITEMCNT" val="3"/>
  <p:tag name="KSO_WM_DIAGRAM_VIRTUALLY_FRAME" val="{&quot;height&quot;:325.09999999999997,&quot;width&quot;:786.55}"/>
  <p:tag name="KSO_WM_DIAGRAM_COLOR_MATCH_VALUE" val="{&quot;shape&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2_1"/>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SUBTYPE" val="d"/>
  <p:tag name="KSO_WM_UNIT_TYPE" val="q_h_i"/>
  <p:tag name="KSO_WM_UNIT_INDEX" val="1_2_1"/>
  <p:tag name="KSO_WM_UNIT_FILL_FORE_SCHEMECOLOR_INDEX" val="6"/>
  <p:tag name="KSO_WM_DIAGRAM_MAX_ITEMCNT" val="6"/>
  <p:tag name="KSO_WM_DIAGRAM_MIN_ITEMCNT" val="3"/>
  <p:tag name="KSO_WM_DIAGRAM_VIRTUALLY_FRAME" val="{&quot;height&quot;:325.09999999999997,&quot;width&quot;:786.55}"/>
  <p:tag name="KSO_WM_DIAGRAM_COLOR_MATCH_VALUE" val="{&quot;shape&quot;:{&quot;fill&quot;:{&quot;gradient&quot;:[{&quot;brightness&quot;:0.4000000059604645,&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0939_1*m_h_i*1_1_1"/>
  <p:tag name="KSO_WM_TEMPLATE_CATEGORY" val="diagram"/>
  <p:tag name="KSO_WM_TEMPLATE_INDEX" val="20230939"/>
  <p:tag name="KSO_WM_UNIT_LAYERLEVEL" val="1_1_1"/>
  <p:tag name="KSO_WM_TAG_VERSION" val="3.0"/>
  <p:tag name="KSO_WM_UNIT_LINE_FORE_SCHEMECOLOR_INDEX" val="5"/>
  <p:tag name="KSO_WM_DIAGRAM_MAX_ITEMCNT" val="6"/>
  <p:tag name="KSO_WM_DIAGRAM_MIN_ITEMCNT" val="2"/>
  <p:tag name="KSO_WM_DIAGRAM_VIRTUALLY_FRAME" val="{&quot;height&quot;:282.95000000000005,&quot;width&quot;:867.0000000000001}"/>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2_2"/>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TYPE" val="q_h_i"/>
  <p:tag name="KSO_WM_UNIT_INDEX" val="1_2_2"/>
  <p:tag name="KSO_WM_UNIT_FILL_FORE_SCHEMECOLOR_INDEX" val="6"/>
  <p:tag name="KSO_WM_DIAGRAM_MAX_ITEMCNT" val="6"/>
  <p:tag name="KSO_WM_DIAGRAM_MIN_ITEMCNT" val="3"/>
  <p:tag name="KSO_WM_DIAGRAM_VIRTUALLY_FRAME" val="{&quot;height&quot;:325.09999999999997,&quot;width&quot;:786.55}"/>
  <p:tag name="KSO_WM_DIAGRAM_COLOR_MATCH_VALUE" val="{&quot;shape&quot;:{&quot;fill&quot;:{&quot;gradient&quot;:[{&quot;brightness&quot;:0,&quot;colorType&quot;:1,&quot;foreColorIndex&quot;:6,&quot;pos&quot;:0.8100000023841858,&quot;transparency&quot;:1},{&quot;brightness&quot;:0,&quot;colorType&quot;:1,&quot;foreColorIndex&quot;:6,&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2_3"/>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TYPE" val="q_h_i"/>
  <p:tag name="KSO_WM_UNIT_INDEX" val="1_2_3"/>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gradient&quot;:[{&quot;brightness&quot;:0,&quot;colorType&quot;:1,&quot;foreColorIndex&quot;:6,&quot;pos&quot;:0.25,&quot;transparency&quot;:1},{&quot;brightness&quot;:0,&quot;colorType&quot;:1,&quot;foreColorIndex&quot;:6,&quot;pos&quot;:0.6000000238418579,&quot;transparency&quot;:0.20000000298023224}],&quot;type&quot;:2},&quot;shadow&quot;:{&quot;brightness&quot;:-0.25,&quot;colorType&quot;:1,&quot;foreColorIndex&quot;:6,&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2_1"/>
  <p:tag name="KSO_WM_UNIT_ID" val="diagram20231071_2*q_h_f*1_2_1"/>
  <p:tag name="KSO_WM_TEMPLATE_CATEGORY" val="diagram"/>
  <p:tag name="KSO_WM_TEMPLATE_INDEX" val="20231071"/>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单击此处输入你的智能图形项正文,文字是您思想的提炼"/>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2_1"/>
  <p:tag name="KSO_WM_UNIT_ID" val="diagram20231071_2*q_h_a*1_2_1"/>
  <p:tag name="KSO_WM_TEMPLATE_CATEGORY" val="diagram"/>
  <p:tag name="KSO_WM_TEMPLATE_INDEX" val="20231071"/>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添加标题"/>
  <p:tag name="KSO_WM_UNIT_TEXT_FILL_FORE_SCHEMECOLOR_INDEX" val="6"/>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3_1"/>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SUBTYPE" val="d"/>
  <p:tag name="KSO_WM_UNIT_TYPE" val="q_h_i"/>
  <p:tag name="KSO_WM_UNIT_INDEX" val="1_3_1"/>
  <p:tag name="KSO_WM_UNIT_FILL_FORE_SCHEMECOLOR_INDEX" val="7"/>
  <p:tag name="KSO_WM_DIAGRAM_MAX_ITEMCNT" val="6"/>
  <p:tag name="KSO_WM_DIAGRAM_MIN_ITEMCNT" val="3"/>
  <p:tag name="KSO_WM_DIAGRAM_VIRTUALLY_FRAME" val="{&quot;height&quot;:325.09999999999997,&quot;width&quot;:786.55}"/>
  <p:tag name="KSO_WM_DIAGRAM_COLOR_MATCH_VALUE" val="{&quot;shape&quot;:{&quot;fill&quot;:{&quot;gradient&quot;:[{&quot;brightness&quot;:0.4000000059604645,&quot;colorType&quot;:1,&quot;foreColorIndex&quot;:7,&quot;pos&quot;:0,&quot;transparency&quot;:0},{&quot;brightness&quot;:0,&quot;colorType&quot;:1,&quot;foreColorIndex&quot;:7,&quot;pos&quot;:1,&quot;transparency&quot;:0}],&quot;type&quot;:3},&quot;glow&quot;:{&quot;colorType&quot;:0},&quot;line&quot;:{&quot;type&quot;:0},&quot;shadow&quot;:{&quot;brightness&quot;:0,&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3_3"/>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TYPE" val="q_h_i"/>
  <p:tag name="KSO_WM_UNIT_INDEX" val="1_3_3"/>
  <p:tag name="KSO_WM_UNIT_FILL_FORE_SCHEMECOLOR_INDEX" val="7"/>
  <p:tag name="KSO_WM_DIAGRAM_MAX_ITEMCNT" val="6"/>
  <p:tag name="KSO_WM_DIAGRAM_MIN_ITEMCNT" val="3"/>
  <p:tag name="KSO_WM_DIAGRAM_VIRTUALLY_FRAME" val="{&quot;height&quot;:325.09999999999997,&quot;width&quot;:786.55}"/>
  <p:tag name="KSO_WM_DIAGRAM_COLOR_MATCH_VALUE" val="{&quot;shape&quot;:{&quot;fill&quot;:{&quot;gradient&quot;:[{&quot;brightness&quot;:0,&quot;colorType&quot;:1,&quot;foreColorIndex&quot;:7,&quot;pos&quot;:0.8100000023841858,&quot;transparency&quot;:1},{&quot;brightness&quot;:0,&quot;colorType&quot;:1,&quot;foreColorIndex&quot;:7,&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3_2"/>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TYPE" val="q_h_i"/>
  <p:tag name="KSO_WM_UNIT_INDEX" val="1_3_2"/>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gradient&quot;:[{&quot;brightness&quot;:0,&quot;colorType&quot;:1,&quot;foreColorIndex&quot;:7,&quot;pos&quot;:0.25,&quot;transparency&quot;:1},{&quot;brightness&quot;:0,&quot;colorType&quot;:1,&quot;foreColorIndex&quot;:7,&quot;pos&quot;:0.6000000238418579,&quot;transparency&quot;:0.20000000298023224}],&quot;type&quot;:2},&quot;shadow&quot;:{&quot;brightness&quot;:-0.2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3_1"/>
  <p:tag name="KSO_WM_UNIT_ID" val="diagram20231071_2*q_h_f*1_3_1"/>
  <p:tag name="KSO_WM_TEMPLATE_CATEGORY" val="diagram"/>
  <p:tag name="KSO_WM_TEMPLATE_INDEX" val="20231071"/>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单击此处输入你的智能图形项正文,文字是您思想的提炼"/>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3_1"/>
  <p:tag name="KSO_WM_UNIT_ID" val="diagram20231071_2*q_h_a*1_3_1"/>
  <p:tag name="KSO_WM_TEMPLATE_CATEGORY" val="diagram"/>
  <p:tag name="KSO_WM_TEMPLATE_INDEX" val="20231071"/>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添加标题"/>
  <p:tag name="KSO_WM_UNIT_TEXT_FILL_FORE_SCHEMECOLOR_INDEX" val="7"/>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1_1"/>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SUBTYPE" val="d"/>
  <p:tag name="KSO_WM_UNIT_TYPE" val="q_h_i"/>
  <p:tag name="KSO_WM_UNIT_INDEX" val="1_1_1"/>
  <p:tag name="KSO_WM_UNIT_FILL_FORE_SCHEMECOLOR_INDEX" val="5"/>
  <p:tag name="KSO_WM_DIAGRAM_MAX_ITEMCNT" val="6"/>
  <p:tag name="KSO_WM_DIAGRAM_MIN_ITEMCNT" val="3"/>
  <p:tag name="KSO_WM_DIAGRAM_VIRTUALLY_FRAME" val="{&quot;height&quot;:325.09999999999997,&quot;width&quot;:786.5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230939_1*m_h_x*1_1_1"/>
  <p:tag name="KSO_WM_TEMPLATE_CATEGORY" val="diagram"/>
  <p:tag name="KSO_WM_TEMPLATE_INDEX" val="20230939"/>
  <p:tag name="KSO_WM_UNIT_LAYERLEVEL" val="1_1_1"/>
  <p:tag name="KSO_WM_TAG_VERSION" val="3.0"/>
  <p:tag name="KSO_WM_UNIT_VALUE" val="82*82"/>
  <p:tag name="KSO_WM_DIAGRAM_MAX_ITEMCNT" val="6"/>
  <p:tag name="KSO_WM_DIAGRAM_MIN_ITEMCNT" val="2"/>
  <p:tag name="KSO_WM_DIAGRAM_VIRTUALLY_FRAME" val="{&quot;height&quot;:282.95000000000005,&quot;width&quot;:867.0000000000001}"/>
  <p:tag name="KSO_WM_DIAGRAM_COLOR_MATCH_VALUE" val="{&quot;shape&quot;:{&quot;fill&quot;:{&quot;gradient&quot;:[{&quot;brightness&quot;:0,&quot;colorType&quot;:2,&quot;pos&quot;:0,&quot;rgb&quot;:&quot;#ffffff&quot;,&quot;transparency&quot;:0},{&quot;brightness&quot;:0,&quot;colorType&quot;:2,&quot;pos&quot;:0.9999899864196777,&quot;rgb&quot;:&quot;#ffffff&quot;,&quot;transparency&quot;:0.10196078568696976}],&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glow&quot;:{},&quot;line&quot;:{},&quot;shadow&quot;:{},&quot;threeD&quot;:{}}}"/>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1_3"/>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TYPE" val="q_h_i"/>
  <p:tag name="KSO_WM_UNIT_INDEX" val="1_1_3"/>
  <p:tag name="KSO_WM_UNIT_FILL_FORE_SCHEMECOLOR_INDEX" val="5"/>
  <p:tag name="KSO_WM_DIAGRAM_MAX_ITEMCNT" val="6"/>
  <p:tag name="KSO_WM_DIAGRAM_MIN_ITEMCNT" val="3"/>
  <p:tag name="KSO_WM_DIAGRAM_VIRTUALLY_FRAME" val="{&quot;height&quot;:325.09999999999997,&quot;width&quot;:786.55}"/>
  <p:tag name="KSO_WM_DIAGRAM_COLOR_MATCH_VALUE" val="{&quot;shape&quot;:{&quot;fill&quot;:{&quot;gradient&quot;:[{&quot;brightness&quot;:0,&quot;colorType&quot;:1,&quot;foreColorIndex&quot;:5,&quot;pos&quot;:0.8100000023841858,&quot;transparency&quot;:1},{&quot;brightness&quot;:0,&quot;colorType&quot;:1,&quot;foreColorIndex&quot;:5,&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1_2"/>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TYPE" val="q_h_i"/>
  <p:tag name="KSO_WM_UNIT_INDEX" val="1_1_2"/>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gradient&quot;:[{&quot;brightness&quot;:0,&quot;colorType&quot;:2,&quot;pos&quot;:0.25,&quot;rgb&quot;:&quot;#376fff&quot;,&quot;transparency&quot;:1},{&quot;brightness&quot;:0,&quot;colorType&quot;:1,&quot;foreColorIndex&quot;:5,&quot;pos&quot;:0.6000000238418579,&quot;transparency&quot;:0.20000000298023224}],&quot;type&quot;:2},&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1_1"/>
  <p:tag name="KSO_WM_UNIT_ID" val="diagram20231071_2*q_h_f*1_1_1"/>
  <p:tag name="KSO_WM_TEMPLATE_CATEGORY" val="diagram"/>
  <p:tag name="KSO_WM_TEMPLATE_INDEX" val="20231071"/>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单击此处输入你的智能图形项正文,文字是您思想的提炼"/>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1_1"/>
  <p:tag name="KSO_WM_UNIT_ID" val="diagram20231071_2*q_h_a*1_1_1"/>
  <p:tag name="KSO_WM_TEMPLATE_CATEGORY" val="diagram"/>
  <p:tag name="KSO_WM_TEMPLATE_INDEX" val="20231071"/>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添加标题"/>
  <p:tag name="KSO_WM_UNIT_TEXT_FILL_FORE_SCHEMECOLOR_INDEX" val="5"/>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4_2"/>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SUBTYPE" val="d"/>
  <p:tag name="KSO_WM_UNIT_TYPE" val="q_h_i"/>
  <p:tag name="KSO_WM_UNIT_INDEX" val="1_4_2"/>
  <p:tag name="KSO_WM_UNIT_FILL_FORE_SCHEMECOLOR_INDEX" val="8"/>
  <p:tag name="KSO_WM_DIAGRAM_MAX_ITEMCNT" val="6"/>
  <p:tag name="KSO_WM_DIAGRAM_MIN_ITEMCNT" val="3"/>
  <p:tag name="KSO_WM_DIAGRAM_VIRTUALLY_FRAME" val="{&quot;height&quot;:325.09999999999997,&quot;width&quot;:786.55}"/>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4_3"/>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TYPE" val="q_h_i"/>
  <p:tag name="KSO_WM_UNIT_INDEX" val="1_4_3"/>
  <p:tag name="KSO_WM_UNIT_FILL_FORE_SCHEMECOLOR_INDEX" val="8"/>
  <p:tag name="KSO_WM_DIAGRAM_MAX_ITEMCNT" val="6"/>
  <p:tag name="KSO_WM_DIAGRAM_MIN_ITEMCNT" val="3"/>
  <p:tag name="KSO_WM_DIAGRAM_VIRTUALLY_FRAME" val="{&quot;height&quot;:325.09999999999997,&quot;width&quot;:786.55}"/>
  <p:tag name="KSO_WM_DIAGRAM_COLOR_MATCH_VALUE" val="{&quot;shape&quot;:{&quot;fill&quot;:{&quot;gradient&quot;:[{&quot;brightness&quot;:0,&quot;colorType&quot;:1,&quot;foreColorIndex&quot;:8,&quot;pos&quot;:0.8100000023841858,&quot;transparency&quot;:1},{&quot;brightness&quot;:0,&quot;colorType&quot;:1,&quot;foreColorIndex&quot;:8,&quot;pos&quot;:1,&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71_2*q_h_i*1_4_1"/>
  <p:tag name="KSO_WM_TEMPLATE_CATEGORY" val="diagram"/>
  <p:tag name="KSO_WM_TEMPLATE_INDEX" val="20231071"/>
  <p:tag name="KSO_WM_UNIT_LAYERLEVEL" val="1_1_1"/>
  <p:tag name="KSO_WM_TAG_VERSION" val="3.0"/>
  <p:tag name="KSO_WM_DIAGRAM_VERSION" val="3"/>
  <p:tag name="KSO_WM_DIAGRAM_COLOR_TRICK" val="4"/>
  <p:tag name="KSO_WM_DIAGRAM_COLOR_TEXT_CAN_REMOVE" val="n"/>
  <p:tag name="KSO_WM_DIAGRAM_GROUP_CODE" val="q1-1"/>
  <p:tag name="KSO_WM_UNIT_TYPE" val="q_h_i"/>
  <p:tag name="KSO_WM_UNIT_INDEX" val="1_4_1"/>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gradient&quot;:[{&quot;brightness&quot;:0,&quot;colorType&quot;:1,&quot;foreColorIndex&quot;:8,&quot;pos&quot;:0.25,&quot;transparency&quot;:1},{&quot;brightness&quot;:0,&quot;colorType&quot;:1,&quot;foreColorIndex&quot;:8,&quot;pos&quot;:0.6000000238418579,&quot;transparency&quot;:0.20000000298023224}],&quot;type&quot;:2},&quot;shadow&quot;:{&quot;brightness&quot;:-0.25,&quot;colorType&quot;:1,&quot;foreColorIndex&quot;:8,&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4_1"/>
  <p:tag name="KSO_WM_UNIT_ID" val="diagram20231071_2*q_h_f*1_4_1"/>
  <p:tag name="KSO_WM_TEMPLATE_CATEGORY" val="diagram"/>
  <p:tag name="KSO_WM_TEMPLATE_INDEX" val="20231071"/>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单击此处输入你的智能图形项正文,文字是您思想的提炼"/>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4_1"/>
  <p:tag name="KSO_WM_UNIT_ID" val="diagram20231071_2*q_h_a*1_4_1"/>
  <p:tag name="KSO_WM_TEMPLATE_CATEGORY" val="diagram"/>
  <p:tag name="KSO_WM_TEMPLATE_INDEX" val="20231071"/>
  <p:tag name="KSO_WM_UNIT_LAYERLEVEL" val="1_1_1"/>
  <p:tag name="KSO_WM_TAG_VERSION" val="3.0"/>
  <p:tag name="KSO_WM_BEAUTIFY_FLAG" val="#wm#"/>
  <p:tag name="KSO_WM_DIAGRAM_VERSION" val="3"/>
  <p:tag name="KSO_WM_DIAGRAM_COLOR_TRICK" val="4"/>
  <p:tag name="KSO_WM_DIAGRAM_COLOR_TEXT_CAN_REMOVE" val="n"/>
  <p:tag name="KSO_WM_DIAGRAM_GROUP_CODE" val="q1-1"/>
  <p:tag name="KSO_WM_UNIT_PRESET_TEXT" val="添加标题"/>
  <p:tag name="KSO_WM_UNIT_TEXT_FILL_FORE_SCHEMECOLOR_INDEX" val="8"/>
  <p:tag name="KSO_WM_DIAGRAM_MAX_ITEMCNT" val="6"/>
  <p:tag name="KSO_WM_DIAGRAM_MIN_ITEMCNT" val="3"/>
  <p:tag name="KSO_WM_DIAGRAM_VIRTUALLY_FRAME" val="{&quot;height&quot;:325.09999999999997,&quot;width&quot;:786.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79.xml><?xml version="1.0" encoding="utf-8"?>
<p:tagLst xmlns:p="http://schemas.openxmlformats.org/presentationml/2006/main">
  <p:tag name="KSO_WM_SLIDE_ANIMATION_ID" val="3167240"/>
  <p:tag name="KSO_WM_SLIDE_ANIMATION_TYPE" val="1_3_2_3"/>
</p:tagLst>
</file>

<file path=ppt/tags/tag8.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0939_1*m_h_i*1_2_2"/>
  <p:tag name="KSO_WM_TEMPLATE_CATEGORY" val="diagram"/>
  <p:tag name="KSO_WM_TEMPLATE_INDEX" val="20230939"/>
  <p:tag name="KSO_WM_UNIT_LAYERLEVEL" val="1_1_1"/>
  <p:tag name="KSO_WM_TAG_VERSION" val="3.0"/>
  <p:tag name="KSO_WM_UNIT_FILL_TYPE" val="1"/>
  <p:tag name="KSO_WM_UNIT_FILL_FORE_SCHEMECOLOR_INDEX" val="6"/>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6,&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SLIDE_ANIMATION_ID" val="3167240"/>
  <p:tag name="KSO_WM_SLIDE_ANIMATION_TYPE" val="1_3_2_3"/>
</p:tagLst>
</file>

<file path=ppt/tags/tag89.xml><?xml version="1.0" encoding="utf-8"?>
<p:tagLst xmlns:p="http://schemas.openxmlformats.org/presentationml/2006/main">
  <p:tag name="KSO_WM_BEAUTIFY_FLAG" val=""/>
  <p:tag name="KSO_WM_UNIT_PLACING_PICTURE_USER_VIEWPORT" val="{&quot;height&quot;:4917,&quot;width&quot;:3157}"/>
</p:tagLst>
</file>

<file path=ppt/tags/tag9.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30939_1*m_h_i*1_2_4"/>
  <p:tag name="KSO_WM_TEMPLATE_CATEGORY" val="diagram"/>
  <p:tag name="KSO_WM_TEMPLATE_INDEX" val="20230939"/>
  <p:tag name="KSO_WM_UNIT_LAYERLEVEL" val="1_1_1"/>
  <p:tag name="KSO_WM_TAG_VERSION" val="3.0"/>
  <p:tag name="KSO_WM_UNIT_PRESET_TEXT" val=""/>
  <p:tag name="KSO_WM_UNIT_FILL_TYPE" val="1"/>
  <p:tag name="KSO_WM_UNIT_FILL_FORE_SCHEMECOLOR_INDEX" val="6"/>
  <p:tag name="KSO_WM_UNIT_FILL_FORE_SCHEMECOLOR_INDEX_BRIGHTNESS" val="0"/>
  <p:tag name="KSO_WM_DIAGRAM_MAX_ITEMCNT" val="6"/>
  <p:tag name="KSO_WM_DIAGRAM_MIN_ITEMCNT" val="2"/>
  <p:tag name="KSO_WM_DIAGRAM_VIRTUALLY_FRAME" val="{&quot;height&quot;:282.95000000000005,&quot;width&quot;:867.0000000000001}"/>
  <p:tag name="KSO_WM_DIAGRAM_COLOR_MATCH_VALUE" val="{&quot;shape&quot;:{&quot;fill&quot;:{&quot;solid&quot;:{&quot;brightness&quot;:0,&quot;colorType&quot;:1,&quot;foreColorIndex&quot;:6,&quot;transparency&quot;:0},&quot;type&quot;:1},&quot;glow&quot;:{&quot;colorType&quot;:0},&quot;line&quot;:{&quot;type&quot;:0},&quot;shadow&quot;:{&quot;brightness&quot;:0.800000011920929,&quot;colorType&quot;:1,&quot;foreColorIndex&quot;:6,&quot;transparency&quot;:0.400000005960464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0.xml><?xml version="1.0" encoding="utf-8"?>
<p:tagLst xmlns:p="http://schemas.openxmlformats.org/presentationml/2006/main">
  <p:tag name="KSO_WM_BEAUTIFY_FLAG" val=""/>
  <p:tag name="KSO_WM_UNIT_PLACING_PICTURE_USER_VIEWPORT" val="{&quot;height&quot;:4918,&quot;width&quot;:3056}"/>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PP_MARK_KEY" val="11f02b15-5cae-4910-b642-7708b7edf3b1"/>
  <p:tag name="resource_record_key" val="{&quot;70&quot;:[3314932,3312357,3312355,3314283,3314199,3314524,3312849]}"/>
  <p:tag name="commondata" val="eyJoZGlkIjoiNTMyNjI5ZWY3OTQ4NmY1YjA4NzAyMTM4NmZkNzY0NW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agon_powerbar_Rhea">
  <a:themeElements>
    <a:clrScheme name="Dragon_powerbar_Rh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ragon_powerbar_Rh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ragon_powerbar_Rhe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agon_powerbar_Rhe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agon_powerbar_Rhe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ragon_powerbar_Rhe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ragon_powerbar_Rhe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ragon_powerbar_Rhe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ragon_powerbar_Rhe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ragon_powerbar_Rhe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agon_powerbar_Rhe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ragon_powerbar_Rhe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ragon_powerbar_Rhe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1484</Words>
  <Application>WPS 演示</Application>
  <PresentationFormat>自定义</PresentationFormat>
  <Paragraphs>112</Paragraphs>
  <Slides>9</Slides>
  <Notes>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9</vt:i4>
      </vt:variant>
    </vt:vector>
  </HeadingPairs>
  <TitlesOfParts>
    <vt:vector size="31" baseType="lpstr">
      <vt:lpstr>Arial</vt:lpstr>
      <vt:lpstr>SimSun</vt:lpstr>
      <vt:lpstr>Wingdings</vt:lpstr>
      <vt:lpstr>Calibri</vt:lpstr>
      <vt:lpstr>PMingLiU</vt:lpstr>
      <vt:lpstr>MingLiU-ExtB</vt:lpstr>
      <vt:lpstr>Times New Roman</vt:lpstr>
      <vt:lpstr>SimHei</vt:lpstr>
      <vt:lpstr>STXingkai</vt:lpstr>
      <vt:lpstr>Microsoft YaHei</vt:lpstr>
      <vt:lpstr>仿宋_GB2312</vt:lpstr>
      <vt:lpstr>FangSong</vt:lpstr>
      <vt:lpstr>思源黑体 CN Regular</vt:lpstr>
      <vt:lpstr>Arial Unicode MS</vt:lpstr>
      <vt:lpstr>Microsoft JhengHei</vt:lpstr>
      <vt:lpstr>Constantia</vt:lpstr>
      <vt:lpstr>PMingLiU</vt:lpstr>
      <vt:lpstr>Segoe Print</vt:lpstr>
      <vt:lpstr>LiSu</vt:lpstr>
      <vt:lpstr>Calibri Light</vt:lpstr>
      <vt:lpstr>Office 主题</vt:lpstr>
      <vt:lpstr>Dragon_powerbar_Rhea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jing xiaojia</dc:creator>
  <cp:lastModifiedBy>何艳茹_18893843082</cp:lastModifiedBy>
  <cp:revision>187</cp:revision>
  <dcterms:created xsi:type="dcterms:W3CDTF">2018-04-17T01:38:00Z</dcterms:created>
  <dcterms:modified xsi:type="dcterms:W3CDTF">2023-12-06T12:48:39Z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AB1E18194B114736A79BCAA0AC36B0E8_13</vt:lpwstr>
  </property>
</Properties>
</file>