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Override PartName="/customXml/itemProps7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0.svg" ContentType="image/svg+xml"/>
  <Override PartName="/ppt/media/image23.svg" ContentType="image/svg+xml"/>
  <Override PartName="/ppt/media/image26.svg" ContentType="image/svg+xml"/>
  <Override PartName="/ppt/media/image2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4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339" r:id="rId4"/>
    <p:sldId id="257" r:id="rId6"/>
    <p:sldId id="258" r:id="rId7"/>
    <p:sldId id="259" r:id="rId8"/>
    <p:sldId id="260" r:id="rId9"/>
    <p:sldId id="278" r:id="rId10"/>
    <p:sldId id="262" r:id="rId11"/>
    <p:sldId id="263" r:id="rId12"/>
    <p:sldId id="279" r:id="rId13"/>
    <p:sldId id="265" r:id="rId14"/>
    <p:sldId id="280" r:id="rId15"/>
    <p:sldId id="281" r:id="rId16"/>
    <p:sldId id="340" r:id="rId17"/>
    <p:sldId id="282" r:id="rId18"/>
    <p:sldId id="283" r:id="rId19"/>
    <p:sldId id="284" r:id="rId20"/>
    <p:sldId id="285" r:id="rId21"/>
    <p:sldId id="286" r:id="rId22"/>
    <p:sldId id="287" r:id="rId23"/>
    <p:sldId id="275" r:id="rId24"/>
    <p:sldId id="277" r:id="rId25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8303"/>
    <a:srgbClr val="96D624"/>
    <a:srgbClr val="F3F0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1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68" y="620"/>
      </p:cViewPr>
      <p:guideLst>
        <p:guide orient="horz" pos="216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1" Type="http://schemas.openxmlformats.org/officeDocument/2006/relationships/tags" Target="tags/tag74.xml"/><Relationship Id="rId30" Type="http://schemas.openxmlformats.org/officeDocument/2006/relationships/customXml" Target="../customXml/item1.xml"/><Relationship Id="rId3" Type="http://schemas.openxmlformats.org/officeDocument/2006/relationships/slide" Target="slides/slide1.xml"/><Relationship Id="rId29" Type="http://schemas.openxmlformats.org/officeDocument/2006/relationships/customXmlProps" Target="../customXml/itemProps73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14729-DD64-4018-8343-7F226B2D78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4FC15-307E-40CA-81F3-B21B5228749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58C19-D046-45A1-970B-586C0558B8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48195-2E2A-4012-B6C6-EC7A4AEFBE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303C-AADC-4B09-875E-C7B1246258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48195-2E2A-4012-B6C6-EC7A4AEFBE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303C-AADC-4B09-875E-C7B1246258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48195-2E2A-4012-B6C6-EC7A4AEFBE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303C-AADC-4B09-875E-C7B1246258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283" y="274638"/>
            <a:ext cx="10973435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Click="0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48195-2E2A-4012-B6C6-EC7A4AEFBE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303C-AADC-4B09-875E-C7B1246258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48195-2E2A-4012-B6C6-EC7A4AEFBE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303C-AADC-4B09-875E-C7B1246258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48195-2E2A-4012-B6C6-EC7A4AEFBE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303C-AADC-4B09-875E-C7B1246258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48195-2E2A-4012-B6C6-EC7A4AEFBE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303C-AADC-4B09-875E-C7B1246258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48195-2E2A-4012-B6C6-EC7A4AEFBE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303C-AADC-4B09-875E-C7B1246258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48195-2E2A-4012-B6C6-EC7A4AEFBE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303C-AADC-4B09-875E-C7B1246258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48195-2E2A-4012-B6C6-EC7A4AEFBE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303C-AADC-4B09-875E-C7B1246258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48195-2E2A-4012-B6C6-EC7A4AEFBE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303C-AADC-4B09-875E-C7B1246258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48195-2E2A-4012-B6C6-EC7A4AEFBE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7303C-AADC-4B09-875E-C7B12462582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image" Target="../media/image41.png"/><Relationship Id="rId3" Type="http://schemas.openxmlformats.org/officeDocument/2006/relationships/tags" Target="../tags/tag16.xml"/><Relationship Id="rId2" Type="http://schemas.openxmlformats.org/officeDocument/2006/relationships/image" Target="../media/image30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image" Target="../media/image30.png"/><Relationship Id="rId7" Type="http://schemas.openxmlformats.org/officeDocument/2006/relationships/tags" Target="../tags/tag2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image" Target="../media/image30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3" Type="http://schemas.openxmlformats.org/officeDocument/2006/relationships/image" Target="../media/image5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1" Type="http://schemas.openxmlformats.org/officeDocument/2006/relationships/slideLayout" Target="../slideLayouts/slideLayout2.xml"/><Relationship Id="rId30" Type="http://schemas.openxmlformats.org/officeDocument/2006/relationships/tags" Target="../tags/tag59.xml"/><Relationship Id="rId3" Type="http://schemas.openxmlformats.org/officeDocument/2006/relationships/image" Target="../media/image30.png"/><Relationship Id="rId29" Type="http://schemas.openxmlformats.org/officeDocument/2006/relationships/tags" Target="../tags/tag58.xml"/><Relationship Id="rId28" Type="http://schemas.openxmlformats.org/officeDocument/2006/relationships/tags" Target="../tags/tag57.xml"/><Relationship Id="rId27" Type="http://schemas.openxmlformats.org/officeDocument/2006/relationships/tags" Target="../tags/tag56.xml"/><Relationship Id="rId26" Type="http://schemas.openxmlformats.org/officeDocument/2006/relationships/tags" Target="../tags/tag55.xml"/><Relationship Id="rId25" Type="http://schemas.openxmlformats.org/officeDocument/2006/relationships/tags" Target="../tags/tag54.xml"/><Relationship Id="rId24" Type="http://schemas.openxmlformats.org/officeDocument/2006/relationships/tags" Target="../tags/tag53.xml"/><Relationship Id="rId23" Type="http://schemas.openxmlformats.org/officeDocument/2006/relationships/tags" Target="../tags/tag52.xml"/><Relationship Id="rId22" Type="http://schemas.openxmlformats.org/officeDocument/2006/relationships/tags" Target="../tags/tag51.xml"/><Relationship Id="rId21" Type="http://schemas.openxmlformats.org/officeDocument/2006/relationships/tags" Target="../tags/tag50.xml"/><Relationship Id="rId20" Type="http://schemas.openxmlformats.org/officeDocument/2006/relationships/tags" Target="../tags/tag49.xml"/><Relationship Id="rId2" Type="http://schemas.openxmlformats.org/officeDocument/2006/relationships/image" Target="../media/image53.png"/><Relationship Id="rId19" Type="http://schemas.openxmlformats.org/officeDocument/2006/relationships/tags" Target="../tags/tag48.xml"/><Relationship Id="rId18" Type="http://schemas.openxmlformats.org/officeDocument/2006/relationships/tags" Target="../tags/tag47.xml"/><Relationship Id="rId17" Type="http://schemas.openxmlformats.org/officeDocument/2006/relationships/tags" Target="../tags/tag46.xml"/><Relationship Id="rId16" Type="http://schemas.openxmlformats.org/officeDocument/2006/relationships/tags" Target="../tags/tag45.xml"/><Relationship Id="rId15" Type="http://schemas.openxmlformats.org/officeDocument/2006/relationships/tags" Target="../tags/tag44.xml"/><Relationship Id="rId14" Type="http://schemas.openxmlformats.org/officeDocument/2006/relationships/tags" Target="../tags/tag43.xml"/><Relationship Id="rId13" Type="http://schemas.openxmlformats.org/officeDocument/2006/relationships/tags" Target="../tags/tag42.xml"/><Relationship Id="rId12" Type="http://schemas.openxmlformats.org/officeDocument/2006/relationships/tags" Target="../tags/tag41.xml"/><Relationship Id="rId11" Type="http://schemas.openxmlformats.org/officeDocument/2006/relationships/tags" Target="../tags/tag40.xml"/><Relationship Id="rId10" Type="http://schemas.openxmlformats.org/officeDocument/2006/relationships/tags" Target="../tags/tag39.xml"/><Relationship Id="rId1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image" Target="../media/image30.pn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72.xml"/><Relationship Id="rId14" Type="http://schemas.openxmlformats.org/officeDocument/2006/relationships/tags" Target="../tags/tag71.xml"/><Relationship Id="rId13" Type="http://schemas.openxmlformats.org/officeDocument/2006/relationships/tags" Target="../tags/tag70.xml"/><Relationship Id="rId12" Type="http://schemas.openxmlformats.org/officeDocument/2006/relationships/tags" Target="../tags/tag69.xml"/><Relationship Id="rId11" Type="http://schemas.openxmlformats.org/officeDocument/2006/relationships/tags" Target="../tags/tag68.xml"/><Relationship Id="rId10" Type="http://schemas.openxmlformats.org/officeDocument/2006/relationships/tags" Target="../tags/tag67.xml"/><Relationship Id="rId1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1" Type="http://schemas.openxmlformats.org/officeDocument/2006/relationships/notesSlide" Target="../notesSlides/notesSlide1.xml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1.xml"/><Relationship Id="rId19" Type="http://schemas.openxmlformats.org/officeDocument/2006/relationships/image" Target="../media/image9.png"/><Relationship Id="rId18" Type="http://schemas.openxmlformats.org/officeDocument/2006/relationships/tags" Target="../tags/tag15.xml"/><Relationship Id="rId17" Type="http://schemas.openxmlformats.org/officeDocument/2006/relationships/image" Target="../media/image8.png"/><Relationship Id="rId16" Type="http://schemas.openxmlformats.org/officeDocument/2006/relationships/tags" Target="../tags/tag14.xml"/><Relationship Id="rId15" Type="http://schemas.openxmlformats.org/officeDocument/2006/relationships/image" Target="../media/image7.png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63.png"/><Relationship Id="rId7" Type="http://schemas.openxmlformats.org/officeDocument/2006/relationships/image" Target="../media/image62.jpeg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70.png"/><Relationship Id="rId7" Type="http://schemas.openxmlformats.org/officeDocument/2006/relationships/image" Target="../media/image5.png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20.sv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28.svg"/><Relationship Id="rId14" Type="http://schemas.openxmlformats.org/officeDocument/2006/relationships/image" Target="../media/image27.png"/><Relationship Id="rId13" Type="http://schemas.openxmlformats.org/officeDocument/2006/relationships/image" Target="../media/image26.svg"/><Relationship Id="rId12" Type="http://schemas.openxmlformats.org/officeDocument/2006/relationships/image" Target="../media/image25.png"/><Relationship Id="rId11" Type="http://schemas.openxmlformats.org/officeDocument/2006/relationships/image" Target="../media/image24.png"/><Relationship Id="rId10" Type="http://schemas.openxmlformats.org/officeDocument/2006/relationships/image" Target="../media/image23.sv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绿色的植物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504" y="170665"/>
            <a:ext cx="2571750" cy="4638675"/>
          </a:xfrm>
          <a:prstGeom prst="rect">
            <a:avLst/>
          </a:prstGeom>
        </p:spPr>
      </p:pic>
      <p:pic>
        <p:nvPicPr>
          <p:cNvPr id="14" name="图片 13" descr="绿色的鹦鹉&#10;&#10;低可信度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83" y="142090"/>
            <a:ext cx="2562225" cy="4676775"/>
          </a:xfrm>
          <a:prstGeom prst="rect">
            <a:avLst/>
          </a:prstGeom>
        </p:spPr>
      </p:pic>
      <p:pic>
        <p:nvPicPr>
          <p:cNvPr id="15" name="图片 14" descr="草地上的大树&#10;&#10;中度可信度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08" y="127000"/>
            <a:ext cx="2571750" cy="4657725"/>
          </a:xfrm>
          <a:prstGeom prst="rect">
            <a:avLst/>
          </a:prstGeom>
        </p:spPr>
      </p:pic>
      <p:pic>
        <p:nvPicPr>
          <p:cNvPr id="16" name="图片 15" descr="蓝色的天空&#10;&#10;中度可信度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777" y="170665"/>
            <a:ext cx="2571750" cy="4629150"/>
          </a:xfrm>
          <a:prstGeom prst="rect">
            <a:avLst/>
          </a:prstGeom>
        </p:spPr>
      </p:pic>
      <p:cxnSp>
        <p:nvCxnSpPr>
          <p:cNvPr id="20" name="直接连接符 19"/>
          <p:cNvCxnSpPr/>
          <p:nvPr/>
        </p:nvCxnSpPr>
        <p:spPr>
          <a:xfrm>
            <a:off x="0" y="6350696"/>
            <a:ext cx="12192000" cy="0"/>
          </a:xfrm>
          <a:prstGeom prst="line">
            <a:avLst/>
          </a:prstGeom>
          <a:ln w="25400">
            <a:gradFill flip="none" rotWithShape="1">
              <a:gsLst>
                <a:gs pos="70000">
                  <a:srgbClr val="95C181"/>
                </a:gs>
                <a:gs pos="50000">
                  <a:schemeClr val="bg1">
                    <a:lumMod val="99000"/>
                    <a:lumOff val="1000"/>
                    <a:alpha val="0"/>
                  </a:schemeClr>
                </a:gs>
                <a:gs pos="30000">
                  <a:srgbClr val="95C181"/>
                </a:gs>
                <a:gs pos="0">
                  <a:srgbClr val="2B8303"/>
                </a:gs>
                <a:gs pos="100000">
                  <a:srgbClr val="2B8303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2532050" y="5045965"/>
            <a:ext cx="71278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2B830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基于“多维多元”的</a:t>
            </a:r>
            <a:r>
              <a:rPr lang="en-US" altLang="zh-CN" sz="2800" b="1" dirty="0">
                <a:solidFill>
                  <a:srgbClr val="2B830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800" b="1" dirty="0">
                <a:solidFill>
                  <a:srgbClr val="2B830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植物地理学</a:t>
            </a:r>
            <a:r>
              <a:rPr lang="en-US" altLang="zh-CN" sz="2800" b="1" dirty="0">
                <a:solidFill>
                  <a:srgbClr val="2B830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en-US" altLang="zh-CN" sz="2800" b="1" dirty="0">
              <a:solidFill>
                <a:srgbClr val="2B8303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800" b="1" dirty="0">
                <a:solidFill>
                  <a:srgbClr val="2B830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课程教学创新和实践</a:t>
            </a:r>
            <a:endParaRPr lang="zh-CN" altLang="en-US" sz="2800" b="1" dirty="0">
              <a:solidFill>
                <a:srgbClr val="2B8303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532049" y="6205931"/>
            <a:ext cx="71278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>
                <a:solidFill>
                  <a:srgbClr val="2B830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植 物 地 理 学 教 学 团 队</a:t>
            </a:r>
            <a:endParaRPr lang="zh-CN" altLang="en-US" sz="1100" dirty="0">
              <a:solidFill>
                <a:srgbClr val="2B8303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7" name="图片 26" descr="徽标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27000"/>
            <a:ext cx="720000" cy="720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1263650"/>
            <a:ext cx="12287250" cy="4509620"/>
            <a:chOff x="0" y="1263650"/>
            <a:chExt cx="12287250" cy="4509620"/>
          </a:xfrm>
        </p:grpSpPr>
        <p:pic>
          <p:nvPicPr>
            <p:cNvPr id="5" name="图片 4" descr="形状, 矩形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1425" y="1263650"/>
              <a:ext cx="8505825" cy="1981200"/>
            </a:xfrm>
            <a:prstGeom prst="rect">
              <a:avLst/>
            </a:prstGeom>
          </p:spPr>
        </p:pic>
        <p:pic>
          <p:nvPicPr>
            <p:cNvPr id="7" name="图片 6" descr="形状, 正方形&#10;&#10;描述已自动生成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935070"/>
              <a:ext cx="5362575" cy="838200"/>
            </a:xfrm>
            <a:prstGeom prst="rect">
              <a:avLst/>
            </a:prstGeom>
          </p:spPr>
        </p:pic>
        <p:pic>
          <p:nvPicPr>
            <p:cNvPr id="9" name="图片 8" descr="文本&#10;&#10;描述已自动生成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84830"/>
              <a:ext cx="10800000" cy="3088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273050" y="2221606"/>
              <a:ext cx="8077200" cy="2445644"/>
            </a:xfrm>
            <a:prstGeom prst="rect">
              <a:avLst/>
            </a:prstGeom>
            <a:solidFill>
              <a:srgbClr val="2B830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2" name="图片 11" descr="徽标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27000"/>
            <a:ext cx="720000" cy="720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4876" y="3785497"/>
            <a:ext cx="2260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PART</a:t>
            </a:r>
            <a:endParaRPr lang="zh-CN" altLang="en-US" sz="6000" dirty="0">
              <a:solidFill>
                <a:schemeClr val="bg1"/>
              </a:solidFill>
              <a:latin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32911" y="2831512"/>
            <a:ext cx="57276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7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教学创新</a:t>
            </a:r>
            <a:endParaRPr lang="zh-CN" altLang="en-US" sz="72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16033" y="2470776"/>
            <a:ext cx="1607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0" b="1" dirty="0">
                <a:solidFill>
                  <a:schemeClr val="bg1"/>
                </a:solidFill>
                <a:latin typeface="Bahnschrift SemiBold Condensed" panose="020B0502040204020203" pitchFamily="34" charset="0"/>
                <a:ea typeface="黑体" panose="02010609060101010101" pitchFamily="49" charset="-122"/>
                <a:cs typeface="ADLaM Display" panose="020F0502020204030204" pitchFamily="2" charset="0"/>
              </a:rPr>
              <a:t>03</a:t>
            </a:r>
            <a:endParaRPr lang="zh-CN" altLang="en-US" sz="12000" b="1" dirty="0">
              <a:solidFill>
                <a:schemeClr val="bg1"/>
              </a:solidFill>
              <a:latin typeface="Bahnschrift SemiBold Condensed" panose="020B0502040204020203" pitchFamily="34" charset="0"/>
              <a:ea typeface="黑体" panose="02010609060101010101" pitchFamily="49" charset="-122"/>
              <a:cs typeface="ADLaM Display" panose="020F05020202040302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直接连接符 20"/>
          <p:cNvCxnSpPr>
            <a:stCxn id="13" idx="3"/>
            <a:endCxn id="11" idx="1"/>
          </p:cNvCxnSpPr>
          <p:nvPr/>
        </p:nvCxnSpPr>
        <p:spPr>
          <a:xfrm>
            <a:off x="5194300" y="3783188"/>
            <a:ext cx="1803400" cy="0"/>
          </a:xfrm>
          <a:prstGeom prst="line">
            <a:avLst/>
          </a:prstGeom>
          <a:ln w="25400">
            <a:solidFill>
              <a:srgbClr val="2B8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74000"/>
          </a:xfrm>
          <a:prstGeom prst="rect">
            <a:avLst/>
          </a:prstGeom>
        </p:spPr>
      </p:pic>
      <p:pic>
        <p:nvPicPr>
          <p:cNvPr id="9" name="图片 8" descr="图标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50" y="3345038"/>
            <a:ext cx="876300" cy="876300"/>
          </a:xfrm>
          <a:prstGeom prst="rect">
            <a:avLst/>
          </a:prstGeom>
        </p:spPr>
      </p:pic>
      <p:pic>
        <p:nvPicPr>
          <p:cNvPr id="11" name="图片 10" descr="图标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00" y="3345038"/>
            <a:ext cx="876300" cy="876300"/>
          </a:xfrm>
          <a:prstGeom prst="rect">
            <a:avLst/>
          </a:prstGeom>
        </p:spPr>
      </p:pic>
      <p:pic>
        <p:nvPicPr>
          <p:cNvPr id="13" name="图片 12" descr="图标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3335513"/>
            <a:ext cx="876300" cy="895350"/>
          </a:xfrm>
          <a:prstGeom prst="rect">
            <a:avLst/>
          </a:prstGeom>
        </p:spPr>
      </p:pic>
      <p:pic>
        <p:nvPicPr>
          <p:cNvPr id="15" name="图片 14" descr="图标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50" y="4690176"/>
            <a:ext cx="876300" cy="876300"/>
          </a:xfrm>
          <a:prstGeom prst="rect">
            <a:avLst/>
          </a:prstGeom>
        </p:spPr>
      </p:pic>
      <p:pic>
        <p:nvPicPr>
          <p:cNvPr id="16" name="图片 15" descr="徽标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000" y="35742"/>
            <a:ext cx="720000" cy="72000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321424" y="2069612"/>
            <a:ext cx="4346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2B8303"/>
                </a:solidFill>
              </a:rPr>
              <a:t>1</a:t>
            </a:r>
            <a:r>
              <a:rPr lang="zh-CN" altLang="en-US" b="1" dirty="0">
                <a:solidFill>
                  <a:srgbClr val="2B8303"/>
                </a:solidFill>
              </a:rPr>
              <a:t>、以“三课一体”基础</a:t>
            </a:r>
            <a:endParaRPr lang="en-US" altLang="zh-CN" b="1" dirty="0">
              <a:solidFill>
                <a:srgbClr val="2B8303"/>
              </a:solidFill>
            </a:endParaRPr>
          </a:p>
          <a:p>
            <a:r>
              <a:rPr lang="zh-CN" altLang="en-US" b="1" dirty="0">
                <a:solidFill>
                  <a:srgbClr val="2B8303"/>
                </a:solidFill>
              </a:rPr>
              <a:t>    建立多维度教学模式</a:t>
            </a:r>
            <a:endParaRPr lang="zh-CN" altLang="en-US" b="1" dirty="0">
              <a:solidFill>
                <a:srgbClr val="2B8303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321424" y="3349002"/>
            <a:ext cx="3745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2B8303"/>
                </a:solidFill>
              </a:rPr>
              <a:t>2</a:t>
            </a:r>
            <a:r>
              <a:rPr lang="zh-CN" altLang="en-US" b="1" dirty="0">
                <a:solidFill>
                  <a:srgbClr val="2B8303"/>
                </a:solidFill>
              </a:rPr>
              <a:t>、建立植物地理资料库</a:t>
            </a:r>
            <a:endParaRPr lang="en-US" altLang="zh-CN" b="1" dirty="0">
              <a:solidFill>
                <a:srgbClr val="2B8303"/>
              </a:solidFill>
            </a:endParaRPr>
          </a:p>
          <a:p>
            <a:r>
              <a:rPr lang="zh-CN" altLang="en-US" b="1" dirty="0">
                <a:solidFill>
                  <a:srgbClr val="2B8303"/>
                </a:solidFill>
              </a:rPr>
              <a:t>     多维度融合教学资源</a:t>
            </a:r>
            <a:endParaRPr lang="zh-CN" altLang="en-US" b="1" dirty="0">
              <a:solidFill>
                <a:srgbClr val="2B8303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191088" y="4962188"/>
            <a:ext cx="3565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2B8303"/>
                </a:solidFill>
              </a:rPr>
              <a:t>3</a:t>
            </a:r>
            <a:r>
              <a:rPr lang="zh-CN" altLang="en-US" b="1" dirty="0">
                <a:solidFill>
                  <a:srgbClr val="2B8303"/>
                </a:solidFill>
              </a:rPr>
              <a:t>、“虚拟仿真实验教学平台”</a:t>
            </a:r>
            <a:endParaRPr lang="en-US" altLang="zh-CN" b="1" dirty="0">
              <a:solidFill>
                <a:srgbClr val="2B8303"/>
              </a:solidFill>
            </a:endParaRPr>
          </a:p>
          <a:p>
            <a:r>
              <a:rPr lang="en-US" altLang="zh-CN" b="1" dirty="0">
                <a:solidFill>
                  <a:srgbClr val="2B8303"/>
                </a:solidFill>
              </a:rPr>
              <a:t>        </a:t>
            </a:r>
            <a:r>
              <a:rPr lang="zh-CN" altLang="en-US" b="1" dirty="0">
                <a:solidFill>
                  <a:srgbClr val="2B8303"/>
                </a:solidFill>
              </a:rPr>
              <a:t>开拓实践教学新领域</a:t>
            </a:r>
            <a:endParaRPr lang="zh-CN" altLang="en-US" b="1" dirty="0">
              <a:solidFill>
                <a:srgbClr val="2B8303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093888" y="2158118"/>
            <a:ext cx="3269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2B8303"/>
                </a:solidFill>
              </a:rPr>
              <a:t>4</a:t>
            </a:r>
            <a:r>
              <a:rPr lang="zh-CN" altLang="en-US" b="1" dirty="0">
                <a:solidFill>
                  <a:srgbClr val="2B8303"/>
                </a:solidFill>
              </a:rPr>
              <a:t>、“软、硬件技术加持”</a:t>
            </a:r>
            <a:endParaRPr lang="en-US" altLang="zh-CN" b="1" dirty="0">
              <a:solidFill>
                <a:srgbClr val="2B8303"/>
              </a:solidFill>
            </a:endParaRPr>
          </a:p>
          <a:p>
            <a:r>
              <a:rPr lang="zh-CN" altLang="en-US" b="1" dirty="0">
                <a:solidFill>
                  <a:srgbClr val="2B8303"/>
                </a:solidFill>
              </a:rPr>
              <a:t>   实现跨时空实践模式</a:t>
            </a:r>
            <a:endParaRPr lang="zh-CN" altLang="en-US" b="1" dirty="0">
              <a:solidFill>
                <a:srgbClr val="2B8303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190876" y="3326295"/>
            <a:ext cx="3269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2B8303"/>
                </a:solidFill>
              </a:rPr>
              <a:t>5</a:t>
            </a:r>
            <a:r>
              <a:rPr lang="zh-CN" altLang="en-US" b="1" dirty="0">
                <a:solidFill>
                  <a:srgbClr val="2B8303"/>
                </a:solidFill>
              </a:rPr>
              <a:t>、</a:t>
            </a:r>
            <a:r>
              <a:rPr lang="zh-CN" altLang="en-US" b="1" dirty="0"/>
              <a:t>四元多维评价体系</a:t>
            </a:r>
            <a:endParaRPr lang="en-US" altLang="zh-CN" b="1" dirty="0"/>
          </a:p>
          <a:p>
            <a:r>
              <a:rPr lang="en-US" altLang="zh-CN" b="1" dirty="0"/>
              <a:t>     </a:t>
            </a:r>
            <a:r>
              <a:rPr lang="zh-CN" altLang="en-US" b="1" dirty="0"/>
              <a:t>实施全程全方位评价</a:t>
            </a:r>
            <a:endParaRPr lang="zh-CN" altLang="en-US" b="1" dirty="0">
              <a:solidFill>
                <a:srgbClr val="2B8303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247016" y="4798833"/>
            <a:ext cx="3269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2B8303"/>
                </a:solidFill>
              </a:rPr>
              <a:t>6</a:t>
            </a:r>
            <a:r>
              <a:rPr lang="zh-CN" altLang="en-US" b="1" dirty="0">
                <a:solidFill>
                  <a:srgbClr val="2B8303"/>
                </a:solidFill>
              </a:rPr>
              <a:t>、</a:t>
            </a:r>
            <a:r>
              <a:rPr lang="zh-CN" altLang="en-US" b="1" dirty="0"/>
              <a:t>“五内核”体系</a:t>
            </a:r>
            <a:endParaRPr lang="en-US" altLang="zh-CN" b="1" dirty="0"/>
          </a:p>
          <a:p>
            <a:r>
              <a:rPr lang="en-US" altLang="zh-CN" b="1" dirty="0"/>
              <a:t>    </a:t>
            </a:r>
            <a:r>
              <a:rPr lang="zh-CN" altLang="en-US" b="1" dirty="0"/>
              <a:t>全程挖掘多方面</a:t>
            </a:r>
            <a:endParaRPr lang="en-US" altLang="zh-CN" b="1" dirty="0"/>
          </a:p>
          <a:p>
            <a:r>
              <a:rPr lang="en-US" altLang="zh-CN" b="1" dirty="0"/>
              <a:t>       </a:t>
            </a:r>
            <a:r>
              <a:rPr lang="zh-CN" altLang="en-US" b="1" dirty="0"/>
              <a:t>甘南思政元素</a:t>
            </a:r>
            <a:endParaRPr lang="en-US" altLang="en-US" dirty="0"/>
          </a:p>
          <a:p>
            <a:endParaRPr lang="zh-CN" altLang="en-US" b="1" dirty="0">
              <a:solidFill>
                <a:srgbClr val="2B8303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87628" y="5858895"/>
            <a:ext cx="3269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2B8303"/>
                </a:solidFill>
              </a:rPr>
              <a:t>7</a:t>
            </a:r>
            <a:r>
              <a:rPr lang="zh-CN" altLang="en-US" b="1" dirty="0">
                <a:solidFill>
                  <a:srgbClr val="2B8303"/>
                </a:solidFill>
              </a:rPr>
              <a:t>、</a:t>
            </a:r>
            <a:r>
              <a:rPr lang="zh-CN" altLang="en-US" b="1" dirty="0"/>
              <a:t>以研促学，以赛促学</a:t>
            </a:r>
            <a:endParaRPr lang="en-US" altLang="zh-CN" b="1" dirty="0"/>
          </a:p>
          <a:p>
            <a:r>
              <a:rPr lang="zh-CN" altLang="en-US" b="1" dirty="0"/>
              <a:t>       建立学生兴趣小组</a:t>
            </a:r>
            <a:endParaRPr lang="en-US" altLang="en-US" dirty="0"/>
          </a:p>
          <a:p>
            <a:r>
              <a:rPr lang="zh-CN" altLang="en-US" b="1" dirty="0">
                <a:solidFill>
                  <a:srgbClr val="2B8303"/>
                </a:solidFill>
              </a:rPr>
              <a:t> </a:t>
            </a:r>
            <a:endParaRPr lang="zh-CN" altLang="en-US" b="1" dirty="0">
              <a:solidFill>
                <a:srgbClr val="2B8303"/>
              </a:solidFill>
            </a:endParaRPr>
          </a:p>
        </p:txBody>
      </p:sp>
      <p:pic>
        <p:nvPicPr>
          <p:cNvPr id="30" name="图片 29" descr="图标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806" y="2119755"/>
            <a:ext cx="876300" cy="895350"/>
          </a:xfrm>
          <a:prstGeom prst="rect">
            <a:avLst/>
          </a:prstGeom>
        </p:spPr>
      </p:pic>
      <p:pic>
        <p:nvPicPr>
          <p:cNvPr id="31" name="图片 30" descr="图标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295" y="4636596"/>
            <a:ext cx="876300" cy="895350"/>
          </a:xfrm>
          <a:prstGeom prst="rect">
            <a:avLst/>
          </a:prstGeom>
        </p:spPr>
      </p:pic>
      <p:pic>
        <p:nvPicPr>
          <p:cNvPr id="32" name="图片 31" descr="图标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433" y="4617575"/>
            <a:ext cx="876300" cy="895350"/>
          </a:xfrm>
          <a:prstGeom prst="rect">
            <a:avLst/>
          </a:prstGeom>
        </p:spPr>
      </p:pic>
      <p:pic>
        <p:nvPicPr>
          <p:cNvPr id="33" name="图片 32" descr="图标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433" y="2053451"/>
            <a:ext cx="876300" cy="895350"/>
          </a:xfrm>
          <a:prstGeom prst="rect">
            <a:avLst/>
          </a:prstGeom>
        </p:spPr>
      </p:pic>
      <p:cxnSp>
        <p:nvCxnSpPr>
          <p:cNvPr id="35" name="直接连接符 34"/>
          <p:cNvCxnSpPr/>
          <p:nvPr/>
        </p:nvCxnSpPr>
        <p:spPr>
          <a:xfrm flipH="1" flipV="1">
            <a:off x="5143911" y="2767163"/>
            <a:ext cx="753550" cy="6618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flipV="1">
            <a:off x="6342077" y="2715943"/>
            <a:ext cx="578840" cy="7130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 flipH="1">
            <a:off x="4949469" y="4137377"/>
            <a:ext cx="872491" cy="6908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6342077" y="4137377"/>
            <a:ext cx="838899" cy="5527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>
            <a:stCxn id="9" idx="2"/>
            <a:endCxn id="15" idx="0"/>
          </p:cNvCxnSpPr>
          <p:nvPr/>
        </p:nvCxnSpPr>
        <p:spPr>
          <a:xfrm>
            <a:off x="6096000" y="4221338"/>
            <a:ext cx="0" cy="4688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1243480"/>
            <a:ext cx="12287250" cy="4509620"/>
            <a:chOff x="0" y="1263650"/>
            <a:chExt cx="12287250" cy="4509620"/>
          </a:xfrm>
        </p:grpSpPr>
        <p:pic>
          <p:nvPicPr>
            <p:cNvPr id="5" name="图片 4" descr="形状, 矩形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1425" y="1263650"/>
              <a:ext cx="8505825" cy="1981200"/>
            </a:xfrm>
            <a:prstGeom prst="rect">
              <a:avLst/>
            </a:prstGeom>
          </p:spPr>
        </p:pic>
        <p:pic>
          <p:nvPicPr>
            <p:cNvPr id="7" name="图片 6" descr="形状, 正方形&#10;&#10;描述已自动生成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935070"/>
              <a:ext cx="5362575" cy="838200"/>
            </a:xfrm>
            <a:prstGeom prst="rect">
              <a:avLst/>
            </a:prstGeom>
          </p:spPr>
        </p:pic>
        <p:pic>
          <p:nvPicPr>
            <p:cNvPr id="9" name="图片 8" descr="文本&#10;&#10;描述已自动生成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84830"/>
              <a:ext cx="10800000" cy="3088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273050" y="2221606"/>
              <a:ext cx="8077200" cy="2445644"/>
            </a:xfrm>
            <a:prstGeom prst="rect">
              <a:avLst/>
            </a:prstGeom>
            <a:solidFill>
              <a:srgbClr val="2B830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2" name="图片 11" descr="徽标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27000"/>
            <a:ext cx="720000" cy="720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4876" y="3785497"/>
            <a:ext cx="2260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PART</a:t>
            </a:r>
            <a:endParaRPr lang="zh-CN" altLang="en-US" sz="6000" dirty="0">
              <a:solidFill>
                <a:schemeClr val="bg1"/>
              </a:solidFill>
              <a:latin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32911" y="2831512"/>
            <a:ext cx="57276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7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效果与思考</a:t>
            </a:r>
            <a:endParaRPr lang="zh-CN" altLang="en-US" sz="72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16033" y="2470776"/>
            <a:ext cx="1607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0" b="1" dirty="0">
                <a:solidFill>
                  <a:schemeClr val="bg1"/>
                </a:solidFill>
                <a:latin typeface="Bahnschrift SemiBold Condensed" panose="020B0502040204020203" pitchFamily="34" charset="0"/>
                <a:ea typeface="黑体" panose="02010609060101010101" pitchFamily="49" charset="-122"/>
                <a:cs typeface="ADLaM Display" panose="020F0502020204030204" pitchFamily="2" charset="0"/>
              </a:rPr>
              <a:t>04</a:t>
            </a:r>
            <a:endParaRPr lang="zh-CN" altLang="en-US" sz="12000" b="1" dirty="0">
              <a:solidFill>
                <a:schemeClr val="bg1"/>
              </a:solidFill>
              <a:latin typeface="Bahnschrift SemiBold Condensed" panose="020B0502040204020203" pitchFamily="34" charset="0"/>
              <a:ea typeface="黑体" panose="02010609060101010101" pitchFamily="49" charset="-122"/>
              <a:cs typeface="ADLaM Display" panose="020F05020202040302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833899"/>
            <a:ext cx="10515600" cy="1325563"/>
          </a:xfrm>
        </p:spPr>
        <p:txBody>
          <a:bodyPr>
            <a:normAutofit/>
          </a:bodyPr>
          <a:lstStyle/>
          <a:p>
            <a:br>
              <a:rPr lang="zh-CN" altLang="en-US" b="1" dirty="0">
                <a:solidFill>
                  <a:srgbClr val="2B8303"/>
                </a:solidFill>
              </a:rPr>
            </a:br>
            <a:endParaRPr lang="en-US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en-US" altLang="en-US" dirty="0"/>
          </a:p>
        </p:txBody>
      </p:sp>
      <p:pic>
        <p:nvPicPr>
          <p:cNvPr id="5" name="F35B0BEE-F18A-47BB-8FCB-E00DA2F2635D-7" descr="C:/Users/Administrator.DESKTOP-R816VPI/AppData/Local/Temp/wpp.Uwpqxswp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5248" y="612450"/>
            <a:ext cx="6832600" cy="2978623"/>
          </a:xfrm>
          <a:prstGeom prst="rect">
            <a:avLst/>
          </a:prstGeom>
          <a:ln w="28575" cmpd="sng">
            <a:solidFill>
              <a:srgbClr val="2B8303"/>
            </a:solidFill>
            <a:prstDash val="solid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" y="-259968"/>
            <a:ext cx="12192000" cy="774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23417" y="-86266"/>
            <a:ext cx="4681959" cy="46111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1</a:t>
            </a:r>
            <a:r>
              <a:rPr lang="zh-CN" altLang="en-US" b="1" dirty="0">
                <a:solidFill>
                  <a:schemeClr val="bg1"/>
                </a:solidFill>
              </a:rPr>
              <a:t>、以“三课一体”基础，建立多维度教学模式</a:t>
            </a:r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7" name="F35B0BEE-F18A-47BB-8FCB-E00DA2F2635D-8" descr="C:/Users/Administrator.DESKTOP-R816VPI/AppData/Local/Temp/wpp.rJduLxwp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848985" y="3689985"/>
            <a:ext cx="6270625" cy="3117215"/>
          </a:xfrm>
          <a:prstGeom prst="rect">
            <a:avLst/>
          </a:prstGeom>
          <a:ln w="28575" cmpd="sng">
            <a:solidFill>
              <a:srgbClr val="2B8303"/>
            </a:solidFill>
            <a:prstDash val="solid"/>
          </a:ln>
        </p:spPr>
      </p:pic>
      <p:grpSp>
        <p:nvGrpSpPr>
          <p:cNvPr id="15" name="Group 14"/>
          <p:cNvGrpSpPr/>
          <p:nvPr/>
        </p:nvGrpSpPr>
        <p:grpSpPr>
          <a:xfrm>
            <a:off x="1238885" y="3688715"/>
            <a:ext cx="2170430" cy="2922270"/>
            <a:chOff x="580606" y="1131575"/>
            <a:chExt cx="2339350" cy="3238299"/>
          </a:xfrm>
          <a:solidFill>
            <a:schemeClr val="accent6"/>
          </a:solidFill>
        </p:grpSpPr>
        <p:sp>
          <p:nvSpPr>
            <p:cNvPr id="10" name="Freeform 90"/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 flipH="1">
              <a:off x="639484" y="1131575"/>
              <a:ext cx="2280472" cy="3099394"/>
            </a:xfrm>
            <a:custGeom>
              <a:avLst/>
              <a:gdLst/>
              <a:ahLst/>
              <a:cxnLst>
                <a:cxn ang="0">
                  <a:pos x="130" y="294"/>
                </a:cxn>
                <a:cxn ang="0">
                  <a:pos x="109" y="255"/>
                </a:cxn>
                <a:cxn ang="0">
                  <a:pos x="37" y="183"/>
                </a:cxn>
                <a:cxn ang="0">
                  <a:pos x="1" y="138"/>
                </a:cxn>
                <a:cxn ang="0">
                  <a:pos x="14" y="128"/>
                </a:cxn>
                <a:cxn ang="0">
                  <a:pos x="38" y="134"/>
                </a:cxn>
                <a:cxn ang="0">
                  <a:pos x="60" y="153"/>
                </a:cxn>
                <a:cxn ang="0">
                  <a:pos x="79" y="174"/>
                </a:cxn>
                <a:cxn ang="0">
                  <a:pos x="118" y="164"/>
                </a:cxn>
                <a:cxn ang="0">
                  <a:pos x="66" y="114"/>
                </a:cxn>
                <a:cxn ang="0">
                  <a:pos x="47" y="107"/>
                </a:cxn>
                <a:cxn ang="0">
                  <a:pos x="10" y="92"/>
                </a:cxn>
                <a:cxn ang="0">
                  <a:pos x="10" y="86"/>
                </a:cxn>
                <a:cxn ang="0">
                  <a:pos x="10" y="85"/>
                </a:cxn>
                <a:cxn ang="0">
                  <a:pos x="10" y="81"/>
                </a:cxn>
                <a:cxn ang="0">
                  <a:pos x="18" y="80"/>
                </a:cxn>
                <a:cxn ang="0">
                  <a:pos x="34" y="81"/>
                </a:cxn>
                <a:cxn ang="0">
                  <a:pos x="79" y="87"/>
                </a:cxn>
                <a:cxn ang="0">
                  <a:pos x="92" y="90"/>
                </a:cxn>
                <a:cxn ang="0">
                  <a:pos x="77" y="81"/>
                </a:cxn>
                <a:cxn ang="0">
                  <a:pos x="61" y="68"/>
                </a:cxn>
                <a:cxn ang="0">
                  <a:pos x="50" y="65"/>
                </a:cxn>
                <a:cxn ang="0">
                  <a:pos x="24" y="34"/>
                </a:cxn>
                <a:cxn ang="0">
                  <a:pos x="25" y="32"/>
                </a:cxn>
                <a:cxn ang="0">
                  <a:pos x="27" y="28"/>
                </a:cxn>
                <a:cxn ang="0">
                  <a:pos x="83" y="49"/>
                </a:cxn>
                <a:cxn ang="0">
                  <a:pos x="109" y="63"/>
                </a:cxn>
                <a:cxn ang="0">
                  <a:pos x="109" y="63"/>
                </a:cxn>
                <a:cxn ang="0">
                  <a:pos x="98" y="48"/>
                </a:cxn>
                <a:cxn ang="0">
                  <a:pos x="71" y="21"/>
                </a:cxn>
                <a:cxn ang="0">
                  <a:pos x="72" y="6"/>
                </a:cxn>
                <a:cxn ang="0">
                  <a:pos x="79" y="3"/>
                </a:cxn>
                <a:cxn ang="0">
                  <a:pos x="80" y="2"/>
                </a:cxn>
                <a:cxn ang="0">
                  <a:pos x="83" y="1"/>
                </a:cxn>
                <a:cxn ang="0">
                  <a:pos x="144" y="53"/>
                </a:cxn>
                <a:cxn ang="0">
                  <a:pos x="149" y="59"/>
                </a:cxn>
                <a:cxn ang="0">
                  <a:pos x="147" y="56"/>
                </a:cxn>
                <a:cxn ang="0">
                  <a:pos x="139" y="24"/>
                </a:cxn>
                <a:cxn ang="0">
                  <a:pos x="151" y="17"/>
                </a:cxn>
                <a:cxn ang="0">
                  <a:pos x="154" y="18"/>
                </a:cxn>
                <a:cxn ang="0">
                  <a:pos x="160" y="29"/>
                </a:cxn>
                <a:cxn ang="0">
                  <a:pos x="163" y="37"/>
                </a:cxn>
                <a:cxn ang="0">
                  <a:pos x="187" y="76"/>
                </a:cxn>
                <a:cxn ang="0">
                  <a:pos x="197" y="108"/>
                </a:cxn>
                <a:cxn ang="0">
                  <a:pos x="220" y="299"/>
                </a:cxn>
                <a:cxn ang="0">
                  <a:pos x="132" y="299"/>
                </a:cxn>
              </a:cxnLst>
              <a:rect l="0" t="0" r="r" b="b"/>
              <a:pathLst>
                <a:path w="220" h="299">
                  <a:moveTo>
                    <a:pt x="132" y="299"/>
                  </a:moveTo>
                  <a:cubicBezTo>
                    <a:pt x="131" y="297"/>
                    <a:pt x="131" y="295"/>
                    <a:pt x="130" y="294"/>
                  </a:cubicBezTo>
                  <a:cubicBezTo>
                    <a:pt x="130" y="292"/>
                    <a:pt x="129" y="291"/>
                    <a:pt x="128" y="289"/>
                  </a:cubicBezTo>
                  <a:cubicBezTo>
                    <a:pt x="128" y="289"/>
                    <a:pt x="120" y="262"/>
                    <a:pt x="109" y="255"/>
                  </a:cubicBezTo>
                  <a:cubicBezTo>
                    <a:pt x="95" y="247"/>
                    <a:pt x="86" y="239"/>
                    <a:pt x="86" y="239"/>
                  </a:cubicBezTo>
                  <a:cubicBezTo>
                    <a:pt x="86" y="239"/>
                    <a:pt x="46" y="202"/>
                    <a:pt x="37" y="183"/>
                  </a:cubicBezTo>
                  <a:cubicBezTo>
                    <a:pt x="25" y="160"/>
                    <a:pt x="4" y="144"/>
                    <a:pt x="4" y="144"/>
                  </a:cubicBezTo>
                  <a:cubicBezTo>
                    <a:pt x="3" y="142"/>
                    <a:pt x="1" y="139"/>
                    <a:pt x="1" y="138"/>
                  </a:cubicBezTo>
                  <a:cubicBezTo>
                    <a:pt x="0" y="135"/>
                    <a:pt x="3" y="136"/>
                    <a:pt x="5" y="134"/>
                  </a:cubicBezTo>
                  <a:cubicBezTo>
                    <a:pt x="7" y="131"/>
                    <a:pt x="10" y="128"/>
                    <a:pt x="14" y="128"/>
                  </a:cubicBezTo>
                  <a:cubicBezTo>
                    <a:pt x="14" y="128"/>
                    <a:pt x="23" y="127"/>
                    <a:pt x="30" y="130"/>
                  </a:cubicBezTo>
                  <a:cubicBezTo>
                    <a:pt x="33" y="132"/>
                    <a:pt x="35" y="133"/>
                    <a:pt x="38" y="134"/>
                  </a:cubicBezTo>
                  <a:cubicBezTo>
                    <a:pt x="38" y="134"/>
                    <a:pt x="49" y="140"/>
                    <a:pt x="56" y="149"/>
                  </a:cubicBezTo>
                  <a:cubicBezTo>
                    <a:pt x="57" y="150"/>
                    <a:pt x="58" y="152"/>
                    <a:pt x="60" y="153"/>
                  </a:cubicBezTo>
                  <a:cubicBezTo>
                    <a:pt x="60" y="154"/>
                    <a:pt x="60" y="154"/>
                    <a:pt x="61" y="155"/>
                  </a:cubicBezTo>
                  <a:cubicBezTo>
                    <a:pt x="63" y="158"/>
                    <a:pt x="78" y="174"/>
                    <a:pt x="79" y="174"/>
                  </a:cubicBezTo>
                  <a:cubicBezTo>
                    <a:pt x="80" y="176"/>
                    <a:pt x="87" y="182"/>
                    <a:pt x="94" y="182"/>
                  </a:cubicBezTo>
                  <a:cubicBezTo>
                    <a:pt x="118" y="182"/>
                    <a:pt x="120" y="167"/>
                    <a:pt x="118" y="164"/>
                  </a:cubicBezTo>
                  <a:cubicBezTo>
                    <a:pt x="118" y="163"/>
                    <a:pt x="113" y="149"/>
                    <a:pt x="105" y="142"/>
                  </a:cubicBezTo>
                  <a:cubicBezTo>
                    <a:pt x="94" y="131"/>
                    <a:pt x="79" y="118"/>
                    <a:pt x="66" y="114"/>
                  </a:cubicBezTo>
                  <a:cubicBezTo>
                    <a:pt x="61" y="113"/>
                    <a:pt x="56" y="111"/>
                    <a:pt x="53" y="108"/>
                  </a:cubicBezTo>
                  <a:cubicBezTo>
                    <a:pt x="51" y="107"/>
                    <a:pt x="50" y="107"/>
                    <a:pt x="47" y="107"/>
                  </a:cubicBezTo>
                  <a:cubicBezTo>
                    <a:pt x="35" y="106"/>
                    <a:pt x="17" y="98"/>
                    <a:pt x="17" y="98"/>
                  </a:cubicBezTo>
                  <a:cubicBezTo>
                    <a:pt x="14" y="97"/>
                    <a:pt x="11" y="93"/>
                    <a:pt x="10" y="92"/>
                  </a:cubicBezTo>
                  <a:cubicBezTo>
                    <a:pt x="10" y="92"/>
                    <a:pt x="10" y="92"/>
                    <a:pt x="10" y="91"/>
                  </a:cubicBezTo>
                  <a:cubicBezTo>
                    <a:pt x="9" y="90"/>
                    <a:pt x="9" y="88"/>
                    <a:pt x="10" y="86"/>
                  </a:cubicBezTo>
                  <a:cubicBezTo>
                    <a:pt x="10" y="86"/>
                    <a:pt x="10" y="85"/>
                    <a:pt x="1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4"/>
                    <a:pt x="9" y="84"/>
                    <a:pt x="9" y="83"/>
                  </a:cubicBezTo>
                  <a:cubicBezTo>
                    <a:pt x="9" y="82"/>
                    <a:pt x="10" y="82"/>
                    <a:pt x="10" y="81"/>
                  </a:cubicBezTo>
                  <a:cubicBezTo>
                    <a:pt x="11" y="81"/>
                    <a:pt x="12" y="81"/>
                    <a:pt x="13" y="81"/>
                  </a:cubicBezTo>
                  <a:cubicBezTo>
                    <a:pt x="15" y="80"/>
                    <a:pt x="17" y="80"/>
                    <a:pt x="18" y="80"/>
                  </a:cubicBezTo>
                  <a:cubicBezTo>
                    <a:pt x="22" y="80"/>
                    <a:pt x="26" y="80"/>
                    <a:pt x="29" y="80"/>
                  </a:cubicBezTo>
                  <a:cubicBezTo>
                    <a:pt x="31" y="81"/>
                    <a:pt x="32" y="81"/>
                    <a:pt x="34" y="81"/>
                  </a:cubicBezTo>
                  <a:cubicBezTo>
                    <a:pt x="34" y="81"/>
                    <a:pt x="43" y="80"/>
                    <a:pt x="45" y="80"/>
                  </a:cubicBezTo>
                  <a:cubicBezTo>
                    <a:pt x="45" y="80"/>
                    <a:pt x="77" y="87"/>
                    <a:pt x="79" y="87"/>
                  </a:cubicBezTo>
                  <a:cubicBezTo>
                    <a:pt x="80" y="87"/>
                    <a:pt x="85" y="89"/>
                    <a:pt x="85" y="89"/>
                  </a:cubicBezTo>
                  <a:cubicBezTo>
                    <a:pt x="86" y="89"/>
                    <a:pt x="89" y="90"/>
                    <a:pt x="92" y="90"/>
                  </a:cubicBezTo>
                  <a:cubicBezTo>
                    <a:pt x="92" y="90"/>
                    <a:pt x="92" y="90"/>
                    <a:pt x="92" y="90"/>
                  </a:cubicBezTo>
                  <a:cubicBezTo>
                    <a:pt x="92" y="90"/>
                    <a:pt x="79" y="82"/>
                    <a:pt x="77" y="81"/>
                  </a:cubicBezTo>
                  <a:cubicBezTo>
                    <a:pt x="76" y="80"/>
                    <a:pt x="75" y="80"/>
                    <a:pt x="74" y="79"/>
                  </a:cubicBezTo>
                  <a:cubicBezTo>
                    <a:pt x="72" y="78"/>
                    <a:pt x="62" y="69"/>
                    <a:pt x="61" y="68"/>
                  </a:cubicBezTo>
                  <a:cubicBezTo>
                    <a:pt x="59" y="68"/>
                    <a:pt x="57" y="67"/>
                    <a:pt x="55" y="66"/>
                  </a:cubicBezTo>
                  <a:cubicBezTo>
                    <a:pt x="54" y="66"/>
                    <a:pt x="51" y="65"/>
                    <a:pt x="50" y="65"/>
                  </a:cubicBezTo>
                  <a:cubicBezTo>
                    <a:pt x="50" y="65"/>
                    <a:pt x="43" y="62"/>
                    <a:pt x="43" y="62"/>
                  </a:cubicBezTo>
                  <a:cubicBezTo>
                    <a:pt x="23" y="54"/>
                    <a:pt x="23" y="37"/>
                    <a:pt x="24" y="34"/>
                  </a:cubicBezTo>
                  <a:cubicBezTo>
                    <a:pt x="24" y="33"/>
                    <a:pt x="24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1"/>
                    <a:pt x="25" y="31"/>
                    <a:pt x="25" y="30"/>
                  </a:cubicBezTo>
                  <a:cubicBezTo>
                    <a:pt x="26" y="28"/>
                    <a:pt x="27" y="28"/>
                    <a:pt x="27" y="28"/>
                  </a:cubicBezTo>
                  <a:cubicBezTo>
                    <a:pt x="27" y="28"/>
                    <a:pt x="55" y="37"/>
                    <a:pt x="56" y="37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92" y="53"/>
                    <a:pt x="102" y="59"/>
                    <a:pt x="103" y="59"/>
                  </a:cubicBezTo>
                  <a:cubicBezTo>
                    <a:pt x="105" y="61"/>
                    <a:pt x="107" y="62"/>
                    <a:pt x="109" y="63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3"/>
                    <a:pt x="106" y="54"/>
                    <a:pt x="98" y="48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98" y="48"/>
                    <a:pt x="80" y="34"/>
                    <a:pt x="80" y="34"/>
                  </a:cubicBezTo>
                  <a:cubicBezTo>
                    <a:pt x="74" y="28"/>
                    <a:pt x="71" y="22"/>
                    <a:pt x="71" y="21"/>
                  </a:cubicBezTo>
                  <a:cubicBezTo>
                    <a:pt x="71" y="21"/>
                    <a:pt x="71" y="21"/>
                    <a:pt x="71" y="21"/>
                  </a:cubicBezTo>
                  <a:cubicBezTo>
                    <a:pt x="69" y="15"/>
                    <a:pt x="69" y="10"/>
                    <a:pt x="72" y="6"/>
                  </a:cubicBezTo>
                  <a:cubicBezTo>
                    <a:pt x="72" y="6"/>
                    <a:pt x="75" y="2"/>
                    <a:pt x="79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2"/>
                    <a:pt x="80" y="2"/>
                    <a:pt x="80" y="2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80" y="1"/>
                    <a:pt x="81" y="0"/>
                    <a:pt x="82" y="0"/>
                  </a:cubicBezTo>
                  <a:cubicBezTo>
                    <a:pt x="82" y="0"/>
                    <a:pt x="82" y="0"/>
                    <a:pt x="83" y="1"/>
                  </a:cubicBezTo>
                  <a:cubicBezTo>
                    <a:pt x="134" y="43"/>
                    <a:pt x="134" y="43"/>
                    <a:pt x="134" y="43"/>
                  </a:cubicBezTo>
                  <a:cubicBezTo>
                    <a:pt x="137" y="46"/>
                    <a:pt x="141" y="49"/>
                    <a:pt x="144" y="53"/>
                  </a:cubicBezTo>
                  <a:cubicBezTo>
                    <a:pt x="145" y="55"/>
                    <a:pt x="146" y="56"/>
                    <a:pt x="148" y="57"/>
                  </a:cubicBezTo>
                  <a:cubicBezTo>
                    <a:pt x="148" y="58"/>
                    <a:pt x="149" y="58"/>
                    <a:pt x="149" y="59"/>
                  </a:cubicBezTo>
                  <a:cubicBezTo>
                    <a:pt x="149" y="59"/>
                    <a:pt x="149" y="59"/>
                    <a:pt x="149" y="59"/>
                  </a:cubicBezTo>
                  <a:cubicBezTo>
                    <a:pt x="149" y="58"/>
                    <a:pt x="148" y="57"/>
                    <a:pt x="147" y="56"/>
                  </a:cubicBezTo>
                  <a:cubicBezTo>
                    <a:pt x="146" y="54"/>
                    <a:pt x="145" y="53"/>
                    <a:pt x="144" y="51"/>
                  </a:cubicBezTo>
                  <a:cubicBezTo>
                    <a:pt x="138" y="39"/>
                    <a:pt x="137" y="28"/>
                    <a:pt x="139" y="24"/>
                  </a:cubicBezTo>
                  <a:cubicBezTo>
                    <a:pt x="141" y="22"/>
                    <a:pt x="143" y="19"/>
                    <a:pt x="148" y="17"/>
                  </a:cubicBezTo>
                  <a:cubicBezTo>
                    <a:pt x="149" y="17"/>
                    <a:pt x="150" y="17"/>
                    <a:pt x="151" y="17"/>
                  </a:cubicBezTo>
                  <a:cubicBezTo>
                    <a:pt x="151" y="16"/>
                    <a:pt x="152" y="16"/>
                    <a:pt x="152" y="16"/>
                  </a:cubicBezTo>
                  <a:cubicBezTo>
                    <a:pt x="153" y="16"/>
                    <a:pt x="153" y="17"/>
                    <a:pt x="154" y="18"/>
                  </a:cubicBezTo>
                  <a:cubicBezTo>
                    <a:pt x="155" y="20"/>
                    <a:pt x="156" y="22"/>
                    <a:pt x="157" y="24"/>
                  </a:cubicBezTo>
                  <a:cubicBezTo>
                    <a:pt x="158" y="26"/>
                    <a:pt x="159" y="28"/>
                    <a:pt x="160" y="29"/>
                  </a:cubicBezTo>
                  <a:cubicBezTo>
                    <a:pt x="160" y="30"/>
                    <a:pt x="160" y="31"/>
                    <a:pt x="161" y="32"/>
                  </a:cubicBezTo>
                  <a:cubicBezTo>
                    <a:pt x="161" y="34"/>
                    <a:pt x="162" y="36"/>
                    <a:pt x="163" y="37"/>
                  </a:cubicBezTo>
                  <a:cubicBezTo>
                    <a:pt x="163" y="37"/>
                    <a:pt x="176" y="54"/>
                    <a:pt x="182" y="66"/>
                  </a:cubicBezTo>
                  <a:cubicBezTo>
                    <a:pt x="183" y="68"/>
                    <a:pt x="186" y="75"/>
                    <a:pt x="187" y="76"/>
                  </a:cubicBezTo>
                  <a:cubicBezTo>
                    <a:pt x="187" y="77"/>
                    <a:pt x="187" y="77"/>
                    <a:pt x="187" y="77"/>
                  </a:cubicBezTo>
                  <a:cubicBezTo>
                    <a:pt x="196" y="93"/>
                    <a:pt x="197" y="107"/>
                    <a:pt x="197" y="108"/>
                  </a:cubicBezTo>
                  <a:cubicBezTo>
                    <a:pt x="197" y="108"/>
                    <a:pt x="205" y="226"/>
                    <a:pt x="210" y="254"/>
                  </a:cubicBezTo>
                  <a:cubicBezTo>
                    <a:pt x="215" y="282"/>
                    <a:pt x="220" y="297"/>
                    <a:pt x="220" y="299"/>
                  </a:cubicBezTo>
                  <a:cubicBezTo>
                    <a:pt x="132" y="299"/>
                    <a:pt x="132" y="299"/>
                    <a:pt x="132" y="299"/>
                  </a:cubicBezTo>
                  <a:close/>
                  <a:moveTo>
                    <a:pt x="132" y="299"/>
                  </a:moveTo>
                  <a:cubicBezTo>
                    <a:pt x="132" y="299"/>
                    <a:pt x="132" y="299"/>
                    <a:pt x="132" y="29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p>
              <a:pPr>
                <a:lnSpc>
                  <a:spcPct val="120000"/>
                </a:lnSpc>
              </a:pPr>
              <a:endParaRPr lang="en-US" sz="24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Rounded Rectangle 10"/>
            <p:cNvSpPr/>
            <p:nvPr>
              <p:custDataLst>
                <p:tags r:id="rId6"/>
              </p:custDataLst>
            </p:nvPr>
          </p:nvSpPr>
          <p:spPr>
            <a:xfrm>
              <a:off x="580606" y="4081839"/>
              <a:ext cx="1152140" cy="28803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rot="1521600">
            <a:off x="3177631" y="4609916"/>
            <a:ext cx="297031" cy="297031"/>
            <a:chOff x="3765502" y="2110894"/>
            <a:chExt cx="403249" cy="403249"/>
          </a:xfrm>
          <a:solidFill>
            <a:schemeClr val="accent6"/>
          </a:solidFill>
        </p:grpSpPr>
        <p:sp>
          <p:nvSpPr>
            <p:cNvPr id="12" name="Oval 11"/>
            <p:cNvSpPr/>
            <p:nvPr>
              <p:custDataLst>
                <p:tags r:id="rId7"/>
              </p:custDataLst>
            </p:nvPr>
          </p:nvSpPr>
          <p:spPr>
            <a:xfrm>
              <a:off x="3765502" y="2110894"/>
              <a:ext cx="403249" cy="40324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Rounded Rectangle 12"/>
            <p:cNvSpPr/>
            <p:nvPr>
              <p:custDataLst>
                <p:tags r:id="rId8"/>
              </p:custDataLst>
            </p:nvPr>
          </p:nvSpPr>
          <p:spPr>
            <a:xfrm>
              <a:off x="3938323" y="2110894"/>
              <a:ext cx="57607" cy="40324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9" name="Freeform 48"/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>
            <a:off x="9129395" y="1747520"/>
            <a:ext cx="864870" cy="813435"/>
          </a:xfrm>
          <a:custGeom>
            <a:avLst/>
            <a:gdLst>
              <a:gd name="T0" fmla="*/ 203 w 360"/>
              <a:gd name="T1" fmla="*/ 271 h 368"/>
              <a:gd name="T2" fmla="*/ 261 w 360"/>
              <a:gd name="T3" fmla="*/ 202 h 368"/>
              <a:gd name="T4" fmla="*/ 360 w 360"/>
              <a:gd name="T5" fmla="*/ 51 h 368"/>
              <a:gd name="T6" fmla="*/ 346 w 360"/>
              <a:gd name="T7" fmla="*/ 37 h 368"/>
              <a:gd name="T8" fmla="*/ 277 w 360"/>
              <a:gd name="T9" fmla="*/ 37 h 368"/>
              <a:gd name="T10" fmla="*/ 180 w 360"/>
              <a:gd name="T11" fmla="*/ 0 h 368"/>
              <a:gd name="T12" fmla="*/ 83 w 360"/>
              <a:gd name="T13" fmla="*/ 37 h 368"/>
              <a:gd name="T14" fmla="*/ 14 w 360"/>
              <a:gd name="T15" fmla="*/ 37 h 368"/>
              <a:gd name="T16" fmla="*/ 0 w 360"/>
              <a:gd name="T17" fmla="*/ 51 h 368"/>
              <a:gd name="T18" fmla="*/ 98 w 360"/>
              <a:gd name="T19" fmla="*/ 202 h 368"/>
              <a:gd name="T20" fmla="*/ 156 w 360"/>
              <a:gd name="T21" fmla="*/ 271 h 368"/>
              <a:gd name="T22" fmla="*/ 156 w 360"/>
              <a:gd name="T23" fmla="*/ 297 h 368"/>
              <a:gd name="T24" fmla="*/ 91 w 360"/>
              <a:gd name="T25" fmla="*/ 332 h 368"/>
              <a:gd name="T26" fmla="*/ 180 w 360"/>
              <a:gd name="T27" fmla="*/ 368 h 368"/>
              <a:gd name="T28" fmla="*/ 269 w 360"/>
              <a:gd name="T29" fmla="*/ 332 h 368"/>
              <a:gd name="T30" fmla="*/ 203 w 360"/>
              <a:gd name="T31" fmla="*/ 297 h 368"/>
              <a:gd name="T32" fmla="*/ 203 w 360"/>
              <a:gd name="T33" fmla="*/ 271 h 368"/>
              <a:gd name="T34" fmla="*/ 259 w 360"/>
              <a:gd name="T35" fmla="*/ 170 h 368"/>
              <a:gd name="T36" fmla="*/ 281 w 360"/>
              <a:gd name="T37" fmla="*/ 65 h 368"/>
              <a:gd name="T38" fmla="*/ 331 w 360"/>
              <a:gd name="T39" fmla="*/ 65 h 368"/>
              <a:gd name="T40" fmla="*/ 259 w 360"/>
              <a:gd name="T41" fmla="*/ 170 h 368"/>
              <a:gd name="T42" fmla="*/ 180 w 360"/>
              <a:gd name="T43" fmla="*/ 24 h 368"/>
              <a:gd name="T44" fmla="*/ 256 w 360"/>
              <a:gd name="T45" fmla="*/ 55 h 368"/>
              <a:gd name="T46" fmla="*/ 180 w 360"/>
              <a:gd name="T47" fmla="*/ 86 h 368"/>
              <a:gd name="T48" fmla="*/ 104 w 360"/>
              <a:gd name="T49" fmla="*/ 55 h 368"/>
              <a:gd name="T50" fmla="*/ 180 w 360"/>
              <a:gd name="T51" fmla="*/ 24 h 368"/>
              <a:gd name="T52" fmla="*/ 29 w 360"/>
              <a:gd name="T53" fmla="*/ 65 h 368"/>
              <a:gd name="T54" fmla="*/ 79 w 360"/>
              <a:gd name="T55" fmla="*/ 65 h 368"/>
              <a:gd name="T56" fmla="*/ 101 w 360"/>
              <a:gd name="T57" fmla="*/ 170 h 368"/>
              <a:gd name="T58" fmla="*/ 29 w 360"/>
              <a:gd name="T59" fmla="*/ 65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60" h="368">
                <a:moveTo>
                  <a:pt x="203" y="271"/>
                </a:moveTo>
                <a:cubicBezTo>
                  <a:pt x="203" y="242"/>
                  <a:pt x="225" y="226"/>
                  <a:pt x="261" y="202"/>
                </a:cubicBezTo>
                <a:cubicBezTo>
                  <a:pt x="305" y="173"/>
                  <a:pt x="360" y="137"/>
                  <a:pt x="360" y="51"/>
                </a:cubicBezTo>
                <a:cubicBezTo>
                  <a:pt x="360" y="43"/>
                  <a:pt x="353" y="37"/>
                  <a:pt x="346" y="37"/>
                </a:cubicBezTo>
                <a:cubicBezTo>
                  <a:pt x="277" y="37"/>
                  <a:pt x="277" y="37"/>
                  <a:pt x="277" y="37"/>
                </a:cubicBezTo>
                <a:cubicBezTo>
                  <a:pt x="267" y="19"/>
                  <a:pt x="238" y="0"/>
                  <a:pt x="180" y="0"/>
                </a:cubicBezTo>
                <a:cubicBezTo>
                  <a:pt x="121" y="0"/>
                  <a:pt x="92" y="19"/>
                  <a:pt x="83" y="37"/>
                </a:cubicBezTo>
                <a:cubicBezTo>
                  <a:pt x="14" y="37"/>
                  <a:pt x="14" y="37"/>
                  <a:pt x="14" y="37"/>
                </a:cubicBezTo>
                <a:cubicBezTo>
                  <a:pt x="6" y="37"/>
                  <a:pt x="0" y="43"/>
                  <a:pt x="0" y="51"/>
                </a:cubicBezTo>
                <a:cubicBezTo>
                  <a:pt x="0" y="137"/>
                  <a:pt x="54" y="173"/>
                  <a:pt x="98" y="202"/>
                </a:cubicBezTo>
                <a:cubicBezTo>
                  <a:pt x="134" y="226"/>
                  <a:pt x="156" y="242"/>
                  <a:pt x="156" y="271"/>
                </a:cubicBezTo>
                <a:cubicBezTo>
                  <a:pt x="156" y="297"/>
                  <a:pt x="156" y="297"/>
                  <a:pt x="156" y="297"/>
                </a:cubicBezTo>
                <a:cubicBezTo>
                  <a:pt x="118" y="301"/>
                  <a:pt x="91" y="315"/>
                  <a:pt x="91" y="332"/>
                </a:cubicBezTo>
                <a:cubicBezTo>
                  <a:pt x="91" y="352"/>
                  <a:pt x="131" y="368"/>
                  <a:pt x="180" y="368"/>
                </a:cubicBezTo>
                <a:cubicBezTo>
                  <a:pt x="229" y="368"/>
                  <a:pt x="269" y="352"/>
                  <a:pt x="269" y="332"/>
                </a:cubicBezTo>
                <a:cubicBezTo>
                  <a:pt x="269" y="315"/>
                  <a:pt x="241" y="301"/>
                  <a:pt x="203" y="297"/>
                </a:cubicBezTo>
                <a:lnTo>
                  <a:pt x="203" y="271"/>
                </a:lnTo>
                <a:close/>
                <a:moveTo>
                  <a:pt x="259" y="170"/>
                </a:moveTo>
                <a:cubicBezTo>
                  <a:pt x="270" y="146"/>
                  <a:pt x="279" y="113"/>
                  <a:pt x="281" y="65"/>
                </a:cubicBezTo>
                <a:cubicBezTo>
                  <a:pt x="331" y="65"/>
                  <a:pt x="331" y="65"/>
                  <a:pt x="331" y="65"/>
                </a:cubicBezTo>
                <a:cubicBezTo>
                  <a:pt x="326" y="119"/>
                  <a:pt x="294" y="146"/>
                  <a:pt x="259" y="170"/>
                </a:cubicBezTo>
                <a:close/>
                <a:moveTo>
                  <a:pt x="180" y="24"/>
                </a:moveTo>
                <a:cubicBezTo>
                  <a:pt x="234" y="24"/>
                  <a:pt x="256" y="47"/>
                  <a:pt x="256" y="55"/>
                </a:cubicBezTo>
                <a:cubicBezTo>
                  <a:pt x="256" y="63"/>
                  <a:pt x="234" y="86"/>
                  <a:pt x="180" y="86"/>
                </a:cubicBezTo>
                <a:cubicBezTo>
                  <a:pt x="125" y="86"/>
                  <a:pt x="104" y="63"/>
                  <a:pt x="104" y="55"/>
                </a:cubicBezTo>
                <a:cubicBezTo>
                  <a:pt x="104" y="47"/>
                  <a:pt x="125" y="24"/>
                  <a:pt x="180" y="24"/>
                </a:cubicBezTo>
                <a:close/>
                <a:moveTo>
                  <a:pt x="29" y="65"/>
                </a:moveTo>
                <a:cubicBezTo>
                  <a:pt x="79" y="65"/>
                  <a:pt x="79" y="65"/>
                  <a:pt x="79" y="65"/>
                </a:cubicBezTo>
                <a:cubicBezTo>
                  <a:pt x="80" y="113"/>
                  <a:pt x="89" y="146"/>
                  <a:pt x="101" y="170"/>
                </a:cubicBezTo>
                <a:cubicBezTo>
                  <a:pt x="66" y="146"/>
                  <a:pt x="33" y="119"/>
                  <a:pt x="29" y="6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83748" tIns="41874" rIns="83748" bIns="41874" numCol="1" anchor="t" anchorCtr="0" compatLnSpc="1"/>
          <a:p>
            <a:pPr>
              <a:lnSpc>
                <a:spcPct val="120000"/>
              </a:lnSpc>
            </a:pPr>
            <a:endParaRPr lang="en-US" sz="160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3"/>
          <p:cNvGrpSpPr/>
          <p:nvPr/>
        </p:nvGrpSpPr>
        <p:grpSpPr>
          <a:xfrm>
            <a:off x="5014309" y="511810"/>
            <a:ext cx="1816144" cy="510903"/>
            <a:chOff x="3890946" y="1886714"/>
            <a:chExt cx="1362108" cy="383177"/>
          </a:xfrm>
          <a:solidFill>
            <a:srgbClr val="0B5395"/>
          </a:solidFill>
        </p:grpSpPr>
        <p:grpSp>
          <p:nvGrpSpPr>
            <p:cNvPr id="26" name="Group 4"/>
            <p:cNvGrpSpPr/>
            <p:nvPr/>
          </p:nvGrpSpPr>
          <p:grpSpPr>
            <a:xfrm>
              <a:off x="3890946" y="1886714"/>
              <a:ext cx="1362108" cy="383177"/>
              <a:chOff x="3890946" y="1886714"/>
              <a:chExt cx="1362108" cy="383177"/>
            </a:xfrm>
            <a:grpFill/>
          </p:grpSpPr>
          <p:sp>
            <p:nvSpPr>
              <p:cNvPr id="28" name="Rounded Rectangle 6"/>
              <p:cNvSpPr/>
              <p:nvPr/>
            </p:nvSpPr>
            <p:spPr>
              <a:xfrm>
                <a:off x="3890946" y="1918199"/>
                <a:ext cx="1362108" cy="351692"/>
              </a:xfrm>
              <a:prstGeom prst="roundRect">
                <a:avLst>
                  <a:gd name="adj" fmla="val 392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9" name="Rounded Rectangle 7"/>
              <p:cNvSpPr/>
              <p:nvPr/>
            </p:nvSpPr>
            <p:spPr>
              <a:xfrm>
                <a:off x="3890946" y="1886714"/>
                <a:ext cx="1362108" cy="351692"/>
              </a:xfrm>
              <a:prstGeom prst="roundRect">
                <a:avLst>
                  <a:gd name="adj" fmla="val 392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7" name="TextBox 6"/>
            <p:cNvSpPr txBox="1"/>
            <p:nvPr/>
          </p:nvSpPr>
          <p:spPr>
            <a:xfrm>
              <a:off x="4233464" y="1935785"/>
              <a:ext cx="677108" cy="23083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三课一体</a:t>
              </a:r>
              <a:endParaRPr lang="en-ID" sz="14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30" name="Group 8"/>
          <p:cNvGrpSpPr/>
          <p:nvPr/>
        </p:nvGrpSpPr>
        <p:grpSpPr>
          <a:xfrm>
            <a:off x="5014308" y="1571987"/>
            <a:ext cx="1816144" cy="626469"/>
            <a:chOff x="3890946" y="2713279"/>
            <a:chExt cx="1362108" cy="469852"/>
          </a:xfrm>
          <a:solidFill>
            <a:srgbClr val="0B5395"/>
          </a:solidFill>
        </p:grpSpPr>
        <p:sp>
          <p:nvSpPr>
            <p:cNvPr id="31" name="Rounded Rectangle 9"/>
            <p:cNvSpPr/>
            <p:nvPr/>
          </p:nvSpPr>
          <p:spPr>
            <a:xfrm>
              <a:off x="3890946" y="2741125"/>
              <a:ext cx="1362108" cy="442006"/>
            </a:xfrm>
            <a:prstGeom prst="roundRect">
              <a:avLst>
                <a:gd name="adj" fmla="val 392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2" name="Rounded Rectangle 10"/>
            <p:cNvSpPr/>
            <p:nvPr/>
          </p:nvSpPr>
          <p:spPr>
            <a:xfrm>
              <a:off x="3890946" y="2713279"/>
              <a:ext cx="1362108" cy="442006"/>
            </a:xfrm>
            <a:prstGeom prst="roundRect">
              <a:avLst>
                <a:gd name="adj" fmla="val 392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3" name="TextBox 12"/>
            <p:cNvSpPr txBox="1"/>
            <p:nvPr/>
          </p:nvSpPr>
          <p:spPr>
            <a:xfrm>
              <a:off x="4374126" y="2824801"/>
              <a:ext cx="395782" cy="223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335" b="1" dirty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课中</a:t>
              </a:r>
              <a:endParaRPr lang="en-ID" sz="1335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34" name="Group 12"/>
          <p:cNvGrpSpPr/>
          <p:nvPr/>
        </p:nvGrpSpPr>
        <p:grpSpPr>
          <a:xfrm>
            <a:off x="2271107" y="1571987"/>
            <a:ext cx="1816144" cy="626469"/>
            <a:chOff x="1833546" y="2713279"/>
            <a:chExt cx="1362108" cy="469852"/>
          </a:xfrm>
          <a:solidFill>
            <a:srgbClr val="0B5395"/>
          </a:solidFill>
        </p:grpSpPr>
        <p:sp>
          <p:nvSpPr>
            <p:cNvPr id="35" name="Rounded Rectangle 13"/>
            <p:cNvSpPr/>
            <p:nvPr/>
          </p:nvSpPr>
          <p:spPr>
            <a:xfrm>
              <a:off x="1833546" y="2741125"/>
              <a:ext cx="1362108" cy="442006"/>
            </a:xfrm>
            <a:prstGeom prst="roundRect">
              <a:avLst>
                <a:gd name="adj" fmla="val 392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6" name="Rounded Rectangle 14"/>
            <p:cNvSpPr/>
            <p:nvPr/>
          </p:nvSpPr>
          <p:spPr>
            <a:xfrm>
              <a:off x="1833546" y="2713279"/>
              <a:ext cx="1362108" cy="442006"/>
            </a:xfrm>
            <a:prstGeom prst="roundRect">
              <a:avLst>
                <a:gd name="adj" fmla="val 392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7" name="TextBox 16"/>
            <p:cNvSpPr txBox="1"/>
            <p:nvPr/>
          </p:nvSpPr>
          <p:spPr>
            <a:xfrm>
              <a:off x="2316719" y="2824801"/>
              <a:ext cx="395782" cy="223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335" b="1" dirty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课前</a:t>
              </a:r>
              <a:endParaRPr lang="en-ID" sz="1335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38" name="Group 16"/>
          <p:cNvGrpSpPr/>
          <p:nvPr/>
        </p:nvGrpSpPr>
        <p:grpSpPr>
          <a:xfrm>
            <a:off x="7757506" y="1571987"/>
            <a:ext cx="1816144" cy="626469"/>
            <a:chOff x="5948346" y="2713279"/>
            <a:chExt cx="1362108" cy="469852"/>
          </a:xfrm>
          <a:solidFill>
            <a:srgbClr val="0B5395"/>
          </a:solidFill>
        </p:grpSpPr>
        <p:sp>
          <p:nvSpPr>
            <p:cNvPr id="39" name="Rounded Rectangle 17"/>
            <p:cNvSpPr/>
            <p:nvPr/>
          </p:nvSpPr>
          <p:spPr>
            <a:xfrm>
              <a:off x="5948346" y="2741125"/>
              <a:ext cx="1362108" cy="442006"/>
            </a:xfrm>
            <a:prstGeom prst="roundRect">
              <a:avLst>
                <a:gd name="adj" fmla="val 392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0" name="Rounded Rectangle 18"/>
            <p:cNvSpPr/>
            <p:nvPr/>
          </p:nvSpPr>
          <p:spPr>
            <a:xfrm>
              <a:off x="5948346" y="2713279"/>
              <a:ext cx="1362108" cy="442006"/>
            </a:xfrm>
            <a:prstGeom prst="roundRect">
              <a:avLst>
                <a:gd name="adj" fmla="val 392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1" name="TextBox 20"/>
            <p:cNvSpPr txBox="1"/>
            <p:nvPr/>
          </p:nvSpPr>
          <p:spPr>
            <a:xfrm>
              <a:off x="6431510" y="2824801"/>
              <a:ext cx="395782" cy="223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335" b="1" dirty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课后</a:t>
              </a:r>
              <a:endParaRPr lang="en-ID" altLang="zh-CN" sz="1335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cxnSp>
        <p:nvCxnSpPr>
          <p:cNvPr id="42" name="Straight Connector 40"/>
          <p:cNvCxnSpPr/>
          <p:nvPr/>
        </p:nvCxnSpPr>
        <p:spPr>
          <a:xfrm>
            <a:off x="5922380" y="980802"/>
            <a:ext cx="0" cy="591184"/>
          </a:xfrm>
          <a:prstGeom prst="line">
            <a:avLst/>
          </a:prstGeom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1"/>
          <p:cNvCxnSpPr/>
          <p:nvPr/>
        </p:nvCxnSpPr>
        <p:spPr>
          <a:xfrm>
            <a:off x="3179179" y="1276394"/>
            <a:ext cx="0" cy="295592"/>
          </a:xfrm>
          <a:prstGeom prst="line">
            <a:avLst/>
          </a:prstGeom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2"/>
          <p:cNvCxnSpPr/>
          <p:nvPr/>
        </p:nvCxnSpPr>
        <p:spPr>
          <a:xfrm>
            <a:off x="8665579" y="1276394"/>
            <a:ext cx="0" cy="295592"/>
          </a:xfrm>
          <a:prstGeom prst="line">
            <a:avLst/>
          </a:prstGeom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3"/>
          <p:cNvCxnSpPr/>
          <p:nvPr/>
        </p:nvCxnSpPr>
        <p:spPr>
          <a:xfrm>
            <a:off x="3179179" y="1276394"/>
            <a:ext cx="5486400" cy="0"/>
          </a:xfrm>
          <a:prstGeom prst="line">
            <a:avLst/>
          </a:prstGeom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F35B0BEE-F18A-47BB-8FCB-E00DA2F2635D-1" descr="C:/Users/Administrator.DESKTOP-R816VPI/AppData/Local/Temp/wpp.KKDBWGwp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6060" y="2328809"/>
            <a:ext cx="3286329" cy="217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F35B0BEE-F18A-47BB-8FCB-E00DA2F2635D-4" descr="C:/Users/Administrator.DESKTOP-R816VPI/AppData/Local/Temp/wpp.VyftjXwp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510" y="4568190"/>
            <a:ext cx="3269615" cy="2279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F35B0BEE-F18A-47BB-8FCB-E00DA2F2635D-2" descr="C:/Users/Administrator.DESKTOP-R816VPI/AppData/Local/Temp/wpp.xWzsUzwpp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29125" y="2350770"/>
            <a:ext cx="3061335" cy="214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F35B0BEE-F18A-47BB-8FCB-E00DA2F2635D-5" descr="C:/Users/Administrator.DESKTOP-R816VPI/AppData/Local/Temp/wpp.mcRAlIwp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5" y="4734560"/>
            <a:ext cx="3059430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F35B0BEE-F18A-47BB-8FCB-E00DA2F2635D-3" descr="C:/Users/Administrator.DESKTOP-R816VPI/AppData/Local/Temp/wpp.zevsAlwp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0805" y="2385695"/>
            <a:ext cx="3028950" cy="211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F35B0BEE-F18A-47BB-8FCB-E00DA2F2635D-6" descr="C:/Users/Administrator.DESKTOP-R816VPI/AppData/Local/Temp/wpp.eosrxxwp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1910" y="4684395"/>
            <a:ext cx="3077845" cy="2157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" y="-259968"/>
            <a:ext cx="12192000" cy="77400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9"/>
            </p:custDataLst>
          </p:nvPr>
        </p:nvSpPr>
        <p:spPr>
          <a:xfrm>
            <a:off x="723417" y="-86266"/>
            <a:ext cx="4681959" cy="46111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1</a:t>
            </a:r>
            <a:r>
              <a:rPr lang="zh-CN" altLang="en-US" b="1" dirty="0">
                <a:solidFill>
                  <a:schemeClr val="bg1"/>
                </a:solidFill>
              </a:rPr>
              <a:t>、以“三课一体”基础，建立多维度教学模式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图片 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" y="1541780"/>
            <a:ext cx="3820795" cy="2696210"/>
          </a:xfrm>
          <a:prstGeom prst="rect">
            <a:avLst/>
          </a:prstGeom>
          <a:noFill/>
          <a:ln w="28575" cmpd="sng">
            <a:gradFill>
              <a:gsLst>
                <a:gs pos="93000">
                  <a:srgbClr val="95C181">
                    <a:alpha val="100000"/>
                  </a:srgbClr>
                </a:gs>
                <a:gs pos="50000">
                  <a:schemeClr val="bg1"/>
                </a:gs>
                <a:gs pos="0">
                  <a:srgbClr val="2B8303"/>
                </a:gs>
                <a:gs pos="100000">
                  <a:srgbClr val="2B8303"/>
                </a:gs>
              </a:gsLst>
              <a:lin ang="5400000" scaled="1"/>
            </a:gra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685" y="3938270"/>
            <a:ext cx="3439795" cy="2457450"/>
          </a:xfrm>
          <a:prstGeom prst="rect">
            <a:avLst/>
          </a:prstGeom>
          <a:noFill/>
          <a:ln w="28575" cmpd="sng">
            <a:gradFill>
              <a:gsLst>
                <a:gs pos="93000">
                  <a:srgbClr val="95C181"/>
                </a:gs>
                <a:gs pos="50000">
                  <a:schemeClr val="bg1"/>
                </a:gs>
                <a:gs pos="0">
                  <a:srgbClr val="2B8303"/>
                </a:gs>
                <a:gs pos="100000">
                  <a:srgbClr val="2B8303"/>
                </a:gs>
              </a:gsLst>
              <a:lin ang="5400000" scaled="1"/>
            </a:gra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920" y="687070"/>
            <a:ext cx="2290445" cy="4921885"/>
          </a:xfrm>
          <a:prstGeom prst="rect">
            <a:avLst/>
          </a:prstGeom>
          <a:noFill/>
          <a:ln w="28575" cmpd="sng">
            <a:gradFill>
              <a:gsLst>
                <a:gs pos="93000">
                  <a:srgbClr val="95C181"/>
                </a:gs>
                <a:gs pos="50000">
                  <a:schemeClr val="bg1"/>
                </a:gs>
                <a:gs pos="0">
                  <a:srgbClr val="2B8303"/>
                </a:gs>
                <a:gs pos="100000">
                  <a:srgbClr val="2B8303"/>
                </a:gs>
              </a:gsLst>
              <a:lin ang="5400000" scaled="1"/>
            </a:gra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477955" y="544304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" y="-259968"/>
            <a:ext cx="12192000" cy="774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23417" y="-86266"/>
            <a:ext cx="4988689" cy="46111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2</a:t>
            </a:r>
            <a:r>
              <a:rPr lang="zh-CN" altLang="en-US" b="1" dirty="0">
                <a:solidFill>
                  <a:schemeClr val="bg1"/>
                </a:solidFill>
              </a:rPr>
              <a:t>、建立植物地理资料库，多维度融合教学资源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59400" name="Line 8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>
            <a:off x="6426027" y="2258326"/>
            <a:ext cx="0" cy="1468332"/>
          </a:xfrm>
          <a:prstGeom prst="line">
            <a:avLst/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dash"/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241300">
              <a:defRPr/>
            </a:pPr>
            <a:endParaRPr lang="es-ES" sz="635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9401" name="Line 9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8175592" y="2774406"/>
            <a:ext cx="441158" cy="0"/>
          </a:xfrm>
          <a:prstGeom prst="line">
            <a:avLst/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dash"/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241300">
              <a:defRPr/>
            </a:pPr>
            <a:endParaRPr lang="es-ES" sz="635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9409" name="Line 17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4139036" y="2774406"/>
            <a:ext cx="397629" cy="0"/>
          </a:xfrm>
          <a:prstGeom prst="line">
            <a:avLst/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dash"/>
            <a:round/>
            <a:head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241300">
              <a:defRPr/>
            </a:pPr>
            <a:endParaRPr lang="es-ES" sz="635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9411" name="AutoShape 19"/>
          <p:cNvSpPr/>
          <p:nvPr>
            <p:custDataLst>
              <p:tags r:id="rId8"/>
            </p:custDataLst>
          </p:nvPr>
        </p:nvSpPr>
        <p:spPr bwMode="auto">
          <a:xfrm rot="11714207">
            <a:off x="4745105" y="2020586"/>
            <a:ext cx="1576283" cy="157628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5550" y="0"/>
                </a:moveTo>
                <a:cubicBezTo>
                  <a:pt x="2888" y="0"/>
                  <a:pt x="655" y="1810"/>
                  <a:pt x="0" y="4265"/>
                </a:cubicBezTo>
                <a:cubicBezTo>
                  <a:pt x="877" y="8372"/>
                  <a:pt x="2900" y="12282"/>
                  <a:pt x="6078" y="15474"/>
                </a:cubicBezTo>
                <a:cubicBezTo>
                  <a:pt x="9283" y="18692"/>
                  <a:pt x="13214" y="20731"/>
                  <a:pt x="17342" y="21600"/>
                </a:cubicBezTo>
                <a:cubicBezTo>
                  <a:pt x="19793" y="20941"/>
                  <a:pt x="21599" y="18710"/>
                  <a:pt x="21599" y="16051"/>
                </a:cubicBezTo>
                <a:lnTo>
                  <a:pt x="21599" y="5750"/>
                </a:lnTo>
                <a:cubicBezTo>
                  <a:pt x="21599" y="2574"/>
                  <a:pt x="19026" y="0"/>
                  <a:pt x="15850" y="0"/>
                </a:cubicBezTo>
                <a:lnTo>
                  <a:pt x="555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lIns="0" tIns="0" rIns="0" bIns="0" anchor="ctr"/>
          <a:lstStyle/>
          <a:p>
            <a:pPr>
              <a:lnSpc>
                <a:spcPct val="100000"/>
              </a:lnSpc>
              <a:defRPr/>
            </a:pPr>
            <a:endParaRPr lang="es-ES" sz="2955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Gill Sans" charset="0"/>
              <a:sym typeface="Arial" panose="020B0604020202020204" pitchFamily="34" charset="0"/>
            </a:endParaRPr>
          </a:p>
        </p:txBody>
      </p:sp>
      <p:sp>
        <p:nvSpPr>
          <p:cNvPr id="59412" name="AutoShape 20"/>
          <p:cNvSpPr/>
          <p:nvPr>
            <p:custDataLst>
              <p:tags r:id="rId9"/>
            </p:custDataLst>
          </p:nvPr>
        </p:nvSpPr>
        <p:spPr bwMode="auto">
          <a:xfrm rot="10087742">
            <a:off x="6463697" y="2003844"/>
            <a:ext cx="1580468" cy="157712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5734" y="0"/>
                </a:moveTo>
                <a:cubicBezTo>
                  <a:pt x="2566" y="0"/>
                  <a:pt x="0" y="2572"/>
                  <a:pt x="0" y="5747"/>
                </a:cubicBezTo>
                <a:lnTo>
                  <a:pt x="0" y="16042"/>
                </a:lnTo>
                <a:cubicBezTo>
                  <a:pt x="0" y="18718"/>
                  <a:pt x="1827" y="20959"/>
                  <a:pt x="4297" y="21599"/>
                </a:cubicBezTo>
                <a:cubicBezTo>
                  <a:pt x="8435" y="20739"/>
                  <a:pt x="12379" y="18697"/>
                  <a:pt x="15591" y="15465"/>
                </a:cubicBezTo>
                <a:cubicBezTo>
                  <a:pt x="18700" y="12337"/>
                  <a:pt x="20698" y="8517"/>
                  <a:pt x="21599" y="4499"/>
                </a:cubicBezTo>
                <a:cubicBezTo>
                  <a:pt x="21030" y="1925"/>
                  <a:pt x="18745" y="0"/>
                  <a:pt x="16006" y="0"/>
                </a:cubicBezTo>
                <a:lnTo>
                  <a:pt x="5734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lIns="0" tIns="0" rIns="0" bIns="0" anchor="ctr"/>
          <a:lstStyle/>
          <a:p>
            <a:pPr>
              <a:lnSpc>
                <a:spcPct val="100000"/>
              </a:lnSpc>
              <a:defRPr/>
            </a:pPr>
            <a:endParaRPr lang="es-ES" sz="2955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Gill Sans" charset="0"/>
              <a:sym typeface="Arial" panose="020B0604020202020204" pitchFamily="34" charset="0"/>
            </a:endParaRPr>
          </a:p>
        </p:txBody>
      </p:sp>
      <p:sp>
        <p:nvSpPr>
          <p:cNvPr id="59413" name="AutoShape 21"/>
          <p:cNvSpPr/>
          <p:nvPr>
            <p:custDataLst>
              <p:tags r:id="rId10"/>
            </p:custDataLst>
          </p:nvPr>
        </p:nvSpPr>
        <p:spPr bwMode="auto">
          <a:xfrm rot="2700000">
            <a:off x="5647094" y="833979"/>
            <a:ext cx="1581305" cy="157712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5734" y="0"/>
                </a:moveTo>
                <a:cubicBezTo>
                  <a:pt x="2566" y="0"/>
                  <a:pt x="0" y="2572"/>
                  <a:pt x="0" y="5747"/>
                </a:cubicBezTo>
                <a:lnTo>
                  <a:pt x="0" y="16042"/>
                </a:lnTo>
                <a:cubicBezTo>
                  <a:pt x="0" y="18718"/>
                  <a:pt x="1827" y="20959"/>
                  <a:pt x="4297" y="21599"/>
                </a:cubicBezTo>
                <a:cubicBezTo>
                  <a:pt x="8435" y="20739"/>
                  <a:pt x="12379" y="18697"/>
                  <a:pt x="15591" y="15465"/>
                </a:cubicBezTo>
                <a:cubicBezTo>
                  <a:pt x="18700" y="12337"/>
                  <a:pt x="20698" y="8517"/>
                  <a:pt x="21599" y="4499"/>
                </a:cubicBezTo>
                <a:cubicBezTo>
                  <a:pt x="21030" y="1925"/>
                  <a:pt x="18745" y="0"/>
                  <a:pt x="16006" y="0"/>
                </a:cubicBezTo>
                <a:lnTo>
                  <a:pt x="5734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lIns="0" tIns="0" rIns="0" bIns="0" anchor="ctr"/>
          <a:lstStyle/>
          <a:p>
            <a:pPr>
              <a:lnSpc>
                <a:spcPct val="100000"/>
              </a:lnSpc>
              <a:defRPr/>
            </a:pPr>
            <a:endParaRPr lang="es-ES" sz="2955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Gill Sans" charset="0"/>
              <a:sym typeface="Arial" panose="020B0604020202020204" pitchFamily="34" charset="0"/>
            </a:endParaRPr>
          </a:p>
        </p:txBody>
      </p:sp>
      <p:sp>
        <p:nvSpPr>
          <p:cNvPr id="59415" name="AutoShape 23"/>
          <p:cNvSpPr/>
          <p:nvPr>
            <p:custDataLst>
              <p:tags r:id="rId11"/>
            </p:custDataLst>
          </p:nvPr>
        </p:nvSpPr>
        <p:spPr bwMode="auto">
          <a:xfrm>
            <a:off x="5990416" y="1005270"/>
            <a:ext cx="903870" cy="38497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algn="ctr" eaLnBrk="1">
              <a:lnSpc>
                <a:spcPct val="160000"/>
              </a:lnSpc>
            </a:pPr>
            <a:r>
              <a:rPr lang="es-ES" altLang="zh-CN" sz="1800" b="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33 </a:t>
            </a:r>
            <a:r>
              <a:rPr lang="es-ES" altLang="zh-CN" sz="18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%</a:t>
            </a:r>
            <a:endParaRPr lang="es-ES" altLang="zh-CN" sz="105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9417" name="AutoShape 25"/>
          <p:cNvSpPr/>
          <p:nvPr>
            <p:custDataLst>
              <p:tags r:id="rId12"/>
            </p:custDataLst>
          </p:nvPr>
        </p:nvSpPr>
        <p:spPr bwMode="auto">
          <a:xfrm>
            <a:off x="4899741" y="2552807"/>
            <a:ext cx="904542" cy="38497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algn="ctr" eaLnBrk="1">
              <a:lnSpc>
                <a:spcPct val="160000"/>
              </a:lnSpc>
            </a:pPr>
            <a:r>
              <a:rPr lang="es-ES" altLang="zh-CN" sz="1800" b="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33 </a:t>
            </a:r>
            <a:r>
              <a:rPr lang="es-ES" altLang="zh-CN" sz="18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%</a:t>
            </a:r>
            <a:endParaRPr lang="es-ES" altLang="zh-CN" sz="105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9419" name="AutoShape 27"/>
          <p:cNvSpPr/>
          <p:nvPr>
            <p:custDataLst>
              <p:tags r:id="rId13"/>
            </p:custDataLst>
          </p:nvPr>
        </p:nvSpPr>
        <p:spPr bwMode="auto">
          <a:xfrm>
            <a:off x="6890311" y="2552807"/>
            <a:ext cx="903870" cy="38497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algn="ctr" eaLnBrk="1">
              <a:lnSpc>
                <a:spcPct val="160000"/>
              </a:lnSpc>
            </a:pPr>
            <a:r>
              <a:rPr lang="es-ES" altLang="zh-CN" sz="1800" b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33 </a:t>
            </a:r>
            <a:r>
              <a:rPr lang="es-ES" altLang="zh-CN" sz="18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%</a:t>
            </a:r>
            <a:endParaRPr lang="es-ES" altLang="zh-CN" sz="10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3761700" y="10887710"/>
            <a:ext cx="4286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3356570" y="11123930"/>
            <a:ext cx="4286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31126430" y="10989310"/>
            <a:ext cx="4286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31362650" y="7779385"/>
            <a:ext cx="4286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9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9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9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9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9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9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0" grpId="0" bldLvl="0" animBg="1"/>
      <p:bldP spid="59401" grpId="0" bldLvl="0" animBg="1"/>
      <p:bldP spid="59409" grpId="0" bldLvl="0" animBg="1"/>
      <p:bldP spid="59415" grpId="0" bldLvl="0" animBg="1" autoUpdateAnimBg="0"/>
      <p:bldP spid="59417" grpId="0" bldLvl="0" animBg="1" autoUpdateAnimBg="0"/>
      <p:bldP spid="59419" grpId="0" bldLvl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zh-CN" altLang="en-US" dirty="0"/>
            </a:br>
            <a:endParaRPr lang="en-US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4" name="6e9bb0cb9426d4a456392cd26fae6d7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34051" y="518916"/>
            <a:ext cx="10919749" cy="6292736"/>
          </a:xfrm>
          <a:prstGeom prst="rect">
            <a:avLst/>
          </a:prstGeom>
          <a:ln w="34925" cmpd="sng">
            <a:solidFill>
              <a:srgbClr val="2B8303"/>
            </a:solidFill>
            <a:prstDash val="solid"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" y="-259968"/>
            <a:ext cx="12192000" cy="774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23417" y="-86266"/>
            <a:ext cx="5372583" cy="46111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r>
              <a:rPr lang="zh-CN" altLang="en-US" dirty="0"/>
              <a:t>、“虚拟仿真实验教学平台”，开拓实践教学新领域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zh-CN" altLang="en-US" dirty="0"/>
            </a:br>
            <a:endParaRPr lang="en-US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66485" y="2582073"/>
            <a:ext cx="4268502" cy="2928393"/>
          </a:xfrm>
          <a:prstGeom prst="rect">
            <a:avLst/>
          </a:prstGeom>
          <a:ln w="28575" cmpd="sng">
            <a:solidFill>
              <a:srgbClr val="2B8303"/>
            </a:solidFill>
            <a:prstDash val="solid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870" y="2582073"/>
            <a:ext cx="6536509" cy="28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723265" y="1134054"/>
            <a:ext cx="10858179" cy="645160"/>
          </a:xfrm>
          <a:prstGeom prst="rect">
            <a:avLst/>
          </a:prstGeom>
          <a:noFill/>
          <a:ln w="28575" cmpd="sng">
            <a:solidFill>
              <a:srgbClr val="2B8303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利用</a:t>
            </a:r>
            <a:r>
              <a:rPr lang="en-US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RTK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GPS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、光谱仪等测绘及遥感设备</a:t>
            </a:r>
            <a:endParaRPr lang="zh-CN" altLang="en-US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结合</a:t>
            </a:r>
            <a:r>
              <a:rPr lang="en-US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ArcGIS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ENVI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等专业软件开始跨时空跨区域实践的探索</a:t>
            </a:r>
            <a:endParaRPr lang="en-US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" y="-259968"/>
            <a:ext cx="12192000" cy="774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23417" y="-86266"/>
            <a:ext cx="4988689" cy="46111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r>
              <a:rPr lang="zh-CN" altLang="en-US" dirty="0"/>
              <a:t>、“软、硬件技术加持”，实现跨时空实践模式</a:t>
            </a:r>
            <a:endParaRPr lang="en-US" altLang="en-US" dirty="0">
              <a:solidFill>
                <a:schemeClr val="bg1"/>
              </a:solidFill>
            </a:endParaRPr>
          </a:p>
        </p:txBody>
      </p:sp>
      <p:grpSp>
        <p:nvGrpSpPr>
          <p:cNvPr id="24" name="Group 4"/>
          <p:cNvGrpSpPr>
            <a:grpSpLocks noChangeAspect="1"/>
          </p:cNvGrpSpPr>
          <p:nvPr/>
        </p:nvGrpSpPr>
        <p:grpSpPr bwMode="auto">
          <a:xfrm flipH="1">
            <a:off x="159112" y="5766514"/>
            <a:ext cx="1144281" cy="989145"/>
            <a:chOff x="2883" y="375"/>
            <a:chExt cx="1938" cy="1977"/>
          </a:xfrm>
          <a:solidFill>
            <a:schemeClr val="accent1"/>
          </a:solidFill>
        </p:grpSpPr>
        <p:sp>
          <p:nvSpPr>
            <p:cNvPr id="25" name="Freeform 5"/>
            <p:cNvSpPr/>
            <p:nvPr>
              <p:custDataLst>
                <p:tags r:id="rId4"/>
              </p:custDataLst>
            </p:nvPr>
          </p:nvSpPr>
          <p:spPr bwMode="auto">
            <a:xfrm>
              <a:off x="4622" y="2148"/>
              <a:ext cx="199" cy="204"/>
            </a:xfrm>
            <a:custGeom>
              <a:avLst/>
              <a:gdLst>
                <a:gd name="T0" fmla="*/ 69 w 84"/>
                <a:gd name="T1" fmla="*/ 67 h 86"/>
                <a:gd name="T2" fmla="*/ 35 w 84"/>
                <a:gd name="T3" fmla="*/ 30 h 86"/>
                <a:gd name="T4" fmla="*/ 17 w 84"/>
                <a:gd name="T5" fmla="*/ 9 h 86"/>
                <a:gd name="T6" fmla="*/ 6 w 84"/>
                <a:gd name="T7" fmla="*/ 0 h 86"/>
                <a:gd name="T8" fmla="*/ 4 w 84"/>
                <a:gd name="T9" fmla="*/ 5 h 86"/>
                <a:gd name="T10" fmla="*/ 0 w 84"/>
                <a:gd name="T11" fmla="*/ 10 h 86"/>
                <a:gd name="T12" fmla="*/ 10 w 84"/>
                <a:gd name="T13" fmla="*/ 21 h 86"/>
                <a:gd name="T14" fmla="*/ 30 w 84"/>
                <a:gd name="T15" fmla="*/ 38 h 86"/>
                <a:gd name="T16" fmla="*/ 66 w 84"/>
                <a:gd name="T17" fmla="*/ 71 h 86"/>
                <a:gd name="T18" fmla="*/ 83 w 84"/>
                <a:gd name="T19" fmla="*/ 86 h 86"/>
                <a:gd name="T20" fmla="*/ 84 w 84"/>
                <a:gd name="T21" fmla="*/ 85 h 86"/>
                <a:gd name="T22" fmla="*/ 69 w 84"/>
                <a:gd name="T23" fmla="*/ 6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4" h="86">
                  <a:moveTo>
                    <a:pt x="69" y="67"/>
                  </a:moveTo>
                  <a:cubicBezTo>
                    <a:pt x="60" y="57"/>
                    <a:pt x="47" y="43"/>
                    <a:pt x="35" y="30"/>
                  </a:cubicBezTo>
                  <a:cubicBezTo>
                    <a:pt x="29" y="23"/>
                    <a:pt x="23" y="16"/>
                    <a:pt x="17" y="9"/>
                  </a:cubicBezTo>
                  <a:cubicBezTo>
                    <a:pt x="13" y="6"/>
                    <a:pt x="10" y="3"/>
                    <a:pt x="6" y="0"/>
                  </a:cubicBezTo>
                  <a:cubicBezTo>
                    <a:pt x="6" y="2"/>
                    <a:pt x="5" y="3"/>
                    <a:pt x="4" y="5"/>
                  </a:cubicBezTo>
                  <a:cubicBezTo>
                    <a:pt x="3" y="7"/>
                    <a:pt x="1" y="9"/>
                    <a:pt x="0" y="10"/>
                  </a:cubicBezTo>
                  <a:cubicBezTo>
                    <a:pt x="3" y="14"/>
                    <a:pt x="7" y="17"/>
                    <a:pt x="10" y="21"/>
                  </a:cubicBezTo>
                  <a:cubicBezTo>
                    <a:pt x="16" y="27"/>
                    <a:pt x="23" y="32"/>
                    <a:pt x="30" y="38"/>
                  </a:cubicBezTo>
                  <a:cubicBezTo>
                    <a:pt x="43" y="50"/>
                    <a:pt x="56" y="63"/>
                    <a:pt x="66" y="71"/>
                  </a:cubicBezTo>
                  <a:cubicBezTo>
                    <a:pt x="76" y="80"/>
                    <a:pt x="83" y="86"/>
                    <a:pt x="83" y="86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4" y="85"/>
                    <a:pt x="78" y="78"/>
                    <a:pt x="69" y="67"/>
                  </a:cubicBezTo>
                </a:path>
              </a:pathLst>
            </a:custGeom>
            <a:solidFill>
              <a:srgbClr val="2B8303"/>
            </a:solidFill>
            <a:ln w="9525">
              <a:noFill/>
              <a:round/>
            </a:ln>
          </p:spPr>
          <p:txBody>
            <a:bodyPr vert="horz" wrap="square" lIns="83748" tIns="41874" rIns="83748" bIns="41874" numCol="1" anchor="t" anchorCtr="0" compatLnSpc="1"/>
            <a:p>
              <a:pPr>
                <a:lnSpc>
                  <a:spcPct val="120000"/>
                </a:lnSpc>
              </a:pPr>
              <a:endParaRPr lang="en-US" sz="156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6" name="Freeform 6"/>
            <p:cNvSpPr/>
            <p:nvPr>
              <p:custDataLst>
                <p:tags r:id="rId5"/>
              </p:custDataLst>
            </p:nvPr>
          </p:nvSpPr>
          <p:spPr bwMode="auto">
            <a:xfrm>
              <a:off x="4177" y="1665"/>
              <a:ext cx="490" cy="566"/>
            </a:xfrm>
            <a:custGeom>
              <a:avLst/>
              <a:gdLst>
                <a:gd name="T0" fmla="*/ 204 w 207"/>
                <a:gd name="T1" fmla="*/ 156 h 239"/>
                <a:gd name="T2" fmla="*/ 48 w 207"/>
                <a:gd name="T3" fmla="*/ 0 h 239"/>
                <a:gd name="T4" fmla="*/ 35 w 207"/>
                <a:gd name="T5" fmla="*/ 53 h 239"/>
                <a:gd name="T6" fmla="*/ 0 w 207"/>
                <a:gd name="T7" fmla="*/ 83 h 239"/>
                <a:gd name="T8" fmla="*/ 156 w 207"/>
                <a:gd name="T9" fmla="*/ 239 h 239"/>
                <a:gd name="T10" fmla="*/ 188 w 207"/>
                <a:gd name="T11" fmla="*/ 214 h 239"/>
                <a:gd name="T12" fmla="*/ 192 w 207"/>
                <a:gd name="T13" fmla="*/ 209 h 239"/>
                <a:gd name="T14" fmla="*/ 194 w 207"/>
                <a:gd name="T15" fmla="*/ 204 h 239"/>
                <a:gd name="T16" fmla="*/ 204 w 207"/>
                <a:gd name="T17" fmla="*/ 15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7" h="239">
                  <a:moveTo>
                    <a:pt x="204" y="15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54" y="6"/>
                    <a:pt x="48" y="30"/>
                    <a:pt x="35" y="53"/>
                  </a:cubicBezTo>
                  <a:cubicBezTo>
                    <a:pt x="22" y="75"/>
                    <a:pt x="7" y="88"/>
                    <a:pt x="0" y="83"/>
                  </a:cubicBezTo>
                  <a:cubicBezTo>
                    <a:pt x="156" y="239"/>
                    <a:pt x="156" y="239"/>
                    <a:pt x="156" y="239"/>
                  </a:cubicBezTo>
                  <a:cubicBezTo>
                    <a:pt x="156" y="239"/>
                    <a:pt x="173" y="237"/>
                    <a:pt x="188" y="214"/>
                  </a:cubicBezTo>
                  <a:cubicBezTo>
                    <a:pt x="189" y="213"/>
                    <a:pt x="191" y="211"/>
                    <a:pt x="192" y="209"/>
                  </a:cubicBezTo>
                  <a:cubicBezTo>
                    <a:pt x="193" y="207"/>
                    <a:pt x="194" y="206"/>
                    <a:pt x="194" y="204"/>
                  </a:cubicBezTo>
                  <a:cubicBezTo>
                    <a:pt x="207" y="178"/>
                    <a:pt x="204" y="156"/>
                    <a:pt x="204" y="156"/>
                  </a:cubicBezTo>
                  <a:close/>
                </a:path>
              </a:pathLst>
            </a:custGeom>
            <a:solidFill>
              <a:srgbClr val="2B8303"/>
            </a:solidFill>
            <a:ln w="9525">
              <a:noFill/>
              <a:round/>
            </a:ln>
          </p:spPr>
          <p:txBody>
            <a:bodyPr vert="horz" wrap="square" lIns="83748" tIns="41874" rIns="83748" bIns="41874" numCol="1" anchor="t" anchorCtr="0" compatLnSpc="1"/>
            <a:p>
              <a:pPr>
                <a:lnSpc>
                  <a:spcPct val="120000"/>
                </a:lnSpc>
              </a:pPr>
              <a:endParaRPr lang="en-US" sz="156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7" name="Freeform 7"/>
            <p:cNvSpPr/>
            <p:nvPr>
              <p:custDataLst>
                <p:tags r:id="rId6"/>
              </p:custDataLst>
            </p:nvPr>
          </p:nvSpPr>
          <p:spPr bwMode="auto">
            <a:xfrm>
              <a:off x="4167" y="1656"/>
              <a:ext cx="137" cy="218"/>
            </a:xfrm>
            <a:custGeom>
              <a:avLst/>
              <a:gdLst>
                <a:gd name="T0" fmla="*/ 52 w 58"/>
                <a:gd name="T1" fmla="*/ 4 h 92"/>
                <a:gd name="T2" fmla="*/ 31 w 58"/>
                <a:gd name="T3" fmla="*/ 13 h 92"/>
                <a:gd name="T4" fmla="*/ 39 w 58"/>
                <a:gd name="T5" fmla="*/ 20 h 92"/>
                <a:gd name="T6" fmla="*/ 39 w 58"/>
                <a:gd name="T7" fmla="*/ 25 h 92"/>
                <a:gd name="T8" fmla="*/ 31 w 58"/>
                <a:gd name="T9" fmla="*/ 50 h 92"/>
                <a:gd name="T10" fmla="*/ 16 w 58"/>
                <a:gd name="T11" fmla="*/ 66 h 92"/>
                <a:gd name="T12" fmla="*/ 12 w 58"/>
                <a:gd name="T13" fmla="*/ 67 h 92"/>
                <a:gd name="T14" fmla="*/ 5 w 58"/>
                <a:gd name="T15" fmla="*/ 59 h 92"/>
                <a:gd name="T16" fmla="*/ 3 w 58"/>
                <a:gd name="T17" fmla="*/ 87 h 92"/>
                <a:gd name="T18" fmla="*/ 4 w 58"/>
                <a:gd name="T19" fmla="*/ 87 h 92"/>
                <a:gd name="T20" fmla="*/ 39 w 58"/>
                <a:gd name="T21" fmla="*/ 57 h 92"/>
                <a:gd name="T22" fmla="*/ 52 w 58"/>
                <a:gd name="T23" fmla="*/ 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92">
                  <a:moveTo>
                    <a:pt x="52" y="4"/>
                  </a:moveTo>
                  <a:cubicBezTo>
                    <a:pt x="48" y="0"/>
                    <a:pt x="40" y="4"/>
                    <a:pt x="31" y="13"/>
                  </a:cubicBezTo>
                  <a:cubicBezTo>
                    <a:pt x="36" y="18"/>
                    <a:pt x="39" y="20"/>
                    <a:pt x="39" y="20"/>
                  </a:cubicBezTo>
                  <a:cubicBezTo>
                    <a:pt x="39" y="20"/>
                    <a:pt x="39" y="22"/>
                    <a:pt x="39" y="25"/>
                  </a:cubicBezTo>
                  <a:cubicBezTo>
                    <a:pt x="39" y="31"/>
                    <a:pt x="37" y="40"/>
                    <a:pt x="31" y="50"/>
                  </a:cubicBezTo>
                  <a:cubicBezTo>
                    <a:pt x="25" y="61"/>
                    <a:pt x="19" y="64"/>
                    <a:pt x="16" y="66"/>
                  </a:cubicBezTo>
                  <a:cubicBezTo>
                    <a:pt x="14" y="67"/>
                    <a:pt x="12" y="67"/>
                    <a:pt x="12" y="67"/>
                  </a:cubicBezTo>
                  <a:cubicBezTo>
                    <a:pt x="12" y="67"/>
                    <a:pt x="10" y="64"/>
                    <a:pt x="5" y="59"/>
                  </a:cubicBezTo>
                  <a:cubicBezTo>
                    <a:pt x="0" y="72"/>
                    <a:pt x="0" y="83"/>
                    <a:pt x="3" y="87"/>
                  </a:cubicBezTo>
                  <a:cubicBezTo>
                    <a:pt x="4" y="87"/>
                    <a:pt x="4" y="87"/>
                    <a:pt x="4" y="87"/>
                  </a:cubicBezTo>
                  <a:cubicBezTo>
                    <a:pt x="11" y="92"/>
                    <a:pt x="26" y="79"/>
                    <a:pt x="39" y="57"/>
                  </a:cubicBezTo>
                  <a:cubicBezTo>
                    <a:pt x="52" y="34"/>
                    <a:pt x="58" y="10"/>
                    <a:pt x="52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83748" tIns="41874" rIns="83748" bIns="41874" numCol="1" anchor="t" anchorCtr="0" compatLnSpc="1"/>
            <a:p>
              <a:pPr>
                <a:lnSpc>
                  <a:spcPct val="120000"/>
                </a:lnSpc>
              </a:pPr>
              <a:endParaRPr lang="en-US" sz="156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8"/>
            <p:cNvSpPr/>
            <p:nvPr>
              <p:custDataLst>
                <p:tags r:id="rId7"/>
              </p:custDataLst>
            </p:nvPr>
          </p:nvSpPr>
          <p:spPr bwMode="auto">
            <a:xfrm>
              <a:off x="2883" y="799"/>
              <a:ext cx="474" cy="407"/>
            </a:xfrm>
            <a:custGeom>
              <a:avLst/>
              <a:gdLst>
                <a:gd name="T0" fmla="*/ 83 w 200"/>
                <a:gd name="T1" fmla="*/ 65 h 172"/>
                <a:gd name="T2" fmla="*/ 200 w 200"/>
                <a:gd name="T3" fmla="*/ 38 h 172"/>
                <a:gd name="T4" fmla="*/ 200 w 200"/>
                <a:gd name="T5" fmla="*/ 37 h 172"/>
                <a:gd name="T6" fmla="*/ 73 w 200"/>
                <a:gd name="T7" fmla="*/ 14 h 172"/>
                <a:gd name="T8" fmla="*/ 9 w 200"/>
                <a:gd name="T9" fmla="*/ 126 h 172"/>
                <a:gd name="T10" fmla="*/ 64 w 200"/>
                <a:gd name="T11" fmla="*/ 172 h 172"/>
                <a:gd name="T12" fmla="*/ 83 w 200"/>
                <a:gd name="T13" fmla="*/ 65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172">
                  <a:moveTo>
                    <a:pt x="83" y="65"/>
                  </a:moveTo>
                  <a:cubicBezTo>
                    <a:pt x="105" y="26"/>
                    <a:pt x="157" y="23"/>
                    <a:pt x="200" y="38"/>
                  </a:cubicBezTo>
                  <a:cubicBezTo>
                    <a:pt x="200" y="38"/>
                    <a:pt x="200" y="37"/>
                    <a:pt x="200" y="37"/>
                  </a:cubicBezTo>
                  <a:cubicBezTo>
                    <a:pt x="159" y="14"/>
                    <a:pt x="109" y="0"/>
                    <a:pt x="73" y="14"/>
                  </a:cubicBezTo>
                  <a:cubicBezTo>
                    <a:pt x="6" y="41"/>
                    <a:pt x="0" y="81"/>
                    <a:pt x="9" y="126"/>
                  </a:cubicBezTo>
                  <a:cubicBezTo>
                    <a:pt x="14" y="152"/>
                    <a:pt x="35" y="167"/>
                    <a:pt x="64" y="172"/>
                  </a:cubicBezTo>
                  <a:cubicBezTo>
                    <a:pt x="58" y="137"/>
                    <a:pt x="64" y="97"/>
                    <a:pt x="83" y="65"/>
                  </a:cubicBezTo>
                  <a:close/>
                </a:path>
              </a:pathLst>
            </a:custGeom>
            <a:solidFill>
              <a:srgbClr val="2B8303"/>
            </a:solidFill>
            <a:ln w="9525">
              <a:noFill/>
              <a:round/>
            </a:ln>
          </p:spPr>
          <p:txBody>
            <a:bodyPr vert="horz" wrap="square" lIns="83748" tIns="41874" rIns="83748" bIns="41874" numCol="1" anchor="t" anchorCtr="0" compatLnSpc="1"/>
            <a:p>
              <a:pPr>
                <a:lnSpc>
                  <a:spcPct val="120000"/>
                </a:lnSpc>
              </a:pPr>
              <a:endParaRPr lang="en-US" sz="156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9"/>
            <p:cNvSpPr/>
            <p:nvPr>
              <p:custDataLst>
                <p:tags r:id="rId8"/>
              </p:custDataLst>
            </p:nvPr>
          </p:nvSpPr>
          <p:spPr bwMode="auto">
            <a:xfrm>
              <a:off x="3236" y="427"/>
              <a:ext cx="175" cy="460"/>
            </a:xfrm>
            <a:custGeom>
              <a:avLst/>
              <a:gdLst>
                <a:gd name="T0" fmla="*/ 40 w 74"/>
                <a:gd name="T1" fmla="*/ 37 h 194"/>
                <a:gd name="T2" fmla="*/ 74 w 74"/>
                <a:gd name="T3" fmla="*/ 0 h 194"/>
                <a:gd name="T4" fmla="*/ 1 w 74"/>
                <a:gd name="T5" fmla="*/ 100 h 194"/>
                <a:gd name="T6" fmla="*/ 51 w 74"/>
                <a:gd name="T7" fmla="*/ 194 h 194"/>
                <a:gd name="T8" fmla="*/ 52 w 74"/>
                <a:gd name="T9" fmla="*/ 193 h 194"/>
                <a:gd name="T10" fmla="*/ 40 w 74"/>
                <a:gd name="T11" fmla="*/ 3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94">
                  <a:moveTo>
                    <a:pt x="40" y="37"/>
                  </a:moveTo>
                  <a:cubicBezTo>
                    <a:pt x="49" y="21"/>
                    <a:pt x="61" y="8"/>
                    <a:pt x="74" y="0"/>
                  </a:cubicBezTo>
                  <a:cubicBezTo>
                    <a:pt x="31" y="9"/>
                    <a:pt x="0" y="30"/>
                    <a:pt x="1" y="100"/>
                  </a:cubicBezTo>
                  <a:cubicBezTo>
                    <a:pt x="1" y="132"/>
                    <a:pt x="23" y="166"/>
                    <a:pt x="51" y="194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29" y="143"/>
                    <a:pt x="17" y="77"/>
                    <a:pt x="40" y="37"/>
                  </a:cubicBezTo>
                  <a:close/>
                </a:path>
              </a:pathLst>
            </a:custGeom>
            <a:solidFill>
              <a:srgbClr val="2B8303"/>
            </a:solidFill>
            <a:ln w="9525">
              <a:noFill/>
              <a:round/>
            </a:ln>
          </p:spPr>
          <p:txBody>
            <a:bodyPr vert="horz" wrap="square" lIns="83748" tIns="41874" rIns="83748" bIns="41874" numCol="1" anchor="t" anchorCtr="0" compatLnSpc="1"/>
            <a:p>
              <a:pPr>
                <a:lnSpc>
                  <a:spcPct val="120000"/>
                </a:lnSpc>
              </a:pPr>
              <a:endParaRPr lang="en-US" sz="156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10"/>
            <p:cNvSpPr/>
            <p:nvPr>
              <p:custDataLst>
                <p:tags r:id="rId9"/>
              </p:custDataLst>
            </p:nvPr>
          </p:nvSpPr>
          <p:spPr bwMode="auto">
            <a:xfrm>
              <a:off x="3020" y="853"/>
              <a:ext cx="505" cy="613"/>
            </a:xfrm>
            <a:custGeom>
              <a:avLst/>
              <a:gdLst>
                <a:gd name="T0" fmla="*/ 198 w 213"/>
                <a:gd name="T1" fmla="*/ 82 h 259"/>
                <a:gd name="T2" fmla="*/ 142 w 213"/>
                <a:gd name="T3" fmla="*/ 15 h 259"/>
                <a:gd name="T4" fmla="*/ 25 w 213"/>
                <a:gd name="T5" fmla="*/ 42 h 259"/>
                <a:gd name="T6" fmla="*/ 6 w 213"/>
                <a:gd name="T7" fmla="*/ 149 h 259"/>
                <a:gd name="T8" fmla="*/ 39 w 213"/>
                <a:gd name="T9" fmla="*/ 218 h 259"/>
                <a:gd name="T10" fmla="*/ 172 w 213"/>
                <a:gd name="T11" fmla="*/ 189 h 259"/>
                <a:gd name="T12" fmla="*/ 211 w 213"/>
                <a:gd name="T13" fmla="*/ 104 h 259"/>
                <a:gd name="T14" fmla="*/ 213 w 213"/>
                <a:gd name="T15" fmla="*/ 99 h 259"/>
                <a:gd name="T16" fmla="*/ 212 w 213"/>
                <a:gd name="T17" fmla="*/ 97 h 259"/>
                <a:gd name="T18" fmla="*/ 198 w 213"/>
                <a:gd name="T19" fmla="*/ 8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59">
                  <a:moveTo>
                    <a:pt x="198" y="82"/>
                  </a:moveTo>
                  <a:cubicBezTo>
                    <a:pt x="173" y="53"/>
                    <a:pt x="145" y="23"/>
                    <a:pt x="142" y="15"/>
                  </a:cubicBezTo>
                  <a:cubicBezTo>
                    <a:pt x="99" y="0"/>
                    <a:pt x="47" y="3"/>
                    <a:pt x="25" y="42"/>
                  </a:cubicBezTo>
                  <a:cubicBezTo>
                    <a:pt x="6" y="74"/>
                    <a:pt x="0" y="114"/>
                    <a:pt x="6" y="149"/>
                  </a:cubicBezTo>
                  <a:cubicBezTo>
                    <a:pt x="10" y="176"/>
                    <a:pt x="22" y="201"/>
                    <a:pt x="39" y="218"/>
                  </a:cubicBezTo>
                  <a:cubicBezTo>
                    <a:pt x="80" y="259"/>
                    <a:pt x="139" y="246"/>
                    <a:pt x="172" y="189"/>
                  </a:cubicBezTo>
                  <a:cubicBezTo>
                    <a:pt x="190" y="158"/>
                    <a:pt x="207" y="130"/>
                    <a:pt x="211" y="104"/>
                  </a:cubicBezTo>
                  <a:cubicBezTo>
                    <a:pt x="212" y="102"/>
                    <a:pt x="213" y="100"/>
                    <a:pt x="213" y="99"/>
                  </a:cubicBezTo>
                  <a:cubicBezTo>
                    <a:pt x="213" y="98"/>
                    <a:pt x="212" y="98"/>
                    <a:pt x="212" y="97"/>
                  </a:cubicBezTo>
                  <a:cubicBezTo>
                    <a:pt x="207" y="92"/>
                    <a:pt x="203" y="87"/>
                    <a:pt x="198" y="82"/>
                  </a:cubicBezTo>
                  <a:close/>
                </a:path>
              </a:pathLst>
            </a:custGeom>
            <a:solidFill>
              <a:srgbClr val="2B8303"/>
            </a:solidFill>
            <a:ln w="9525">
              <a:noFill/>
              <a:round/>
            </a:ln>
          </p:spPr>
          <p:txBody>
            <a:bodyPr vert="horz" wrap="square" lIns="83748" tIns="41874" rIns="83748" bIns="41874" numCol="1" anchor="t" anchorCtr="0" compatLnSpc="1"/>
            <a:p>
              <a:pPr>
                <a:lnSpc>
                  <a:spcPct val="120000"/>
                </a:lnSpc>
              </a:pPr>
              <a:endParaRPr lang="en-US" sz="156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1" name="Freeform 11"/>
            <p:cNvSpPr/>
            <p:nvPr>
              <p:custDataLst>
                <p:tags r:id="rId10"/>
              </p:custDataLst>
            </p:nvPr>
          </p:nvSpPr>
          <p:spPr bwMode="auto">
            <a:xfrm>
              <a:off x="3276" y="375"/>
              <a:ext cx="481" cy="668"/>
            </a:xfrm>
            <a:custGeom>
              <a:avLst/>
              <a:gdLst>
                <a:gd name="T0" fmla="*/ 23 w 203"/>
                <a:gd name="T1" fmla="*/ 59 h 282"/>
                <a:gd name="T2" fmla="*/ 35 w 203"/>
                <a:gd name="T3" fmla="*/ 215 h 282"/>
                <a:gd name="T4" fmla="*/ 72 w 203"/>
                <a:gd name="T5" fmla="*/ 246 h 282"/>
                <a:gd name="T6" fmla="*/ 96 w 203"/>
                <a:gd name="T7" fmla="*/ 267 h 282"/>
                <a:gd name="T8" fmla="*/ 99 w 203"/>
                <a:gd name="T9" fmla="*/ 270 h 282"/>
                <a:gd name="T10" fmla="*/ 113 w 203"/>
                <a:gd name="T11" fmla="*/ 282 h 282"/>
                <a:gd name="T12" fmla="*/ 171 w 203"/>
                <a:gd name="T13" fmla="*/ 207 h 282"/>
                <a:gd name="T14" fmla="*/ 156 w 203"/>
                <a:gd name="T15" fmla="*/ 31 h 282"/>
                <a:gd name="T16" fmla="*/ 57 w 203"/>
                <a:gd name="T17" fmla="*/ 22 h 282"/>
                <a:gd name="T18" fmla="*/ 23 w 203"/>
                <a:gd name="T19" fmla="*/ 5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82">
                  <a:moveTo>
                    <a:pt x="23" y="59"/>
                  </a:moveTo>
                  <a:cubicBezTo>
                    <a:pt x="0" y="99"/>
                    <a:pt x="12" y="165"/>
                    <a:pt x="35" y="215"/>
                  </a:cubicBezTo>
                  <a:cubicBezTo>
                    <a:pt x="38" y="215"/>
                    <a:pt x="55" y="231"/>
                    <a:pt x="72" y="246"/>
                  </a:cubicBezTo>
                  <a:cubicBezTo>
                    <a:pt x="79" y="252"/>
                    <a:pt x="87" y="259"/>
                    <a:pt x="96" y="267"/>
                  </a:cubicBezTo>
                  <a:cubicBezTo>
                    <a:pt x="97" y="268"/>
                    <a:pt x="98" y="269"/>
                    <a:pt x="99" y="270"/>
                  </a:cubicBezTo>
                  <a:cubicBezTo>
                    <a:pt x="104" y="274"/>
                    <a:pt x="109" y="278"/>
                    <a:pt x="113" y="282"/>
                  </a:cubicBezTo>
                  <a:cubicBezTo>
                    <a:pt x="133" y="272"/>
                    <a:pt x="151" y="241"/>
                    <a:pt x="171" y="207"/>
                  </a:cubicBezTo>
                  <a:cubicBezTo>
                    <a:pt x="203" y="150"/>
                    <a:pt x="197" y="71"/>
                    <a:pt x="156" y="31"/>
                  </a:cubicBezTo>
                  <a:cubicBezTo>
                    <a:pt x="127" y="2"/>
                    <a:pt x="89" y="0"/>
                    <a:pt x="57" y="22"/>
                  </a:cubicBezTo>
                  <a:cubicBezTo>
                    <a:pt x="44" y="30"/>
                    <a:pt x="32" y="43"/>
                    <a:pt x="23" y="59"/>
                  </a:cubicBezTo>
                  <a:close/>
                </a:path>
              </a:pathLst>
            </a:custGeom>
            <a:solidFill>
              <a:srgbClr val="2B8303"/>
            </a:solidFill>
            <a:ln w="9525">
              <a:noFill/>
              <a:round/>
            </a:ln>
          </p:spPr>
          <p:txBody>
            <a:bodyPr vert="horz" wrap="square" lIns="83748" tIns="41874" rIns="83748" bIns="41874" numCol="1" anchor="t" anchorCtr="0" compatLnSpc="1"/>
            <a:p>
              <a:pPr>
                <a:lnSpc>
                  <a:spcPct val="120000"/>
                </a:lnSpc>
              </a:pPr>
              <a:endParaRPr lang="en-US" sz="156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2" name="Freeform 12"/>
            <p:cNvSpPr/>
            <p:nvPr>
              <p:custDataLst>
                <p:tags r:id="rId11"/>
              </p:custDataLst>
            </p:nvPr>
          </p:nvSpPr>
          <p:spPr bwMode="auto">
            <a:xfrm>
              <a:off x="3357" y="884"/>
              <a:ext cx="902" cy="930"/>
            </a:xfrm>
            <a:custGeom>
              <a:avLst/>
              <a:gdLst>
                <a:gd name="T0" fmla="*/ 381 w 381"/>
                <a:gd name="T1" fmla="*/ 346 h 393"/>
                <a:gd name="T2" fmla="*/ 373 w 381"/>
                <a:gd name="T3" fmla="*/ 339 h 393"/>
                <a:gd name="T4" fmla="*/ 79 w 381"/>
                <a:gd name="T5" fmla="*/ 67 h 393"/>
                <a:gd name="T6" fmla="*/ 65 w 381"/>
                <a:gd name="T7" fmla="*/ 55 h 393"/>
                <a:gd name="T8" fmla="*/ 62 w 381"/>
                <a:gd name="T9" fmla="*/ 52 h 393"/>
                <a:gd name="T10" fmla="*/ 38 w 381"/>
                <a:gd name="T11" fmla="*/ 31 h 393"/>
                <a:gd name="T12" fmla="*/ 1 w 381"/>
                <a:gd name="T13" fmla="*/ 0 h 393"/>
                <a:gd name="T14" fmla="*/ 0 w 381"/>
                <a:gd name="T15" fmla="*/ 1 h 393"/>
                <a:gd name="T16" fmla="*/ 0 w 381"/>
                <a:gd name="T17" fmla="*/ 1 h 393"/>
                <a:gd name="T18" fmla="*/ 0 w 381"/>
                <a:gd name="T19" fmla="*/ 1 h 393"/>
                <a:gd name="T20" fmla="*/ 0 w 381"/>
                <a:gd name="T21" fmla="*/ 2 h 393"/>
                <a:gd name="T22" fmla="*/ 56 w 381"/>
                <a:gd name="T23" fmla="*/ 69 h 393"/>
                <a:gd name="T24" fmla="*/ 70 w 381"/>
                <a:gd name="T25" fmla="*/ 84 h 393"/>
                <a:gd name="T26" fmla="*/ 71 w 381"/>
                <a:gd name="T27" fmla="*/ 86 h 393"/>
                <a:gd name="T28" fmla="*/ 347 w 381"/>
                <a:gd name="T29" fmla="*/ 385 h 393"/>
                <a:gd name="T30" fmla="*/ 354 w 381"/>
                <a:gd name="T31" fmla="*/ 393 h 393"/>
                <a:gd name="T32" fmla="*/ 358 w 381"/>
                <a:gd name="T33" fmla="*/ 392 h 393"/>
                <a:gd name="T34" fmla="*/ 373 w 381"/>
                <a:gd name="T35" fmla="*/ 376 h 393"/>
                <a:gd name="T36" fmla="*/ 381 w 381"/>
                <a:gd name="T37" fmla="*/ 351 h 393"/>
                <a:gd name="T38" fmla="*/ 381 w 381"/>
                <a:gd name="T39" fmla="*/ 346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1" h="393">
                  <a:moveTo>
                    <a:pt x="381" y="346"/>
                  </a:moveTo>
                  <a:cubicBezTo>
                    <a:pt x="381" y="346"/>
                    <a:pt x="378" y="344"/>
                    <a:pt x="373" y="339"/>
                  </a:cubicBezTo>
                  <a:cubicBezTo>
                    <a:pt x="336" y="304"/>
                    <a:pt x="177" y="155"/>
                    <a:pt x="79" y="67"/>
                  </a:cubicBezTo>
                  <a:cubicBezTo>
                    <a:pt x="75" y="63"/>
                    <a:pt x="70" y="59"/>
                    <a:pt x="65" y="55"/>
                  </a:cubicBezTo>
                  <a:cubicBezTo>
                    <a:pt x="64" y="54"/>
                    <a:pt x="63" y="53"/>
                    <a:pt x="62" y="52"/>
                  </a:cubicBezTo>
                  <a:cubicBezTo>
                    <a:pt x="53" y="44"/>
                    <a:pt x="45" y="37"/>
                    <a:pt x="38" y="31"/>
                  </a:cubicBezTo>
                  <a:cubicBezTo>
                    <a:pt x="21" y="16"/>
                    <a:pt x="4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3" y="10"/>
                    <a:pt x="31" y="40"/>
                    <a:pt x="56" y="69"/>
                  </a:cubicBezTo>
                  <a:cubicBezTo>
                    <a:pt x="61" y="74"/>
                    <a:pt x="65" y="79"/>
                    <a:pt x="70" y="84"/>
                  </a:cubicBezTo>
                  <a:cubicBezTo>
                    <a:pt x="70" y="85"/>
                    <a:pt x="71" y="85"/>
                    <a:pt x="71" y="86"/>
                  </a:cubicBezTo>
                  <a:cubicBezTo>
                    <a:pt x="161" y="186"/>
                    <a:pt x="312" y="347"/>
                    <a:pt x="347" y="385"/>
                  </a:cubicBezTo>
                  <a:cubicBezTo>
                    <a:pt x="352" y="390"/>
                    <a:pt x="354" y="393"/>
                    <a:pt x="354" y="393"/>
                  </a:cubicBezTo>
                  <a:cubicBezTo>
                    <a:pt x="354" y="393"/>
                    <a:pt x="356" y="393"/>
                    <a:pt x="358" y="392"/>
                  </a:cubicBezTo>
                  <a:cubicBezTo>
                    <a:pt x="361" y="390"/>
                    <a:pt x="367" y="387"/>
                    <a:pt x="373" y="376"/>
                  </a:cubicBezTo>
                  <a:cubicBezTo>
                    <a:pt x="379" y="366"/>
                    <a:pt x="381" y="357"/>
                    <a:pt x="381" y="351"/>
                  </a:cubicBezTo>
                  <a:cubicBezTo>
                    <a:pt x="381" y="348"/>
                    <a:pt x="381" y="346"/>
                    <a:pt x="381" y="346"/>
                  </a:cubicBezTo>
                  <a:close/>
                </a:path>
              </a:pathLst>
            </a:custGeom>
            <a:solidFill>
              <a:srgbClr val="2B8303"/>
            </a:solidFill>
            <a:ln w="9525">
              <a:noFill/>
              <a:round/>
            </a:ln>
          </p:spPr>
          <p:txBody>
            <a:bodyPr vert="horz" wrap="square" lIns="83748" tIns="41874" rIns="83748" bIns="41874" numCol="1" anchor="t" anchorCtr="0" compatLnSpc="1"/>
            <a:p>
              <a:pPr>
                <a:lnSpc>
                  <a:spcPct val="120000"/>
                </a:lnSpc>
              </a:pPr>
              <a:endParaRPr lang="en-US" sz="156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3" name="Freeform 14"/>
            <p:cNvSpPr/>
            <p:nvPr>
              <p:custDataLst>
                <p:tags r:id="rId12"/>
              </p:custDataLst>
            </p:nvPr>
          </p:nvSpPr>
          <p:spPr bwMode="auto">
            <a:xfrm>
              <a:off x="4819" y="2349"/>
              <a:ext cx="0" cy="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83748" tIns="41874" rIns="83748" bIns="41874" numCol="1" anchor="t" anchorCtr="0" compatLnSpc="1"/>
            <a:p>
              <a:pPr>
                <a:lnSpc>
                  <a:spcPct val="120000"/>
                </a:lnSpc>
              </a:pPr>
              <a:endParaRPr lang="en-US" sz="156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Group 4"/>
          <p:cNvGrpSpPr>
            <a:grpSpLocks noChangeAspect="1"/>
          </p:cNvGrpSpPr>
          <p:nvPr/>
        </p:nvGrpSpPr>
        <p:grpSpPr bwMode="auto">
          <a:xfrm flipH="1">
            <a:off x="5401037" y="5824934"/>
            <a:ext cx="1144281" cy="989145"/>
            <a:chOff x="2883" y="375"/>
            <a:chExt cx="1938" cy="1977"/>
          </a:xfrm>
          <a:solidFill>
            <a:schemeClr val="accent1"/>
          </a:solidFill>
        </p:grpSpPr>
        <p:sp>
          <p:nvSpPr>
            <p:cNvPr id="11" name="Freeform 5"/>
            <p:cNvSpPr/>
            <p:nvPr>
              <p:custDataLst>
                <p:tags r:id="rId13"/>
              </p:custDataLst>
            </p:nvPr>
          </p:nvSpPr>
          <p:spPr bwMode="auto">
            <a:xfrm>
              <a:off x="4622" y="2148"/>
              <a:ext cx="199" cy="204"/>
            </a:xfrm>
            <a:custGeom>
              <a:avLst/>
              <a:gdLst>
                <a:gd name="T0" fmla="*/ 69 w 84"/>
                <a:gd name="T1" fmla="*/ 67 h 86"/>
                <a:gd name="T2" fmla="*/ 35 w 84"/>
                <a:gd name="T3" fmla="*/ 30 h 86"/>
                <a:gd name="T4" fmla="*/ 17 w 84"/>
                <a:gd name="T5" fmla="*/ 9 h 86"/>
                <a:gd name="T6" fmla="*/ 6 w 84"/>
                <a:gd name="T7" fmla="*/ 0 h 86"/>
                <a:gd name="T8" fmla="*/ 4 w 84"/>
                <a:gd name="T9" fmla="*/ 5 h 86"/>
                <a:gd name="T10" fmla="*/ 0 w 84"/>
                <a:gd name="T11" fmla="*/ 10 h 86"/>
                <a:gd name="T12" fmla="*/ 10 w 84"/>
                <a:gd name="T13" fmla="*/ 21 h 86"/>
                <a:gd name="T14" fmla="*/ 30 w 84"/>
                <a:gd name="T15" fmla="*/ 38 h 86"/>
                <a:gd name="T16" fmla="*/ 66 w 84"/>
                <a:gd name="T17" fmla="*/ 71 h 86"/>
                <a:gd name="T18" fmla="*/ 83 w 84"/>
                <a:gd name="T19" fmla="*/ 86 h 86"/>
                <a:gd name="T20" fmla="*/ 84 w 84"/>
                <a:gd name="T21" fmla="*/ 85 h 86"/>
                <a:gd name="T22" fmla="*/ 69 w 84"/>
                <a:gd name="T23" fmla="*/ 6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4" h="86">
                  <a:moveTo>
                    <a:pt x="69" y="67"/>
                  </a:moveTo>
                  <a:cubicBezTo>
                    <a:pt x="60" y="57"/>
                    <a:pt x="47" y="43"/>
                    <a:pt x="35" y="30"/>
                  </a:cubicBezTo>
                  <a:cubicBezTo>
                    <a:pt x="29" y="23"/>
                    <a:pt x="23" y="16"/>
                    <a:pt x="17" y="9"/>
                  </a:cubicBezTo>
                  <a:cubicBezTo>
                    <a:pt x="13" y="6"/>
                    <a:pt x="10" y="3"/>
                    <a:pt x="6" y="0"/>
                  </a:cubicBezTo>
                  <a:cubicBezTo>
                    <a:pt x="6" y="2"/>
                    <a:pt x="5" y="3"/>
                    <a:pt x="4" y="5"/>
                  </a:cubicBezTo>
                  <a:cubicBezTo>
                    <a:pt x="3" y="7"/>
                    <a:pt x="1" y="9"/>
                    <a:pt x="0" y="10"/>
                  </a:cubicBezTo>
                  <a:cubicBezTo>
                    <a:pt x="3" y="14"/>
                    <a:pt x="7" y="17"/>
                    <a:pt x="10" y="21"/>
                  </a:cubicBezTo>
                  <a:cubicBezTo>
                    <a:pt x="16" y="27"/>
                    <a:pt x="23" y="32"/>
                    <a:pt x="30" y="38"/>
                  </a:cubicBezTo>
                  <a:cubicBezTo>
                    <a:pt x="43" y="50"/>
                    <a:pt x="56" y="63"/>
                    <a:pt x="66" y="71"/>
                  </a:cubicBezTo>
                  <a:cubicBezTo>
                    <a:pt x="76" y="80"/>
                    <a:pt x="83" y="86"/>
                    <a:pt x="83" y="86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4" y="85"/>
                    <a:pt x="78" y="78"/>
                    <a:pt x="69" y="67"/>
                  </a:cubicBezTo>
                </a:path>
              </a:pathLst>
            </a:custGeom>
            <a:solidFill>
              <a:srgbClr val="2B8303"/>
            </a:solidFill>
            <a:ln w="9525">
              <a:noFill/>
              <a:round/>
            </a:ln>
          </p:spPr>
          <p:txBody>
            <a:bodyPr vert="horz" wrap="square" lIns="83748" tIns="41874" rIns="83748" bIns="41874" numCol="1" anchor="t" anchorCtr="0" compatLnSpc="1"/>
            <a:p>
              <a:pPr>
                <a:lnSpc>
                  <a:spcPct val="120000"/>
                </a:lnSpc>
              </a:pPr>
              <a:endParaRPr lang="en-US" sz="156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6"/>
            <p:cNvSpPr/>
            <p:nvPr>
              <p:custDataLst>
                <p:tags r:id="rId14"/>
              </p:custDataLst>
            </p:nvPr>
          </p:nvSpPr>
          <p:spPr bwMode="auto">
            <a:xfrm>
              <a:off x="4177" y="1665"/>
              <a:ext cx="490" cy="566"/>
            </a:xfrm>
            <a:custGeom>
              <a:avLst/>
              <a:gdLst>
                <a:gd name="T0" fmla="*/ 204 w 207"/>
                <a:gd name="T1" fmla="*/ 156 h 239"/>
                <a:gd name="T2" fmla="*/ 48 w 207"/>
                <a:gd name="T3" fmla="*/ 0 h 239"/>
                <a:gd name="T4" fmla="*/ 35 w 207"/>
                <a:gd name="T5" fmla="*/ 53 h 239"/>
                <a:gd name="T6" fmla="*/ 0 w 207"/>
                <a:gd name="T7" fmla="*/ 83 h 239"/>
                <a:gd name="T8" fmla="*/ 156 w 207"/>
                <a:gd name="T9" fmla="*/ 239 h 239"/>
                <a:gd name="T10" fmla="*/ 188 w 207"/>
                <a:gd name="T11" fmla="*/ 214 h 239"/>
                <a:gd name="T12" fmla="*/ 192 w 207"/>
                <a:gd name="T13" fmla="*/ 209 h 239"/>
                <a:gd name="T14" fmla="*/ 194 w 207"/>
                <a:gd name="T15" fmla="*/ 204 h 239"/>
                <a:gd name="T16" fmla="*/ 204 w 207"/>
                <a:gd name="T17" fmla="*/ 15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7" h="239">
                  <a:moveTo>
                    <a:pt x="204" y="15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54" y="6"/>
                    <a:pt x="48" y="30"/>
                    <a:pt x="35" y="53"/>
                  </a:cubicBezTo>
                  <a:cubicBezTo>
                    <a:pt x="22" y="75"/>
                    <a:pt x="7" y="88"/>
                    <a:pt x="0" y="83"/>
                  </a:cubicBezTo>
                  <a:cubicBezTo>
                    <a:pt x="156" y="239"/>
                    <a:pt x="156" y="239"/>
                    <a:pt x="156" y="239"/>
                  </a:cubicBezTo>
                  <a:cubicBezTo>
                    <a:pt x="156" y="239"/>
                    <a:pt x="173" y="237"/>
                    <a:pt x="188" y="214"/>
                  </a:cubicBezTo>
                  <a:cubicBezTo>
                    <a:pt x="189" y="213"/>
                    <a:pt x="191" y="211"/>
                    <a:pt x="192" y="209"/>
                  </a:cubicBezTo>
                  <a:cubicBezTo>
                    <a:pt x="193" y="207"/>
                    <a:pt x="194" y="206"/>
                    <a:pt x="194" y="204"/>
                  </a:cubicBezTo>
                  <a:cubicBezTo>
                    <a:pt x="207" y="178"/>
                    <a:pt x="204" y="156"/>
                    <a:pt x="204" y="156"/>
                  </a:cubicBezTo>
                  <a:close/>
                </a:path>
              </a:pathLst>
            </a:custGeom>
            <a:solidFill>
              <a:srgbClr val="2B8303"/>
            </a:solidFill>
            <a:ln w="9525">
              <a:noFill/>
              <a:round/>
            </a:ln>
          </p:spPr>
          <p:txBody>
            <a:bodyPr vert="horz" wrap="square" lIns="83748" tIns="41874" rIns="83748" bIns="41874" numCol="1" anchor="t" anchorCtr="0" compatLnSpc="1"/>
            <a:p>
              <a:pPr>
                <a:lnSpc>
                  <a:spcPct val="120000"/>
                </a:lnSpc>
              </a:pPr>
              <a:endParaRPr lang="en-US" sz="156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7"/>
            <p:cNvSpPr/>
            <p:nvPr>
              <p:custDataLst>
                <p:tags r:id="rId15"/>
              </p:custDataLst>
            </p:nvPr>
          </p:nvSpPr>
          <p:spPr bwMode="auto">
            <a:xfrm>
              <a:off x="4167" y="1656"/>
              <a:ext cx="137" cy="218"/>
            </a:xfrm>
            <a:custGeom>
              <a:avLst/>
              <a:gdLst>
                <a:gd name="T0" fmla="*/ 52 w 58"/>
                <a:gd name="T1" fmla="*/ 4 h 92"/>
                <a:gd name="T2" fmla="*/ 31 w 58"/>
                <a:gd name="T3" fmla="*/ 13 h 92"/>
                <a:gd name="T4" fmla="*/ 39 w 58"/>
                <a:gd name="T5" fmla="*/ 20 h 92"/>
                <a:gd name="T6" fmla="*/ 39 w 58"/>
                <a:gd name="T7" fmla="*/ 25 h 92"/>
                <a:gd name="T8" fmla="*/ 31 w 58"/>
                <a:gd name="T9" fmla="*/ 50 h 92"/>
                <a:gd name="T10" fmla="*/ 16 w 58"/>
                <a:gd name="T11" fmla="*/ 66 h 92"/>
                <a:gd name="T12" fmla="*/ 12 w 58"/>
                <a:gd name="T13" fmla="*/ 67 h 92"/>
                <a:gd name="T14" fmla="*/ 5 w 58"/>
                <a:gd name="T15" fmla="*/ 59 h 92"/>
                <a:gd name="T16" fmla="*/ 3 w 58"/>
                <a:gd name="T17" fmla="*/ 87 h 92"/>
                <a:gd name="T18" fmla="*/ 4 w 58"/>
                <a:gd name="T19" fmla="*/ 87 h 92"/>
                <a:gd name="T20" fmla="*/ 39 w 58"/>
                <a:gd name="T21" fmla="*/ 57 h 92"/>
                <a:gd name="T22" fmla="*/ 52 w 58"/>
                <a:gd name="T23" fmla="*/ 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92">
                  <a:moveTo>
                    <a:pt x="52" y="4"/>
                  </a:moveTo>
                  <a:cubicBezTo>
                    <a:pt x="48" y="0"/>
                    <a:pt x="40" y="4"/>
                    <a:pt x="31" y="13"/>
                  </a:cubicBezTo>
                  <a:cubicBezTo>
                    <a:pt x="36" y="18"/>
                    <a:pt x="39" y="20"/>
                    <a:pt x="39" y="20"/>
                  </a:cubicBezTo>
                  <a:cubicBezTo>
                    <a:pt x="39" y="20"/>
                    <a:pt x="39" y="22"/>
                    <a:pt x="39" y="25"/>
                  </a:cubicBezTo>
                  <a:cubicBezTo>
                    <a:pt x="39" y="31"/>
                    <a:pt x="37" y="40"/>
                    <a:pt x="31" y="50"/>
                  </a:cubicBezTo>
                  <a:cubicBezTo>
                    <a:pt x="25" y="61"/>
                    <a:pt x="19" y="64"/>
                    <a:pt x="16" y="66"/>
                  </a:cubicBezTo>
                  <a:cubicBezTo>
                    <a:pt x="14" y="67"/>
                    <a:pt x="12" y="67"/>
                    <a:pt x="12" y="67"/>
                  </a:cubicBezTo>
                  <a:cubicBezTo>
                    <a:pt x="12" y="67"/>
                    <a:pt x="10" y="64"/>
                    <a:pt x="5" y="59"/>
                  </a:cubicBezTo>
                  <a:cubicBezTo>
                    <a:pt x="0" y="72"/>
                    <a:pt x="0" y="83"/>
                    <a:pt x="3" y="87"/>
                  </a:cubicBezTo>
                  <a:cubicBezTo>
                    <a:pt x="4" y="87"/>
                    <a:pt x="4" y="87"/>
                    <a:pt x="4" y="87"/>
                  </a:cubicBezTo>
                  <a:cubicBezTo>
                    <a:pt x="11" y="92"/>
                    <a:pt x="26" y="79"/>
                    <a:pt x="39" y="57"/>
                  </a:cubicBezTo>
                  <a:cubicBezTo>
                    <a:pt x="52" y="34"/>
                    <a:pt x="58" y="10"/>
                    <a:pt x="52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83748" tIns="41874" rIns="83748" bIns="41874" numCol="1" anchor="t" anchorCtr="0" compatLnSpc="1"/>
            <a:p>
              <a:pPr>
                <a:lnSpc>
                  <a:spcPct val="120000"/>
                </a:lnSpc>
              </a:pPr>
              <a:endParaRPr lang="en-US" sz="156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8"/>
            <p:cNvSpPr/>
            <p:nvPr>
              <p:custDataLst>
                <p:tags r:id="rId16"/>
              </p:custDataLst>
            </p:nvPr>
          </p:nvSpPr>
          <p:spPr bwMode="auto">
            <a:xfrm>
              <a:off x="2883" y="799"/>
              <a:ext cx="474" cy="407"/>
            </a:xfrm>
            <a:custGeom>
              <a:avLst/>
              <a:gdLst>
                <a:gd name="T0" fmla="*/ 83 w 200"/>
                <a:gd name="T1" fmla="*/ 65 h 172"/>
                <a:gd name="T2" fmla="*/ 200 w 200"/>
                <a:gd name="T3" fmla="*/ 38 h 172"/>
                <a:gd name="T4" fmla="*/ 200 w 200"/>
                <a:gd name="T5" fmla="*/ 37 h 172"/>
                <a:gd name="T6" fmla="*/ 73 w 200"/>
                <a:gd name="T7" fmla="*/ 14 h 172"/>
                <a:gd name="T8" fmla="*/ 9 w 200"/>
                <a:gd name="T9" fmla="*/ 126 h 172"/>
                <a:gd name="T10" fmla="*/ 64 w 200"/>
                <a:gd name="T11" fmla="*/ 172 h 172"/>
                <a:gd name="T12" fmla="*/ 83 w 200"/>
                <a:gd name="T13" fmla="*/ 65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172">
                  <a:moveTo>
                    <a:pt x="83" y="65"/>
                  </a:moveTo>
                  <a:cubicBezTo>
                    <a:pt x="105" y="26"/>
                    <a:pt x="157" y="23"/>
                    <a:pt x="200" y="38"/>
                  </a:cubicBezTo>
                  <a:cubicBezTo>
                    <a:pt x="200" y="38"/>
                    <a:pt x="200" y="37"/>
                    <a:pt x="200" y="37"/>
                  </a:cubicBezTo>
                  <a:cubicBezTo>
                    <a:pt x="159" y="14"/>
                    <a:pt x="109" y="0"/>
                    <a:pt x="73" y="14"/>
                  </a:cubicBezTo>
                  <a:cubicBezTo>
                    <a:pt x="6" y="41"/>
                    <a:pt x="0" y="81"/>
                    <a:pt x="9" y="126"/>
                  </a:cubicBezTo>
                  <a:cubicBezTo>
                    <a:pt x="14" y="152"/>
                    <a:pt x="35" y="167"/>
                    <a:pt x="64" y="172"/>
                  </a:cubicBezTo>
                  <a:cubicBezTo>
                    <a:pt x="58" y="137"/>
                    <a:pt x="64" y="97"/>
                    <a:pt x="83" y="65"/>
                  </a:cubicBezTo>
                  <a:close/>
                </a:path>
              </a:pathLst>
            </a:custGeom>
            <a:solidFill>
              <a:srgbClr val="2B8303"/>
            </a:solidFill>
            <a:ln w="9525">
              <a:noFill/>
              <a:round/>
            </a:ln>
          </p:spPr>
          <p:txBody>
            <a:bodyPr vert="horz" wrap="square" lIns="83748" tIns="41874" rIns="83748" bIns="41874" numCol="1" anchor="t" anchorCtr="0" compatLnSpc="1"/>
            <a:p>
              <a:pPr>
                <a:lnSpc>
                  <a:spcPct val="120000"/>
                </a:lnSpc>
              </a:pPr>
              <a:endParaRPr lang="en-US" sz="156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9"/>
            <p:cNvSpPr/>
            <p:nvPr>
              <p:custDataLst>
                <p:tags r:id="rId17"/>
              </p:custDataLst>
            </p:nvPr>
          </p:nvSpPr>
          <p:spPr bwMode="auto">
            <a:xfrm>
              <a:off x="3236" y="427"/>
              <a:ext cx="175" cy="460"/>
            </a:xfrm>
            <a:custGeom>
              <a:avLst/>
              <a:gdLst>
                <a:gd name="T0" fmla="*/ 40 w 74"/>
                <a:gd name="T1" fmla="*/ 37 h 194"/>
                <a:gd name="T2" fmla="*/ 74 w 74"/>
                <a:gd name="T3" fmla="*/ 0 h 194"/>
                <a:gd name="T4" fmla="*/ 1 w 74"/>
                <a:gd name="T5" fmla="*/ 100 h 194"/>
                <a:gd name="T6" fmla="*/ 51 w 74"/>
                <a:gd name="T7" fmla="*/ 194 h 194"/>
                <a:gd name="T8" fmla="*/ 52 w 74"/>
                <a:gd name="T9" fmla="*/ 193 h 194"/>
                <a:gd name="T10" fmla="*/ 40 w 74"/>
                <a:gd name="T11" fmla="*/ 3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94">
                  <a:moveTo>
                    <a:pt x="40" y="37"/>
                  </a:moveTo>
                  <a:cubicBezTo>
                    <a:pt x="49" y="21"/>
                    <a:pt x="61" y="8"/>
                    <a:pt x="74" y="0"/>
                  </a:cubicBezTo>
                  <a:cubicBezTo>
                    <a:pt x="31" y="9"/>
                    <a:pt x="0" y="30"/>
                    <a:pt x="1" y="100"/>
                  </a:cubicBezTo>
                  <a:cubicBezTo>
                    <a:pt x="1" y="132"/>
                    <a:pt x="23" y="166"/>
                    <a:pt x="51" y="194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29" y="143"/>
                    <a:pt x="17" y="77"/>
                    <a:pt x="40" y="37"/>
                  </a:cubicBezTo>
                  <a:close/>
                </a:path>
              </a:pathLst>
            </a:custGeom>
            <a:solidFill>
              <a:srgbClr val="2B8303"/>
            </a:solidFill>
            <a:ln w="9525">
              <a:noFill/>
              <a:round/>
            </a:ln>
          </p:spPr>
          <p:txBody>
            <a:bodyPr vert="horz" wrap="square" lIns="83748" tIns="41874" rIns="83748" bIns="41874" numCol="1" anchor="t" anchorCtr="0" compatLnSpc="1"/>
            <a:p>
              <a:pPr>
                <a:lnSpc>
                  <a:spcPct val="120000"/>
                </a:lnSpc>
              </a:pPr>
              <a:endParaRPr lang="en-US" sz="156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6" name="Freeform 10"/>
            <p:cNvSpPr/>
            <p:nvPr>
              <p:custDataLst>
                <p:tags r:id="rId18"/>
              </p:custDataLst>
            </p:nvPr>
          </p:nvSpPr>
          <p:spPr bwMode="auto">
            <a:xfrm>
              <a:off x="3020" y="853"/>
              <a:ext cx="505" cy="613"/>
            </a:xfrm>
            <a:custGeom>
              <a:avLst/>
              <a:gdLst>
                <a:gd name="T0" fmla="*/ 198 w 213"/>
                <a:gd name="T1" fmla="*/ 82 h 259"/>
                <a:gd name="T2" fmla="*/ 142 w 213"/>
                <a:gd name="T3" fmla="*/ 15 h 259"/>
                <a:gd name="T4" fmla="*/ 25 w 213"/>
                <a:gd name="T5" fmla="*/ 42 h 259"/>
                <a:gd name="T6" fmla="*/ 6 w 213"/>
                <a:gd name="T7" fmla="*/ 149 h 259"/>
                <a:gd name="T8" fmla="*/ 39 w 213"/>
                <a:gd name="T9" fmla="*/ 218 h 259"/>
                <a:gd name="T10" fmla="*/ 172 w 213"/>
                <a:gd name="T11" fmla="*/ 189 h 259"/>
                <a:gd name="T12" fmla="*/ 211 w 213"/>
                <a:gd name="T13" fmla="*/ 104 h 259"/>
                <a:gd name="T14" fmla="*/ 213 w 213"/>
                <a:gd name="T15" fmla="*/ 99 h 259"/>
                <a:gd name="T16" fmla="*/ 212 w 213"/>
                <a:gd name="T17" fmla="*/ 97 h 259"/>
                <a:gd name="T18" fmla="*/ 198 w 213"/>
                <a:gd name="T19" fmla="*/ 8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59">
                  <a:moveTo>
                    <a:pt x="198" y="82"/>
                  </a:moveTo>
                  <a:cubicBezTo>
                    <a:pt x="173" y="53"/>
                    <a:pt x="145" y="23"/>
                    <a:pt x="142" y="15"/>
                  </a:cubicBezTo>
                  <a:cubicBezTo>
                    <a:pt x="99" y="0"/>
                    <a:pt x="47" y="3"/>
                    <a:pt x="25" y="42"/>
                  </a:cubicBezTo>
                  <a:cubicBezTo>
                    <a:pt x="6" y="74"/>
                    <a:pt x="0" y="114"/>
                    <a:pt x="6" y="149"/>
                  </a:cubicBezTo>
                  <a:cubicBezTo>
                    <a:pt x="10" y="176"/>
                    <a:pt x="22" y="201"/>
                    <a:pt x="39" y="218"/>
                  </a:cubicBezTo>
                  <a:cubicBezTo>
                    <a:pt x="80" y="259"/>
                    <a:pt x="139" y="246"/>
                    <a:pt x="172" y="189"/>
                  </a:cubicBezTo>
                  <a:cubicBezTo>
                    <a:pt x="190" y="158"/>
                    <a:pt x="207" y="130"/>
                    <a:pt x="211" y="104"/>
                  </a:cubicBezTo>
                  <a:cubicBezTo>
                    <a:pt x="212" y="102"/>
                    <a:pt x="213" y="100"/>
                    <a:pt x="213" y="99"/>
                  </a:cubicBezTo>
                  <a:cubicBezTo>
                    <a:pt x="213" y="98"/>
                    <a:pt x="212" y="98"/>
                    <a:pt x="212" y="97"/>
                  </a:cubicBezTo>
                  <a:cubicBezTo>
                    <a:pt x="207" y="92"/>
                    <a:pt x="203" y="87"/>
                    <a:pt x="198" y="82"/>
                  </a:cubicBezTo>
                  <a:close/>
                </a:path>
              </a:pathLst>
            </a:custGeom>
            <a:solidFill>
              <a:srgbClr val="2B8303"/>
            </a:solidFill>
            <a:ln w="9525">
              <a:noFill/>
              <a:round/>
            </a:ln>
          </p:spPr>
          <p:txBody>
            <a:bodyPr vert="horz" wrap="square" lIns="83748" tIns="41874" rIns="83748" bIns="41874" numCol="1" anchor="t" anchorCtr="0" compatLnSpc="1"/>
            <a:p>
              <a:pPr>
                <a:lnSpc>
                  <a:spcPct val="120000"/>
                </a:lnSpc>
              </a:pPr>
              <a:endParaRPr lang="en-US" sz="156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11"/>
            <p:cNvSpPr/>
            <p:nvPr>
              <p:custDataLst>
                <p:tags r:id="rId19"/>
              </p:custDataLst>
            </p:nvPr>
          </p:nvSpPr>
          <p:spPr bwMode="auto">
            <a:xfrm>
              <a:off x="3276" y="375"/>
              <a:ext cx="481" cy="668"/>
            </a:xfrm>
            <a:custGeom>
              <a:avLst/>
              <a:gdLst>
                <a:gd name="T0" fmla="*/ 23 w 203"/>
                <a:gd name="T1" fmla="*/ 59 h 282"/>
                <a:gd name="T2" fmla="*/ 35 w 203"/>
                <a:gd name="T3" fmla="*/ 215 h 282"/>
                <a:gd name="T4" fmla="*/ 72 w 203"/>
                <a:gd name="T5" fmla="*/ 246 h 282"/>
                <a:gd name="T6" fmla="*/ 96 w 203"/>
                <a:gd name="T7" fmla="*/ 267 h 282"/>
                <a:gd name="T8" fmla="*/ 99 w 203"/>
                <a:gd name="T9" fmla="*/ 270 h 282"/>
                <a:gd name="T10" fmla="*/ 113 w 203"/>
                <a:gd name="T11" fmla="*/ 282 h 282"/>
                <a:gd name="T12" fmla="*/ 171 w 203"/>
                <a:gd name="T13" fmla="*/ 207 h 282"/>
                <a:gd name="T14" fmla="*/ 156 w 203"/>
                <a:gd name="T15" fmla="*/ 31 h 282"/>
                <a:gd name="T16" fmla="*/ 57 w 203"/>
                <a:gd name="T17" fmla="*/ 22 h 282"/>
                <a:gd name="T18" fmla="*/ 23 w 203"/>
                <a:gd name="T19" fmla="*/ 5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82">
                  <a:moveTo>
                    <a:pt x="23" y="59"/>
                  </a:moveTo>
                  <a:cubicBezTo>
                    <a:pt x="0" y="99"/>
                    <a:pt x="12" y="165"/>
                    <a:pt x="35" y="215"/>
                  </a:cubicBezTo>
                  <a:cubicBezTo>
                    <a:pt x="38" y="215"/>
                    <a:pt x="55" y="231"/>
                    <a:pt x="72" y="246"/>
                  </a:cubicBezTo>
                  <a:cubicBezTo>
                    <a:pt x="79" y="252"/>
                    <a:pt x="87" y="259"/>
                    <a:pt x="96" y="267"/>
                  </a:cubicBezTo>
                  <a:cubicBezTo>
                    <a:pt x="97" y="268"/>
                    <a:pt x="98" y="269"/>
                    <a:pt x="99" y="270"/>
                  </a:cubicBezTo>
                  <a:cubicBezTo>
                    <a:pt x="104" y="274"/>
                    <a:pt x="109" y="278"/>
                    <a:pt x="113" y="282"/>
                  </a:cubicBezTo>
                  <a:cubicBezTo>
                    <a:pt x="133" y="272"/>
                    <a:pt x="151" y="241"/>
                    <a:pt x="171" y="207"/>
                  </a:cubicBezTo>
                  <a:cubicBezTo>
                    <a:pt x="203" y="150"/>
                    <a:pt x="197" y="71"/>
                    <a:pt x="156" y="31"/>
                  </a:cubicBezTo>
                  <a:cubicBezTo>
                    <a:pt x="127" y="2"/>
                    <a:pt x="89" y="0"/>
                    <a:pt x="57" y="22"/>
                  </a:cubicBezTo>
                  <a:cubicBezTo>
                    <a:pt x="44" y="30"/>
                    <a:pt x="32" y="43"/>
                    <a:pt x="23" y="59"/>
                  </a:cubicBezTo>
                  <a:close/>
                </a:path>
              </a:pathLst>
            </a:custGeom>
            <a:solidFill>
              <a:srgbClr val="2B8303"/>
            </a:solidFill>
            <a:ln w="9525">
              <a:noFill/>
              <a:round/>
            </a:ln>
          </p:spPr>
          <p:txBody>
            <a:bodyPr vert="horz" wrap="square" lIns="83748" tIns="41874" rIns="83748" bIns="41874" numCol="1" anchor="t" anchorCtr="0" compatLnSpc="1"/>
            <a:p>
              <a:pPr>
                <a:lnSpc>
                  <a:spcPct val="120000"/>
                </a:lnSpc>
              </a:pPr>
              <a:endParaRPr lang="en-US" sz="156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8" name="Freeform 12"/>
            <p:cNvSpPr/>
            <p:nvPr>
              <p:custDataLst>
                <p:tags r:id="rId20"/>
              </p:custDataLst>
            </p:nvPr>
          </p:nvSpPr>
          <p:spPr bwMode="auto">
            <a:xfrm>
              <a:off x="3357" y="884"/>
              <a:ext cx="902" cy="930"/>
            </a:xfrm>
            <a:custGeom>
              <a:avLst/>
              <a:gdLst>
                <a:gd name="T0" fmla="*/ 381 w 381"/>
                <a:gd name="T1" fmla="*/ 346 h 393"/>
                <a:gd name="T2" fmla="*/ 373 w 381"/>
                <a:gd name="T3" fmla="*/ 339 h 393"/>
                <a:gd name="T4" fmla="*/ 79 w 381"/>
                <a:gd name="T5" fmla="*/ 67 h 393"/>
                <a:gd name="T6" fmla="*/ 65 w 381"/>
                <a:gd name="T7" fmla="*/ 55 h 393"/>
                <a:gd name="T8" fmla="*/ 62 w 381"/>
                <a:gd name="T9" fmla="*/ 52 h 393"/>
                <a:gd name="T10" fmla="*/ 38 w 381"/>
                <a:gd name="T11" fmla="*/ 31 h 393"/>
                <a:gd name="T12" fmla="*/ 1 w 381"/>
                <a:gd name="T13" fmla="*/ 0 h 393"/>
                <a:gd name="T14" fmla="*/ 0 w 381"/>
                <a:gd name="T15" fmla="*/ 1 h 393"/>
                <a:gd name="T16" fmla="*/ 0 w 381"/>
                <a:gd name="T17" fmla="*/ 1 h 393"/>
                <a:gd name="T18" fmla="*/ 0 w 381"/>
                <a:gd name="T19" fmla="*/ 1 h 393"/>
                <a:gd name="T20" fmla="*/ 0 w 381"/>
                <a:gd name="T21" fmla="*/ 2 h 393"/>
                <a:gd name="T22" fmla="*/ 56 w 381"/>
                <a:gd name="T23" fmla="*/ 69 h 393"/>
                <a:gd name="T24" fmla="*/ 70 w 381"/>
                <a:gd name="T25" fmla="*/ 84 h 393"/>
                <a:gd name="T26" fmla="*/ 71 w 381"/>
                <a:gd name="T27" fmla="*/ 86 h 393"/>
                <a:gd name="T28" fmla="*/ 347 w 381"/>
                <a:gd name="T29" fmla="*/ 385 h 393"/>
                <a:gd name="T30" fmla="*/ 354 w 381"/>
                <a:gd name="T31" fmla="*/ 393 h 393"/>
                <a:gd name="T32" fmla="*/ 358 w 381"/>
                <a:gd name="T33" fmla="*/ 392 h 393"/>
                <a:gd name="T34" fmla="*/ 373 w 381"/>
                <a:gd name="T35" fmla="*/ 376 h 393"/>
                <a:gd name="T36" fmla="*/ 381 w 381"/>
                <a:gd name="T37" fmla="*/ 351 h 393"/>
                <a:gd name="T38" fmla="*/ 381 w 381"/>
                <a:gd name="T39" fmla="*/ 346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1" h="393">
                  <a:moveTo>
                    <a:pt x="381" y="346"/>
                  </a:moveTo>
                  <a:cubicBezTo>
                    <a:pt x="381" y="346"/>
                    <a:pt x="378" y="344"/>
                    <a:pt x="373" y="339"/>
                  </a:cubicBezTo>
                  <a:cubicBezTo>
                    <a:pt x="336" y="304"/>
                    <a:pt x="177" y="155"/>
                    <a:pt x="79" y="67"/>
                  </a:cubicBezTo>
                  <a:cubicBezTo>
                    <a:pt x="75" y="63"/>
                    <a:pt x="70" y="59"/>
                    <a:pt x="65" y="55"/>
                  </a:cubicBezTo>
                  <a:cubicBezTo>
                    <a:pt x="64" y="54"/>
                    <a:pt x="63" y="53"/>
                    <a:pt x="62" y="52"/>
                  </a:cubicBezTo>
                  <a:cubicBezTo>
                    <a:pt x="53" y="44"/>
                    <a:pt x="45" y="37"/>
                    <a:pt x="38" y="31"/>
                  </a:cubicBezTo>
                  <a:cubicBezTo>
                    <a:pt x="21" y="16"/>
                    <a:pt x="4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3" y="10"/>
                    <a:pt x="31" y="40"/>
                    <a:pt x="56" y="69"/>
                  </a:cubicBezTo>
                  <a:cubicBezTo>
                    <a:pt x="61" y="74"/>
                    <a:pt x="65" y="79"/>
                    <a:pt x="70" y="84"/>
                  </a:cubicBezTo>
                  <a:cubicBezTo>
                    <a:pt x="70" y="85"/>
                    <a:pt x="71" y="85"/>
                    <a:pt x="71" y="86"/>
                  </a:cubicBezTo>
                  <a:cubicBezTo>
                    <a:pt x="161" y="186"/>
                    <a:pt x="312" y="347"/>
                    <a:pt x="347" y="385"/>
                  </a:cubicBezTo>
                  <a:cubicBezTo>
                    <a:pt x="352" y="390"/>
                    <a:pt x="354" y="393"/>
                    <a:pt x="354" y="393"/>
                  </a:cubicBezTo>
                  <a:cubicBezTo>
                    <a:pt x="354" y="393"/>
                    <a:pt x="356" y="393"/>
                    <a:pt x="358" y="392"/>
                  </a:cubicBezTo>
                  <a:cubicBezTo>
                    <a:pt x="361" y="390"/>
                    <a:pt x="367" y="387"/>
                    <a:pt x="373" y="376"/>
                  </a:cubicBezTo>
                  <a:cubicBezTo>
                    <a:pt x="379" y="366"/>
                    <a:pt x="381" y="357"/>
                    <a:pt x="381" y="351"/>
                  </a:cubicBezTo>
                  <a:cubicBezTo>
                    <a:pt x="381" y="348"/>
                    <a:pt x="381" y="346"/>
                    <a:pt x="381" y="346"/>
                  </a:cubicBezTo>
                  <a:close/>
                </a:path>
              </a:pathLst>
            </a:custGeom>
            <a:solidFill>
              <a:srgbClr val="2B8303"/>
            </a:solidFill>
            <a:ln w="9525">
              <a:noFill/>
              <a:round/>
            </a:ln>
          </p:spPr>
          <p:txBody>
            <a:bodyPr vert="horz" wrap="square" lIns="83748" tIns="41874" rIns="83748" bIns="41874" numCol="1" anchor="t" anchorCtr="0" compatLnSpc="1"/>
            <a:p>
              <a:pPr>
                <a:lnSpc>
                  <a:spcPct val="120000"/>
                </a:lnSpc>
              </a:pPr>
              <a:endParaRPr lang="en-US" sz="156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9" name="Freeform 14"/>
            <p:cNvSpPr/>
            <p:nvPr>
              <p:custDataLst>
                <p:tags r:id="rId21"/>
              </p:custDataLst>
            </p:nvPr>
          </p:nvSpPr>
          <p:spPr bwMode="auto">
            <a:xfrm>
              <a:off x="4819" y="2349"/>
              <a:ext cx="0" cy="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83748" tIns="41874" rIns="83748" bIns="41874" numCol="1" anchor="t" anchorCtr="0" compatLnSpc="1"/>
            <a:p>
              <a:pPr>
                <a:lnSpc>
                  <a:spcPct val="120000"/>
                </a:lnSpc>
              </a:pPr>
              <a:endParaRPr lang="en-US" sz="156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Group 4"/>
          <p:cNvGrpSpPr>
            <a:grpSpLocks noChangeAspect="1"/>
          </p:cNvGrpSpPr>
          <p:nvPr/>
        </p:nvGrpSpPr>
        <p:grpSpPr bwMode="auto">
          <a:xfrm flipH="1">
            <a:off x="10567397" y="5868749"/>
            <a:ext cx="1144281" cy="989145"/>
            <a:chOff x="2883" y="375"/>
            <a:chExt cx="1938" cy="1977"/>
          </a:xfrm>
          <a:solidFill>
            <a:schemeClr val="accent1"/>
          </a:solidFill>
        </p:grpSpPr>
        <p:sp>
          <p:nvSpPr>
            <p:cNvPr id="21" name="Freeform 5"/>
            <p:cNvSpPr/>
            <p:nvPr>
              <p:custDataLst>
                <p:tags r:id="rId22"/>
              </p:custDataLst>
            </p:nvPr>
          </p:nvSpPr>
          <p:spPr bwMode="auto">
            <a:xfrm>
              <a:off x="4622" y="2148"/>
              <a:ext cx="199" cy="204"/>
            </a:xfrm>
            <a:custGeom>
              <a:avLst/>
              <a:gdLst>
                <a:gd name="T0" fmla="*/ 69 w 84"/>
                <a:gd name="T1" fmla="*/ 67 h 86"/>
                <a:gd name="T2" fmla="*/ 35 w 84"/>
                <a:gd name="T3" fmla="*/ 30 h 86"/>
                <a:gd name="T4" fmla="*/ 17 w 84"/>
                <a:gd name="T5" fmla="*/ 9 h 86"/>
                <a:gd name="T6" fmla="*/ 6 w 84"/>
                <a:gd name="T7" fmla="*/ 0 h 86"/>
                <a:gd name="T8" fmla="*/ 4 w 84"/>
                <a:gd name="T9" fmla="*/ 5 h 86"/>
                <a:gd name="T10" fmla="*/ 0 w 84"/>
                <a:gd name="T11" fmla="*/ 10 h 86"/>
                <a:gd name="T12" fmla="*/ 10 w 84"/>
                <a:gd name="T13" fmla="*/ 21 h 86"/>
                <a:gd name="T14" fmla="*/ 30 w 84"/>
                <a:gd name="T15" fmla="*/ 38 h 86"/>
                <a:gd name="T16" fmla="*/ 66 w 84"/>
                <a:gd name="T17" fmla="*/ 71 h 86"/>
                <a:gd name="T18" fmla="*/ 83 w 84"/>
                <a:gd name="T19" fmla="*/ 86 h 86"/>
                <a:gd name="T20" fmla="*/ 84 w 84"/>
                <a:gd name="T21" fmla="*/ 85 h 86"/>
                <a:gd name="T22" fmla="*/ 69 w 84"/>
                <a:gd name="T23" fmla="*/ 6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4" h="86">
                  <a:moveTo>
                    <a:pt x="69" y="67"/>
                  </a:moveTo>
                  <a:cubicBezTo>
                    <a:pt x="60" y="57"/>
                    <a:pt x="47" y="43"/>
                    <a:pt x="35" y="30"/>
                  </a:cubicBezTo>
                  <a:cubicBezTo>
                    <a:pt x="29" y="23"/>
                    <a:pt x="23" y="16"/>
                    <a:pt x="17" y="9"/>
                  </a:cubicBezTo>
                  <a:cubicBezTo>
                    <a:pt x="13" y="6"/>
                    <a:pt x="10" y="3"/>
                    <a:pt x="6" y="0"/>
                  </a:cubicBezTo>
                  <a:cubicBezTo>
                    <a:pt x="6" y="2"/>
                    <a:pt x="5" y="3"/>
                    <a:pt x="4" y="5"/>
                  </a:cubicBezTo>
                  <a:cubicBezTo>
                    <a:pt x="3" y="7"/>
                    <a:pt x="1" y="9"/>
                    <a:pt x="0" y="10"/>
                  </a:cubicBezTo>
                  <a:cubicBezTo>
                    <a:pt x="3" y="14"/>
                    <a:pt x="7" y="17"/>
                    <a:pt x="10" y="21"/>
                  </a:cubicBezTo>
                  <a:cubicBezTo>
                    <a:pt x="16" y="27"/>
                    <a:pt x="23" y="32"/>
                    <a:pt x="30" y="38"/>
                  </a:cubicBezTo>
                  <a:cubicBezTo>
                    <a:pt x="43" y="50"/>
                    <a:pt x="56" y="63"/>
                    <a:pt x="66" y="71"/>
                  </a:cubicBezTo>
                  <a:cubicBezTo>
                    <a:pt x="76" y="80"/>
                    <a:pt x="83" y="86"/>
                    <a:pt x="83" y="86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4" y="85"/>
                    <a:pt x="78" y="78"/>
                    <a:pt x="69" y="67"/>
                  </a:cubicBezTo>
                </a:path>
              </a:pathLst>
            </a:custGeom>
            <a:solidFill>
              <a:srgbClr val="2B8303"/>
            </a:solidFill>
            <a:ln w="9525">
              <a:noFill/>
              <a:round/>
            </a:ln>
          </p:spPr>
          <p:txBody>
            <a:bodyPr vert="horz" wrap="square" lIns="83748" tIns="41874" rIns="83748" bIns="41874" numCol="1" anchor="t" anchorCtr="0" compatLnSpc="1"/>
            <a:p>
              <a:pPr>
                <a:lnSpc>
                  <a:spcPct val="120000"/>
                </a:lnSpc>
              </a:pPr>
              <a:endParaRPr lang="en-US" sz="156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2" name="Freeform 6"/>
            <p:cNvSpPr/>
            <p:nvPr>
              <p:custDataLst>
                <p:tags r:id="rId23"/>
              </p:custDataLst>
            </p:nvPr>
          </p:nvSpPr>
          <p:spPr bwMode="auto">
            <a:xfrm>
              <a:off x="4177" y="1665"/>
              <a:ext cx="490" cy="566"/>
            </a:xfrm>
            <a:custGeom>
              <a:avLst/>
              <a:gdLst>
                <a:gd name="T0" fmla="*/ 204 w 207"/>
                <a:gd name="T1" fmla="*/ 156 h 239"/>
                <a:gd name="T2" fmla="*/ 48 w 207"/>
                <a:gd name="T3" fmla="*/ 0 h 239"/>
                <a:gd name="T4" fmla="*/ 35 w 207"/>
                <a:gd name="T5" fmla="*/ 53 h 239"/>
                <a:gd name="T6" fmla="*/ 0 w 207"/>
                <a:gd name="T7" fmla="*/ 83 h 239"/>
                <a:gd name="T8" fmla="*/ 156 w 207"/>
                <a:gd name="T9" fmla="*/ 239 h 239"/>
                <a:gd name="T10" fmla="*/ 188 w 207"/>
                <a:gd name="T11" fmla="*/ 214 h 239"/>
                <a:gd name="T12" fmla="*/ 192 w 207"/>
                <a:gd name="T13" fmla="*/ 209 h 239"/>
                <a:gd name="T14" fmla="*/ 194 w 207"/>
                <a:gd name="T15" fmla="*/ 204 h 239"/>
                <a:gd name="T16" fmla="*/ 204 w 207"/>
                <a:gd name="T17" fmla="*/ 15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7" h="239">
                  <a:moveTo>
                    <a:pt x="204" y="15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54" y="6"/>
                    <a:pt x="48" y="30"/>
                    <a:pt x="35" y="53"/>
                  </a:cubicBezTo>
                  <a:cubicBezTo>
                    <a:pt x="22" y="75"/>
                    <a:pt x="7" y="88"/>
                    <a:pt x="0" y="83"/>
                  </a:cubicBezTo>
                  <a:cubicBezTo>
                    <a:pt x="156" y="239"/>
                    <a:pt x="156" y="239"/>
                    <a:pt x="156" y="239"/>
                  </a:cubicBezTo>
                  <a:cubicBezTo>
                    <a:pt x="156" y="239"/>
                    <a:pt x="173" y="237"/>
                    <a:pt x="188" y="214"/>
                  </a:cubicBezTo>
                  <a:cubicBezTo>
                    <a:pt x="189" y="213"/>
                    <a:pt x="191" y="211"/>
                    <a:pt x="192" y="209"/>
                  </a:cubicBezTo>
                  <a:cubicBezTo>
                    <a:pt x="193" y="207"/>
                    <a:pt x="194" y="206"/>
                    <a:pt x="194" y="204"/>
                  </a:cubicBezTo>
                  <a:cubicBezTo>
                    <a:pt x="207" y="178"/>
                    <a:pt x="204" y="156"/>
                    <a:pt x="204" y="156"/>
                  </a:cubicBezTo>
                  <a:close/>
                </a:path>
              </a:pathLst>
            </a:custGeom>
            <a:solidFill>
              <a:srgbClr val="2B8303"/>
            </a:solidFill>
            <a:ln w="9525">
              <a:noFill/>
              <a:round/>
            </a:ln>
          </p:spPr>
          <p:txBody>
            <a:bodyPr vert="horz" wrap="square" lIns="83748" tIns="41874" rIns="83748" bIns="41874" numCol="1" anchor="t" anchorCtr="0" compatLnSpc="1"/>
            <a:p>
              <a:pPr>
                <a:lnSpc>
                  <a:spcPct val="120000"/>
                </a:lnSpc>
              </a:pPr>
              <a:endParaRPr lang="en-US" sz="156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7"/>
            <p:cNvSpPr/>
            <p:nvPr>
              <p:custDataLst>
                <p:tags r:id="rId24"/>
              </p:custDataLst>
            </p:nvPr>
          </p:nvSpPr>
          <p:spPr bwMode="auto">
            <a:xfrm>
              <a:off x="4167" y="1656"/>
              <a:ext cx="137" cy="218"/>
            </a:xfrm>
            <a:custGeom>
              <a:avLst/>
              <a:gdLst>
                <a:gd name="T0" fmla="*/ 52 w 58"/>
                <a:gd name="T1" fmla="*/ 4 h 92"/>
                <a:gd name="T2" fmla="*/ 31 w 58"/>
                <a:gd name="T3" fmla="*/ 13 h 92"/>
                <a:gd name="T4" fmla="*/ 39 w 58"/>
                <a:gd name="T5" fmla="*/ 20 h 92"/>
                <a:gd name="T6" fmla="*/ 39 w 58"/>
                <a:gd name="T7" fmla="*/ 25 h 92"/>
                <a:gd name="T8" fmla="*/ 31 w 58"/>
                <a:gd name="T9" fmla="*/ 50 h 92"/>
                <a:gd name="T10" fmla="*/ 16 w 58"/>
                <a:gd name="T11" fmla="*/ 66 h 92"/>
                <a:gd name="T12" fmla="*/ 12 w 58"/>
                <a:gd name="T13" fmla="*/ 67 h 92"/>
                <a:gd name="T14" fmla="*/ 5 w 58"/>
                <a:gd name="T15" fmla="*/ 59 h 92"/>
                <a:gd name="T16" fmla="*/ 3 w 58"/>
                <a:gd name="T17" fmla="*/ 87 h 92"/>
                <a:gd name="T18" fmla="*/ 4 w 58"/>
                <a:gd name="T19" fmla="*/ 87 h 92"/>
                <a:gd name="T20" fmla="*/ 39 w 58"/>
                <a:gd name="T21" fmla="*/ 57 h 92"/>
                <a:gd name="T22" fmla="*/ 52 w 58"/>
                <a:gd name="T23" fmla="*/ 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92">
                  <a:moveTo>
                    <a:pt x="52" y="4"/>
                  </a:moveTo>
                  <a:cubicBezTo>
                    <a:pt x="48" y="0"/>
                    <a:pt x="40" y="4"/>
                    <a:pt x="31" y="13"/>
                  </a:cubicBezTo>
                  <a:cubicBezTo>
                    <a:pt x="36" y="18"/>
                    <a:pt x="39" y="20"/>
                    <a:pt x="39" y="20"/>
                  </a:cubicBezTo>
                  <a:cubicBezTo>
                    <a:pt x="39" y="20"/>
                    <a:pt x="39" y="22"/>
                    <a:pt x="39" y="25"/>
                  </a:cubicBezTo>
                  <a:cubicBezTo>
                    <a:pt x="39" y="31"/>
                    <a:pt x="37" y="40"/>
                    <a:pt x="31" y="50"/>
                  </a:cubicBezTo>
                  <a:cubicBezTo>
                    <a:pt x="25" y="61"/>
                    <a:pt x="19" y="64"/>
                    <a:pt x="16" y="66"/>
                  </a:cubicBezTo>
                  <a:cubicBezTo>
                    <a:pt x="14" y="67"/>
                    <a:pt x="12" y="67"/>
                    <a:pt x="12" y="67"/>
                  </a:cubicBezTo>
                  <a:cubicBezTo>
                    <a:pt x="12" y="67"/>
                    <a:pt x="10" y="64"/>
                    <a:pt x="5" y="59"/>
                  </a:cubicBezTo>
                  <a:cubicBezTo>
                    <a:pt x="0" y="72"/>
                    <a:pt x="0" y="83"/>
                    <a:pt x="3" y="87"/>
                  </a:cubicBezTo>
                  <a:cubicBezTo>
                    <a:pt x="4" y="87"/>
                    <a:pt x="4" y="87"/>
                    <a:pt x="4" y="87"/>
                  </a:cubicBezTo>
                  <a:cubicBezTo>
                    <a:pt x="11" y="92"/>
                    <a:pt x="26" y="79"/>
                    <a:pt x="39" y="57"/>
                  </a:cubicBezTo>
                  <a:cubicBezTo>
                    <a:pt x="52" y="34"/>
                    <a:pt x="58" y="10"/>
                    <a:pt x="52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83748" tIns="41874" rIns="83748" bIns="41874" numCol="1" anchor="t" anchorCtr="0" compatLnSpc="1"/>
            <a:p>
              <a:pPr>
                <a:lnSpc>
                  <a:spcPct val="120000"/>
                </a:lnSpc>
              </a:pPr>
              <a:endParaRPr lang="en-US" sz="156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4" name="Freeform 8"/>
            <p:cNvSpPr/>
            <p:nvPr>
              <p:custDataLst>
                <p:tags r:id="rId25"/>
              </p:custDataLst>
            </p:nvPr>
          </p:nvSpPr>
          <p:spPr bwMode="auto">
            <a:xfrm>
              <a:off x="2883" y="799"/>
              <a:ext cx="474" cy="407"/>
            </a:xfrm>
            <a:custGeom>
              <a:avLst/>
              <a:gdLst>
                <a:gd name="T0" fmla="*/ 83 w 200"/>
                <a:gd name="T1" fmla="*/ 65 h 172"/>
                <a:gd name="T2" fmla="*/ 200 w 200"/>
                <a:gd name="T3" fmla="*/ 38 h 172"/>
                <a:gd name="T4" fmla="*/ 200 w 200"/>
                <a:gd name="T5" fmla="*/ 37 h 172"/>
                <a:gd name="T6" fmla="*/ 73 w 200"/>
                <a:gd name="T7" fmla="*/ 14 h 172"/>
                <a:gd name="T8" fmla="*/ 9 w 200"/>
                <a:gd name="T9" fmla="*/ 126 h 172"/>
                <a:gd name="T10" fmla="*/ 64 w 200"/>
                <a:gd name="T11" fmla="*/ 172 h 172"/>
                <a:gd name="T12" fmla="*/ 83 w 200"/>
                <a:gd name="T13" fmla="*/ 65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172">
                  <a:moveTo>
                    <a:pt x="83" y="65"/>
                  </a:moveTo>
                  <a:cubicBezTo>
                    <a:pt x="105" y="26"/>
                    <a:pt x="157" y="23"/>
                    <a:pt x="200" y="38"/>
                  </a:cubicBezTo>
                  <a:cubicBezTo>
                    <a:pt x="200" y="38"/>
                    <a:pt x="200" y="37"/>
                    <a:pt x="200" y="37"/>
                  </a:cubicBezTo>
                  <a:cubicBezTo>
                    <a:pt x="159" y="14"/>
                    <a:pt x="109" y="0"/>
                    <a:pt x="73" y="14"/>
                  </a:cubicBezTo>
                  <a:cubicBezTo>
                    <a:pt x="6" y="41"/>
                    <a:pt x="0" y="81"/>
                    <a:pt x="9" y="126"/>
                  </a:cubicBezTo>
                  <a:cubicBezTo>
                    <a:pt x="14" y="152"/>
                    <a:pt x="35" y="167"/>
                    <a:pt x="64" y="172"/>
                  </a:cubicBezTo>
                  <a:cubicBezTo>
                    <a:pt x="58" y="137"/>
                    <a:pt x="64" y="97"/>
                    <a:pt x="83" y="65"/>
                  </a:cubicBezTo>
                  <a:close/>
                </a:path>
              </a:pathLst>
            </a:custGeom>
            <a:solidFill>
              <a:srgbClr val="2B8303"/>
            </a:solidFill>
            <a:ln w="9525">
              <a:noFill/>
              <a:round/>
            </a:ln>
          </p:spPr>
          <p:txBody>
            <a:bodyPr vert="horz" wrap="square" lIns="83748" tIns="41874" rIns="83748" bIns="41874" numCol="1" anchor="t" anchorCtr="0" compatLnSpc="1"/>
            <a:p>
              <a:pPr>
                <a:lnSpc>
                  <a:spcPct val="120000"/>
                </a:lnSpc>
              </a:pPr>
              <a:endParaRPr lang="en-US" sz="156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5" name="Freeform 9"/>
            <p:cNvSpPr/>
            <p:nvPr>
              <p:custDataLst>
                <p:tags r:id="rId26"/>
              </p:custDataLst>
            </p:nvPr>
          </p:nvSpPr>
          <p:spPr bwMode="auto">
            <a:xfrm>
              <a:off x="3236" y="427"/>
              <a:ext cx="175" cy="460"/>
            </a:xfrm>
            <a:custGeom>
              <a:avLst/>
              <a:gdLst>
                <a:gd name="T0" fmla="*/ 40 w 74"/>
                <a:gd name="T1" fmla="*/ 37 h 194"/>
                <a:gd name="T2" fmla="*/ 74 w 74"/>
                <a:gd name="T3" fmla="*/ 0 h 194"/>
                <a:gd name="T4" fmla="*/ 1 w 74"/>
                <a:gd name="T5" fmla="*/ 100 h 194"/>
                <a:gd name="T6" fmla="*/ 51 w 74"/>
                <a:gd name="T7" fmla="*/ 194 h 194"/>
                <a:gd name="T8" fmla="*/ 52 w 74"/>
                <a:gd name="T9" fmla="*/ 193 h 194"/>
                <a:gd name="T10" fmla="*/ 40 w 74"/>
                <a:gd name="T11" fmla="*/ 3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94">
                  <a:moveTo>
                    <a:pt x="40" y="37"/>
                  </a:moveTo>
                  <a:cubicBezTo>
                    <a:pt x="49" y="21"/>
                    <a:pt x="61" y="8"/>
                    <a:pt x="74" y="0"/>
                  </a:cubicBezTo>
                  <a:cubicBezTo>
                    <a:pt x="31" y="9"/>
                    <a:pt x="0" y="30"/>
                    <a:pt x="1" y="100"/>
                  </a:cubicBezTo>
                  <a:cubicBezTo>
                    <a:pt x="1" y="132"/>
                    <a:pt x="23" y="166"/>
                    <a:pt x="51" y="194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29" y="143"/>
                    <a:pt x="17" y="77"/>
                    <a:pt x="40" y="37"/>
                  </a:cubicBezTo>
                  <a:close/>
                </a:path>
              </a:pathLst>
            </a:custGeom>
            <a:solidFill>
              <a:srgbClr val="2B8303"/>
            </a:solidFill>
            <a:ln w="9525">
              <a:noFill/>
              <a:round/>
            </a:ln>
          </p:spPr>
          <p:txBody>
            <a:bodyPr vert="horz" wrap="square" lIns="83748" tIns="41874" rIns="83748" bIns="41874" numCol="1" anchor="t" anchorCtr="0" compatLnSpc="1"/>
            <a:p>
              <a:pPr>
                <a:lnSpc>
                  <a:spcPct val="120000"/>
                </a:lnSpc>
              </a:pPr>
              <a:endParaRPr lang="en-US" sz="156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6" name="Freeform 10"/>
            <p:cNvSpPr/>
            <p:nvPr>
              <p:custDataLst>
                <p:tags r:id="rId27"/>
              </p:custDataLst>
            </p:nvPr>
          </p:nvSpPr>
          <p:spPr bwMode="auto">
            <a:xfrm>
              <a:off x="3020" y="853"/>
              <a:ext cx="505" cy="613"/>
            </a:xfrm>
            <a:custGeom>
              <a:avLst/>
              <a:gdLst>
                <a:gd name="T0" fmla="*/ 198 w 213"/>
                <a:gd name="T1" fmla="*/ 82 h 259"/>
                <a:gd name="T2" fmla="*/ 142 w 213"/>
                <a:gd name="T3" fmla="*/ 15 h 259"/>
                <a:gd name="T4" fmla="*/ 25 w 213"/>
                <a:gd name="T5" fmla="*/ 42 h 259"/>
                <a:gd name="T6" fmla="*/ 6 w 213"/>
                <a:gd name="T7" fmla="*/ 149 h 259"/>
                <a:gd name="T8" fmla="*/ 39 w 213"/>
                <a:gd name="T9" fmla="*/ 218 h 259"/>
                <a:gd name="T10" fmla="*/ 172 w 213"/>
                <a:gd name="T11" fmla="*/ 189 h 259"/>
                <a:gd name="T12" fmla="*/ 211 w 213"/>
                <a:gd name="T13" fmla="*/ 104 h 259"/>
                <a:gd name="T14" fmla="*/ 213 w 213"/>
                <a:gd name="T15" fmla="*/ 99 h 259"/>
                <a:gd name="T16" fmla="*/ 212 w 213"/>
                <a:gd name="T17" fmla="*/ 97 h 259"/>
                <a:gd name="T18" fmla="*/ 198 w 213"/>
                <a:gd name="T19" fmla="*/ 8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59">
                  <a:moveTo>
                    <a:pt x="198" y="82"/>
                  </a:moveTo>
                  <a:cubicBezTo>
                    <a:pt x="173" y="53"/>
                    <a:pt x="145" y="23"/>
                    <a:pt x="142" y="15"/>
                  </a:cubicBezTo>
                  <a:cubicBezTo>
                    <a:pt x="99" y="0"/>
                    <a:pt x="47" y="3"/>
                    <a:pt x="25" y="42"/>
                  </a:cubicBezTo>
                  <a:cubicBezTo>
                    <a:pt x="6" y="74"/>
                    <a:pt x="0" y="114"/>
                    <a:pt x="6" y="149"/>
                  </a:cubicBezTo>
                  <a:cubicBezTo>
                    <a:pt x="10" y="176"/>
                    <a:pt x="22" y="201"/>
                    <a:pt x="39" y="218"/>
                  </a:cubicBezTo>
                  <a:cubicBezTo>
                    <a:pt x="80" y="259"/>
                    <a:pt x="139" y="246"/>
                    <a:pt x="172" y="189"/>
                  </a:cubicBezTo>
                  <a:cubicBezTo>
                    <a:pt x="190" y="158"/>
                    <a:pt x="207" y="130"/>
                    <a:pt x="211" y="104"/>
                  </a:cubicBezTo>
                  <a:cubicBezTo>
                    <a:pt x="212" y="102"/>
                    <a:pt x="213" y="100"/>
                    <a:pt x="213" y="99"/>
                  </a:cubicBezTo>
                  <a:cubicBezTo>
                    <a:pt x="213" y="98"/>
                    <a:pt x="212" y="98"/>
                    <a:pt x="212" y="97"/>
                  </a:cubicBezTo>
                  <a:cubicBezTo>
                    <a:pt x="207" y="92"/>
                    <a:pt x="203" y="87"/>
                    <a:pt x="198" y="82"/>
                  </a:cubicBezTo>
                  <a:close/>
                </a:path>
              </a:pathLst>
            </a:custGeom>
            <a:solidFill>
              <a:srgbClr val="2B8303"/>
            </a:solidFill>
            <a:ln w="9525">
              <a:noFill/>
              <a:round/>
            </a:ln>
          </p:spPr>
          <p:txBody>
            <a:bodyPr vert="horz" wrap="square" lIns="83748" tIns="41874" rIns="83748" bIns="41874" numCol="1" anchor="t" anchorCtr="0" compatLnSpc="1"/>
            <a:p>
              <a:pPr>
                <a:lnSpc>
                  <a:spcPct val="120000"/>
                </a:lnSpc>
              </a:pPr>
              <a:endParaRPr lang="en-US" sz="156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7" name="Freeform 11"/>
            <p:cNvSpPr/>
            <p:nvPr>
              <p:custDataLst>
                <p:tags r:id="rId28"/>
              </p:custDataLst>
            </p:nvPr>
          </p:nvSpPr>
          <p:spPr bwMode="auto">
            <a:xfrm>
              <a:off x="3276" y="375"/>
              <a:ext cx="481" cy="668"/>
            </a:xfrm>
            <a:custGeom>
              <a:avLst/>
              <a:gdLst>
                <a:gd name="T0" fmla="*/ 23 w 203"/>
                <a:gd name="T1" fmla="*/ 59 h 282"/>
                <a:gd name="T2" fmla="*/ 35 w 203"/>
                <a:gd name="T3" fmla="*/ 215 h 282"/>
                <a:gd name="T4" fmla="*/ 72 w 203"/>
                <a:gd name="T5" fmla="*/ 246 h 282"/>
                <a:gd name="T6" fmla="*/ 96 w 203"/>
                <a:gd name="T7" fmla="*/ 267 h 282"/>
                <a:gd name="T8" fmla="*/ 99 w 203"/>
                <a:gd name="T9" fmla="*/ 270 h 282"/>
                <a:gd name="T10" fmla="*/ 113 w 203"/>
                <a:gd name="T11" fmla="*/ 282 h 282"/>
                <a:gd name="T12" fmla="*/ 171 w 203"/>
                <a:gd name="T13" fmla="*/ 207 h 282"/>
                <a:gd name="T14" fmla="*/ 156 w 203"/>
                <a:gd name="T15" fmla="*/ 31 h 282"/>
                <a:gd name="T16" fmla="*/ 57 w 203"/>
                <a:gd name="T17" fmla="*/ 22 h 282"/>
                <a:gd name="T18" fmla="*/ 23 w 203"/>
                <a:gd name="T19" fmla="*/ 5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82">
                  <a:moveTo>
                    <a:pt x="23" y="59"/>
                  </a:moveTo>
                  <a:cubicBezTo>
                    <a:pt x="0" y="99"/>
                    <a:pt x="12" y="165"/>
                    <a:pt x="35" y="215"/>
                  </a:cubicBezTo>
                  <a:cubicBezTo>
                    <a:pt x="38" y="215"/>
                    <a:pt x="55" y="231"/>
                    <a:pt x="72" y="246"/>
                  </a:cubicBezTo>
                  <a:cubicBezTo>
                    <a:pt x="79" y="252"/>
                    <a:pt x="87" y="259"/>
                    <a:pt x="96" y="267"/>
                  </a:cubicBezTo>
                  <a:cubicBezTo>
                    <a:pt x="97" y="268"/>
                    <a:pt x="98" y="269"/>
                    <a:pt x="99" y="270"/>
                  </a:cubicBezTo>
                  <a:cubicBezTo>
                    <a:pt x="104" y="274"/>
                    <a:pt x="109" y="278"/>
                    <a:pt x="113" y="282"/>
                  </a:cubicBezTo>
                  <a:cubicBezTo>
                    <a:pt x="133" y="272"/>
                    <a:pt x="151" y="241"/>
                    <a:pt x="171" y="207"/>
                  </a:cubicBezTo>
                  <a:cubicBezTo>
                    <a:pt x="203" y="150"/>
                    <a:pt x="197" y="71"/>
                    <a:pt x="156" y="31"/>
                  </a:cubicBezTo>
                  <a:cubicBezTo>
                    <a:pt x="127" y="2"/>
                    <a:pt x="89" y="0"/>
                    <a:pt x="57" y="22"/>
                  </a:cubicBezTo>
                  <a:cubicBezTo>
                    <a:pt x="44" y="30"/>
                    <a:pt x="32" y="43"/>
                    <a:pt x="23" y="59"/>
                  </a:cubicBezTo>
                  <a:close/>
                </a:path>
              </a:pathLst>
            </a:custGeom>
            <a:solidFill>
              <a:srgbClr val="2B8303"/>
            </a:solidFill>
            <a:ln w="9525">
              <a:noFill/>
              <a:round/>
            </a:ln>
          </p:spPr>
          <p:txBody>
            <a:bodyPr vert="horz" wrap="square" lIns="83748" tIns="41874" rIns="83748" bIns="41874" numCol="1" anchor="t" anchorCtr="0" compatLnSpc="1"/>
            <a:p>
              <a:pPr>
                <a:lnSpc>
                  <a:spcPct val="120000"/>
                </a:lnSpc>
              </a:pPr>
              <a:endParaRPr lang="en-US" sz="156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8" name="Freeform 12"/>
            <p:cNvSpPr/>
            <p:nvPr>
              <p:custDataLst>
                <p:tags r:id="rId29"/>
              </p:custDataLst>
            </p:nvPr>
          </p:nvSpPr>
          <p:spPr bwMode="auto">
            <a:xfrm>
              <a:off x="3357" y="884"/>
              <a:ext cx="902" cy="930"/>
            </a:xfrm>
            <a:custGeom>
              <a:avLst/>
              <a:gdLst>
                <a:gd name="T0" fmla="*/ 381 w 381"/>
                <a:gd name="T1" fmla="*/ 346 h 393"/>
                <a:gd name="T2" fmla="*/ 373 w 381"/>
                <a:gd name="T3" fmla="*/ 339 h 393"/>
                <a:gd name="T4" fmla="*/ 79 w 381"/>
                <a:gd name="T5" fmla="*/ 67 h 393"/>
                <a:gd name="T6" fmla="*/ 65 w 381"/>
                <a:gd name="T7" fmla="*/ 55 h 393"/>
                <a:gd name="T8" fmla="*/ 62 w 381"/>
                <a:gd name="T9" fmla="*/ 52 h 393"/>
                <a:gd name="T10" fmla="*/ 38 w 381"/>
                <a:gd name="T11" fmla="*/ 31 h 393"/>
                <a:gd name="T12" fmla="*/ 1 w 381"/>
                <a:gd name="T13" fmla="*/ 0 h 393"/>
                <a:gd name="T14" fmla="*/ 0 w 381"/>
                <a:gd name="T15" fmla="*/ 1 h 393"/>
                <a:gd name="T16" fmla="*/ 0 w 381"/>
                <a:gd name="T17" fmla="*/ 1 h 393"/>
                <a:gd name="T18" fmla="*/ 0 w 381"/>
                <a:gd name="T19" fmla="*/ 1 h 393"/>
                <a:gd name="T20" fmla="*/ 0 w 381"/>
                <a:gd name="T21" fmla="*/ 2 h 393"/>
                <a:gd name="T22" fmla="*/ 56 w 381"/>
                <a:gd name="T23" fmla="*/ 69 h 393"/>
                <a:gd name="T24" fmla="*/ 70 w 381"/>
                <a:gd name="T25" fmla="*/ 84 h 393"/>
                <a:gd name="T26" fmla="*/ 71 w 381"/>
                <a:gd name="T27" fmla="*/ 86 h 393"/>
                <a:gd name="T28" fmla="*/ 347 w 381"/>
                <a:gd name="T29" fmla="*/ 385 h 393"/>
                <a:gd name="T30" fmla="*/ 354 w 381"/>
                <a:gd name="T31" fmla="*/ 393 h 393"/>
                <a:gd name="T32" fmla="*/ 358 w 381"/>
                <a:gd name="T33" fmla="*/ 392 h 393"/>
                <a:gd name="T34" fmla="*/ 373 w 381"/>
                <a:gd name="T35" fmla="*/ 376 h 393"/>
                <a:gd name="T36" fmla="*/ 381 w 381"/>
                <a:gd name="T37" fmla="*/ 351 h 393"/>
                <a:gd name="T38" fmla="*/ 381 w 381"/>
                <a:gd name="T39" fmla="*/ 346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1" h="393">
                  <a:moveTo>
                    <a:pt x="381" y="346"/>
                  </a:moveTo>
                  <a:cubicBezTo>
                    <a:pt x="381" y="346"/>
                    <a:pt x="378" y="344"/>
                    <a:pt x="373" y="339"/>
                  </a:cubicBezTo>
                  <a:cubicBezTo>
                    <a:pt x="336" y="304"/>
                    <a:pt x="177" y="155"/>
                    <a:pt x="79" y="67"/>
                  </a:cubicBezTo>
                  <a:cubicBezTo>
                    <a:pt x="75" y="63"/>
                    <a:pt x="70" y="59"/>
                    <a:pt x="65" y="55"/>
                  </a:cubicBezTo>
                  <a:cubicBezTo>
                    <a:pt x="64" y="54"/>
                    <a:pt x="63" y="53"/>
                    <a:pt x="62" y="52"/>
                  </a:cubicBezTo>
                  <a:cubicBezTo>
                    <a:pt x="53" y="44"/>
                    <a:pt x="45" y="37"/>
                    <a:pt x="38" y="31"/>
                  </a:cubicBezTo>
                  <a:cubicBezTo>
                    <a:pt x="21" y="16"/>
                    <a:pt x="4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3" y="10"/>
                    <a:pt x="31" y="40"/>
                    <a:pt x="56" y="69"/>
                  </a:cubicBezTo>
                  <a:cubicBezTo>
                    <a:pt x="61" y="74"/>
                    <a:pt x="65" y="79"/>
                    <a:pt x="70" y="84"/>
                  </a:cubicBezTo>
                  <a:cubicBezTo>
                    <a:pt x="70" y="85"/>
                    <a:pt x="71" y="85"/>
                    <a:pt x="71" y="86"/>
                  </a:cubicBezTo>
                  <a:cubicBezTo>
                    <a:pt x="161" y="186"/>
                    <a:pt x="312" y="347"/>
                    <a:pt x="347" y="385"/>
                  </a:cubicBezTo>
                  <a:cubicBezTo>
                    <a:pt x="352" y="390"/>
                    <a:pt x="354" y="393"/>
                    <a:pt x="354" y="393"/>
                  </a:cubicBezTo>
                  <a:cubicBezTo>
                    <a:pt x="354" y="393"/>
                    <a:pt x="356" y="393"/>
                    <a:pt x="358" y="392"/>
                  </a:cubicBezTo>
                  <a:cubicBezTo>
                    <a:pt x="361" y="390"/>
                    <a:pt x="367" y="387"/>
                    <a:pt x="373" y="376"/>
                  </a:cubicBezTo>
                  <a:cubicBezTo>
                    <a:pt x="379" y="366"/>
                    <a:pt x="381" y="357"/>
                    <a:pt x="381" y="351"/>
                  </a:cubicBezTo>
                  <a:cubicBezTo>
                    <a:pt x="381" y="348"/>
                    <a:pt x="381" y="346"/>
                    <a:pt x="381" y="346"/>
                  </a:cubicBezTo>
                  <a:close/>
                </a:path>
              </a:pathLst>
            </a:custGeom>
            <a:solidFill>
              <a:srgbClr val="2B8303"/>
            </a:solidFill>
            <a:ln w="9525">
              <a:noFill/>
              <a:round/>
            </a:ln>
          </p:spPr>
          <p:txBody>
            <a:bodyPr vert="horz" wrap="square" lIns="83748" tIns="41874" rIns="83748" bIns="41874" numCol="1" anchor="t" anchorCtr="0" compatLnSpc="1"/>
            <a:p>
              <a:pPr>
                <a:lnSpc>
                  <a:spcPct val="120000"/>
                </a:lnSpc>
              </a:pPr>
              <a:endParaRPr lang="en-US" sz="156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9" name="Freeform 14"/>
            <p:cNvSpPr/>
            <p:nvPr>
              <p:custDataLst>
                <p:tags r:id="rId30"/>
              </p:custDataLst>
            </p:nvPr>
          </p:nvSpPr>
          <p:spPr bwMode="auto">
            <a:xfrm>
              <a:off x="4819" y="2349"/>
              <a:ext cx="0" cy="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83748" tIns="41874" rIns="83748" bIns="41874" numCol="1" anchor="t" anchorCtr="0" compatLnSpc="1"/>
            <a:p>
              <a:pPr>
                <a:lnSpc>
                  <a:spcPct val="120000"/>
                </a:lnSpc>
              </a:pPr>
              <a:endParaRPr lang="en-US" sz="1565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zh-CN" altLang="en-US" b="1" dirty="0">
                <a:solidFill>
                  <a:srgbClr val="2B8303"/>
                </a:solidFill>
              </a:rPr>
            </a:br>
            <a:endParaRPr lang="en-US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0055" y="1434465"/>
            <a:ext cx="10970895" cy="5133975"/>
          </a:xfrm>
          <a:prstGeom prst="rect">
            <a:avLst/>
          </a:prstGeom>
          <a:ln w="34925" cmpd="sng">
            <a:solidFill>
              <a:srgbClr val="2B8303"/>
            </a:solidFill>
            <a:prstDash val="solid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" y="-259968"/>
            <a:ext cx="12192000" cy="774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23417" y="-86266"/>
            <a:ext cx="4988689" cy="46111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2B8303"/>
                </a:solidFill>
              </a:rPr>
              <a:t>5</a:t>
            </a:r>
            <a:r>
              <a:rPr lang="zh-CN" altLang="en-US" b="1" dirty="0">
                <a:solidFill>
                  <a:srgbClr val="2B8303"/>
                </a:solidFill>
              </a:rPr>
              <a:t>、</a:t>
            </a:r>
            <a:r>
              <a:rPr lang="zh-CN" altLang="en-US" b="1" dirty="0"/>
              <a:t>四元多维评价体系，实施全程全方位评价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altLang="en-US" dirty="0"/>
            </a:br>
            <a:endParaRPr lang="en-US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70302" y="673843"/>
            <a:ext cx="7597606" cy="5979599"/>
          </a:xfrm>
          <a:prstGeom prst="rect">
            <a:avLst/>
          </a:prstGeom>
          <a:noFill/>
          <a:ln w="28575" cmpd="sng">
            <a:solidFill>
              <a:srgbClr val="2B8303"/>
            </a:solidFill>
            <a:prstDash val="solid"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" y="-259968"/>
            <a:ext cx="12192000" cy="774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23417" y="-86266"/>
            <a:ext cx="5318568" cy="46111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2B8303"/>
                </a:solidFill>
              </a:rPr>
              <a:t>6</a:t>
            </a:r>
            <a:r>
              <a:rPr lang="zh-CN" altLang="en-US" b="1" dirty="0">
                <a:solidFill>
                  <a:srgbClr val="2B8303"/>
                </a:solidFill>
              </a:rPr>
              <a:t>、</a:t>
            </a:r>
            <a:r>
              <a:rPr lang="zh-CN" altLang="en-US" b="1" dirty="0"/>
              <a:t>“五内核”体系，全程挖掘多方面甘南思政元素</a:t>
            </a:r>
            <a:endParaRPr lang="en-US" altLang="en-US" dirty="0">
              <a:solidFill>
                <a:schemeClr val="bg1"/>
              </a:solidFill>
            </a:endParaRPr>
          </a:p>
        </p:txBody>
      </p:sp>
      <p:grpSp>
        <p:nvGrpSpPr>
          <p:cNvPr id="8" name="Group 4"/>
          <p:cNvGrpSpPr/>
          <p:nvPr/>
        </p:nvGrpSpPr>
        <p:grpSpPr>
          <a:xfrm>
            <a:off x="186065" y="3542136"/>
            <a:ext cx="3680083" cy="1884573"/>
            <a:chOff x="1047907" y="3811318"/>
            <a:chExt cx="3673475" cy="1881188"/>
          </a:xfrm>
        </p:grpSpPr>
        <p:grpSp>
          <p:nvGrpSpPr>
            <p:cNvPr id="9" name="Group 5"/>
            <p:cNvGrpSpPr/>
            <p:nvPr/>
          </p:nvGrpSpPr>
          <p:grpSpPr bwMode="auto">
            <a:xfrm>
              <a:off x="1047907" y="3965306"/>
              <a:ext cx="3673475" cy="1727200"/>
              <a:chOff x="1728" y="3024"/>
              <a:chExt cx="2304" cy="1080"/>
            </a:xfrm>
          </p:grpSpPr>
          <p:sp>
            <p:nvSpPr>
              <p:cNvPr id="10" name="Freeform 5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728" y="3024"/>
                <a:ext cx="2304" cy="1080"/>
              </a:xfrm>
              <a:custGeom>
                <a:avLst/>
                <a:gdLst>
                  <a:gd name="T0" fmla="*/ 2304 w 2304"/>
                  <a:gd name="T1" fmla="*/ 792 h 1080"/>
                  <a:gd name="T2" fmla="*/ 2302 w 2304"/>
                  <a:gd name="T3" fmla="*/ 806 h 1080"/>
                  <a:gd name="T4" fmla="*/ 2290 w 2304"/>
                  <a:gd name="T5" fmla="*/ 836 h 1080"/>
                  <a:gd name="T6" fmla="*/ 2268 w 2304"/>
                  <a:gd name="T7" fmla="*/ 864 h 1080"/>
                  <a:gd name="T8" fmla="*/ 2234 w 2304"/>
                  <a:gd name="T9" fmla="*/ 892 h 1080"/>
                  <a:gd name="T10" fmla="*/ 2190 w 2304"/>
                  <a:gd name="T11" fmla="*/ 916 h 1080"/>
                  <a:gd name="T12" fmla="*/ 2108 w 2304"/>
                  <a:gd name="T13" fmla="*/ 954 h 1080"/>
                  <a:gd name="T14" fmla="*/ 1966 w 2304"/>
                  <a:gd name="T15" fmla="*/ 996 h 1080"/>
                  <a:gd name="T16" fmla="*/ 1796 w 2304"/>
                  <a:gd name="T17" fmla="*/ 1030 h 1080"/>
                  <a:gd name="T18" fmla="*/ 1600 w 2304"/>
                  <a:gd name="T19" fmla="*/ 1058 h 1080"/>
                  <a:gd name="T20" fmla="*/ 1384 w 2304"/>
                  <a:gd name="T21" fmla="*/ 1074 h 1080"/>
                  <a:gd name="T22" fmla="*/ 1152 w 2304"/>
                  <a:gd name="T23" fmla="*/ 1080 h 1080"/>
                  <a:gd name="T24" fmla="*/ 1034 w 2304"/>
                  <a:gd name="T25" fmla="*/ 1078 h 1080"/>
                  <a:gd name="T26" fmla="*/ 810 w 2304"/>
                  <a:gd name="T27" fmla="*/ 1068 h 1080"/>
                  <a:gd name="T28" fmla="*/ 602 w 2304"/>
                  <a:gd name="T29" fmla="*/ 1046 h 1080"/>
                  <a:gd name="T30" fmla="*/ 420 w 2304"/>
                  <a:gd name="T31" fmla="*/ 1014 h 1080"/>
                  <a:gd name="T32" fmla="*/ 264 w 2304"/>
                  <a:gd name="T33" fmla="*/ 976 h 1080"/>
                  <a:gd name="T34" fmla="*/ 140 w 2304"/>
                  <a:gd name="T35" fmla="*/ 930 h 1080"/>
                  <a:gd name="T36" fmla="*/ 90 w 2304"/>
                  <a:gd name="T37" fmla="*/ 904 h 1080"/>
                  <a:gd name="T38" fmla="*/ 52 w 2304"/>
                  <a:gd name="T39" fmla="*/ 878 h 1080"/>
                  <a:gd name="T40" fmla="*/ 24 w 2304"/>
                  <a:gd name="T41" fmla="*/ 850 h 1080"/>
                  <a:gd name="T42" fmla="*/ 6 w 2304"/>
                  <a:gd name="T43" fmla="*/ 822 h 1080"/>
                  <a:gd name="T44" fmla="*/ 0 w 2304"/>
                  <a:gd name="T45" fmla="*/ 792 h 1080"/>
                  <a:gd name="T46" fmla="*/ 288 w 2304"/>
                  <a:gd name="T47" fmla="*/ 216 h 1080"/>
                  <a:gd name="T48" fmla="*/ 292 w 2304"/>
                  <a:gd name="T49" fmla="*/ 194 h 1080"/>
                  <a:gd name="T50" fmla="*/ 306 w 2304"/>
                  <a:gd name="T51" fmla="*/ 172 h 1080"/>
                  <a:gd name="T52" fmla="*/ 326 w 2304"/>
                  <a:gd name="T53" fmla="*/ 152 h 1080"/>
                  <a:gd name="T54" fmla="*/ 356 w 2304"/>
                  <a:gd name="T55" fmla="*/ 132 h 1080"/>
                  <a:gd name="T56" fmla="*/ 436 w 2304"/>
                  <a:gd name="T57" fmla="*/ 96 h 1080"/>
                  <a:gd name="T58" fmla="*/ 542 w 2304"/>
                  <a:gd name="T59" fmla="*/ 64 h 1080"/>
                  <a:gd name="T60" fmla="*/ 668 w 2304"/>
                  <a:gd name="T61" fmla="*/ 36 h 1080"/>
                  <a:gd name="T62" fmla="*/ 816 w 2304"/>
                  <a:gd name="T63" fmla="*/ 16 h 1080"/>
                  <a:gd name="T64" fmla="*/ 978 w 2304"/>
                  <a:gd name="T65" fmla="*/ 4 h 1080"/>
                  <a:gd name="T66" fmla="*/ 1152 w 2304"/>
                  <a:gd name="T67" fmla="*/ 0 h 1080"/>
                  <a:gd name="T68" fmla="*/ 1240 w 2304"/>
                  <a:gd name="T69" fmla="*/ 2 h 1080"/>
                  <a:gd name="T70" fmla="*/ 1408 w 2304"/>
                  <a:gd name="T71" fmla="*/ 10 h 1080"/>
                  <a:gd name="T72" fmla="*/ 1564 w 2304"/>
                  <a:gd name="T73" fmla="*/ 26 h 1080"/>
                  <a:gd name="T74" fmla="*/ 1702 w 2304"/>
                  <a:gd name="T75" fmla="*/ 50 h 1080"/>
                  <a:gd name="T76" fmla="*/ 1818 w 2304"/>
                  <a:gd name="T77" fmla="*/ 78 h 1080"/>
                  <a:gd name="T78" fmla="*/ 1912 w 2304"/>
                  <a:gd name="T79" fmla="*/ 114 h 1080"/>
                  <a:gd name="T80" fmla="*/ 1964 w 2304"/>
                  <a:gd name="T81" fmla="*/ 142 h 1080"/>
                  <a:gd name="T82" fmla="*/ 1988 w 2304"/>
                  <a:gd name="T83" fmla="*/ 162 h 1080"/>
                  <a:gd name="T84" fmla="*/ 2006 w 2304"/>
                  <a:gd name="T85" fmla="*/ 184 h 1080"/>
                  <a:gd name="T86" fmla="*/ 2014 w 2304"/>
                  <a:gd name="T87" fmla="*/ 204 h 1080"/>
                  <a:gd name="T88" fmla="*/ 2016 w 2304"/>
                  <a:gd name="T89" fmla="*/ 216 h 108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304"/>
                  <a:gd name="T136" fmla="*/ 0 h 1080"/>
                  <a:gd name="T137" fmla="*/ 2304 w 2304"/>
                  <a:gd name="T138" fmla="*/ 1080 h 108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304" h="1080">
                    <a:moveTo>
                      <a:pt x="2016" y="216"/>
                    </a:moveTo>
                    <a:lnTo>
                      <a:pt x="2304" y="792"/>
                    </a:lnTo>
                    <a:lnTo>
                      <a:pt x="2302" y="806"/>
                    </a:lnTo>
                    <a:lnTo>
                      <a:pt x="2298" y="822"/>
                    </a:lnTo>
                    <a:lnTo>
                      <a:pt x="2290" y="836"/>
                    </a:lnTo>
                    <a:lnTo>
                      <a:pt x="2280" y="850"/>
                    </a:lnTo>
                    <a:lnTo>
                      <a:pt x="2268" y="864"/>
                    </a:lnTo>
                    <a:lnTo>
                      <a:pt x="2252" y="878"/>
                    </a:lnTo>
                    <a:lnTo>
                      <a:pt x="2234" y="892"/>
                    </a:lnTo>
                    <a:lnTo>
                      <a:pt x="2214" y="904"/>
                    </a:lnTo>
                    <a:lnTo>
                      <a:pt x="2190" y="916"/>
                    </a:lnTo>
                    <a:lnTo>
                      <a:pt x="2164" y="930"/>
                    </a:lnTo>
                    <a:lnTo>
                      <a:pt x="2108" y="954"/>
                    </a:lnTo>
                    <a:lnTo>
                      <a:pt x="2040" y="976"/>
                    </a:lnTo>
                    <a:lnTo>
                      <a:pt x="1966" y="996"/>
                    </a:lnTo>
                    <a:lnTo>
                      <a:pt x="1884" y="1014"/>
                    </a:lnTo>
                    <a:lnTo>
                      <a:pt x="1796" y="1030"/>
                    </a:lnTo>
                    <a:lnTo>
                      <a:pt x="1702" y="1046"/>
                    </a:lnTo>
                    <a:lnTo>
                      <a:pt x="1600" y="1058"/>
                    </a:lnTo>
                    <a:lnTo>
                      <a:pt x="1494" y="1068"/>
                    </a:lnTo>
                    <a:lnTo>
                      <a:pt x="1384" y="1074"/>
                    </a:lnTo>
                    <a:lnTo>
                      <a:pt x="1270" y="1078"/>
                    </a:lnTo>
                    <a:lnTo>
                      <a:pt x="1152" y="1080"/>
                    </a:lnTo>
                    <a:lnTo>
                      <a:pt x="1034" y="1078"/>
                    </a:lnTo>
                    <a:lnTo>
                      <a:pt x="920" y="1074"/>
                    </a:lnTo>
                    <a:lnTo>
                      <a:pt x="810" y="1068"/>
                    </a:lnTo>
                    <a:lnTo>
                      <a:pt x="704" y="1058"/>
                    </a:lnTo>
                    <a:lnTo>
                      <a:pt x="602" y="1046"/>
                    </a:lnTo>
                    <a:lnTo>
                      <a:pt x="508" y="1030"/>
                    </a:lnTo>
                    <a:lnTo>
                      <a:pt x="420" y="1014"/>
                    </a:lnTo>
                    <a:lnTo>
                      <a:pt x="338" y="996"/>
                    </a:lnTo>
                    <a:lnTo>
                      <a:pt x="264" y="976"/>
                    </a:lnTo>
                    <a:lnTo>
                      <a:pt x="196" y="954"/>
                    </a:lnTo>
                    <a:lnTo>
                      <a:pt x="140" y="930"/>
                    </a:lnTo>
                    <a:lnTo>
                      <a:pt x="114" y="916"/>
                    </a:lnTo>
                    <a:lnTo>
                      <a:pt x="90" y="904"/>
                    </a:lnTo>
                    <a:lnTo>
                      <a:pt x="70" y="892"/>
                    </a:lnTo>
                    <a:lnTo>
                      <a:pt x="52" y="878"/>
                    </a:lnTo>
                    <a:lnTo>
                      <a:pt x="36" y="864"/>
                    </a:lnTo>
                    <a:lnTo>
                      <a:pt x="24" y="850"/>
                    </a:lnTo>
                    <a:lnTo>
                      <a:pt x="14" y="836"/>
                    </a:lnTo>
                    <a:lnTo>
                      <a:pt x="6" y="822"/>
                    </a:lnTo>
                    <a:lnTo>
                      <a:pt x="2" y="806"/>
                    </a:lnTo>
                    <a:lnTo>
                      <a:pt x="0" y="792"/>
                    </a:lnTo>
                    <a:lnTo>
                      <a:pt x="288" y="216"/>
                    </a:lnTo>
                    <a:lnTo>
                      <a:pt x="290" y="204"/>
                    </a:lnTo>
                    <a:lnTo>
                      <a:pt x="292" y="194"/>
                    </a:lnTo>
                    <a:lnTo>
                      <a:pt x="298" y="184"/>
                    </a:lnTo>
                    <a:lnTo>
                      <a:pt x="306" y="172"/>
                    </a:lnTo>
                    <a:lnTo>
                      <a:pt x="316" y="162"/>
                    </a:lnTo>
                    <a:lnTo>
                      <a:pt x="326" y="152"/>
                    </a:lnTo>
                    <a:lnTo>
                      <a:pt x="340" y="142"/>
                    </a:lnTo>
                    <a:lnTo>
                      <a:pt x="356" y="132"/>
                    </a:lnTo>
                    <a:lnTo>
                      <a:pt x="392" y="114"/>
                    </a:lnTo>
                    <a:lnTo>
                      <a:pt x="436" y="96"/>
                    </a:lnTo>
                    <a:lnTo>
                      <a:pt x="486" y="78"/>
                    </a:lnTo>
                    <a:lnTo>
                      <a:pt x="542" y="64"/>
                    </a:lnTo>
                    <a:lnTo>
                      <a:pt x="602" y="50"/>
                    </a:lnTo>
                    <a:lnTo>
                      <a:pt x="668" y="36"/>
                    </a:lnTo>
                    <a:lnTo>
                      <a:pt x="740" y="26"/>
                    </a:lnTo>
                    <a:lnTo>
                      <a:pt x="816" y="16"/>
                    </a:lnTo>
                    <a:lnTo>
                      <a:pt x="896" y="10"/>
                    </a:lnTo>
                    <a:lnTo>
                      <a:pt x="978" y="4"/>
                    </a:lnTo>
                    <a:lnTo>
                      <a:pt x="1064" y="2"/>
                    </a:lnTo>
                    <a:lnTo>
                      <a:pt x="1152" y="0"/>
                    </a:lnTo>
                    <a:lnTo>
                      <a:pt x="1240" y="2"/>
                    </a:lnTo>
                    <a:lnTo>
                      <a:pt x="1326" y="4"/>
                    </a:lnTo>
                    <a:lnTo>
                      <a:pt x="1408" y="10"/>
                    </a:lnTo>
                    <a:lnTo>
                      <a:pt x="1488" y="16"/>
                    </a:lnTo>
                    <a:lnTo>
                      <a:pt x="1564" y="26"/>
                    </a:lnTo>
                    <a:lnTo>
                      <a:pt x="1636" y="36"/>
                    </a:lnTo>
                    <a:lnTo>
                      <a:pt x="1702" y="50"/>
                    </a:lnTo>
                    <a:lnTo>
                      <a:pt x="1762" y="64"/>
                    </a:lnTo>
                    <a:lnTo>
                      <a:pt x="1818" y="78"/>
                    </a:lnTo>
                    <a:lnTo>
                      <a:pt x="1868" y="96"/>
                    </a:lnTo>
                    <a:lnTo>
                      <a:pt x="1912" y="114"/>
                    </a:lnTo>
                    <a:lnTo>
                      <a:pt x="1948" y="132"/>
                    </a:lnTo>
                    <a:lnTo>
                      <a:pt x="1964" y="142"/>
                    </a:lnTo>
                    <a:lnTo>
                      <a:pt x="1978" y="152"/>
                    </a:lnTo>
                    <a:lnTo>
                      <a:pt x="1988" y="162"/>
                    </a:lnTo>
                    <a:lnTo>
                      <a:pt x="1998" y="172"/>
                    </a:lnTo>
                    <a:lnTo>
                      <a:pt x="2006" y="184"/>
                    </a:lnTo>
                    <a:lnTo>
                      <a:pt x="2012" y="194"/>
                    </a:lnTo>
                    <a:lnTo>
                      <a:pt x="2014" y="204"/>
                    </a:lnTo>
                    <a:lnTo>
                      <a:pt x="2016" y="21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pPr algn="just">
                  <a:lnSpc>
                    <a:spcPct val="120000"/>
                  </a:lnSpc>
                </a:pPr>
                <a:endParaRPr lang="zh-CN" altLang="en-US" sz="780" b="1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" name="Freeform 6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016" y="3024"/>
                <a:ext cx="1728" cy="432"/>
              </a:xfrm>
              <a:custGeom>
                <a:avLst/>
                <a:gdLst>
                  <a:gd name="T0" fmla="*/ 1728 w 1728"/>
                  <a:gd name="T1" fmla="*/ 216 h 432"/>
                  <a:gd name="T2" fmla="*/ 1724 w 1728"/>
                  <a:gd name="T3" fmla="*/ 238 h 432"/>
                  <a:gd name="T4" fmla="*/ 1710 w 1728"/>
                  <a:gd name="T5" fmla="*/ 260 h 432"/>
                  <a:gd name="T6" fmla="*/ 1690 w 1728"/>
                  <a:gd name="T7" fmla="*/ 280 h 432"/>
                  <a:gd name="T8" fmla="*/ 1660 w 1728"/>
                  <a:gd name="T9" fmla="*/ 300 h 432"/>
                  <a:gd name="T10" fmla="*/ 1580 w 1728"/>
                  <a:gd name="T11" fmla="*/ 336 h 432"/>
                  <a:gd name="T12" fmla="*/ 1474 w 1728"/>
                  <a:gd name="T13" fmla="*/ 368 h 432"/>
                  <a:gd name="T14" fmla="*/ 1348 w 1728"/>
                  <a:gd name="T15" fmla="*/ 396 h 432"/>
                  <a:gd name="T16" fmla="*/ 1200 w 1728"/>
                  <a:gd name="T17" fmla="*/ 416 h 432"/>
                  <a:gd name="T18" fmla="*/ 1038 w 1728"/>
                  <a:gd name="T19" fmla="*/ 428 h 432"/>
                  <a:gd name="T20" fmla="*/ 864 w 1728"/>
                  <a:gd name="T21" fmla="*/ 432 h 432"/>
                  <a:gd name="T22" fmla="*/ 776 w 1728"/>
                  <a:gd name="T23" fmla="*/ 430 h 432"/>
                  <a:gd name="T24" fmla="*/ 608 w 1728"/>
                  <a:gd name="T25" fmla="*/ 422 h 432"/>
                  <a:gd name="T26" fmla="*/ 452 w 1728"/>
                  <a:gd name="T27" fmla="*/ 406 h 432"/>
                  <a:gd name="T28" fmla="*/ 314 w 1728"/>
                  <a:gd name="T29" fmla="*/ 382 h 432"/>
                  <a:gd name="T30" fmla="*/ 198 w 1728"/>
                  <a:gd name="T31" fmla="*/ 354 h 432"/>
                  <a:gd name="T32" fmla="*/ 104 w 1728"/>
                  <a:gd name="T33" fmla="*/ 318 h 432"/>
                  <a:gd name="T34" fmla="*/ 52 w 1728"/>
                  <a:gd name="T35" fmla="*/ 290 h 432"/>
                  <a:gd name="T36" fmla="*/ 28 w 1728"/>
                  <a:gd name="T37" fmla="*/ 270 h 432"/>
                  <a:gd name="T38" fmla="*/ 10 w 1728"/>
                  <a:gd name="T39" fmla="*/ 248 h 432"/>
                  <a:gd name="T40" fmla="*/ 2 w 1728"/>
                  <a:gd name="T41" fmla="*/ 228 h 432"/>
                  <a:gd name="T42" fmla="*/ 0 w 1728"/>
                  <a:gd name="T43" fmla="*/ 216 h 432"/>
                  <a:gd name="T44" fmla="*/ 4 w 1728"/>
                  <a:gd name="T45" fmla="*/ 194 h 432"/>
                  <a:gd name="T46" fmla="*/ 18 w 1728"/>
                  <a:gd name="T47" fmla="*/ 172 h 432"/>
                  <a:gd name="T48" fmla="*/ 38 w 1728"/>
                  <a:gd name="T49" fmla="*/ 152 h 432"/>
                  <a:gd name="T50" fmla="*/ 68 w 1728"/>
                  <a:gd name="T51" fmla="*/ 132 h 432"/>
                  <a:gd name="T52" fmla="*/ 148 w 1728"/>
                  <a:gd name="T53" fmla="*/ 96 h 432"/>
                  <a:gd name="T54" fmla="*/ 254 w 1728"/>
                  <a:gd name="T55" fmla="*/ 64 h 432"/>
                  <a:gd name="T56" fmla="*/ 380 w 1728"/>
                  <a:gd name="T57" fmla="*/ 36 h 432"/>
                  <a:gd name="T58" fmla="*/ 528 w 1728"/>
                  <a:gd name="T59" fmla="*/ 16 h 432"/>
                  <a:gd name="T60" fmla="*/ 690 w 1728"/>
                  <a:gd name="T61" fmla="*/ 4 h 432"/>
                  <a:gd name="T62" fmla="*/ 864 w 1728"/>
                  <a:gd name="T63" fmla="*/ 0 h 432"/>
                  <a:gd name="T64" fmla="*/ 952 w 1728"/>
                  <a:gd name="T65" fmla="*/ 2 h 432"/>
                  <a:gd name="T66" fmla="*/ 1120 w 1728"/>
                  <a:gd name="T67" fmla="*/ 10 h 432"/>
                  <a:gd name="T68" fmla="*/ 1276 w 1728"/>
                  <a:gd name="T69" fmla="*/ 26 h 432"/>
                  <a:gd name="T70" fmla="*/ 1414 w 1728"/>
                  <a:gd name="T71" fmla="*/ 50 h 432"/>
                  <a:gd name="T72" fmla="*/ 1530 w 1728"/>
                  <a:gd name="T73" fmla="*/ 78 h 432"/>
                  <a:gd name="T74" fmla="*/ 1624 w 1728"/>
                  <a:gd name="T75" fmla="*/ 114 h 432"/>
                  <a:gd name="T76" fmla="*/ 1676 w 1728"/>
                  <a:gd name="T77" fmla="*/ 142 h 432"/>
                  <a:gd name="T78" fmla="*/ 1700 w 1728"/>
                  <a:gd name="T79" fmla="*/ 162 h 432"/>
                  <a:gd name="T80" fmla="*/ 1718 w 1728"/>
                  <a:gd name="T81" fmla="*/ 184 h 432"/>
                  <a:gd name="T82" fmla="*/ 1726 w 1728"/>
                  <a:gd name="T83" fmla="*/ 204 h 432"/>
                  <a:gd name="T84" fmla="*/ 1728 w 1728"/>
                  <a:gd name="T85" fmla="*/ 216 h 43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728"/>
                  <a:gd name="T130" fmla="*/ 0 h 432"/>
                  <a:gd name="T131" fmla="*/ 1728 w 1728"/>
                  <a:gd name="T132" fmla="*/ 432 h 43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728" h="432">
                    <a:moveTo>
                      <a:pt x="1728" y="216"/>
                    </a:moveTo>
                    <a:lnTo>
                      <a:pt x="1728" y="216"/>
                    </a:lnTo>
                    <a:lnTo>
                      <a:pt x="1726" y="228"/>
                    </a:lnTo>
                    <a:lnTo>
                      <a:pt x="1724" y="238"/>
                    </a:lnTo>
                    <a:lnTo>
                      <a:pt x="1718" y="248"/>
                    </a:lnTo>
                    <a:lnTo>
                      <a:pt x="1710" y="260"/>
                    </a:lnTo>
                    <a:lnTo>
                      <a:pt x="1700" y="270"/>
                    </a:lnTo>
                    <a:lnTo>
                      <a:pt x="1690" y="280"/>
                    </a:lnTo>
                    <a:lnTo>
                      <a:pt x="1676" y="290"/>
                    </a:lnTo>
                    <a:lnTo>
                      <a:pt x="1660" y="300"/>
                    </a:lnTo>
                    <a:lnTo>
                      <a:pt x="1624" y="318"/>
                    </a:lnTo>
                    <a:lnTo>
                      <a:pt x="1580" y="336"/>
                    </a:lnTo>
                    <a:lnTo>
                      <a:pt x="1530" y="354"/>
                    </a:lnTo>
                    <a:lnTo>
                      <a:pt x="1474" y="368"/>
                    </a:lnTo>
                    <a:lnTo>
                      <a:pt x="1414" y="382"/>
                    </a:lnTo>
                    <a:lnTo>
                      <a:pt x="1348" y="396"/>
                    </a:lnTo>
                    <a:lnTo>
                      <a:pt x="1276" y="406"/>
                    </a:lnTo>
                    <a:lnTo>
                      <a:pt x="1200" y="416"/>
                    </a:lnTo>
                    <a:lnTo>
                      <a:pt x="1120" y="422"/>
                    </a:lnTo>
                    <a:lnTo>
                      <a:pt x="1038" y="428"/>
                    </a:lnTo>
                    <a:lnTo>
                      <a:pt x="952" y="430"/>
                    </a:lnTo>
                    <a:lnTo>
                      <a:pt x="864" y="432"/>
                    </a:lnTo>
                    <a:lnTo>
                      <a:pt x="776" y="430"/>
                    </a:lnTo>
                    <a:lnTo>
                      <a:pt x="690" y="428"/>
                    </a:lnTo>
                    <a:lnTo>
                      <a:pt x="608" y="422"/>
                    </a:lnTo>
                    <a:lnTo>
                      <a:pt x="528" y="416"/>
                    </a:lnTo>
                    <a:lnTo>
                      <a:pt x="452" y="406"/>
                    </a:lnTo>
                    <a:lnTo>
                      <a:pt x="380" y="396"/>
                    </a:lnTo>
                    <a:lnTo>
                      <a:pt x="314" y="382"/>
                    </a:lnTo>
                    <a:lnTo>
                      <a:pt x="254" y="368"/>
                    </a:lnTo>
                    <a:lnTo>
                      <a:pt x="198" y="354"/>
                    </a:lnTo>
                    <a:lnTo>
                      <a:pt x="148" y="336"/>
                    </a:lnTo>
                    <a:lnTo>
                      <a:pt x="104" y="318"/>
                    </a:lnTo>
                    <a:lnTo>
                      <a:pt x="68" y="300"/>
                    </a:lnTo>
                    <a:lnTo>
                      <a:pt x="52" y="290"/>
                    </a:lnTo>
                    <a:lnTo>
                      <a:pt x="38" y="280"/>
                    </a:lnTo>
                    <a:lnTo>
                      <a:pt x="28" y="270"/>
                    </a:lnTo>
                    <a:lnTo>
                      <a:pt x="18" y="260"/>
                    </a:lnTo>
                    <a:lnTo>
                      <a:pt x="10" y="248"/>
                    </a:lnTo>
                    <a:lnTo>
                      <a:pt x="4" y="238"/>
                    </a:lnTo>
                    <a:lnTo>
                      <a:pt x="2" y="228"/>
                    </a:lnTo>
                    <a:lnTo>
                      <a:pt x="0" y="216"/>
                    </a:lnTo>
                    <a:lnTo>
                      <a:pt x="2" y="204"/>
                    </a:lnTo>
                    <a:lnTo>
                      <a:pt x="4" y="194"/>
                    </a:lnTo>
                    <a:lnTo>
                      <a:pt x="10" y="184"/>
                    </a:lnTo>
                    <a:lnTo>
                      <a:pt x="18" y="172"/>
                    </a:lnTo>
                    <a:lnTo>
                      <a:pt x="28" y="162"/>
                    </a:lnTo>
                    <a:lnTo>
                      <a:pt x="38" y="152"/>
                    </a:lnTo>
                    <a:lnTo>
                      <a:pt x="52" y="142"/>
                    </a:lnTo>
                    <a:lnTo>
                      <a:pt x="68" y="132"/>
                    </a:lnTo>
                    <a:lnTo>
                      <a:pt x="104" y="114"/>
                    </a:lnTo>
                    <a:lnTo>
                      <a:pt x="148" y="96"/>
                    </a:lnTo>
                    <a:lnTo>
                      <a:pt x="198" y="78"/>
                    </a:lnTo>
                    <a:lnTo>
                      <a:pt x="254" y="64"/>
                    </a:lnTo>
                    <a:lnTo>
                      <a:pt x="314" y="50"/>
                    </a:lnTo>
                    <a:lnTo>
                      <a:pt x="380" y="36"/>
                    </a:lnTo>
                    <a:lnTo>
                      <a:pt x="452" y="26"/>
                    </a:lnTo>
                    <a:lnTo>
                      <a:pt x="528" y="16"/>
                    </a:lnTo>
                    <a:lnTo>
                      <a:pt x="608" y="10"/>
                    </a:lnTo>
                    <a:lnTo>
                      <a:pt x="690" y="4"/>
                    </a:lnTo>
                    <a:lnTo>
                      <a:pt x="776" y="2"/>
                    </a:lnTo>
                    <a:lnTo>
                      <a:pt x="864" y="0"/>
                    </a:lnTo>
                    <a:lnTo>
                      <a:pt x="952" y="2"/>
                    </a:lnTo>
                    <a:lnTo>
                      <a:pt x="1038" y="4"/>
                    </a:lnTo>
                    <a:lnTo>
                      <a:pt x="1120" y="10"/>
                    </a:lnTo>
                    <a:lnTo>
                      <a:pt x="1200" y="16"/>
                    </a:lnTo>
                    <a:lnTo>
                      <a:pt x="1276" y="26"/>
                    </a:lnTo>
                    <a:lnTo>
                      <a:pt x="1348" y="36"/>
                    </a:lnTo>
                    <a:lnTo>
                      <a:pt x="1414" y="50"/>
                    </a:lnTo>
                    <a:lnTo>
                      <a:pt x="1474" y="64"/>
                    </a:lnTo>
                    <a:lnTo>
                      <a:pt x="1530" y="78"/>
                    </a:lnTo>
                    <a:lnTo>
                      <a:pt x="1580" y="96"/>
                    </a:lnTo>
                    <a:lnTo>
                      <a:pt x="1624" y="114"/>
                    </a:lnTo>
                    <a:lnTo>
                      <a:pt x="1660" y="132"/>
                    </a:lnTo>
                    <a:lnTo>
                      <a:pt x="1676" y="142"/>
                    </a:lnTo>
                    <a:lnTo>
                      <a:pt x="1690" y="152"/>
                    </a:lnTo>
                    <a:lnTo>
                      <a:pt x="1700" y="162"/>
                    </a:lnTo>
                    <a:lnTo>
                      <a:pt x="1710" y="172"/>
                    </a:lnTo>
                    <a:lnTo>
                      <a:pt x="1718" y="184"/>
                    </a:lnTo>
                    <a:lnTo>
                      <a:pt x="1724" y="194"/>
                    </a:lnTo>
                    <a:lnTo>
                      <a:pt x="1726" y="204"/>
                    </a:lnTo>
                    <a:lnTo>
                      <a:pt x="1728" y="21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67676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780" b="1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" name="Oval 7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467007" y="3811318"/>
              <a:ext cx="2832099" cy="920750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eaLnBrk="0" fontAlgn="ctr" hangingPunct="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eaLnBrk="0" fontAlgn="ctr" hangingPunct="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eaLnBrk="0" fontAlgn="ctr" hangingPunct="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eaLnBrk="0" fontAlgn="ctr" hangingPunct="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eaLnBrk="0" fontAlgn="ctr" hangingPunct="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ctr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ctr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ctr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ctr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just" defTabSz="916305" eaLnBrk="1" fontAlgn="base" hangingPunct="1">
                <a:spcBef>
                  <a:spcPts val="0"/>
                </a:spcBef>
                <a:buClrTx/>
                <a:buSzTx/>
                <a:buNone/>
                <a:defRPr/>
              </a:pPr>
              <a:endParaRPr lang="zh-CN" altLang="en-US" sz="780" b="0" kern="0">
                <a:solidFill>
                  <a:srgbClr val="000000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Group 9"/>
          <p:cNvGrpSpPr/>
          <p:nvPr/>
        </p:nvGrpSpPr>
        <p:grpSpPr>
          <a:xfrm>
            <a:off x="798356" y="2517952"/>
            <a:ext cx="2488907" cy="1544235"/>
            <a:chOff x="1659095" y="2788969"/>
            <a:chExt cx="2484437" cy="1541462"/>
          </a:xfrm>
        </p:grpSpPr>
        <p:grpSp>
          <p:nvGrpSpPr>
            <p:cNvPr id="14" name="Group 8"/>
            <p:cNvGrpSpPr/>
            <p:nvPr/>
          </p:nvGrpSpPr>
          <p:grpSpPr bwMode="auto">
            <a:xfrm>
              <a:off x="1659095" y="2957244"/>
              <a:ext cx="2484437" cy="1373187"/>
              <a:chOff x="2016" y="1944"/>
              <a:chExt cx="1728" cy="936"/>
            </a:xfrm>
          </p:grpSpPr>
          <p:sp>
            <p:nvSpPr>
              <p:cNvPr id="15" name="Freeform 9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016" y="1944"/>
                <a:ext cx="1728" cy="936"/>
              </a:xfrm>
              <a:custGeom>
                <a:avLst/>
                <a:gdLst>
                  <a:gd name="T0" fmla="*/ 1728 w 1728"/>
                  <a:gd name="T1" fmla="*/ 720 h 936"/>
                  <a:gd name="T2" fmla="*/ 1726 w 1728"/>
                  <a:gd name="T3" fmla="*/ 732 h 936"/>
                  <a:gd name="T4" fmla="*/ 1718 w 1728"/>
                  <a:gd name="T5" fmla="*/ 752 h 936"/>
                  <a:gd name="T6" fmla="*/ 1700 w 1728"/>
                  <a:gd name="T7" fmla="*/ 774 h 936"/>
                  <a:gd name="T8" fmla="*/ 1676 w 1728"/>
                  <a:gd name="T9" fmla="*/ 794 h 936"/>
                  <a:gd name="T10" fmla="*/ 1624 w 1728"/>
                  <a:gd name="T11" fmla="*/ 822 h 936"/>
                  <a:gd name="T12" fmla="*/ 1530 w 1728"/>
                  <a:gd name="T13" fmla="*/ 858 h 936"/>
                  <a:gd name="T14" fmla="*/ 1414 w 1728"/>
                  <a:gd name="T15" fmla="*/ 886 h 936"/>
                  <a:gd name="T16" fmla="*/ 1276 w 1728"/>
                  <a:gd name="T17" fmla="*/ 910 h 936"/>
                  <a:gd name="T18" fmla="*/ 1120 w 1728"/>
                  <a:gd name="T19" fmla="*/ 926 h 936"/>
                  <a:gd name="T20" fmla="*/ 952 w 1728"/>
                  <a:gd name="T21" fmla="*/ 934 h 936"/>
                  <a:gd name="T22" fmla="*/ 864 w 1728"/>
                  <a:gd name="T23" fmla="*/ 936 h 936"/>
                  <a:gd name="T24" fmla="*/ 690 w 1728"/>
                  <a:gd name="T25" fmla="*/ 932 h 936"/>
                  <a:gd name="T26" fmla="*/ 528 w 1728"/>
                  <a:gd name="T27" fmla="*/ 920 h 936"/>
                  <a:gd name="T28" fmla="*/ 380 w 1728"/>
                  <a:gd name="T29" fmla="*/ 900 h 936"/>
                  <a:gd name="T30" fmla="*/ 254 w 1728"/>
                  <a:gd name="T31" fmla="*/ 872 h 936"/>
                  <a:gd name="T32" fmla="*/ 148 w 1728"/>
                  <a:gd name="T33" fmla="*/ 840 h 936"/>
                  <a:gd name="T34" fmla="*/ 68 w 1728"/>
                  <a:gd name="T35" fmla="*/ 804 h 936"/>
                  <a:gd name="T36" fmla="*/ 38 w 1728"/>
                  <a:gd name="T37" fmla="*/ 784 h 936"/>
                  <a:gd name="T38" fmla="*/ 18 w 1728"/>
                  <a:gd name="T39" fmla="*/ 764 h 936"/>
                  <a:gd name="T40" fmla="*/ 4 w 1728"/>
                  <a:gd name="T41" fmla="*/ 742 h 936"/>
                  <a:gd name="T42" fmla="*/ 0 w 1728"/>
                  <a:gd name="T43" fmla="*/ 720 h 936"/>
                  <a:gd name="T44" fmla="*/ 288 w 1728"/>
                  <a:gd name="T45" fmla="*/ 144 h 936"/>
                  <a:gd name="T46" fmla="*/ 290 w 1728"/>
                  <a:gd name="T47" fmla="*/ 130 h 936"/>
                  <a:gd name="T48" fmla="*/ 300 w 1728"/>
                  <a:gd name="T49" fmla="*/ 114 h 936"/>
                  <a:gd name="T50" fmla="*/ 334 w 1728"/>
                  <a:gd name="T51" fmla="*/ 88 h 936"/>
                  <a:gd name="T52" fmla="*/ 386 w 1728"/>
                  <a:gd name="T53" fmla="*/ 64 h 936"/>
                  <a:gd name="T54" fmla="*/ 456 w 1728"/>
                  <a:gd name="T55" fmla="*/ 42 h 936"/>
                  <a:gd name="T56" fmla="*/ 542 w 1728"/>
                  <a:gd name="T57" fmla="*/ 24 h 936"/>
                  <a:gd name="T58" fmla="*/ 640 w 1728"/>
                  <a:gd name="T59" fmla="*/ 12 h 936"/>
                  <a:gd name="T60" fmla="*/ 748 w 1728"/>
                  <a:gd name="T61" fmla="*/ 2 h 936"/>
                  <a:gd name="T62" fmla="*/ 864 w 1728"/>
                  <a:gd name="T63" fmla="*/ 0 h 936"/>
                  <a:gd name="T64" fmla="*/ 922 w 1728"/>
                  <a:gd name="T65" fmla="*/ 0 h 936"/>
                  <a:gd name="T66" fmla="*/ 1036 w 1728"/>
                  <a:gd name="T67" fmla="*/ 6 h 936"/>
                  <a:gd name="T68" fmla="*/ 1138 w 1728"/>
                  <a:gd name="T69" fmla="*/ 18 h 936"/>
                  <a:gd name="T70" fmla="*/ 1230 w 1728"/>
                  <a:gd name="T71" fmla="*/ 32 h 936"/>
                  <a:gd name="T72" fmla="*/ 1308 w 1728"/>
                  <a:gd name="T73" fmla="*/ 52 h 936"/>
                  <a:gd name="T74" fmla="*/ 1370 w 1728"/>
                  <a:gd name="T75" fmla="*/ 76 h 936"/>
                  <a:gd name="T76" fmla="*/ 1414 w 1728"/>
                  <a:gd name="T77" fmla="*/ 102 h 936"/>
                  <a:gd name="T78" fmla="*/ 1434 w 1728"/>
                  <a:gd name="T79" fmla="*/ 122 h 936"/>
                  <a:gd name="T80" fmla="*/ 1440 w 1728"/>
                  <a:gd name="T81" fmla="*/ 136 h 936"/>
                  <a:gd name="T82" fmla="*/ 1440 w 1728"/>
                  <a:gd name="T83" fmla="*/ 144 h 9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728"/>
                  <a:gd name="T127" fmla="*/ 0 h 936"/>
                  <a:gd name="T128" fmla="*/ 1728 w 1728"/>
                  <a:gd name="T129" fmla="*/ 936 h 9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728" h="936">
                    <a:moveTo>
                      <a:pt x="1440" y="144"/>
                    </a:moveTo>
                    <a:lnTo>
                      <a:pt x="1728" y="720"/>
                    </a:lnTo>
                    <a:lnTo>
                      <a:pt x="1726" y="732"/>
                    </a:lnTo>
                    <a:lnTo>
                      <a:pt x="1724" y="742"/>
                    </a:lnTo>
                    <a:lnTo>
                      <a:pt x="1718" y="752"/>
                    </a:lnTo>
                    <a:lnTo>
                      <a:pt x="1710" y="764"/>
                    </a:lnTo>
                    <a:lnTo>
                      <a:pt x="1700" y="774"/>
                    </a:lnTo>
                    <a:lnTo>
                      <a:pt x="1690" y="784"/>
                    </a:lnTo>
                    <a:lnTo>
                      <a:pt x="1676" y="794"/>
                    </a:lnTo>
                    <a:lnTo>
                      <a:pt x="1660" y="804"/>
                    </a:lnTo>
                    <a:lnTo>
                      <a:pt x="1624" y="822"/>
                    </a:lnTo>
                    <a:lnTo>
                      <a:pt x="1580" y="840"/>
                    </a:lnTo>
                    <a:lnTo>
                      <a:pt x="1530" y="858"/>
                    </a:lnTo>
                    <a:lnTo>
                      <a:pt x="1474" y="872"/>
                    </a:lnTo>
                    <a:lnTo>
                      <a:pt x="1414" y="886"/>
                    </a:lnTo>
                    <a:lnTo>
                      <a:pt x="1348" y="900"/>
                    </a:lnTo>
                    <a:lnTo>
                      <a:pt x="1276" y="910"/>
                    </a:lnTo>
                    <a:lnTo>
                      <a:pt x="1200" y="920"/>
                    </a:lnTo>
                    <a:lnTo>
                      <a:pt x="1120" y="926"/>
                    </a:lnTo>
                    <a:lnTo>
                      <a:pt x="1038" y="932"/>
                    </a:lnTo>
                    <a:lnTo>
                      <a:pt x="952" y="934"/>
                    </a:lnTo>
                    <a:lnTo>
                      <a:pt x="864" y="936"/>
                    </a:lnTo>
                    <a:lnTo>
                      <a:pt x="776" y="934"/>
                    </a:lnTo>
                    <a:lnTo>
                      <a:pt x="690" y="932"/>
                    </a:lnTo>
                    <a:lnTo>
                      <a:pt x="608" y="926"/>
                    </a:lnTo>
                    <a:lnTo>
                      <a:pt x="528" y="920"/>
                    </a:lnTo>
                    <a:lnTo>
                      <a:pt x="452" y="910"/>
                    </a:lnTo>
                    <a:lnTo>
                      <a:pt x="380" y="900"/>
                    </a:lnTo>
                    <a:lnTo>
                      <a:pt x="314" y="886"/>
                    </a:lnTo>
                    <a:lnTo>
                      <a:pt x="254" y="872"/>
                    </a:lnTo>
                    <a:lnTo>
                      <a:pt x="198" y="858"/>
                    </a:lnTo>
                    <a:lnTo>
                      <a:pt x="148" y="840"/>
                    </a:lnTo>
                    <a:lnTo>
                      <a:pt x="104" y="822"/>
                    </a:lnTo>
                    <a:lnTo>
                      <a:pt x="68" y="804"/>
                    </a:lnTo>
                    <a:lnTo>
                      <a:pt x="52" y="794"/>
                    </a:lnTo>
                    <a:lnTo>
                      <a:pt x="38" y="784"/>
                    </a:lnTo>
                    <a:lnTo>
                      <a:pt x="28" y="774"/>
                    </a:lnTo>
                    <a:lnTo>
                      <a:pt x="18" y="764"/>
                    </a:lnTo>
                    <a:lnTo>
                      <a:pt x="10" y="752"/>
                    </a:lnTo>
                    <a:lnTo>
                      <a:pt x="4" y="742"/>
                    </a:lnTo>
                    <a:lnTo>
                      <a:pt x="2" y="732"/>
                    </a:lnTo>
                    <a:lnTo>
                      <a:pt x="0" y="720"/>
                    </a:lnTo>
                    <a:lnTo>
                      <a:pt x="288" y="144"/>
                    </a:lnTo>
                    <a:lnTo>
                      <a:pt x="288" y="136"/>
                    </a:lnTo>
                    <a:lnTo>
                      <a:pt x="290" y="130"/>
                    </a:lnTo>
                    <a:lnTo>
                      <a:pt x="294" y="122"/>
                    </a:lnTo>
                    <a:lnTo>
                      <a:pt x="300" y="114"/>
                    </a:lnTo>
                    <a:lnTo>
                      <a:pt x="314" y="102"/>
                    </a:lnTo>
                    <a:lnTo>
                      <a:pt x="334" y="88"/>
                    </a:lnTo>
                    <a:lnTo>
                      <a:pt x="358" y="76"/>
                    </a:lnTo>
                    <a:lnTo>
                      <a:pt x="386" y="64"/>
                    </a:lnTo>
                    <a:lnTo>
                      <a:pt x="420" y="52"/>
                    </a:lnTo>
                    <a:lnTo>
                      <a:pt x="456" y="42"/>
                    </a:lnTo>
                    <a:lnTo>
                      <a:pt x="498" y="32"/>
                    </a:lnTo>
                    <a:lnTo>
                      <a:pt x="542" y="24"/>
                    </a:lnTo>
                    <a:lnTo>
                      <a:pt x="590" y="18"/>
                    </a:lnTo>
                    <a:lnTo>
                      <a:pt x="640" y="12"/>
                    </a:lnTo>
                    <a:lnTo>
                      <a:pt x="692" y="6"/>
                    </a:lnTo>
                    <a:lnTo>
                      <a:pt x="748" y="2"/>
                    </a:lnTo>
                    <a:lnTo>
                      <a:pt x="806" y="0"/>
                    </a:lnTo>
                    <a:lnTo>
                      <a:pt x="864" y="0"/>
                    </a:lnTo>
                    <a:lnTo>
                      <a:pt x="922" y="0"/>
                    </a:lnTo>
                    <a:lnTo>
                      <a:pt x="980" y="2"/>
                    </a:lnTo>
                    <a:lnTo>
                      <a:pt x="1036" y="6"/>
                    </a:lnTo>
                    <a:lnTo>
                      <a:pt x="1088" y="12"/>
                    </a:lnTo>
                    <a:lnTo>
                      <a:pt x="1138" y="18"/>
                    </a:lnTo>
                    <a:lnTo>
                      <a:pt x="1186" y="24"/>
                    </a:lnTo>
                    <a:lnTo>
                      <a:pt x="1230" y="32"/>
                    </a:lnTo>
                    <a:lnTo>
                      <a:pt x="1272" y="42"/>
                    </a:lnTo>
                    <a:lnTo>
                      <a:pt x="1308" y="52"/>
                    </a:lnTo>
                    <a:lnTo>
                      <a:pt x="1342" y="64"/>
                    </a:lnTo>
                    <a:lnTo>
                      <a:pt x="1370" y="76"/>
                    </a:lnTo>
                    <a:lnTo>
                      <a:pt x="1394" y="88"/>
                    </a:lnTo>
                    <a:lnTo>
                      <a:pt x="1414" y="102"/>
                    </a:lnTo>
                    <a:lnTo>
                      <a:pt x="1428" y="114"/>
                    </a:lnTo>
                    <a:lnTo>
                      <a:pt x="1434" y="122"/>
                    </a:lnTo>
                    <a:lnTo>
                      <a:pt x="1438" y="130"/>
                    </a:lnTo>
                    <a:lnTo>
                      <a:pt x="1440" y="136"/>
                    </a:lnTo>
                    <a:lnTo>
                      <a:pt x="1440" y="14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pPr algn="just">
                  <a:lnSpc>
                    <a:spcPct val="120000"/>
                  </a:lnSpc>
                </a:pPr>
                <a:endParaRPr lang="zh-CN" altLang="en-US" sz="780" b="1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" name="Freeform 10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2304" y="1944"/>
                <a:ext cx="1152" cy="288"/>
              </a:xfrm>
              <a:custGeom>
                <a:avLst/>
                <a:gdLst>
                  <a:gd name="T0" fmla="*/ 1152 w 1152"/>
                  <a:gd name="T1" fmla="*/ 144 h 288"/>
                  <a:gd name="T2" fmla="*/ 1150 w 1152"/>
                  <a:gd name="T3" fmla="*/ 158 h 288"/>
                  <a:gd name="T4" fmla="*/ 1140 w 1152"/>
                  <a:gd name="T5" fmla="*/ 174 h 288"/>
                  <a:gd name="T6" fmla="*/ 1106 w 1152"/>
                  <a:gd name="T7" fmla="*/ 200 h 288"/>
                  <a:gd name="T8" fmla="*/ 1054 w 1152"/>
                  <a:gd name="T9" fmla="*/ 224 h 288"/>
                  <a:gd name="T10" fmla="*/ 984 w 1152"/>
                  <a:gd name="T11" fmla="*/ 246 h 288"/>
                  <a:gd name="T12" fmla="*/ 898 w 1152"/>
                  <a:gd name="T13" fmla="*/ 264 h 288"/>
                  <a:gd name="T14" fmla="*/ 800 w 1152"/>
                  <a:gd name="T15" fmla="*/ 276 h 288"/>
                  <a:gd name="T16" fmla="*/ 692 w 1152"/>
                  <a:gd name="T17" fmla="*/ 286 h 288"/>
                  <a:gd name="T18" fmla="*/ 576 w 1152"/>
                  <a:gd name="T19" fmla="*/ 288 h 288"/>
                  <a:gd name="T20" fmla="*/ 518 w 1152"/>
                  <a:gd name="T21" fmla="*/ 288 h 288"/>
                  <a:gd name="T22" fmla="*/ 404 w 1152"/>
                  <a:gd name="T23" fmla="*/ 282 h 288"/>
                  <a:gd name="T24" fmla="*/ 302 w 1152"/>
                  <a:gd name="T25" fmla="*/ 270 h 288"/>
                  <a:gd name="T26" fmla="*/ 210 w 1152"/>
                  <a:gd name="T27" fmla="*/ 256 h 288"/>
                  <a:gd name="T28" fmla="*/ 132 w 1152"/>
                  <a:gd name="T29" fmla="*/ 236 h 288"/>
                  <a:gd name="T30" fmla="*/ 70 w 1152"/>
                  <a:gd name="T31" fmla="*/ 212 h 288"/>
                  <a:gd name="T32" fmla="*/ 26 w 1152"/>
                  <a:gd name="T33" fmla="*/ 186 h 288"/>
                  <a:gd name="T34" fmla="*/ 6 w 1152"/>
                  <a:gd name="T35" fmla="*/ 166 h 288"/>
                  <a:gd name="T36" fmla="*/ 0 w 1152"/>
                  <a:gd name="T37" fmla="*/ 152 h 288"/>
                  <a:gd name="T38" fmla="*/ 0 w 1152"/>
                  <a:gd name="T39" fmla="*/ 144 h 288"/>
                  <a:gd name="T40" fmla="*/ 2 w 1152"/>
                  <a:gd name="T41" fmla="*/ 130 h 288"/>
                  <a:gd name="T42" fmla="*/ 12 w 1152"/>
                  <a:gd name="T43" fmla="*/ 114 h 288"/>
                  <a:gd name="T44" fmla="*/ 46 w 1152"/>
                  <a:gd name="T45" fmla="*/ 88 h 288"/>
                  <a:gd name="T46" fmla="*/ 98 w 1152"/>
                  <a:gd name="T47" fmla="*/ 64 h 288"/>
                  <a:gd name="T48" fmla="*/ 168 w 1152"/>
                  <a:gd name="T49" fmla="*/ 42 h 288"/>
                  <a:gd name="T50" fmla="*/ 254 w 1152"/>
                  <a:gd name="T51" fmla="*/ 24 h 288"/>
                  <a:gd name="T52" fmla="*/ 352 w 1152"/>
                  <a:gd name="T53" fmla="*/ 12 h 288"/>
                  <a:gd name="T54" fmla="*/ 460 w 1152"/>
                  <a:gd name="T55" fmla="*/ 2 h 288"/>
                  <a:gd name="T56" fmla="*/ 576 w 1152"/>
                  <a:gd name="T57" fmla="*/ 0 h 288"/>
                  <a:gd name="T58" fmla="*/ 634 w 1152"/>
                  <a:gd name="T59" fmla="*/ 0 h 288"/>
                  <a:gd name="T60" fmla="*/ 748 w 1152"/>
                  <a:gd name="T61" fmla="*/ 6 h 288"/>
                  <a:gd name="T62" fmla="*/ 850 w 1152"/>
                  <a:gd name="T63" fmla="*/ 18 h 288"/>
                  <a:gd name="T64" fmla="*/ 942 w 1152"/>
                  <a:gd name="T65" fmla="*/ 32 h 288"/>
                  <a:gd name="T66" fmla="*/ 1020 w 1152"/>
                  <a:gd name="T67" fmla="*/ 52 h 288"/>
                  <a:gd name="T68" fmla="*/ 1082 w 1152"/>
                  <a:gd name="T69" fmla="*/ 76 h 288"/>
                  <a:gd name="T70" fmla="*/ 1126 w 1152"/>
                  <a:gd name="T71" fmla="*/ 102 h 288"/>
                  <a:gd name="T72" fmla="*/ 1146 w 1152"/>
                  <a:gd name="T73" fmla="*/ 122 h 288"/>
                  <a:gd name="T74" fmla="*/ 1152 w 1152"/>
                  <a:gd name="T75" fmla="*/ 136 h 288"/>
                  <a:gd name="T76" fmla="*/ 1152 w 1152"/>
                  <a:gd name="T77" fmla="*/ 144 h 28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152"/>
                  <a:gd name="T118" fmla="*/ 0 h 288"/>
                  <a:gd name="T119" fmla="*/ 1152 w 1152"/>
                  <a:gd name="T120" fmla="*/ 288 h 28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152" h="288">
                    <a:moveTo>
                      <a:pt x="1152" y="144"/>
                    </a:moveTo>
                    <a:lnTo>
                      <a:pt x="1152" y="144"/>
                    </a:lnTo>
                    <a:lnTo>
                      <a:pt x="1152" y="152"/>
                    </a:lnTo>
                    <a:lnTo>
                      <a:pt x="1150" y="158"/>
                    </a:lnTo>
                    <a:lnTo>
                      <a:pt x="1146" y="166"/>
                    </a:lnTo>
                    <a:lnTo>
                      <a:pt x="1140" y="174"/>
                    </a:lnTo>
                    <a:lnTo>
                      <a:pt x="1126" y="186"/>
                    </a:lnTo>
                    <a:lnTo>
                      <a:pt x="1106" y="200"/>
                    </a:lnTo>
                    <a:lnTo>
                      <a:pt x="1082" y="212"/>
                    </a:lnTo>
                    <a:lnTo>
                      <a:pt x="1054" y="224"/>
                    </a:lnTo>
                    <a:lnTo>
                      <a:pt x="1020" y="236"/>
                    </a:lnTo>
                    <a:lnTo>
                      <a:pt x="984" y="246"/>
                    </a:lnTo>
                    <a:lnTo>
                      <a:pt x="942" y="256"/>
                    </a:lnTo>
                    <a:lnTo>
                      <a:pt x="898" y="264"/>
                    </a:lnTo>
                    <a:lnTo>
                      <a:pt x="850" y="270"/>
                    </a:lnTo>
                    <a:lnTo>
                      <a:pt x="800" y="276"/>
                    </a:lnTo>
                    <a:lnTo>
                      <a:pt x="748" y="282"/>
                    </a:lnTo>
                    <a:lnTo>
                      <a:pt x="692" y="286"/>
                    </a:lnTo>
                    <a:lnTo>
                      <a:pt x="634" y="288"/>
                    </a:lnTo>
                    <a:lnTo>
                      <a:pt x="576" y="288"/>
                    </a:lnTo>
                    <a:lnTo>
                      <a:pt x="518" y="288"/>
                    </a:lnTo>
                    <a:lnTo>
                      <a:pt x="460" y="286"/>
                    </a:lnTo>
                    <a:lnTo>
                      <a:pt x="404" y="282"/>
                    </a:lnTo>
                    <a:lnTo>
                      <a:pt x="352" y="276"/>
                    </a:lnTo>
                    <a:lnTo>
                      <a:pt x="302" y="270"/>
                    </a:lnTo>
                    <a:lnTo>
                      <a:pt x="254" y="264"/>
                    </a:lnTo>
                    <a:lnTo>
                      <a:pt x="210" y="256"/>
                    </a:lnTo>
                    <a:lnTo>
                      <a:pt x="168" y="246"/>
                    </a:lnTo>
                    <a:lnTo>
                      <a:pt x="132" y="236"/>
                    </a:lnTo>
                    <a:lnTo>
                      <a:pt x="98" y="224"/>
                    </a:lnTo>
                    <a:lnTo>
                      <a:pt x="70" y="212"/>
                    </a:lnTo>
                    <a:lnTo>
                      <a:pt x="46" y="200"/>
                    </a:lnTo>
                    <a:lnTo>
                      <a:pt x="26" y="186"/>
                    </a:lnTo>
                    <a:lnTo>
                      <a:pt x="12" y="174"/>
                    </a:lnTo>
                    <a:lnTo>
                      <a:pt x="6" y="166"/>
                    </a:lnTo>
                    <a:lnTo>
                      <a:pt x="2" y="158"/>
                    </a:lnTo>
                    <a:lnTo>
                      <a:pt x="0" y="152"/>
                    </a:lnTo>
                    <a:lnTo>
                      <a:pt x="0" y="144"/>
                    </a:lnTo>
                    <a:lnTo>
                      <a:pt x="0" y="136"/>
                    </a:lnTo>
                    <a:lnTo>
                      <a:pt x="2" y="130"/>
                    </a:lnTo>
                    <a:lnTo>
                      <a:pt x="6" y="122"/>
                    </a:lnTo>
                    <a:lnTo>
                      <a:pt x="12" y="114"/>
                    </a:lnTo>
                    <a:lnTo>
                      <a:pt x="26" y="102"/>
                    </a:lnTo>
                    <a:lnTo>
                      <a:pt x="46" y="88"/>
                    </a:lnTo>
                    <a:lnTo>
                      <a:pt x="70" y="76"/>
                    </a:lnTo>
                    <a:lnTo>
                      <a:pt x="98" y="64"/>
                    </a:lnTo>
                    <a:lnTo>
                      <a:pt x="132" y="52"/>
                    </a:lnTo>
                    <a:lnTo>
                      <a:pt x="168" y="42"/>
                    </a:lnTo>
                    <a:lnTo>
                      <a:pt x="210" y="32"/>
                    </a:lnTo>
                    <a:lnTo>
                      <a:pt x="254" y="24"/>
                    </a:lnTo>
                    <a:lnTo>
                      <a:pt x="302" y="18"/>
                    </a:lnTo>
                    <a:lnTo>
                      <a:pt x="352" y="12"/>
                    </a:lnTo>
                    <a:lnTo>
                      <a:pt x="404" y="6"/>
                    </a:lnTo>
                    <a:lnTo>
                      <a:pt x="460" y="2"/>
                    </a:lnTo>
                    <a:lnTo>
                      <a:pt x="518" y="0"/>
                    </a:lnTo>
                    <a:lnTo>
                      <a:pt x="576" y="0"/>
                    </a:lnTo>
                    <a:lnTo>
                      <a:pt x="634" y="0"/>
                    </a:lnTo>
                    <a:lnTo>
                      <a:pt x="692" y="2"/>
                    </a:lnTo>
                    <a:lnTo>
                      <a:pt x="748" y="6"/>
                    </a:lnTo>
                    <a:lnTo>
                      <a:pt x="800" y="12"/>
                    </a:lnTo>
                    <a:lnTo>
                      <a:pt x="850" y="18"/>
                    </a:lnTo>
                    <a:lnTo>
                      <a:pt x="898" y="24"/>
                    </a:lnTo>
                    <a:lnTo>
                      <a:pt x="942" y="32"/>
                    </a:lnTo>
                    <a:lnTo>
                      <a:pt x="984" y="42"/>
                    </a:lnTo>
                    <a:lnTo>
                      <a:pt x="1020" y="52"/>
                    </a:lnTo>
                    <a:lnTo>
                      <a:pt x="1054" y="64"/>
                    </a:lnTo>
                    <a:lnTo>
                      <a:pt x="1082" y="76"/>
                    </a:lnTo>
                    <a:lnTo>
                      <a:pt x="1106" y="88"/>
                    </a:lnTo>
                    <a:lnTo>
                      <a:pt x="1126" y="102"/>
                    </a:lnTo>
                    <a:lnTo>
                      <a:pt x="1140" y="114"/>
                    </a:lnTo>
                    <a:lnTo>
                      <a:pt x="1146" y="122"/>
                    </a:lnTo>
                    <a:lnTo>
                      <a:pt x="1150" y="130"/>
                    </a:lnTo>
                    <a:lnTo>
                      <a:pt x="1152" y="136"/>
                    </a:lnTo>
                    <a:lnTo>
                      <a:pt x="1152" y="14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67676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780" b="1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7" name="Oval 1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927382" y="2788969"/>
              <a:ext cx="1911350" cy="622300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eaLnBrk="0" fontAlgn="ctr" hangingPunct="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eaLnBrk="0" fontAlgn="ctr" hangingPunct="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eaLnBrk="0" fontAlgn="ctr" hangingPunct="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eaLnBrk="0" fontAlgn="ctr" hangingPunct="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eaLnBrk="0" fontAlgn="ctr" hangingPunct="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ctr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ctr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ctr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ctr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just" defTabSz="916305" eaLnBrk="1" fontAlgn="base" hangingPunct="1">
                <a:spcBef>
                  <a:spcPts val="0"/>
                </a:spcBef>
                <a:buClrTx/>
                <a:buSzTx/>
                <a:buNone/>
                <a:defRPr/>
              </a:pPr>
              <a:endParaRPr lang="zh-CN" altLang="en-US" sz="780" b="0" kern="0">
                <a:solidFill>
                  <a:srgbClr val="000000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8" name="Freeform 12"/>
          <p:cNvSpPr/>
          <p:nvPr>
            <p:custDataLst>
              <p:tags r:id="rId9"/>
            </p:custDataLst>
          </p:nvPr>
        </p:nvSpPr>
        <p:spPr bwMode="auto">
          <a:xfrm>
            <a:off x="1326348" y="1363346"/>
            <a:ext cx="1432911" cy="1469491"/>
          </a:xfrm>
          <a:custGeom>
            <a:avLst/>
            <a:gdLst>
              <a:gd name="T0" fmla="*/ 2147483647 w 576"/>
              <a:gd name="T1" fmla="*/ 2147483647 h 648"/>
              <a:gd name="T2" fmla="*/ 2147483647 w 576"/>
              <a:gd name="T3" fmla="*/ 2147483647 h 648"/>
              <a:gd name="T4" fmla="*/ 2147483647 w 576"/>
              <a:gd name="T5" fmla="*/ 2147483647 h 648"/>
              <a:gd name="T6" fmla="*/ 2147483647 w 576"/>
              <a:gd name="T7" fmla="*/ 2147483647 h 648"/>
              <a:gd name="T8" fmla="*/ 2147483647 w 576"/>
              <a:gd name="T9" fmla="*/ 2147483647 h 648"/>
              <a:gd name="T10" fmla="*/ 2147483647 w 576"/>
              <a:gd name="T11" fmla="*/ 2147483647 h 648"/>
              <a:gd name="T12" fmla="*/ 2147483647 w 576"/>
              <a:gd name="T13" fmla="*/ 2147483647 h 648"/>
              <a:gd name="T14" fmla="*/ 2147483647 w 576"/>
              <a:gd name="T15" fmla="*/ 2147483647 h 648"/>
              <a:gd name="T16" fmla="*/ 2147483647 w 576"/>
              <a:gd name="T17" fmla="*/ 2147483647 h 648"/>
              <a:gd name="T18" fmla="*/ 2147483647 w 576"/>
              <a:gd name="T19" fmla="*/ 2147483647 h 648"/>
              <a:gd name="T20" fmla="*/ 2147483647 w 576"/>
              <a:gd name="T21" fmla="*/ 2147483647 h 648"/>
              <a:gd name="T22" fmla="*/ 2133573609 w 576"/>
              <a:gd name="T23" fmla="*/ 2147483647 h 648"/>
              <a:gd name="T24" fmla="*/ 1775924795 w 576"/>
              <a:gd name="T25" fmla="*/ 2147483647 h 648"/>
              <a:gd name="T26" fmla="*/ 1775924795 w 576"/>
              <a:gd name="T27" fmla="*/ 2147483647 h 648"/>
              <a:gd name="T28" fmla="*/ 1418273498 w 576"/>
              <a:gd name="T29" fmla="*/ 2147483647 h 648"/>
              <a:gd name="T30" fmla="*/ 1085285581 w 576"/>
              <a:gd name="T31" fmla="*/ 2147483647 h 648"/>
              <a:gd name="T32" fmla="*/ 776966011 w 576"/>
              <a:gd name="T33" fmla="*/ 2147483647 h 648"/>
              <a:gd name="T34" fmla="*/ 517978169 w 576"/>
              <a:gd name="T35" fmla="*/ 2147483647 h 648"/>
              <a:gd name="T36" fmla="*/ 308319570 w 576"/>
              <a:gd name="T37" fmla="*/ 2147483647 h 648"/>
              <a:gd name="T38" fmla="*/ 209658599 w 576"/>
              <a:gd name="T39" fmla="*/ 2147483647 h 648"/>
              <a:gd name="T40" fmla="*/ 135661008 w 576"/>
              <a:gd name="T41" fmla="*/ 2147483647 h 648"/>
              <a:gd name="T42" fmla="*/ 73997591 w 576"/>
              <a:gd name="T43" fmla="*/ 2147483647 h 648"/>
              <a:gd name="T44" fmla="*/ 36997554 w 576"/>
              <a:gd name="T45" fmla="*/ 2147483647 h 648"/>
              <a:gd name="T46" fmla="*/ 12331690 w 576"/>
              <a:gd name="T47" fmla="*/ 2147483647 h 648"/>
              <a:gd name="T48" fmla="*/ 0 w 576"/>
              <a:gd name="T49" fmla="*/ 2147483647 h 648"/>
              <a:gd name="T50" fmla="*/ 1775924795 w 576"/>
              <a:gd name="T51" fmla="*/ 0 h 648"/>
              <a:gd name="T52" fmla="*/ 2147483647 w 576"/>
              <a:gd name="T53" fmla="*/ 2147483647 h 64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576"/>
              <a:gd name="T82" fmla="*/ 0 h 648"/>
              <a:gd name="T83" fmla="*/ 576 w 576"/>
              <a:gd name="T84" fmla="*/ 648 h 648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576" h="648">
                <a:moveTo>
                  <a:pt x="576" y="576"/>
                </a:moveTo>
                <a:lnTo>
                  <a:pt x="576" y="576"/>
                </a:lnTo>
                <a:lnTo>
                  <a:pt x="574" y="584"/>
                </a:lnTo>
                <a:lnTo>
                  <a:pt x="570" y="590"/>
                </a:lnTo>
                <a:lnTo>
                  <a:pt x="564" y="598"/>
                </a:lnTo>
                <a:lnTo>
                  <a:pt x="554" y="604"/>
                </a:lnTo>
                <a:lnTo>
                  <a:pt x="542" y="610"/>
                </a:lnTo>
                <a:lnTo>
                  <a:pt x="526" y="616"/>
                </a:lnTo>
                <a:lnTo>
                  <a:pt x="492" y="626"/>
                </a:lnTo>
                <a:lnTo>
                  <a:pt x="450" y="636"/>
                </a:lnTo>
                <a:lnTo>
                  <a:pt x="400" y="642"/>
                </a:lnTo>
                <a:lnTo>
                  <a:pt x="346" y="646"/>
                </a:lnTo>
                <a:lnTo>
                  <a:pt x="288" y="648"/>
                </a:lnTo>
                <a:lnTo>
                  <a:pt x="230" y="646"/>
                </a:lnTo>
                <a:lnTo>
                  <a:pt x="176" y="642"/>
                </a:lnTo>
                <a:lnTo>
                  <a:pt x="126" y="636"/>
                </a:lnTo>
                <a:lnTo>
                  <a:pt x="84" y="626"/>
                </a:lnTo>
                <a:lnTo>
                  <a:pt x="50" y="616"/>
                </a:lnTo>
                <a:lnTo>
                  <a:pt x="34" y="610"/>
                </a:lnTo>
                <a:lnTo>
                  <a:pt x="22" y="604"/>
                </a:lnTo>
                <a:lnTo>
                  <a:pt x="12" y="598"/>
                </a:lnTo>
                <a:lnTo>
                  <a:pt x="6" y="590"/>
                </a:lnTo>
                <a:lnTo>
                  <a:pt x="2" y="584"/>
                </a:lnTo>
                <a:lnTo>
                  <a:pt x="0" y="576"/>
                </a:lnTo>
                <a:lnTo>
                  <a:pt x="288" y="0"/>
                </a:lnTo>
                <a:lnTo>
                  <a:pt x="576" y="57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wrap="none" anchor="ctr"/>
          <a:lstStyle/>
          <a:p>
            <a:pPr algn="just" defTabSz="916305">
              <a:lnSpc>
                <a:spcPct val="120000"/>
              </a:lnSpc>
              <a:defRPr/>
            </a:pPr>
            <a:endParaRPr lang="zh-CN" altLang="en-US" sz="780" b="1" kern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Freeform 19"/>
          <p:cNvSpPr>
            <a:spLocks noEditPoints="1"/>
          </p:cNvSpPr>
          <p:nvPr>
            <p:custDataLst>
              <p:tags r:id="rId10"/>
            </p:custDataLst>
          </p:nvPr>
        </p:nvSpPr>
        <p:spPr bwMode="auto">
          <a:xfrm>
            <a:off x="1857028" y="3356518"/>
            <a:ext cx="459466" cy="443672"/>
          </a:xfrm>
          <a:custGeom>
            <a:avLst/>
            <a:gdLst>
              <a:gd name="T0" fmla="*/ 94 w 132"/>
              <a:gd name="T1" fmla="*/ 0 h 128"/>
              <a:gd name="T2" fmla="*/ 56 w 132"/>
              <a:gd name="T3" fmla="*/ 27 h 128"/>
              <a:gd name="T4" fmla="*/ 55 w 132"/>
              <a:gd name="T5" fmla="*/ 27 h 128"/>
              <a:gd name="T6" fmla="*/ 14 w 132"/>
              <a:gd name="T7" fmla="*/ 69 h 128"/>
              <a:gd name="T8" fmla="*/ 1 w 132"/>
              <a:gd name="T9" fmla="*/ 110 h 128"/>
              <a:gd name="T10" fmla="*/ 14 w 132"/>
              <a:gd name="T11" fmla="*/ 128 h 128"/>
              <a:gd name="T12" fmla="*/ 53 w 132"/>
              <a:gd name="T13" fmla="*/ 118 h 128"/>
              <a:gd name="T14" fmla="*/ 120 w 132"/>
              <a:gd name="T15" fmla="*/ 53 h 128"/>
              <a:gd name="T16" fmla="*/ 64 w 132"/>
              <a:gd name="T17" fmla="*/ 95 h 128"/>
              <a:gd name="T18" fmla="*/ 99 w 132"/>
              <a:gd name="T19" fmla="*/ 47 h 128"/>
              <a:gd name="T20" fmla="*/ 95 w 132"/>
              <a:gd name="T21" fmla="*/ 67 h 128"/>
              <a:gd name="T22" fmla="*/ 64 w 132"/>
              <a:gd name="T23" fmla="*/ 98 h 128"/>
              <a:gd name="T24" fmla="*/ 59 w 132"/>
              <a:gd name="T25" fmla="*/ 81 h 128"/>
              <a:gd name="T26" fmla="*/ 46 w 132"/>
              <a:gd name="T27" fmla="*/ 68 h 128"/>
              <a:gd name="T28" fmla="*/ 92 w 132"/>
              <a:gd name="T29" fmla="*/ 36 h 128"/>
              <a:gd name="T30" fmla="*/ 59 w 132"/>
              <a:gd name="T31" fmla="*/ 81 h 128"/>
              <a:gd name="T32" fmla="*/ 30 w 132"/>
              <a:gd name="T33" fmla="*/ 64 h 128"/>
              <a:gd name="T34" fmla="*/ 80 w 132"/>
              <a:gd name="T35" fmla="*/ 29 h 128"/>
              <a:gd name="T36" fmla="*/ 17 w 132"/>
              <a:gd name="T37" fmla="*/ 119 h 128"/>
              <a:gd name="T38" fmla="*/ 8 w 132"/>
              <a:gd name="T39" fmla="*/ 114 h 128"/>
              <a:gd name="T40" fmla="*/ 13 w 132"/>
              <a:gd name="T41" fmla="*/ 96 h 128"/>
              <a:gd name="T42" fmla="*/ 32 w 132"/>
              <a:gd name="T43" fmla="*/ 116 h 128"/>
              <a:gd name="T44" fmla="*/ 35 w 132"/>
              <a:gd name="T45" fmla="*/ 115 h 128"/>
              <a:gd name="T46" fmla="*/ 14 w 132"/>
              <a:gd name="T47" fmla="*/ 92 h 128"/>
              <a:gd name="T48" fmla="*/ 19 w 132"/>
              <a:gd name="T49" fmla="*/ 75 h 128"/>
              <a:gd name="T50" fmla="*/ 52 w 132"/>
              <a:gd name="T51" fmla="*/ 110 h 128"/>
              <a:gd name="T52" fmla="*/ 35 w 132"/>
              <a:gd name="T53" fmla="*/ 115 h 128"/>
              <a:gd name="T54" fmla="*/ 108 w 132"/>
              <a:gd name="T55" fmla="*/ 54 h 128"/>
              <a:gd name="T56" fmla="*/ 98 w 132"/>
              <a:gd name="T57" fmla="*/ 30 h 128"/>
              <a:gd name="T58" fmla="*/ 81 w 132"/>
              <a:gd name="T59" fmla="*/ 13 h 128"/>
              <a:gd name="T60" fmla="*/ 112 w 132"/>
              <a:gd name="T61" fmla="*/ 16 h 128"/>
              <a:gd name="T62" fmla="*/ 115 w 132"/>
              <a:gd name="T63" fmla="*/ 4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2" h="128">
                <a:moveTo>
                  <a:pt x="118" y="10"/>
                </a:moveTo>
                <a:cubicBezTo>
                  <a:pt x="111" y="4"/>
                  <a:pt x="102" y="0"/>
                  <a:pt x="94" y="0"/>
                </a:cubicBezTo>
                <a:cubicBezTo>
                  <a:pt x="87" y="0"/>
                  <a:pt x="80" y="3"/>
                  <a:pt x="75" y="8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14" y="69"/>
                  <a:pt x="14" y="69"/>
                  <a:pt x="14" y="69"/>
                </a:cubicBezTo>
                <a:cubicBezTo>
                  <a:pt x="12" y="71"/>
                  <a:pt x="11" y="73"/>
                  <a:pt x="10" y="76"/>
                </a:cubicBezTo>
                <a:cubicBezTo>
                  <a:pt x="1" y="110"/>
                  <a:pt x="1" y="110"/>
                  <a:pt x="1" y="110"/>
                </a:cubicBezTo>
                <a:cubicBezTo>
                  <a:pt x="1" y="110"/>
                  <a:pt x="0" y="113"/>
                  <a:pt x="0" y="114"/>
                </a:cubicBezTo>
                <a:cubicBezTo>
                  <a:pt x="0" y="122"/>
                  <a:pt x="6" y="128"/>
                  <a:pt x="14" y="128"/>
                </a:cubicBezTo>
                <a:cubicBezTo>
                  <a:pt x="16" y="128"/>
                  <a:pt x="19" y="127"/>
                  <a:pt x="19" y="127"/>
                </a:cubicBezTo>
                <a:cubicBezTo>
                  <a:pt x="53" y="118"/>
                  <a:pt x="53" y="118"/>
                  <a:pt x="53" y="118"/>
                </a:cubicBezTo>
                <a:cubicBezTo>
                  <a:pt x="55" y="118"/>
                  <a:pt x="57" y="116"/>
                  <a:pt x="59" y="114"/>
                </a:cubicBezTo>
                <a:cubicBezTo>
                  <a:pt x="120" y="53"/>
                  <a:pt x="120" y="53"/>
                  <a:pt x="120" y="53"/>
                </a:cubicBezTo>
                <a:cubicBezTo>
                  <a:pt x="132" y="42"/>
                  <a:pt x="130" y="23"/>
                  <a:pt x="118" y="10"/>
                </a:cubicBezTo>
                <a:close/>
                <a:moveTo>
                  <a:pt x="64" y="95"/>
                </a:moveTo>
                <a:cubicBezTo>
                  <a:pt x="64" y="92"/>
                  <a:pt x="63" y="88"/>
                  <a:pt x="61" y="85"/>
                </a:cubicBezTo>
                <a:cubicBezTo>
                  <a:pt x="99" y="47"/>
                  <a:pt x="99" y="47"/>
                  <a:pt x="99" y="47"/>
                </a:cubicBezTo>
                <a:cubicBezTo>
                  <a:pt x="101" y="54"/>
                  <a:pt x="100" y="62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64" y="98"/>
                  <a:pt x="64" y="98"/>
                  <a:pt x="64" y="98"/>
                </a:cubicBezTo>
                <a:cubicBezTo>
                  <a:pt x="64" y="97"/>
                  <a:pt x="64" y="96"/>
                  <a:pt x="64" y="95"/>
                </a:cubicBezTo>
                <a:close/>
                <a:moveTo>
                  <a:pt x="59" y="81"/>
                </a:moveTo>
                <a:cubicBezTo>
                  <a:pt x="58" y="79"/>
                  <a:pt x="56" y="76"/>
                  <a:pt x="54" y="74"/>
                </a:cubicBezTo>
                <a:cubicBezTo>
                  <a:pt x="51" y="72"/>
                  <a:pt x="49" y="70"/>
                  <a:pt x="46" y="68"/>
                </a:cubicBezTo>
                <a:cubicBezTo>
                  <a:pt x="84" y="30"/>
                  <a:pt x="84" y="30"/>
                  <a:pt x="84" y="30"/>
                </a:cubicBezTo>
                <a:cubicBezTo>
                  <a:pt x="87" y="31"/>
                  <a:pt x="90" y="33"/>
                  <a:pt x="92" y="36"/>
                </a:cubicBezTo>
                <a:cubicBezTo>
                  <a:pt x="94" y="38"/>
                  <a:pt x="96" y="40"/>
                  <a:pt x="97" y="43"/>
                </a:cubicBezTo>
                <a:lnTo>
                  <a:pt x="59" y="81"/>
                </a:lnTo>
                <a:close/>
                <a:moveTo>
                  <a:pt x="42" y="66"/>
                </a:moveTo>
                <a:cubicBezTo>
                  <a:pt x="38" y="65"/>
                  <a:pt x="34" y="64"/>
                  <a:pt x="30" y="64"/>
                </a:cubicBezTo>
                <a:cubicBezTo>
                  <a:pt x="61" y="33"/>
                  <a:pt x="61" y="33"/>
                  <a:pt x="61" y="33"/>
                </a:cubicBezTo>
                <a:cubicBezTo>
                  <a:pt x="66" y="28"/>
                  <a:pt x="73" y="27"/>
                  <a:pt x="80" y="29"/>
                </a:cubicBezTo>
                <a:lnTo>
                  <a:pt x="42" y="66"/>
                </a:lnTo>
                <a:close/>
                <a:moveTo>
                  <a:pt x="17" y="119"/>
                </a:moveTo>
                <a:cubicBezTo>
                  <a:pt x="16" y="120"/>
                  <a:pt x="15" y="120"/>
                  <a:pt x="14" y="120"/>
                </a:cubicBezTo>
                <a:cubicBezTo>
                  <a:pt x="11" y="120"/>
                  <a:pt x="8" y="117"/>
                  <a:pt x="8" y="114"/>
                </a:cubicBezTo>
                <a:cubicBezTo>
                  <a:pt x="8" y="113"/>
                  <a:pt x="8" y="112"/>
                  <a:pt x="8" y="112"/>
                </a:cubicBezTo>
                <a:cubicBezTo>
                  <a:pt x="13" y="96"/>
                  <a:pt x="13" y="96"/>
                  <a:pt x="13" y="96"/>
                </a:cubicBezTo>
                <a:cubicBezTo>
                  <a:pt x="17" y="96"/>
                  <a:pt x="22" y="98"/>
                  <a:pt x="26" y="102"/>
                </a:cubicBezTo>
                <a:cubicBezTo>
                  <a:pt x="30" y="106"/>
                  <a:pt x="32" y="111"/>
                  <a:pt x="32" y="116"/>
                </a:cubicBezTo>
                <a:lnTo>
                  <a:pt x="17" y="119"/>
                </a:lnTo>
                <a:close/>
                <a:moveTo>
                  <a:pt x="35" y="115"/>
                </a:moveTo>
                <a:cubicBezTo>
                  <a:pt x="35" y="109"/>
                  <a:pt x="33" y="104"/>
                  <a:pt x="29" y="99"/>
                </a:cubicBezTo>
                <a:cubicBezTo>
                  <a:pt x="25" y="95"/>
                  <a:pt x="19" y="93"/>
                  <a:pt x="14" y="92"/>
                </a:cubicBezTo>
                <a:cubicBezTo>
                  <a:pt x="18" y="78"/>
                  <a:pt x="18" y="78"/>
                  <a:pt x="18" y="78"/>
                </a:cubicBezTo>
                <a:cubicBezTo>
                  <a:pt x="18" y="77"/>
                  <a:pt x="19" y="76"/>
                  <a:pt x="19" y="75"/>
                </a:cubicBezTo>
                <a:cubicBezTo>
                  <a:pt x="27" y="69"/>
                  <a:pt x="40" y="71"/>
                  <a:pt x="48" y="80"/>
                </a:cubicBezTo>
                <a:cubicBezTo>
                  <a:pt x="57" y="89"/>
                  <a:pt x="59" y="102"/>
                  <a:pt x="52" y="110"/>
                </a:cubicBezTo>
                <a:cubicBezTo>
                  <a:pt x="51" y="110"/>
                  <a:pt x="51" y="111"/>
                  <a:pt x="50" y="111"/>
                </a:cubicBezTo>
                <a:lnTo>
                  <a:pt x="35" y="115"/>
                </a:lnTo>
                <a:close/>
                <a:moveTo>
                  <a:pt x="115" y="47"/>
                </a:moveTo>
                <a:cubicBezTo>
                  <a:pt x="108" y="54"/>
                  <a:pt x="108" y="54"/>
                  <a:pt x="108" y="54"/>
                </a:cubicBezTo>
                <a:cubicBezTo>
                  <a:pt x="108" y="53"/>
                  <a:pt x="108" y="52"/>
                  <a:pt x="108" y="51"/>
                </a:cubicBezTo>
                <a:cubicBezTo>
                  <a:pt x="107" y="43"/>
                  <a:pt x="104" y="36"/>
                  <a:pt x="98" y="30"/>
                </a:cubicBezTo>
                <a:cubicBezTo>
                  <a:pt x="91" y="24"/>
                  <a:pt x="83" y="20"/>
                  <a:pt x="74" y="20"/>
                </a:cubicBezTo>
                <a:cubicBezTo>
                  <a:pt x="81" y="13"/>
                  <a:pt x="81" y="13"/>
                  <a:pt x="81" y="13"/>
                </a:cubicBezTo>
                <a:cubicBezTo>
                  <a:pt x="84" y="10"/>
                  <a:pt x="89" y="8"/>
                  <a:pt x="94" y="8"/>
                </a:cubicBezTo>
                <a:cubicBezTo>
                  <a:pt x="100" y="8"/>
                  <a:pt x="107" y="11"/>
                  <a:pt x="112" y="16"/>
                </a:cubicBezTo>
                <a:cubicBezTo>
                  <a:pt x="117" y="21"/>
                  <a:pt x="120" y="27"/>
                  <a:pt x="120" y="33"/>
                </a:cubicBezTo>
                <a:cubicBezTo>
                  <a:pt x="120" y="38"/>
                  <a:pt x="118" y="43"/>
                  <a:pt x="115" y="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606" tIns="45802" rIns="91606" bIns="45802" numCol="1" anchor="t" anchorCtr="0" compatLnSpc="1"/>
          <a:lstStyle/>
          <a:p>
            <a:pPr algn="just">
              <a:lnSpc>
                <a:spcPct val="120000"/>
              </a:lnSpc>
            </a:pPr>
            <a:endParaRPr lang="id-ID" sz="78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Freeform 11"/>
          <p:cNvSpPr>
            <a:spLocks noChangeAspect="1" noEditPoints="1"/>
          </p:cNvSpPr>
          <p:nvPr>
            <p:custDataLst>
              <p:tags r:id="rId11"/>
            </p:custDataLst>
          </p:nvPr>
        </p:nvSpPr>
        <p:spPr bwMode="auto">
          <a:xfrm>
            <a:off x="1804405" y="2096702"/>
            <a:ext cx="480416" cy="480926"/>
          </a:xfrm>
          <a:custGeom>
            <a:avLst/>
            <a:gdLst>
              <a:gd name="T0" fmla="*/ 360 w 400"/>
              <a:gd name="T1" fmla="*/ 184 h 400"/>
              <a:gd name="T2" fmla="*/ 360 w 400"/>
              <a:gd name="T3" fmla="*/ 216 h 400"/>
              <a:gd name="T4" fmla="*/ 400 w 400"/>
              <a:gd name="T5" fmla="*/ 200 h 400"/>
              <a:gd name="T6" fmla="*/ 200 w 400"/>
              <a:gd name="T7" fmla="*/ 90 h 400"/>
              <a:gd name="T8" fmla="*/ 200 w 400"/>
              <a:gd name="T9" fmla="*/ 310 h 400"/>
              <a:gd name="T10" fmla="*/ 200 w 400"/>
              <a:gd name="T11" fmla="*/ 90 h 400"/>
              <a:gd name="T12" fmla="*/ 120 w 400"/>
              <a:gd name="T13" fmla="*/ 200 h 400"/>
              <a:gd name="T14" fmla="*/ 280 w 400"/>
              <a:gd name="T15" fmla="*/ 200 h 400"/>
              <a:gd name="T16" fmla="*/ 59 w 400"/>
              <a:gd name="T17" fmla="*/ 200 h 400"/>
              <a:gd name="T18" fmla="*/ 20 w 400"/>
              <a:gd name="T19" fmla="*/ 184 h 400"/>
              <a:gd name="T20" fmla="*/ 20 w 400"/>
              <a:gd name="T21" fmla="*/ 216 h 400"/>
              <a:gd name="T22" fmla="*/ 59 w 400"/>
              <a:gd name="T23" fmla="*/ 200 h 400"/>
              <a:gd name="T24" fmla="*/ 216 w 400"/>
              <a:gd name="T25" fmla="*/ 40 h 400"/>
              <a:gd name="T26" fmla="*/ 200 w 400"/>
              <a:gd name="T27" fmla="*/ 0 h 400"/>
              <a:gd name="T28" fmla="*/ 184 w 400"/>
              <a:gd name="T29" fmla="*/ 40 h 400"/>
              <a:gd name="T30" fmla="*/ 200 w 400"/>
              <a:gd name="T31" fmla="*/ 340 h 400"/>
              <a:gd name="T32" fmla="*/ 184 w 400"/>
              <a:gd name="T33" fmla="*/ 380 h 400"/>
              <a:gd name="T34" fmla="*/ 216 w 400"/>
              <a:gd name="T35" fmla="*/ 380 h 400"/>
              <a:gd name="T36" fmla="*/ 200 w 400"/>
              <a:gd name="T37" fmla="*/ 340 h 400"/>
              <a:gd name="T38" fmla="*/ 350 w 400"/>
              <a:gd name="T39" fmla="*/ 50 h 400"/>
              <a:gd name="T40" fmla="*/ 310 w 400"/>
              <a:gd name="T41" fmla="*/ 67 h 400"/>
              <a:gd name="T42" fmla="*/ 333 w 400"/>
              <a:gd name="T43" fmla="*/ 89 h 400"/>
              <a:gd name="T44" fmla="*/ 66 w 400"/>
              <a:gd name="T45" fmla="*/ 311 h 400"/>
              <a:gd name="T46" fmla="*/ 50 w 400"/>
              <a:gd name="T47" fmla="*/ 350 h 400"/>
              <a:gd name="T48" fmla="*/ 89 w 400"/>
              <a:gd name="T49" fmla="*/ 333 h 400"/>
              <a:gd name="T50" fmla="*/ 66 w 400"/>
              <a:gd name="T51" fmla="*/ 311 h 400"/>
              <a:gd name="T52" fmla="*/ 50 w 400"/>
              <a:gd name="T53" fmla="*/ 50 h 400"/>
              <a:gd name="T54" fmla="*/ 66 w 400"/>
              <a:gd name="T55" fmla="*/ 89 h 400"/>
              <a:gd name="T56" fmla="*/ 89 w 400"/>
              <a:gd name="T57" fmla="*/ 67 h 400"/>
              <a:gd name="T58" fmla="*/ 310 w 400"/>
              <a:gd name="T59" fmla="*/ 333 h 400"/>
              <a:gd name="T60" fmla="*/ 350 w 400"/>
              <a:gd name="T61" fmla="*/ 350 h 400"/>
              <a:gd name="T62" fmla="*/ 333 w 400"/>
              <a:gd name="T63" fmla="*/ 311 h 400"/>
              <a:gd name="T64" fmla="*/ 310 w 400"/>
              <a:gd name="T65" fmla="*/ 333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00" h="400">
                <a:moveTo>
                  <a:pt x="380" y="184"/>
                </a:moveTo>
                <a:cubicBezTo>
                  <a:pt x="376" y="184"/>
                  <a:pt x="364" y="184"/>
                  <a:pt x="360" y="184"/>
                </a:cubicBezTo>
                <a:cubicBezTo>
                  <a:pt x="349" y="184"/>
                  <a:pt x="340" y="191"/>
                  <a:pt x="340" y="200"/>
                </a:cubicBezTo>
                <a:cubicBezTo>
                  <a:pt x="340" y="209"/>
                  <a:pt x="349" y="216"/>
                  <a:pt x="360" y="216"/>
                </a:cubicBezTo>
                <a:cubicBezTo>
                  <a:pt x="364" y="216"/>
                  <a:pt x="376" y="216"/>
                  <a:pt x="380" y="216"/>
                </a:cubicBezTo>
                <a:cubicBezTo>
                  <a:pt x="391" y="216"/>
                  <a:pt x="400" y="209"/>
                  <a:pt x="400" y="200"/>
                </a:cubicBezTo>
                <a:cubicBezTo>
                  <a:pt x="400" y="191"/>
                  <a:pt x="391" y="184"/>
                  <a:pt x="380" y="184"/>
                </a:cubicBezTo>
                <a:close/>
                <a:moveTo>
                  <a:pt x="200" y="90"/>
                </a:moveTo>
                <a:cubicBezTo>
                  <a:pt x="139" y="90"/>
                  <a:pt x="90" y="139"/>
                  <a:pt x="90" y="200"/>
                </a:cubicBezTo>
                <a:cubicBezTo>
                  <a:pt x="90" y="261"/>
                  <a:pt x="139" y="310"/>
                  <a:pt x="200" y="310"/>
                </a:cubicBezTo>
                <a:cubicBezTo>
                  <a:pt x="261" y="310"/>
                  <a:pt x="310" y="261"/>
                  <a:pt x="310" y="200"/>
                </a:cubicBezTo>
                <a:cubicBezTo>
                  <a:pt x="310" y="139"/>
                  <a:pt x="261" y="90"/>
                  <a:pt x="200" y="90"/>
                </a:cubicBezTo>
                <a:close/>
                <a:moveTo>
                  <a:pt x="200" y="280"/>
                </a:moveTo>
                <a:cubicBezTo>
                  <a:pt x="156" y="280"/>
                  <a:pt x="120" y="244"/>
                  <a:pt x="120" y="200"/>
                </a:cubicBezTo>
                <a:cubicBezTo>
                  <a:pt x="120" y="156"/>
                  <a:pt x="156" y="120"/>
                  <a:pt x="200" y="120"/>
                </a:cubicBezTo>
                <a:cubicBezTo>
                  <a:pt x="244" y="120"/>
                  <a:pt x="280" y="156"/>
                  <a:pt x="280" y="200"/>
                </a:cubicBezTo>
                <a:cubicBezTo>
                  <a:pt x="280" y="244"/>
                  <a:pt x="244" y="280"/>
                  <a:pt x="200" y="280"/>
                </a:cubicBezTo>
                <a:close/>
                <a:moveTo>
                  <a:pt x="59" y="200"/>
                </a:moveTo>
                <a:cubicBezTo>
                  <a:pt x="59" y="191"/>
                  <a:pt x="51" y="184"/>
                  <a:pt x="40" y="184"/>
                </a:cubicBezTo>
                <a:cubicBezTo>
                  <a:pt x="36" y="184"/>
                  <a:pt x="23" y="184"/>
                  <a:pt x="20" y="184"/>
                </a:cubicBezTo>
                <a:cubicBezTo>
                  <a:pt x="9" y="184"/>
                  <a:pt x="0" y="191"/>
                  <a:pt x="0" y="200"/>
                </a:cubicBezTo>
                <a:cubicBezTo>
                  <a:pt x="0" y="209"/>
                  <a:pt x="9" y="216"/>
                  <a:pt x="20" y="216"/>
                </a:cubicBezTo>
                <a:cubicBezTo>
                  <a:pt x="23" y="216"/>
                  <a:pt x="36" y="216"/>
                  <a:pt x="40" y="216"/>
                </a:cubicBezTo>
                <a:cubicBezTo>
                  <a:pt x="51" y="216"/>
                  <a:pt x="59" y="209"/>
                  <a:pt x="59" y="200"/>
                </a:cubicBezTo>
                <a:close/>
                <a:moveTo>
                  <a:pt x="200" y="60"/>
                </a:moveTo>
                <a:cubicBezTo>
                  <a:pt x="209" y="60"/>
                  <a:pt x="216" y="51"/>
                  <a:pt x="216" y="40"/>
                </a:cubicBezTo>
                <a:cubicBezTo>
                  <a:pt x="216" y="36"/>
                  <a:pt x="216" y="24"/>
                  <a:pt x="216" y="20"/>
                </a:cubicBezTo>
                <a:cubicBezTo>
                  <a:pt x="216" y="9"/>
                  <a:pt x="209" y="0"/>
                  <a:pt x="200" y="0"/>
                </a:cubicBezTo>
                <a:cubicBezTo>
                  <a:pt x="191" y="0"/>
                  <a:pt x="184" y="9"/>
                  <a:pt x="184" y="20"/>
                </a:cubicBezTo>
                <a:cubicBezTo>
                  <a:pt x="184" y="24"/>
                  <a:pt x="184" y="36"/>
                  <a:pt x="184" y="40"/>
                </a:cubicBezTo>
                <a:cubicBezTo>
                  <a:pt x="184" y="51"/>
                  <a:pt x="191" y="60"/>
                  <a:pt x="200" y="60"/>
                </a:cubicBezTo>
                <a:close/>
                <a:moveTo>
                  <a:pt x="200" y="340"/>
                </a:moveTo>
                <a:cubicBezTo>
                  <a:pt x="191" y="340"/>
                  <a:pt x="184" y="349"/>
                  <a:pt x="184" y="360"/>
                </a:cubicBezTo>
                <a:cubicBezTo>
                  <a:pt x="184" y="364"/>
                  <a:pt x="184" y="376"/>
                  <a:pt x="184" y="380"/>
                </a:cubicBezTo>
                <a:cubicBezTo>
                  <a:pt x="184" y="391"/>
                  <a:pt x="191" y="400"/>
                  <a:pt x="200" y="400"/>
                </a:cubicBezTo>
                <a:cubicBezTo>
                  <a:pt x="209" y="400"/>
                  <a:pt x="216" y="391"/>
                  <a:pt x="216" y="380"/>
                </a:cubicBezTo>
                <a:cubicBezTo>
                  <a:pt x="216" y="376"/>
                  <a:pt x="216" y="364"/>
                  <a:pt x="216" y="360"/>
                </a:cubicBezTo>
                <a:cubicBezTo>
                  <a:pt x="216" y="349"/>
                  <a:pt x="209" y="340"/>
                  <a:pt x="200" y="340"/>
                </a:cubicBezTo>
                <a:close/>
                <a:moveTo>
                  <a:pt x="347" y="75"/>
                </a:moveTo>
                <a:cubicBezTo>
                  <a:pt x="355" y="67"/>
                  <a:pt x="356" y="56"/>
                  <a:pt x="350" y="50"/>
                </a:cubicBezTo>
                <a:cubicBezTo>
                  <a:pt x="344" y="44"/>
                  <a:pt x="332" y="45"/>
                  <a:pt x="324" y="53"/>
                </a:cubicBezTo>
                <a:cubicBezTo>
                  <a:pt x="322" y="55"/>
                  <a:pt x="313" y="64"/>
                  <a:pt x="310" y="67"/>
                </a:cubicBezTo>
                <a:cubicBezTo>
                  <a:pt x="303" y="74"/>
                  <a:pt x="301" y="86"/>
                  <a:pt x="308" y="92"/>
                </a:cubicBezTo>
                <a:cubicBezTo>
                  <a:pt x="314" y="98"/>
                  <a:pt x="325" y="97"/>
                  <a:pt x="333" y="89"/>
                </a:cubicBezTo>
                <a:cubicBezTo>
                  <a:pt x="335" y="87"/>
                  <a:pt x="345" y="77"/>
                  <a:pt x="347" y="75"/>
                </a:cubicBezTo>
                <a:close/>
                <a:moveTo>
                  <a:pt x="66" y="311"/>
                </a:moveTo>
                <a:cubicBezTo>
                  <a:pt x="64" y="313"/>
                  <a:pt x="55" y="322"/>
                  <a:pt x="52" y="325"/>
                </a:cubicBezTo>
                <a:cubicBezTo>
                  <a:pt x="45" y="332"/>
                  <a:pt x="43" y="344"/>
                  <a:pt x="50" y="350"/>
                </a:cubicBezTo>
                <a:cubicBezTo>
                  <a:pt x="56" y="356"/>
                  <a:pt x="67" y="355"/>
                  <a:pt x="75" y="347"/>
                </a:cubicBezTo>
                <a:cubicBezTo>
                  <a:pt x="77" y="345"/>
                  <a:pt x="87" y="335"/>
                  <a:pt x="89" y="333"/>
                </a:cubicBezTo>
                <a:cubicBezTo>
                  <a:pt x="97" y="325"/>
                  <a:pt x="98" y="314"/>
                  <a:pt x="92" y="308"/>
                </a:cubicBezTo>
                <a:cubicBezTo>
                  <a:pt x="86" y="302"/>
                  <a:pt x="74" y="303"/>
                  <a:pt x="66" y="311"/>
                </a:cubicBezTo>
                <a:close/>
                <a:moveTo>
                  <a:pt x="75" y="53"/>
                </a:moveTo>
                <a:cubicBezTo>
                  <a:pt x="67" y="45"/>
                  <a:pt x="56" y="44"/>
                  <a:pt x="50" y="50"/>
                </a:cubicBezTo>
                <a:cubicBezTo>
                  <a:pt x="43" y="56"/>
                  <a:pt x="45" y="67"/>
                  <a:pt x="52" y="75"/>
                </a:cubicBezTo>
                <a:cubicBezTo>
                  <a:pt x="55" y="77"/>
                  <a:pt x="64" y="87"/>
                  <a:pt x="66" y="89"/>
                </a:cubicBezTo>
                <a:cubicBezTo>
                  <a:pt x="74" y="97"/>
                  <a:pt x="86" y="98"/>
                  <a:pt x="92" y="92"/>
                </a:cubicBezTo>
                <a:cubicBezTo>
                  <a:pt x="98" y="86"/>
                  <a:pt x="97" y="74"/>
                  <a:pt x="89" y="67"/>
                </a:cubicBezTo>
                <a:cubicBezTo>
                  <a:pt x="87" y="64"/>
                  <a:pt x="77" y="55"/>
                  <a:pt x="75" y="53"/>
                </a:cubicBezTo>
                <a:close/>
                <a:moveTo>
                  <a:pt x="310" y="333"/>
                </a:moveTo>
                <a:cubicBezTo>
                  <a:pt x="313" y="335"/>
                  <a:pt x="322" y="345"/>
                  <a:pt x="324" y="347"/>
                </a:cubicBezTo>
                <a:cubicBezTo>
                  <a:pt x="332" y="355"/>
                  <a:pt x="344" y="356"/>
                  <a:pt x="350" y="350"/>
                </a:cubicBezTo>
                <a:cubicBezTo>
                  <a:pt x="356" y="344"/>
                  <a:pt x="355" y="332"/>
                  <a:pt x="347" y="325"/>
                </a:cubicBezTo>
                <a:cubicBezTo>
                  <a:pt x="345" y="322"/>
                  <a:pt x="335" y="313"/>
                  <a:pt x="333" y="311"/>
                </a:cubicBezTo>
                <a:cubicBezTo>
                  <a:pt x="325" y="303"/>
                  <a:pt x="314" y="302"/>
                  <a:pt x="308" y="308"/>
                </a:cubicBezTo>
                <a:cubicBezTo>
                  <a:pt x="301" y="314"/>
                  <a:pt x="303" y="325"/>
                  <a:pt x="310" y="3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606" tIns="45802" rIns="91606" bIns="45802" numCol="1" anchor="t" anchorCtr="0" compatLnSpc="1"/>
          <a:lstStyle/>
          <a:p>
            <a:pPr algn="just">
              <a:lnSpc>
                <a:spcPct val="120000"/>
              </a:lnSpc>
            </a:pPr>
            <a:endParaRPr lang="en-US" sz="78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827455" y="4716936"/>
            <a:ext cx="452288" cy="443672"/>
            <a:chOff x="6786562" y="796925"/>
            <a:chExt cx="500063" cy="490538"/>
          </a:xfrm>
          <a:solidFill>
            <a:schemeClr val="bg1"/>
          </a:solidFill>
        </p:grpSpPr>
        <p:sp>
          <p:nvSpPr>
            <p:cNvPr id="23" name="Freeform 27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6786562" y="796925"/>
              <a:ext cx="500063" cy="490538"/>
            </a:xfrm>
            <a:custGeom>
              <a:avLst/>
              <a:gdLst>
                <a:gd name="T0" fmla="*/ 127 w 130"/>
                <a:gd name="T1" fmla="*/ 42 h 128"/>
                <a:gd name="T2" fmla="*/ 87 w 130"/>
                <a:gd name="T3" fmla="*/ 2 h 128"/>
                <a:gd name="T4" fmla="*/ 79 w 130"/>
                <a:gd name="T5" fmla="*/ 0 h 128"/>
                <a:gd name="T6" fmla="*/ 75 w 130"/>
                <a:gd name="T7" fmla="*/ 2 h 128"/>
                <a:gd name="T8" fmla="*/ 73 w 130"/>
                <a:gd name="T9" fmla="*/ 6 h 128"/>
                <a:gd name="T10" fmla="*/ 64 w 130"/>
                <a:gd name="T11" fmla="*/ 21 h 128"/>
                <a:gd name="T12" fmla="*/ 41 w 130"/>
                <a:gd name="T13" fmla="*/ 37 h 128"/>
                <a:gd name="T14" fmla="*/ 15 w 130"/>
                <a:gd name="T15" fmla="*/ 55 h 128"/>
                <a:gd name="T16" fmla="*/ 1 w 130"/>
                <a:gd name="T17" fmla="*/ 78 h 128"/>
                <a:gd name="T18" fmla="*/ 3 w 130"/>
                <a:gd name="T19" fmla="*/ 86 h 128"/>
                <a:gd name="T20" fmla="*/ 43 w 130"/>
                <a:gd name="T21" fmla="*/ 126 h 128"/>
                <a:gd name="T22" fmla="*/ 51 w 130"/>
                <a:gd name="T23" fmla="*/ 128 h 128"/>
                <a:gd name="T24" fmla="*/ 55 w 130"/>
                <a:gd name="T25" fmla="*/ 126 h 128"/>
                <a:gd name="T26" fmla="*/ 57 w 130"/>
                <a:gd name="T27" fmla="*/ 122 h 128"/>
                <a:gd name="T28" fmla="*/ 66 w 130"/>
                <a:gd name="T29" fmla="*/ 107 h 128"/>
                <a:gd name="T30" fmla="*/ 89 w 130"/>
                <a:gd name="T31" fmla="*/ 91 h 128"/>
                <a:gd name="T32" fmla="*/ 115 w 130"/>
                <a:gd name="T33" fmla="*/ 73 h 128"/>
                <a:gd name="T34" fmla="*/ 129 w 130"/>
                <a:gd name="T35" fmla="*/ 50 h 128"/>
                <a:gd name="T36" fmla="*/ 127 w 130"/>
                <a:gd name="T37" fmla="*/ 42 h 128"/>
                <a:gd name="T38" fmla="*/ 49 w 130"/>
                <a:gd name="T39" fmla="*/ 120 h 128"/>
                <a:gd name="T40" fmla="*/ 9 w 130"/>
                <a:gd name="T41" fmla="*/ 80 h 128"/>
                <a:gd name="T42" fmla="*/ 81 w 130"/>
                <a:gd name="T43" fmla="*/ 8 h 128"/>
                <a:gd name="T44" fmla="*/ 121 w 130"/>
                <a:gd name="T45" fmla="*/ 48 h 128"/>
                <a:gd name="T46" fmla="*/ 49 w 130"/>
                <a:gd name="T47" fmla="*/ 12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0" h="128">
                  <a:moveTo>
                    <a:pt x="127" y="42"/>
                  </a:moveTo>
                  <a:cubicBezTo>
                    <a:pt x="87" y="2"/>
                    <a:pt x="87" y="2"/>
                    <a:pt x="87" y="2"/>
                  </a:cubicBezTo>
                  <a:cubicBezTo>
                    <a:pt x="85" y="0"/>
                    <a:pt x="82" y="0"/>
                    <a:pt x="79" y="0"/>
                  </a:cubicBezTo>
                  <a:cubicBezTo>
                    <a:pt x="78" y="1"/>
                    <a:pt x="76" y="1"/>
                    <a:pt x="75" y="2"/>
                  </a:cubicBezTo>
                  <a:cubicBezTo>
                    <a:pt x="74" y="3"/>
                    <a:pt x="74" y="4"/>
                    <a:pt x="73" y="6"/>
                  </a:cubicBezTo>
                  <a:cubicBezTo>
                    <a:pt x="72" y="12"/>
                    <a:pt x="68" y="17"/>
                    <a:pt x="64" y="21"/>
                  </a:cubicBezTo>
                  <a:cubicBezTo>
                    <a:pt x="58" y="27"/>
                    <a:pt x="50" y="32"/>
                    <a:pt x="41" y="37"/>
                  </a:cubicBezTo>
                  <a:cubicBezTo>
                    <a:pt x="32" y="42"/>
                    <a:pt x="23" y="48"/>
                    <a:pt x="15" y="55"/>
                  </a:cubicBezTo>
                  <a:cubicBezTo>
                    <a:pt x="8" y="62"/>
                    <a:pt x="4" y="69"/>
                    <a:pt x="1" y="78"/>
                  </a:cubicBezTo>
                  <a:cubicBezTo>
                    <a:pt x="0" y="80"/>
                    <a:pt x="1" y="84"/>
                    <a:pt x="3" y="8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5" y="128"/>
                    <a:pt x="48" y="128"/>
                    <a:pt x="51" y="128"/>
                  </a:cubicBezTo>
                  <a:cubicBezTo>
                    <a:pt x="52" y="127"/>
                    <a:pt x="54" y="127"/>
                    <a:pt x="55" y="126"/>
                  </a:cubicBezTo>
                  <a:cubicBezTo>
                    <a:pt x="56" y="125"/>
                    <a:pt x="56" y="124"/>
                    <a:pt x="57" y="122"/>
                  </a:cubicBezTo>
                  <a:cubicBezTo>
                    <a:pt x="58" y="116"/>
                    <a:pt x="62" y="111"/>
                    <a:pt x="66" y="107"/>
                  </a:cubicBezTo>
                  <a:cubicBezTo>
                    <a:pt x="72" y="101"/>
                    <a:pt x="80" y="96"/>
                    <a:pt x="89" y="91"/>
                  </a:cubicBezTo>
                  <a:cubicBezTo>
                    <a:pt x="98" y="86"/>
                    <a:pt x="107" y="80"/>
                    <a:pt x="115" y="73"/>
                  </a:cubicBezTo>
                  <a:cubicBezTo>
                    <a:pt x="122" y="66"/>
                    <a:pt x="126" y="59"/>
                    <a:pt x="129" y="50"/>
                  </a:cubicBezTo>
                  <a:cubicBezTo>
                    <a:pt x="130" y="48"/>
                    <a:pt x="129" y="44"/>
                    <a:pt x="127" y="42"/>
                  </a:cubicBezTo>
                  <a:close/>
                  <a:moveTo>
                    <a:pt x="49" y="120"/>
                  </a:moveTo>
                  <a:cubicBezTo>
                    <a:pt x="36" y="107"/>
                    <a:pt x="22" y="93"/>
                    <a:pt x="9" y="80"/>
                  </a:cubicBezTo>
                  <a:cubicBezTo>
                    <a:pt x="20" y="43"/>
                    <a:pt x="70" y="45"/>
                    <a:pt x="81" y="8"/>
                  </a:cubicBezTo>
                  <a:cubicBezTo>
                    <a:pt x="94" y="21"/>
                    <a:pt x="108" y="35"/>
                    <a:pt x="121" y="48"/>
                  </a:cubicBezTo>
                  <a:cubicBezTo>
                    <a:pt x="110" y="85"/>
                    <a:pt x="60" y="83"/>
                    <a:pt x="49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606" tIns="45802" rIns="91606" bIns="45802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id-ID" sz="78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Freeform 28"/>
            <p:cNvSpPr>
              <a:spLocks noEditPoints="1"/>
            </p:cNvSpPr>
            <p:nvPr>
              <p:custDataLst>
                <p:tags r:id="rId13"/>
              </p:custDataLst>
            </p:nvPr>
          </p:nvSpPr>
          <p:spPr bwMode="auto">
            <a:xfrm>
              <a:off x="6967538" y="969963"/>
              <a:ext cx="134938" cy="138113"/>
            </a:xfrm>
            <a:custGeom>
              <a:avLst/>
              <a:gdLst>
                <a:gd name="T0" fmla="*/ 28 w 35"/>
                <a:gd name="T1" fmla="*/ 12 h 36"/>
                <a:gd name="T2" fmla="*/ 20 w 35"/>
                <a:gd name="T3" fmla="*/ 13 h 36"/>
                <a:gd name="T4" fmla="*/ 10 w 35"/>
                <a:gd name="T5" fmla="*/ 7 h 36"/>
                <a:gd name="T6" fmla="*/ 15 w 35"/>
                <a:gd name="T7" fmla="*/ 6 h 36"/>
                <a:gd name="T8" fmla="*/ 19 w 35"/>
                <a:gd name="T9" fmla="*/ 6 h 36"/>
                <a:gd name="T10" fmla="*/ 20 w 35"/>
                <a:gd name="T11" fmla="*/ 2 h 36"/>
                <a:gd name="T12" fmla="*/ 13 w 35"/>
                <a:gd name="T13" fmla="*/ 1 h 36"/>
                <a:gd name="T14" fmla="*/ 6 w 35"/>
                <a:gd name="T15" fmla="*/ 4 h 36"/>
                <a:gd name="T16" fmla="*/ 5 w 35"/>
                <a:gd name="T17" fmla="*/ 3 h 36"/>
                <a:gd name="T18" fmla="*/ 3 w 35"/>
                <a:gd name="T19" fmla="*/ 5 h 36"/>
                <a:gd name="T20" fmla="*/ 4 w 35"/>
                <a:gd name="T21" fmla="*/ 6 h 36"/>
                <a:gd name="T22" fmla="*/ 1 w 35"/>
                <a:gd name="T23" fmla="*/ 15 h 36"/>
                <a:gd name="T24" fmla="*/ 3 w 35"/>
                <a:gd name="T25" fmla="*/ 22 h 36"/>
                <a:gd name="T26" fmla="*/ 18 w 35"/>
                <a:gd name="T27" fmla="*/ 21 h 36"/>
                <a:gd name="T28" fmla="*/ 23 w 35"/>
                <a:gd name="T29" fmla="*/ 31 h 36"/>
                <a:gd name="T30" fmla="*/ 19 w 35"/>
                <a:gd name="T31" fmla="*/ 30 h 36"/>
                <a:gd name="T32" fmla="*/ 16 w 35"/>
                <a:gd name="T33" fmla="*/ 28 h 36"/>
                <a:gd name="T34" fmla="*/ 13 w 35"/>
                <a:gd name="T35" fmla="*/ 31 h 36"/>
                <a:gd name="T36" fmla="*/ 17 w 35"/>
                <a:gd name="T37" fmla="*/ 35 h 36"/>
                <a:gd name="T38" fmla="*/ 25 w 35"/>
                <a:gd name="T39" fmla="*/ 36 h 36"/>
                <a:gd name="T40" fmla="*/ 31 w 35"/>
                <a:gd name="T41" fmla="*/ 35 h 36"/>
                <a:gd name="T42" fmla="*/ 33 w 35"/>
                <a:gd name="T43" fmla="*/ 34 h 36"/>
                <a:gd name="T44" fmla="*/ 33 w 35"/>
                <a:gd name="T45" fmla="*/ 32 h 36"/>
                <a:gd name="T46" fmla="*/ 34 w 35"/>
                <a:gd name="T47" fmla="*/ 26 h 36"/>
                <a:gd name="T48" fmla="*/ 35 w 35"/>
                <a:gd name="T49" fmla="*/ 18 h 36"/>
                <a:gd name="T50" fmla="*/ 10 w 35"/>
                <a:gd name="T51" fmla="*/ 17 h 36"/>
                <a:gd name="T52" fmla="*/ 6 w 35"/>
                <a:gd name="T53" fmla="*/ 15 h 36"/>
                <a:gd name="T54" fmla="*/ 7 w 35"/>
                <a:gd name="T55" fmla="*/ 11 h 36"/>
                <a:gd name="T56" fmla="*/ 14 w 35"/>
                <a:gd name="T57" fmla="*/ 16 h 36"/>
                <a:gd name="T58" fmla="*/ 29 w 35"/>
                <a:gd name="T59" fmla="*/ 25 h 36"/>
                <a:gd name="T60" fmla="*/ 21 w 35"/>
                <a:gd name="T61" fmla="*/ 20 h 36"/>
                <a:gd name="T62" fmla="*/ 25 w 35"/>
                <a:gd name="T63" fmla="*/ 18 h 36"/>
                <a:gd name="T64" fmla="*/ 28 w 35"/>
                <a:gd name="T65" fmla="*/ 20 h 36"/>
                <a:gd name="T66" fmla="*/ 29 w 35"/>
                <a:gd name="T67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36">
                  <a:moveTo>
                    <a:pt x="32" y="15"/>
                  </a:moveTo>
                  <a:cubicBezTo>
                    <a:pt x="31" y="14"/>
                    <a:pt x="30" y="13"/>
                    <a:pt x="28" y="12"/>
                  </a:cubicBezTo>
                  <a:cubicBezTo>
                    <a:pt x="27" y="12"/>
                    <a:pt x="26" y="12"/>
                    <a:pt x="24" y="12"/>
                  </a:cubicBezTo>
                  <a:cubicBezTo>
                    <a:pt x="23" y="12"/>
                    <a:pt x="22" y="12"/>
                    <a:pt x="20" y="13"/>
                  </a:cubicBezTo>
                  <a:cubicBezTo>
                    <a:pt x="19" y="13"/>
                    <a:pt x="18" y="14"/>
                    <a:pt x="16" y="15"/>
                  </a:cubicBezTo>
                  <a:cubicBezTo>
                    <a:pt x="14" y="12"/>
                    <a:pt x="12" y="10"/>
                    <a:pt x="10" y="7"/>
                  </a:cubicBezTo>
                  <a:cubicBezTo>
                    <a:pt x="11" y="7"/>
                    <a:pt x="12" y="6"/>
                    <a:pt x="13" y="6"/>
                  </a:cubicBezTo>
                  <a:cubicBezTo>
                    <a:pt x="14" y="6"/>
                    <a:pt x="14" y="6"/>
                    <a:pt x="15" y="6"/>
                  </a:cubicBezTo>
                  <a:cubicBezTo>
                    <a:pt x="16" y="7"/>
                    <a:pt x="17" y="7"/>
                    <a:pt x="18" y="7"/>
                  </a:cubicBezTo>
                  <a:cubicBezTo>
                    <a:pt x="18" y="7"/>
                    <a:pt x="19" y="7"/>
                    <a:pt x="19" y="6"/>
                  </a:cubicBezTo>
                  <a:cubicBezTo>
                    <a:pt x="20" y="6"/>
                    <a:pt x="20" y="5"/>
                    <a:pt x="20" y="5"/>
                  </a:cubicBezTo>
                  <a:cubicBezTo>
                    <a:pt x="20" y="4"/>
                    <a:pt x="20" y="3"/>
                    <a:pt x="20" y="2"/>
                  </a:cubicBezTo>
                  <a:cubicBezTo>
                    <a:pt x="19" y="1"/>
                    <a:pt x="18" y="1"/>
                    <a:pt x="16" y="0"/>
                  </a:cubicBezTo>
                  <a:cubicBezTo>
                    <a:pt x="15" y="0"/>
                    <a:pt x="14" y="0"/>
                    <a:pt x="13" y="1"/>
                  </a:cubicBezTo>
                  <a:cubicBezTo>
                    <a:pt x="11" y="1"/>
                    <a:pt x="10" y="1"/>
                    <a:pt x="9" y="2"/>
                  </a:cubicBezTo>
                  <a:cubicBezTo>
                    <a:pt x="8" y="3"/>
                    <a:pt x="7" y="3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5"/>
                    <a:pt x="3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2" y="9"/>
                    <a:pt x="2" y="10"/>
                  </a:cubicBezTo>
                  <a:cubicBezTo>
                    <a:pt x="1" y="12"/>
                    <a:pt x="1" y="13"/>
                    <a:pt x="1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1" y="20"/>
                    <a:pt x="2" y="21"/>
                    <a:pt x="3" y="22"/>
                  </a:cubicBezTo>
                  <a:cubicBezTo>
                    <a:pt x="5" y="23"/>
                    <a:pt x="8" y="24"/>
                    <a:pt x="10" y="24"/>
                  </a:cubicBezTo>
                  <a:cubicBezTo>
                    <a:pt x="13" y="23"/>
                    <a:pt x="15" y="23"/>
                    <a:pt x="18" y="21"/>
                  </a:cubicBezTo>
                  <a:cubicBezTo>
                    <a:pt x="21" y="24"/>
                    <a:pt x="23" y="27"/>
                    <a:pt x="25" y="29"/>
                  </a:cubicBezTo>
                  <a:cubicBezTo>
                    <a:pt x="24" y="30"/>
                    <a:pt x="24" y="30"/>
                    <a:pt x="23" y="31"/>
                  </a:cubicBezTo>
                  <a:cubicBezTo>
                    <a:pt x="22" y="31"/>
                    <a:pt x="21" y="31"/>
                    <a:pt x="21" y="31"/>
                  </a:cubicBezTo>
                  <a:cubicBezTo>
                    <a:pt x="20" y="30"/>
                    <a:pt x="20" y="30"/>
                    <a:pt x="19" y="30"/>
                  </a:cubicBezTo>
                  <a:cubicBezTo>
                    <a:pt x="18" y="29"/>
                    <a:pt x="18" y="29"/>
                    <a:pt x="17" y="29"/>
                  </a:cubicBezTo>
                  <a:cubicBezTo>
                    <a:pt x="17" y="28"/>
                    <a:pt x="16" y="28"/>
                    <a:pt x="16" y="28"/>
                  </a:cubicBezTo>
                  <a:cubicBezTo>
                    <a:pt x="15" y="28"/>
                    <a:pt x="15" y="29"/>
                    <a:pt x="14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32"/>
                    <a:pt x="13" y="33"/>
                    <a:pt x="14" y="33"/>
                  </a:cubicBezTo>
                  <a:cubicBezTo>
                    <a:pt x="15" y="34"/>
                    <a:pt x="16" y="35"/>
                    <a:pt x="17" y="35"/>
                  </a:cubicBezTo>
                  <a:cubicBezTo>
                    <a:pt x="18" y="36"/>
                    <a:pt x="19" y="36"/>
                    <a:pt x="20" y="36"/>
                  </a:cubicBezTo>
                  <a:cubicBezTo>
                    <a:pt x="22" y="36"/>
                    <a:pt x="23" y="36"/>
                    <a:pt x="25" y="36"/>
                  </a:cubicBezTo>
                  <a:cubicBezTo>
                    <a:pt x="26" y="35"/>
                    <a:pt x="27" y="34"/>
                    <a:pt x="29" y="33"/>
                  </a:cubicBezTo>
                  <a:cubicBezTo>
                    <a:pt x="30" y="33"/>
                    <a:pt x="30" y="34"/>
                    <a:pt x="31" y="35"/>
                  </a:cubicBezTo>
                  <a:cubicBezTo>
                    <a:pt x="31" y="35"/>
                    <a:pt x="32" y="35"/>
                    <a:pt x="32" y="35"/>
                  </a:cubicBezTo>
                  <a:cubicBezTo>
                    <a:pt x="33" y="35"/>
                    <a:pt x="33" y="35"/>
                    <a:pt x="33" y="34"/>
                  </a:cubicBezTo>
                  <a:cubicBezTo>
                    <a:pt x="33" y="34"/>
                    <a:pt x="34" y="34"/>
                    <a:pt x="34" y="33"/>
                  </a:cubicBezTo>
                  <a:cubicBezTo>
                    <a:pt x="34" y="33"/>
                    <a:pt x="33" y="32"/>
                    <a:pt x="33" y="32"/>
                  </a:cubicBezTo>
                  <a:cubicBezTo>
                    <a:pt x="32" y="32"/>
                    <a:pt x="32" y="31"/>
                    <a:pt x="31" y="30"/>
                  </a:cubicBezTo>
                  <a:cubicBezTo>
                    <a:pt x="32" y="29"/>
                    <a:pt x="33" y="27"/>
                    <a:pt x="34" y="26"/>
                  </a:cubicBezTo>
                  <a:cubicBezTo>
                    <a:pt x="35" y="24"/>
                    <a:pt x="35" y="23"/>
                    <a:pt x="35" y="21"/>
                  </a:cubicBezTo>
                  <a:cubicBezTo>
                    <a:pt x="35" y="20"/>
                    <a:pt x="35" y="19"/>
                    <a:pt x="35" y="18"/>
                  </a:cubicBezTo>
                  <a:cubicBezTo>
                    <a:pt x="34" y="17"/>
                    <a:pt x="33" y="16"/>
                    <a:pt x="32" y="15"/>
                  </a:cubicBezTo>
                  <a:close/>
                  <a:moveTo>
                    <a:pt x="10" y="17"/>
                  </a:moveTo>
                  <a:cubicBezTo>
                    <a:pt x="9" y="17"/>
                    <a:pt x="8" y="17"/>
                    <a:pt x="7" y="16"/>
                  </a:cubicBezTo>
                  <a:cubicBezTo>
                    <a:pt x="7" y="16"/>
                    <a:pt x="6" y="15"/>
                    <a:pt x="6" y="15"/>
                  </a:cubicBezTo>
                  <a:cubicBezTo>
                    <a:pt x="6" y="14"/>
                    <a:pt x="6" y="14"/>
                    <a:pt x="6" y="13"/>
                  </a:cubicBezTo>
                  <a:cubicBezTo>
                    <a:pt x="6" y="13"/>
                    <a:pt x="6" y="12"/>
                    <a:pt x="7" y="11"/>
                  </a:cubicBezTo>
                  <a:cubicBezTo>
                    <a:pt x="7" y="11"/>
                    <a:pt x="7" y="10"/>
                    <a:pt x="8" y="9"/>
                  </a:cubicBezTo>
                  <a:cubicBezTo>
                    <a:pt x="10" y="11"/>
                    <a:pt x="12" y="14"/>
                    <a:pt x="14" y="16"/>
                  </a:cubicBezTo>
                  <a:cubicBezTo>
                    <a:pt x="12" y="17"/>
                    <a:pt x="11" y="17"/>
                    <a:pt x="10" y="17"/>
                  </a:cubicBezTo>
                  <a:close/>
                  <a:moveTo>
                    <a:pt x="29" y="25"/>
                  </a:moveTo>
                  <a:cubicBezTo>
                    <a:pt x="28" y="26"/>
                    <a:pt x="28" y="27"/>
                    <a:pt x="27" y="27"/>
                  </a:cubicBezTo>
                  <a:cubicBezTo>
                    <a:pt x="25" y="25"/>
                    <a:pt x="23" y="22"/>
                    <a:pt x="21" y="20"/>
                  </a:cubicBezTo>
                  <a:cubicBezTo>
                    <a:pt x="21" y="20"/>
                    <a:pt x="22" y="19"/>
                    <a:pt x="23" y="19"/>
                  </a:cubicBezTo>
                  <a:cubicBezTo>
                    <a:pt x="23" y="19"/>
                    <a:pt x="24" y="19"/>
                    <a:pt x="25" y="18"/>
                  </a:cubicBezTo>
                  <a:cubicBezTo>
                    <a:pt x="25" y="18"/>
                    <a:pt x="26" y="18"/>
                    <a:pt x="27" y="19"/>
                  </a:cubicBezTo>
                  <a:cubicBezTo>
                    <a:pt x="27" y="19"/>
                    <a:pt x="28" y="19"/>
                    <a:pt x="28" y="20"/>
                  </a:cubicBezTo>
                  <a:cubicBezTo>
                    <a:pt x="29" y="20"/>
                    <a:pt x="29" y="21"/>
                    <a:pt x="29" y="21"/>
                  </a:cubicBezTo>
                  <a:cubicBezTo>
                    <a:pt x="30" y="22"/>
                    <a:pt x="30" y="23"/>
                    <a:pt x="29" y="23"/>
                  </a:cubicBezTo>
                  <a:cubicBezTo>
                    <a:pt x="29" y="24"/>
                    <a:pt x="29" y="25"/>
                    <a:pt x="2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606" tIns="45802" rIns="91606" bIns="45802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id-ID" sz="78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Freeform 29"/>
            <p:cNvSpPr/>
            <p:nvPr>
              <p:custDataLst>
                <p:tags r:id="rId14"/>
              </p:custDataLst>
            </p:nvPr>
          </p:nvSpPr>
          <p:spPr bwMode="auto">
            <a:xfrm>
              <a:off x="6956425" y="1135063"/>
              <a:ext cx="73025" cy="79375"/>
            </a:xfrm>
            <a:custGeom>
              <a:avLst/>
              <a:gdLst>
                <a:gd name="T0" fmla="*/ 16 w 19"/>
                <a:gd name="T1" fmla="*/ 1 h 21"/>
                <a:gd name="T2" fmla="*/ 16 w 19"/>
                <a:gd name="T3" fmla="*/ 1 h 21"/>
                <a:gd name="T4" fmla="*/ 9 w 19"/>
                <a:gd name="T5" fmla="*/ 7 h 21"/>
                <a:gd name="T6" fmla="*/ 3 w 19"/>
                <a:gd name="T7" fmla="*/ 14 h 21"/>
                <a:gd name="T8" fmla="*/ 0 w 19"/>
                <a:gd name="T9" fmla="*/ 17 h 21"/>
                <a:gd name="T10" fmla="*/ 0 w 19"/>
                <a:gd name="T11" fmla="*/ 17 h 21"/>
                <a:gd name="T12" fmla="*/ 0 w 19"/>
                <a:gd name="T13" fmla="*/ 20 h 21"/>
                <a:gd name="T14" fmla="*/ 3 w 19"/>
                <a:gd name="T15" fmla="*/ 20 h 21"/>
                <a:gd name="T16" fmla="*/ 3 w 19"/>
                <a:gd name="T17" fmla="*/ 20 h 21"/>
                <a:gd name="T18" fmla="*/ 6 w 19"/>
                <a:gd name="T19" fmla="*/ 16 h 21"/>
                <a:gd name="T20" fmla="*/ 11 w 19"/>
                <a:gd name="T21" fmla="*/ 10 h 21"/>
                <a:gd name="T22" fmla="*/ 18 w 19"/>
                <a:gd name="T23" fmla="*/ 4 h 21"/>
                <a:gd name="T24" fmla="*/ 18 w 19"/>
                <a:gd name="T25" fmla="*/ 4 h 21"/>
                <a:gd name="T26" fmla="*/ 19 w 19"/>
                <a:gd name="T27" fmla="*/ 4 h 21"/>
                <a:gd name="T28" fmla="*/ 19 w 19"/>
                <a:gd name="T29" fmla="*/ 1 h 21"/>
                <a:gd name="T30" fmla="*/ 16 w 19"/>
                <a:gd name="T3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21">
                  <a:moveTo>
                    <a:pt x="16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3" y="3"/>
                    <a:pt x="11" y="5"/>
                    <a:pt x="9" y="7"/>
                  </a:cubicBezTo>
                  <a:cubicBezTo>
                    <a:pt x="6" y="9"/>
                    <a:pt x="5" y="11"/>
                    <a:pt x="3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1"/>
                    <a:pt x="2" y="21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4"/>
                    <a:pt x="9" y="12"/>
                    <a:pt x="11" y="10"/>
                  </a:cubicBezTo>
                  <a:cubicBezTo>
                    <a:pt x="14" y="8"/>
                    <a:pt x="16" y="6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3"/>
                    <a:pt x="19" y="2"/>
                    <a:pt x="19" y="1"/>
                  </a:cubicBezTo>
                  <a:cubicBezTo>
                    <a:pt x="18" y="0"/>
                    <a:pt x="17" y="0"/>
                    <a:pt x="1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606" tIns="45802" rIns="91606" bIns="45802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id-ID" sz="78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Freeform 30"/>
            <p:cNvSpPr/>
            <p:nvPr>
              <p:custDataLst>
                <p:tags r:id="rId15"/>
              </p:custDataLst>
            </p:nvPr>
          </p:nvSpPr>
          <p:spPr bwMode="auto">
            <a:xfrm>
              <a:off x="7043738" y="873125"/>
              <a:ext cx="77788" cy="80963"/>
            </a:xfrm>
            <a:custGeom>
              <a:avLst/>
              <a:gdLst>
                <a:gd name="T0" fmla="*/ 8 w 20"/>
                <a:gd name="T1" fmla="*/ 11 h 21"/>
                <a:gd name="T2" fmla="*/ 1 w 20"/>
                <a:gd name="T3" fmla="*/ 17 h 21"/>
                <a:gd name="T4" fmla="*/ 0 w 20"/>
                <a:gd name="T5" fmla="*/ 17 h 21"/>
                <a:gd name="T6" fmla="*/ 0 w 20"/>
                <a:gd name="T7" fmla="*/ 20 h 21"/>
                <a:gd name="T8" fmla="*/ 3 w 20"/>
                <a:gd name="T9" fmla="*/ 20 h 21"/>
                <a:gd name="T10" fmla="*/ 3 w 20"/>
                <a:gd name="T11" fmla="*/ 20 h 21"/>
                <a:gd name="T12" fmla="*/ 10 w 20"/>
                <a:gd name="T13" fmla="*/ 14 h 21"/>
                <a:gd name="T14" fmla="*/ 16 w 20"/>
                <a:gd name="T15" fmla="*/ 7 h 21"/>
                <a:gd name="T16" fmla="*/ 19 w 20"/>
                <a:gd name="T17" fmla="*/ 3 h 21"/>
                <a:gd name="T18" fmla="*/ 19 w 20"/>
                <a:gd name="T19" fmla="*/ 3 h 21"/>
                <a:gd name="T20" fmla="*/ 19 w 20"/>
                <a:gd name="T21" fmla="*/ 0 h 21"/>
                <a:gd name="T22" fmla="*/ 16 w 20"/>
                <a:gd name="T23" fmla="*/ 0 h 21"/>
                <a:gd name="T24" fmla="*/ 16 w 20"/>
                <a:gd name="T25" fmla="*/ 1 h 21"/>
                <a:gd name="T26" fmla="*/ 13 w 20"/>
                <a:gd name="T27" fmla="*/ 5 h 21"/>
                <a:gd name="T28" fmla="*/ 8 w 20"/>
                <a:gd name="T2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1">
                  <a:moveTo>
                    <a:pt x="8" y="11"/>
                  </a:moveTo>
                  <a:cubicBezTo>
                    <a:pt x="5" y="13"/>
                    <a:pt x="3" y="15"/>
                    <a:pt x="1" y="17"/>
                  </a:cubicBezTo>
                  <a:cubicBezTo>
                    <a:pt x="1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1"/>
                    <a:pt x="2" y="21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6" y="18"/>
                    <a:pt x="8" y="16"/>
                    <a:pt x="10" y="14"/>
                  </a:cubicBezTo>
                  <a:cubicBezTo>
                    <a:pt x="13" y="12"/>
                    <a:pt x="14" y="9"/>
                    <a:pt x="16" y="7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0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1" y="7"/>
                    <a:pt x="10" y="9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606" tIns="45802" rIns="91606" bIns="45802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id-ID" sz="78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20" grpId="0" bldLvl="0" animBg="1"/>
      <p:bldP spid="2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0" y="1629032"/>
            <a:ext cx="12192000" cy="5228968"/>
            <a:chOff x="0" y="1566637"/>
            <a:chExt cx="12192000" cy="5228968"/>
          </a:xfrm>
        </p:grpSpPr>
        <p:sp>
          <p:nvSpPr>
            <p:cNvPr id="2" name="矩形 1"/>
            <p:cNvSpPr/>
            <p:nvPr/>
          </p:nvSpPr>
          <p:spPr>
            <a:xfrm>
              <a:off x="0" y="1566637"/>
              <a:ext cx="12192000" cy="410073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495300" sx="103000" sy="103000" algn="ctr" rotWithShape="0">
                <a:prstClr val="black">
                  <a:alpha val="5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0" name="Picture 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5526609" y="130214"/>
              <a:ext cx="1138782" cy="12192000"/>
            </a:xfrm>
            <a:prstGeom prst="rect">
              <a:avLst/>
            </a:prstGeom>
          </p:spPr>
        </p:pic>
      </p:grpSp>
      <p:sp>
        <p:nvSpPr>
          <p:cNvPr id="3" name="PA_形状 1065"/>
          <p:cNvSpPr/>
          <p:nvPr>
            <p:custDataLst>
              <p:tags r:id="rId2"/>
            </p:custDataLst>
          </p:nvPr>
        </p:nvSpPr>
        <p:spPr>
          <a:xfrm>
            <a:off x="4390553" y="2164311"/>
            <a:ext cx="3429467" cy="2374126"/>
          </a:xfrm>
          <a:prstGeom prst="rect">
            <a:avLst/>
          </a:prstGeom>
          <a:solidFill>
            <a:srgbClr val="000000">
              <a:alpha val="27000"/>
            </a:srgbClr>
          </a:solidFill>
          <a:ln w="12700">
            <a:miter lim="400000"/>
          </a:ln>
          <a:effectLst>
            <a:outerShdw blurRad="50800" dist="50800" dir="5400000" rotWithShape="0">
              <a:srgbClr val="000000"/>
            </a:outerShdw>
          </a:effectLst>
        </p:spPr>
        <p:txBody>
          <a:bodyPr lIns="22860" rIns="22860" anchor="ctr"/>
          <a:lstStyle/>
          <a:p>
            <a:pPr defTabSz="457200">
              <a:defRPr sz="1800">
                <a:solidFill>
                  <a:srgbClr val="FFFFFF"/>
                </a:solidFill>
                <a:latin typeface="Lato Thin"/>
                <a:ea typeface="Lato Thin"/>
                <a:cs typeface="Lato Thin"/>
                <a:sym typeface="Lato Thin"/>
              </a:defRPr>
            </a:pPr>
            <a:endParaRPr sz="900">
              <a:latin typeface="Playfair Display" panose="00000500000000000000" pitchFamily="50" charset="0"/>
            </a:endParaRPr>
          </a:p>
        </p:txBody>
      </p:sp>
      <p:sp>
        <p:nvSpPr>
          <p:cNvPr id="4" name="PA_形状 1068"/>
          <p:cNvSpPr/>
          <p:nvPr>
            <p:custDataLst>
              <p:tags r:id="rId3"/>
            </p:custDataLst>
          </p:nvPr>
        </p:nvSpPr>
        <p:spPr>
          <a:xfrm>
            <a:off x="5675292" y="4746545"/>
            <a:ext cx="866904" cy="338554"/>
          </a:xfrm>
          <a:prstGeom prst="rect">
            <a:avLst/>
          </a:prstGeom>
          <a:ln w="12700">
            <a:miter lim="400000"/>
          </a:ln>
        </p:spPr>
        <p:txBody>
          <a:bodyPr wrap="none" lIns="22860" rIns="22860" anchor="ctr">
            <a:spAutoFit/>
          </a:bodyPr>
          <a:lstStyle>
            <a:lvl1pPr algn="ctr">
              <a:defRPr sz="3200" b="1">
                <a:solidFill>
                  <a:srgbClr val="000000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lvl1pPr>
          </a:lstStyle>
          <a:p>
            <a:r>
              <a:rPr lang="zh-CN" altLang="en-US" sz="1600" dirty="0">
                <a:solidFill>
                  <a:schemeClr val="bg1"/>
                </a:solidFill>
                <a:latin typeface="Playfair Display" panose="00000500000000000000" pitchFamily="50" charset="0"/>
              </a:rPr>
              <a:t>卓玛兰草</a:t>
            </a:r>
            <a:endParaRPr sz="1600" dirty="0">
              <a:solidFill>
                <a:schemeClr val="bg1"/>
              </a:solidFill>
              <a:latin typeface="Playfair Display" panose="00000500000000000000" pitchFamily="50" charset="0"/>
            </a:endParaRPr>
          </a:p>
        </p:txBody>
      </p:sp>
      <p:sp>
        <p:nvSpPr>
          <p:cNvPr id="5" name="PA_形状 1069"/>
          <p:cNvSpPr/>
          <p:nvPr>
            <p:custDataLst>
              <p:tags r:id="rId4"/>
            </p:custDataLst>
          </p:nvPr>
        </p:nvSpPr>
        <p:spPr>
          <a:xfrm flipV="1">
            <a:off x="5727970" y="5143112"/>
            <a:ext cx="741121" cy="1014"/>
          </a:xfrm>
          <a:prstGeom prst="line">
            <a:avLst/>
          </a:prstGeom>
          <a:ln w="6350">
            <a:solidFill>
              <a:schemeClr val="bg1"/>
            </a:solidFill>
            <a:miter/>
          </a:ln>
        </p:spPr>
        <p:txBody>
          <a:bodyPr lIns="22860" rIns="22860"/>
          <a:lstStyle/>
          <a:p>
            <a:endParaRPr sz="900">
              <a:solidFill>
                <a:schemeClr val="bg1"/>
              </a:solidFill>
              <a:latin typeface="Playfair Display" panose="00000500000000000000" pitchFamily="50" charset="0"/>
            </a:endParaRPr>
          </a:p>
        </p:txBody>
      </p:sp>
      <p:sp>
        <p:nvSpPr>
          <p:cNvPr id="6" name="PA_形状 1070"/>
          <p:cNvSpPr/>
          <p:nvPr>
            <p:custDataLst>
              <p:tags r:id="rId5"/>
            </p:custDataLst>
          </p:nvPr>
        </p:nvSpPr>
        <p:spPr>
          <a:xfrm>
            <a:off x="5781723" y="5147683"/>
            <a:ext cx="687368" cy="553998"/>
          </a:xfrm>
          <a:prstGeom prst="rect">
            <a:avLst/>
          </a:prstGeom>
          <a:ln w="12700">
            <a:miter lim="400000"/>
          </a:ln>
        </p:spPr>
        <p:txBody>
          <a:bodyPr wrap="none" lIns="22860" rIns="22860" anchor="ctr">
            <a:spAutoFit/>
          </a:bodyPr>
          <a:lstStyle>
            <a:lvl1pPr algn="ctr">
              <a:defRPr sz="2000" b="1">
                <a:latin typeface="Montserrat Semi Bold"/>
                <a:ea typeface="Montserrat Semi Bold"/>
                <a:cs typeface="Montserrat Semi Bold"/>
                <a:sym typeface="Montserrat Semi Bold"/>
              </a:defRPr>
            </a:lvl1pPr>
          </a:lstStyle>
          <a:p>
            <a:r>
              <a:rPr lang="zh-CN" altLang="en-US" sz="1000" dirty="0">
                <a:solidFill>
                  <a:schemeClr val="bg1"/>
                </a:solidFill>
                <a:latin typeface="Playfair Display" panose="00000500000000000000" pitchFamily="50" charset="0"/>
              </a:rPr>
              <a:t>植物地理学</a:t>
            </a:r>
            <a:endParaRPr lang="en-US" altLang="zh-CN" sz="1000" dirty="0">
              <a:solidFill>
                <a:schemeClr val="bg1"/>
              </a:solidFill>
              <a:latin typeface="Playfair Display" panose="00000500000000000000" pitchFamily="50" charset="0"/>
            </a:endParaRPr>
          </a:p>
          <a:p>
            <a:r>
              <a:rPr lang="zh-CN" altLang="en-US" sz="1000" dirty="0">
                <a:solidFill>
                  <a:schemeClr val="bg1"/>
                </a:solidFill>
                <a:latin typeface="Playfair Display" panose="00000500000000000000" pitchFamily="50" charset="0"/>
              </a:rPr>
              <a:t>高寒生态</a:t>
            </a:r>
            <a:endParaRPr lang="en-US" altLang="zh-CN" sz="1000" dirty="0">
              <a:solidFill>
                <a:schemeClr val="bg1"/>
              </a:solidFill>
              <a:latin typeface="Playfair Display" panose="00000500000000000000" pitchFamily="50" charset="0"/>
            </a:endParaRPr>
          </a:p>
          <a:p>
            <a:r>
              <a:rPr lang="zh-CN" altLang="en-US" sz="1000" dirty="0">
                <a:solidFill>
                  <a:schemeClr val="bg1"/>
                </a:solidFill>
                <a:latin typeface="Playfair Display" panose="00000500000000000000" pitchFamily="50" charset="0"/>
              </a:rPr>
              <a:t>土壤地理学</a:t>
            </a:r>
            <a:endParaRPr sz="1000" dirty="0">
              <a:solidFill>
                <a:schemeClr val="bg1"/>
              </a:solidFill>
              <a:latin typeface="Playfair Display" panose="00000500000000000000" pitchFamily="50" charset="0"/>
            </a:endParaRPr>
          </a:p>
        </p:txBody>
      </p:sp>
      <p:sp>
        <p:nvSpPr>
          <p:cNvPr id="7" name="PA_形状 1071"/>
          <p:cNvSpPr/>
          <p:nvPr>
            <p:custDataLst>
              <p:tags r:id="rId6"/>
            </p:custDataLst>
          </p:nvPr>
        </p:nvSpPr>
        <p:spPr>
          <a:xfrm>
            <a:off x="9334994" y="4746545"/>
            <a:ext cx="661720" cy="338554"/>
          </a:xfrm>
          <a:prstGeom prst="rect">
            <a:avLst/>
          </a:prstGeom>
          <a:ln w="12700">
            <a:miter lim="400000"/>
          </a:ln>
        </p:spPr>
        <p:txBody>
          <a:bodyPr wrap="none" lIns="22860" rIns="22860" anchor="ctr">
            <a:spAutoFit/>
          </a:bodyPr>
          <a:lstStyle>
            <a:lvl1pPr algn="ctr">
              <a:defRPr sz="3200" b="1">
                <a:solidFill>
                  <a:srgbClr val="000000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lvl1pPr>
          </a:lstStyle>
          <a:p>
            <a:r>
              <a:rPr lang="zh-CN" altLang="en-US" sz="1600" dirty="0">
                <a:solidFill>
                  <a:schemeClr val="bg1"/>
                </a:solidFill>
                <a:latin typeface="Playfair Display" panose="00000500000000000000" pitchFamily="50" charset="0"/>
              </a:rPr>
              <a:t>王丹彤</a:t>
            </a:r>
            <a:endParaRPr sz="1600" dirty="0">
              <a:solidFill>
                <a:schemeClr val="bg1"/>
              </a:solidFill>
              <a:latin typeface="Playfair Display" panose="00000500000000000000" pitchFamily="50" charset="0"/>
            </a:endParaRPr>
          </a:p>
        </p:txBody>
      </p:sp>
      <p:sp>
        <p:nvSpPr>
          <p:cNvPr id="8" name="PA_形状 1072"/>
          <p:cNvSpPr/>
          <p:nvPr>
            <p:custDataLst>
              <p:tags r:id="rId7"/>
            </p:custDataLst>
          </p:nvPr>
        </p:nvSpPr>
        <p:spPr>
          <a:xfrm flipV="1">
            <a:off x="9285082" y="5143112"/>
            <a:ext cx="741121" cy="1014"/>
          </a:xfrm>
          <a:prstGeom prst="line">
            <a:avLst/>
          </a:prstGeom>
          <a:ln w="6350">
            <a:solidFill>
              <a:schemeClr val="bg1"/>
            </a:solidFill>
            <a:miter/>
          </a:ln>
        </p:spPr>
        <p:txBody>
          <a:bodyPr lIns="22860" rIns="22860"/>
          <a:lstStyle/>
          <a:p>
            <a:endParaRPr sz="900">
              <a:solidFill>
                <a:schemeClr val="bg1"/>
              </a:solidFill>
              <a:latin typeface="Playfair Display" panose="00000500000000000000" pitchFamily="50" charset="0"/>
            </a:endParaRPr>
          </a:p>
        </p:txBody>
      </p:sp>
      <p:sp>
        <p:nvSpPr>
          <p:cNvPr id="9" name="PA_形状 1073"/>
          <p:cNvSpPr/>
          <p:nvPr>
            <p:custDataLst>
              <p:tags r:id="rId8"/>
            </p:custDataLst>
          </p:nvPr>
        </p:nvSpPr>
        <p:spPr>
          <a:xfrm>
            <a:off x="9350237" y="5100665"/>
            <a:ext cx="687368" cy="553998"/>
          </a:xfrm>
          <a:prstGeom prst="rect">
            <a:avLst/>
          </a:prstGeom>
          <a:ln w="12700">
            <a:miter lim="400000"/>
          </a:ln>
        </p:spPr>
        <p:txBody>
          <a:bodyPr wrap="none" lIns="22860" rIns="22860" anchor="ctr">
            <a:spAutoFit/>
          </a:bodyPr>
          <a:lstStyle>
            <a:lvl1pPr algn="ctr">
              <a:defRPr sz="2000" b="1">
                <a:latin typeface="Montserrat Semi Bold"/>
                <a:ea typeface="Montserrat Semi Bold"/>
                <a:cs typeface="Montserrat Semi Bold"/>
                <a:sym typeface="Montserrat Semi Bold"/>
              </a:defRPr>
            </a:lvl1pPr>
          </a:lstStyle>
          <a:p>
            <a:r>
              <a:rPr lang="zh-CN" altLang="en-US" sz="1000" dirty="0">
                <a:solidFill>
                  <a:schemeClr val="bg1"/>
                </a:solidFill>
                <a:latin typeface="Playfair Display" panose="00000500000000000000" pitchFamily="50" charset="0"/>
              </a:rPr>
              <a:t>植物地理学</a:t>
            </a:r>
            <a:endParaRPr lang="en-US" altLang="zh-CN" sz="1000" dirty="0">
              <a:solidFill>
                <a:schemeClr val="bg1"/>
              </a:solidFill>
              <a:latin typeface="Playfair Display" panose="00000500000000000000" pitchFamily="50" charset="0"/>
            </a:endParaRPr>
          </a:p>
          <a:p>
            <a:r>
              <a:rPr lang="zh-CN" altLang="en-US" sz="1000" dirty="0">
                <a:solidFill>
                  <a:schemeClr val="bg1"/>
                </a:solidFill>
                <a:latin typeface="Playfair Display" panose="00000500000000000000" pitchFamily="50" charset="0"/>
              </a:rPr>
              <a:t>水文学</a:t>
            </a:r>
            <a:endParaRPr lang="en-US" altLang="zh-CN" sz="1000" dirty="0">
              <a:solidFill>
                <a:schemeClr val="bg1"/>
              </a:solidFill>
              <a:latin typeface="Playfair Display" panose="00000500000000000000" pitchFamily="50" charset="0"/>
            </a:endParaRPr>
          </a:p>
          <a:p>
            <a:r>
              <a:rPr lang="zh-CN" altLang="en-US" sz="1000" dirty="0">
                <a:solidFill>
                  <a:schemeClr val="bg1"/>
                </a:solidFill>
                <a:latin typeface="Playfair Display" panose="00000500000000000000" pitchFamily="50" charset="0"/>
              </a:rPr>
              <a:t>地球概论</a:t>
            </a:r>
            <a:endParaRPr sz="1000" dirty="0">
              <a:solidFill>
                <a:schemeClr val="bg1"/>
              </a:solidFill>
              <a:latin typeface="Playfair Display" panose="00000500000000000000" pitchFamily="50" charset="0"/>
            </a:endParaRPr>
          </a:p>
        </p:txBody>
      </p:sp>
      <p:sp>
        <p:nvSpPr>
          <p:cNvPr id="10" name="PA_形状 1074"/>
          <p:cNvSpPr/>
          <p:nvPr>
            <p:custDataLst>
              <p:tags r:id="rId9"/>
            </p:custDataLst>
          </p:nvPr>
        </p:nvSpPr>
        <p:spPr>
          <a:xfrm>
            <a:off x="2209369" y="4746545"/>
            <a:ext cx="661720" cy="338554"/>
          </a:xfrm>
          <a:prstGeom prst="rect">
            <a:avLst/>
          </a:prstGeom>
          <a:ln w="12700">
            <a:miter lim="400000"/>
          </a:ln>
        </p:spPr>
        <p:txBody>
          <a:bodyPr wrap="none" lIns="22860" rIns="22860" anchor="ctr">
            <a:spAutoFit/>
          </a:bodyPr>
          <a:lstStyle>
            <a:lvl1pPr algn="ctr">
              <a:defRPr sz="3200" b="1">
                <a:solidFill>
                  <a:srgbClr val="000000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lvl1pPr>
          </a:lstStyle>
          <a:p>
            <a:r>
              <a:rPr lang="zh-CN" altLang="en-US" sz="1600" dirty="0">
                <a:solidFill>
                  <a:schemeClr val="bg1"/>
                </a:solidFill>
                <a:latin typeface="Playfair Display" panose="00000500000000000000" pitchFamily="50" charset="0"/>
              </a:rPr>
              <a:t>赵頔琛</a:t>
            </a:r>
            <a:endParaRPr sz="1600" dirty="0">
              <a:solidFill>
                <a:schemeClr val="bg1"/>
              </a:solidFill>
              <a:latin typeface="Playfair Display" panose="00000500000000000000" pitchFamily="50" charset="0"/>
            </a:endParaRPr>
          </a:p>
        </p:txBody>
      </p:sp>
      <p:sp>
        <p:nvSpPr>
          <p:cNvPr id="11" name="PA_形状 1075"/>
          <p:cNvSpPr/>
          <p:nvPr>
            <p:custDataLst>
              <p:tags r:id="rId10"/>
            </p:custDataLst>
          </p:nvPr>
        </p:nvSpPr>
        <p:spPr>
          <a:xfrm flipV="1">
            <a:off x="2159457" y="5143112"/>
            <a:ext cx="741120" cy="1014"/>
          </a:xfrm>
          <a:prstGeom prst="line">
            <a:avLst/>
          </a:prstGeom>
          <a:ln w="6350">
            <a:solidFill>
              <a:schemeClr val="bg1"/>
            </a:solidFill>
            <a:miter/>
          </a:ln>
        </p:spPr>
        <p:txBody>
          <a:bodyPr lIns="22860" rIns="22860"/>
          <a:lstStyle/>
          <a:p>
            <a:endParaRPr sz="900">
              <a:solidFill>
                <a:schemeClr val="bg1"/>
              </a:solidFill>
              <a:latin typeface="Playfair Display" panose="00000500000000000000" pitchFamily="50" charset="0"/>
            </a:endParaRPr>
          </a:p>
        </p:txBody>
      </p:sp>
      <p:sp>
        <p:nvSpPr>
          <p:cNvPr id="12" name="PA_形状 1076"/>
          <p:cNvSpPr/>
          <p:nvPr>
            <p:custDataLst>
              <p:tags r:id="rId11"/>
            </p:custDataLst>
          </p:nvPr>
        </p:nvSpPr>
        <p:spPr>
          <a:xfrm>
            <a:off x="2324242" y="5151909"/>
            <a:ext cx="430887" cy="553998"/>
          </a:xfrm>
          <a:prstGeom prst="rect">
            <a:avLst/>
          </a:prstGeom>
          <a:ln w="12700">
            <a:miter lim="400000"/>
          </a:ln>
        </p:spPr>
        <p:txBody>
          <a:bodyPr wrap="none" lIns="22860" rIns="22860" anchor="ctr">
            <a:spAutoFit/>
          </a:bodyPr>
          <a:lstStyle>
            <a:lvl1pPr algn="ctr">
              <a:defRPr sz="2000" b="1">
                <a:latin typeface="Montserrat Semi Bold"/>
                <a:ea typeface="Montserrat Semi Bold"/>
                <a:cs typeface="Montserrat Semi Bold"/>
                <a:sym typeface="Montserrat Semi Bold"/>
              </a:defRPr>
            </a:lvl1pPr>
          </a:lstStyle>
          <a:p>
            <a:r>
              <a:rPr lang="zh-CN" altLang="en-US" sz="1000" dirty="0">
                <a:solidFill>
                  <a:schemeClr val="bg1"/>
                </a:solidFill>
                <a:latin typeface="Playfair Display" panose="00000500000000000000" pitchFamily="50" charset="0"/>
              </a:rPr>
              <a:t>地图学</a:t>
            </a:r>
            <a:endParaRPr lang="en-US" altLang="zh-CN" sz="1000" dirty="0">
              <a:solidFill>
                <a:schemeClr val="bg1"/>
              </a:solidFill>
              <a:latin typeface="Playfair Display" panose="00000500000000000000" pitchFamily="50" charset="0"/>
            </a:endParaRPr>
          </a:p>
          <a:p>
            <a:r>
              <a:rPr lang="zh-CN" altLang="en-US" sz="1000" dirty="0">
                <a:solidFill>
                  <a:schemeClr val="bg1"/>
                </a:solidFill>
                <a:latin typeface="Playfair Display" panose="00000500000000000000" pitchFamily="50" charset="0"/>
              </a:rPr>
              <a:t>遥感</a:t>
            </a:r>
            <a:endParaRPr lang="en-US" altLang="zh-CN" sz="1000" dirty="0">
              <a:solidFill>
                <a:schemeClr val="bg1"/>
              </a:solidFill>
              <a:latin typeface="Playfair Display" panose="00000500000000000000" pitchFamily="50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Playfair Display" panose="00000500000000000000" pitchFamily="50" charset="0"/>
              </a:rPr>
              <a:t>GIS</a:t>
            </a:r>
            <a:endParaRPr sz="1000" dirty="0">
              <a:solidFill>
                <a:schemeClr val="bg1"/>
              </a:solidFill>
              <a:latin typeface="Playfair Display" panose="00000500000000000000" pitchFamily="50" charset="0"/>
            </a:endParaRPr>
          </a:p>
        </p:txBody>
      </p:sp>
      <p:sp>
        <p:nvSpPr>
          <p:cNvPr id="13" name="PA_形状 1077"/>
          <p:cNvSpPr/>
          <p:nvPr>
            <p:custDataLst>
              <p:tags r:id="rId12"/>
            </p:custDataLst>
          </p:nvPr>
        </p:nvSpPr>
        <p:spPr>
          <a:xfrm>
            <a:off x="5819146" y="3362580"/>
            <a:ext cx="573235" cy="1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22860" rIns="22860"/>
          <a:lstStyle/>
          <a:p>
            <a:endParaRPr sz="900">
              <a:latin typeface="Playfair Display" panose="00000500000000000000" pitchFamily="50" charset="0"/>
            </a:endParaRPr>
          </a:p>
        </p:txBody>
      </p:sp>
      <p:sp>
        <p:nvSpPr>
          <p:cNvPr id="14" name="PA_形状 1078"/>
          <p:cNvSpPr/>
          <p:nvPr>
            <p:custDataLst>
              <p:tags r:id="rId13"/>
            </p:custDataLst>
          </p:nvPr>
        </p:nvSpPr>
        <p:spPr>
          <a:xfrm>
            <a:off x="6102498" y="3130901"/>
            <a:ext cx="1" cy="463357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22860" rIns="22860"/>
          <a:lstStyle/>
          <a:p>
            <a:endParaRPr sz="900">
              <a:latin typeface="Playfair Display" panose="00000500000000000000" pitchFamily="50" charset="0"/>
            </a:endParaRPr>
          </a:p>
        </p:txBody>
      </p:sp>
      <p:pic>
        <p:nvPicPr>
          <p:cNvPr id="15" name="PA_Alexander-Skarsgard-man-actor-grelcale-photo-face-hd-wallpaper.jp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" b="126"/>
          <a:stretch>
            <a:fillRect/>
          </a:stretch>
        </p:blipFill>
        <p:spPr>
          <a:xfrm>
            <a:off x="953844" y="2175463"/>
            <a:ext cx="3174258" cy="23742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A_black-and-white-wallpaper-12.jpg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3" b="21893"/>
          <a:stretch>
            <a:fillRect/>
          </a:stretch>
        </p:blipFill>
        <p:spPr>
          <a:xfrm>
            <a:off x="8082471" y="2154706"/>
            <a:ext cx="3167655" cy="23742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A_women-fashion-grayscale-clothing-hats-white-background-emporio-armani_wallpaperswa.com_49.jpg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6" b="6706"/>
          <a:stretch>
            <a:fillRect/>
          </a:stretch>
        </p:blipFill>
        <p:spPr>
          <a:xfrm>
            <a:off x="4409973" y="2146889"/>
            <a:ext cx="3430868" cy="23742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5490939" y="1103263"/>
            <a:ext cx="793376" cy="45719"/>
          </a:xfrm>
          <a:prstGeom prst="rect">
            <a:avLst/>
          </a:prstGeom>
          <a:solidFill>
            <a:srgbClr val="173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73551"/>
              </a:solidFill>
            </a:endParaRPr>
          </a:p>
        </p:txBody>
      </p:sp>
      <p:sp>
        <p:nvSpPr>
          <p:cNvPr id="21" name="文本框 2"/>
          <p:cNvSpPr txBox="1"/>
          <p:nvPr/>
        </p:nvSpPr>
        <p:spPr>
          <a:xfrm>
            <a:off x="4897617" y="370243"/>
            <a:ext cx="198002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zh-CN" altLang="en-US" sz="3200" b="1" spc="300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团队成员</a:t>
            </a:r>
            <a:endParaRPr lang="zh-CN" altLang="en-US" sz="3200" b="1" spc="300" dirty="0">
              <a:solidFill>
                <a:schemeClr val="accent6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Shape 65"/>
          <p:cNvSpPr txBox="1"/>
          <p:nvPr/>
        </p:nvSpPr>
        <p:spPr>
          <a:xfrm>
            <a:off x="1825138" y="5909595"/>
            <a:ext cx="1429096" cy="70583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914400">
              <a:buSzPct val="25000"/>
            </a:pPr>
            <a:endParaRPr lang="en-US" sz="1000" kern="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Shape 65"/>
          <p:cNvSpPr txBox="1"/>
          <p:nvPr/>
        </p:nvSpPr>
        <p:spPr>
          <a:xfrm>
            <a:off x="5387950" y="5997254"/>
            <a:ext cx="1429096" cy="70583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914400">
              <a:buSzPct val="25000"/>
            </a:pPr>
            <a:endParaRPr lang="en-US" sz="1000" kern="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Shape 65"/>
          <p:cNvSpPr txBox="1"/>
          <p:nvPr/>
        </p:nvSpPr>
        <p:spPr>
          <a:xfrm>
            <a:off x="8950762" y="5997254"/>
            <a:ext cx="1429096" cy="70583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914400">
              <a:buSzPct val="25000"/>
            </a:pPr>
            <a:r>
              <a:rPr lang="en-US" sz="1000" kern="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 comp</a:t>
            </a:r>
            <a:endParaRPr lang="en-US" sz="1000" kern="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4" grpId="0" animBg="1" autoUpdateAnimBg="0"/>
      <p:bldP spid="5" grpId="0" animBg="1"/>
      <p:bldP spid="6" grpId="0" animBg="1" autoUpdateAnimBg="0"/>
      <p:bldP spid="7" grpId="0" animBg="1"/>
      <p:bldP spid="8" grpId="0" animBg="1" autoUpdateAnimBg="0"/>
      <p:bldP spid="9" grpId="0" animBg="1" autoUpdateAnimBg="0"/>
      <p:bldP spid="10" grpId="0" animBg="1"/>
      <p:bldP spid="11" grpId="0" animBg="1" autoUpdateAnimBg="0"/>
      <p:bldP spid="12" grpId="0" animBg="1"/>
      <p:bldP spid="13" grpId="0" animBg="1" autoUpdateAnimBg="0"/>
      <p:bldP spid="14" grpId="0" animBg="1" autoUpdateAnimBg="0"/>
      <p:bldP spid="19" grpId="0" animBg="1"/>
      <p:bldP spid="21" grpId="0"/>
      <p:bldP spid="23" grpId="0"/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altLang="en-US" dirty="0"/>
            </a:br>
            <a:endParaRPr lang="en-US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3048582" y="3246079"/>
            <a:ext cx="6097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/>
              <a:t> </a:t>
            </a:r>
            <a:endParaRPr lang="en-US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1352" y="3724166"/>
            <a:ext cx="2406540" cy="167120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24432" y="1257327"/>
            <a:ext cx="107621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"/>
            </a:pPr>
            <a:r>
              <a:rPr lang="en-US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2023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年团队教师指导的学生参加</a:t>
            </a:r>
            <a:r>
              <a:rPr lang="en-US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21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届</a:t>
            </a:r>
            <a:r>
              <a:rPr lang="en-US" altLang="en-US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SuperMap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杯高校</a:t>
            </a:r>
            <a:r>
              <a:rPr lang="en-US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GIS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大赛中分别获得二等奖、优胜奖和若干鼓励奖。</a:t>
            </a:r>
            <a:endParaRPr lang="en-US" altLang="en-US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42900" lvl="0" indent="-342900" algn="just">
              <a:buFont typeface="Wingdings" panose="05000000000000000000" pitchFamily="2" charset="2"/>
              <a:buChar char=""/>
            </a:pPr>
            <a:r>
              <a:rPr lang="en-US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2022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年《邂逅最美高原植物》在第二十一届“互联网</a:t>
            </a:r>
            <a:r>
              <a:rPr lang="en-US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+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”大学生创新创业大赛校级比赛获得优秀奖。</a:t>
            </a:r>
            <a:endParaRPr lang="en-US" altLang="en-US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42900" lvl="0" indent="-342900" algn="just">
              <a:buFont typeface="Wingdings" panose="05000000000000000000" pitchFamily="2" charset="2"/>
              <a:buChar char=""/>
            </a:pPr>
            <a:r>
              <a:rPr lang="en-US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2022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年《邂逅最美高原植物》获得甘肃民族师范学院大学生创新创业训练计划项目校级立项。</a:t>
            </a:r>
            <a:endParaRPr lang="en-US" altLang="en-US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2" name="图片 11" descr="文本&#10;&#10;中度可信度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226" y="3675474"/>
            <a:ext cx="2389299" cy="164066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976" y="5213510"/>
            <a:ext cx="2300874" cy="164348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565" y="5250377"/>
            <a:ext cx="2278490" cy="156433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194" y="5231442"/>
            <a:ext cx="2382332" cy="16265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73" y="2154822"/>
            <a:ext cx="5215003" cy="2961753"/>
          </a:xfrm>
          <a:prstGeom prst="rect">
            <a:avLst/>
          </a:prstGeom>
          <a:noFill/>
          <a:ln w="28575" cmpd="sng">
            <a:solidFill>
              <a:srgbClr val="2B8303"/>
            </a:solidFill>
            <a:prstDash val="solid"/>
          </a:ln>
        </p:spPr>
      </p:pic>
      <p:pic>
        <p:nvPicPr>
          <p:cNvPr id="7" name="内容占位符 6" descr="mmexport1701802887312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179205" y="4921009"/>
            <a:ext cx="3146534" cy="1936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2312" y="3180032"/>
            <a:ext cx="2692538" cy="200670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" y="-259968"/>
            <a:ext cx="12192000" cy="774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23417" y="-86266"/>
            <a:ext cx="4988689" cy="46111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2B8303"/>
                </a:solidFill>
              </a:rPr>
              <a:t>7</a:t>
            </a:r>
            <a:r>
              <a:rPr lang="zh-CN" altLang="en-US" b="1" dirty="0">
                <a:solidFill>
                  <a:srgbClr val="2B8303"/>
                </a:solidFill>
              </a:rPr>
              <a:t>、</a:t>
            </a:r>
            <a:r>
              <a:rPr lang="zh-CN" altLang="en-US" b="1" dirty="0"/>
              <a:t>以研促学，以赛促学，建立学生兴趣小组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5534489"/>
            <a:ext cx="419100" cy="9856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4599538"/>
            <a:ext cx="419100" cy="100202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3664585"/>
            <a:ext cx="419100" cy="100202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2746060"/>
            <a:ext cx="419100" cy="98560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1811108"/>
            <a:ext cx="419100" cy="100202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71525"/>
          </a:xfrm>
          <a:prstGeom prst="rect">
            <a:avLst/>
          </a:prstGeom>
        </p:spPr>
      </p:pic>
      <p:pic>
        <p:nvPicPr>
          <p:cNvPr id="16" name="图片 15" descr="徽标&#10;&#10;描述已自动生成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000" y="35742"/>
            <a:ext cx="720000" cy="72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07852" y="1930122"/>
            <a:ext cx="944959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2022年团队教师赵頗琛指导本科毕业论文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评为 “优秀毕业论文指导教师”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2022年团队教师王丹彤指导本科毕业论文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评为 “优秀毕业论文指导教师”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2022年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邂逅最美高原植物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在第二十一届 "互联网+" 大学生创新创业大赛校级比赛获得优秀奖。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2022年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邂逅最美高原植物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获得甘肃民族示范学院大学生创新创业训练计划项目校级立项。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2022年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"两山理论"下甘南黄河上游草原生态产品价值实现路径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获得甘肃省高校教师创新基金项目立项。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2021年团队教师王丹彤指导本科毕业论文、 评为"优秀毕业论文指导教师"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2021年团队教师卓玛兰草指导本科毕业论文、评为"优秀毕业论文指导教师"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2019年十二届"挑战杯"甘肃省大学生课外学术科研作品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基于牧户视角下苏南县异地借牧实施效果调查研究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获竞赛三等奖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2019年团队教师王丹彤获校青年教师技能大赛优秀奖。 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04069" y="2915853"/>
            <a:ext cx="1050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2B8303"/>
                </a:solidFill>
              </a:rPr>
              <a:t>2022</a:t>
            </a:r>
            <a:endParaRPr lang="zh-CN" altLang="en-US" sz="2000" b="1" dirty="0">
              <a:solidFill>
                <a:srgbClr val="2B8303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04069" y="4731220"/>
            <a:ext cx="1050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2B8303"/>
                </a:solidFill>
              </a:rPr>
              <a:t>2021</a:t>
            </a:r>
            <a:endParaRPr lang="zh-CN" altLang="en-US" sz="2000" b="1" dirty="0">
              <a:solidFill>
                <a:srgbClr val="2B8303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4069" y="5827942"/>
            <a:ext cx="1050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2B8303"/>
                </a:solidFill>
              </a:rPr>
              <a:t>2019</a:t>
            </a:r>
            <a:endParaRPr lang="zh-CN" altLang="en-US" sz="2000" b="1" dirty="0">
              <a:solidFill>
                <a:srgbClr val="2B8303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2640" y="982168"/>
            <a:ext cx="420660" cy="99983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465026" y="1504999"/>
            <a:ext cx="90807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altLang="en-US" sz="20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2023</a:t>
            </a:r>
            <a:r>
              <a:rPr lang="zh-CN" altLang="en-US" sz="20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年团队三位教师参加</a:t>
            </a:r>
            <a:r>
              <a:rPr lang="en-US" altLang="en-US" sz="20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21</a:t>
            </a:r>
            <a:r>
              <a:rPr lang="zh-CN" altLang="en-US" sz="20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届</a:t>
            </a:r>
            <a:r>
              <a:rPr lang="en-US" altLang="en-US" sz="2000" b="1" kern="100" dirty="0" err="1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SuperMap</a:t>
            </a:r>
            <a:r>
              <a:rPr lang="zh-CN" altLang="en-US" sz="20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杯高校</a:t>
            </a:r>
            <a:r>
              <a:rPr lang="en-US" altLang="en-US" sz="20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GIS</a:t>
            </a:r>
            <a:r>
              <a:rPr lang="zh-CN" altLang="en-US" sz="20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大赛分别获得优秀指导老师。</a:t>
            </a:r>
            <a:endParaRPr lang="en-US" altLang="en-US" sz="2000" b="1" kern="100" dirty="0"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的植物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504" y="170665"/>
            <a:ext cx="2571750" cy="4638675"/>
          </a:xfrm>
          <a:prstGeom prst="rect">
            <a:avLst/>
          </a:prstGeom>
        </p:spPr>
      </p:pic>
      <p:pic>
        <p:nvPicPr>
          <p:cNvPr id="13" name="图片 12" descr="绿色的鹦鹉&#10;&#10;低可信度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83" y="142090"/>
            <a:ext cx="2562225" cy="4676775"/>
          </a:xfrm>
          <a:prstGeom prst="rect">
            <a:avLst/>
          </a:prstGeom>
        </p:spPr>
      </p:pic>
      <p:pic>
        <p:nvPicPr>
          <p:cNvPr id="14" name="图片 13" descr="草地上的大树&#10;&#10;中度可信度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231" y="142090"/>
            <a:ext cx="2571750" cy="4657725"/>
          </a:xfrm>
          <a:prstGeom prst="rect">
            <a:avLst/>
          </a:prstGeom>
        </p:spPr>
      </p:pic>
      <p:pic>
        <p:nvPicPr>
          <p:cNvPr id="15" name="图片 14" descr="蓝色的天空&#10;&#10;中度可信度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777" y="170665"/>
            <a:ext cx="2571750" cy="4629150"/>
          </a:xfrm>
          <a:prstGeom prst="rect">
            <a:avLst/>
          </a:prstGeom>
        </p:spPr>
      </p:pic>
      <p:cxnSp>
        <p:nvCxnSpPr>
          <p:cNvPr id="16" name="直接连接符 15"/>
          <p:cNvCxnSpPr/>
          <p:nvPr/>
        </p:nvCxnSpPr>
        <p:spPr>
          <a:xfrm>
            <a:off x="0" y="6350696"/>
            <a:ext cx="12192000" cy="0"/>
          </a:xfrm>
          <a:prstGeom prst="line">
            <a:avLst/>
          </a:prstGeom>
          <a:ln w="25400">
            <a:gradFill flip="none" rotWithShape="1">
              <a:gsLst>
                <a:gs pos="70000">
                  <a:srgbClr val="95C181"/>
                </a:gs>
                <a:gs pos="50000">
                  <a:schemeClr val="bg1">
                    <a:lumMod val="99000"/>
                    <a:lumOff val="1000"/>
                    <a:alpha val="0"/>
                  </a:schemeClr>
                </a:gs>
                <a:gs pos="30000">
                  <a:srgbClr val="95C181"/>
                </a:gs>
                <a:gs pos="0">
                  <a:srgbClr val="2B8303"/>
                </a:gs>
                <a:gs pos="100000">
                  <a:srgbClr val="2B8303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2532050" y="5045965"/>
            <a:ext cx="7127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2B830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感谢聆听</a:t>
            </a:r>
            <a:endParaRPr lang="zh-CN" altLang="en-US" sz="6000" b="1" dirty="0">
              <a:solidFill>
                <a:srgbClr val="2B8303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532049" y="6205931"/>
            <a:ext cx="71278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>
                <a:solidFill>
                  <a:srgbClr val="2B830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植 物 地 理 学 教 学 团 队</a:t>
            </a:r>
            <a:endParaRPr lang="zh-CN" altLang="en-US" sz="1100" dirty="0">
              <a:solidFill>
                <a:srgbClr val="2B8303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 descr="徽标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27000"/>
            <a:ext cx="720000" cy="7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徽标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17" y="0"/>
            <a:ext cx="9541565" cy="6858000"/>
          </a:xfrm>
          <a:prstGeom prst="rect">
            <a:avLst/>
          </a:prstGeom>
        </p:spPr>
      </p:pic>
      <p:pic>
        <p:nvPicPr>
          <p:cNvPr id="7" name="图片 6" descr="一辆绿色的车&#10;&#10;中度可信度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925" y="1785333"/>
            <a:ext cx="7077075" cy="37719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487000" y="4482734"/>
            <a:ext cx="1373187" cy="477387"/>
          </a:xfrm>
          <a:prstGeom prst="rect">
            <a:avLst/>
          </a:prstGeom>
          <a:solidFill>
            <a:srgbClr val="2B8303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300" b="1" dirty="0">
                <a:latin typeface="黑体" panose="02010609060101010101" pitchFamily="49" charset="-122"/>
                <a:ea typeface="黑体" panose="02010609060101010101" pitchFamily="49" charset="-122"/>
              </a:rPr>
              <a:t>第四点</a:t>
            </a:r>
            <a:endParaRPr lang="zh-CN" altLang="en-US" sz="23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9" name="图片 18" descr="徽标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27000"/>
            <a:ext cx="720000" cy="720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131174" y="1880245"/>
            <a:ext cx="1991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b="1" dirty="0"/>
              <a:t>课程基本信息</a:t>
            </a:r>
            <a:endParaRPr lang="zh-CN" altLang="en-US" sz="2000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2131174" y="3646627"/>
            <a:ext cx="1991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b="1" dirty="0"/>
              <a:t>教学创新</a:t>
            </a:r>
            <a:endParaRPr lang="zh-CN" altLang="en-US" sz="20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2131174" y="4529818"/>
            <a:ext cx="1991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b="1" dirty="0"/>
              <a:t>效果与思考</a:t>
            </a:r>
            <a:endParaRPr lang="zh-CN" altLang="en-US" sz="20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2131174" y="2763436"/>
            <a:ext cx="1991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b="1" dirty="0"/>
              <a:t>痛点解析</a:t>
            </a:r>
            <a:endParaRPr lang="zh-CN" altLang="en-US" sz="2000" b="1" dirty="0"/>
          </a:p>
        </p:txBody>
      </p:sp>
      <p:sp>
        <p:nvSpPr>
          <p:cNvPr id="12" name="文本框 11"/>
          <p:cNvSpPr txBox="1"/>
          <p:nvPr/>
        </p:nvSpPr>
        <p:spPr>
          <a:xfrm>
            <a:off x="5031212" y="5615189"/>
            <a:ext cx="29081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rgbClr val="2B8303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CONTENTS</a:t>
            </a:r>
            <a:endParaRPr lang="zh-CN" altLang="en-US" sz="4000" dirty="0">
              <a:solidFill>
                <a:srgbClr val="2B8303"/>
              </a:solidFill>
              <a:latin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01620" y="1880245"/>
            <a:ext cx="1362666" cy="49502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第一点</a:t>
            </a:r>
            <a:endParaRPr lang="en-US" altLang="en-US" sz="2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12141" y="3548819"/>
            <a:ext cx="1362666" cy="49502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第三点</a:t>
            </a:r>
            <a:endParaRPr lang="en-US" altLang="en-US" sz="2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29400" y="2705762"/>
            <a:ext cx="1362666" cy="49502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第二点</a:t>
            </a:r>
            <a:endParaRPr lang="en-US" altLang="en-US" sz="2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1263650"/>
            <a:ext cx="12287250" cy="4509620"/>
            <a:chOff x="0" y="1263650"/>
            <a:chExt cx="12287250" cy="4509620"/>
          </a:xfrm>
        </p:grpSpPr>
        <p:pic>
          <p:nvPicPr>
            <p:cNvPr id="5" name="图片 4" descr="形状, 矩形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1425" y="1263650"/>
              <a:ext cx="8505825" cy="1981200"/>
            </a:xfrm>
            <a:prstGeom prst="rect">
              <a:avLst/>
            </a:prstGeom>
          </p:spPr>
        </p:pic>
        <p:pic>
          <p:nvPicPr>
            <p:cNvPr id="7" name="图片 6" descr="形状, 正方形&#10;&#10;描述已自动生成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935070"/>
              <a:ext cx="5362575" cy="838200"/>
            </a:xfrm>
            <a:prstGeom prst="rect">
              <a:avLst/>
            </a:prstGeom>
          </p:spPr>
        </p:pic>
        <p:pic>
          <p:nvPicPr>
            <p:cNvPr id="9" name="图片 8" descr="文本&#10;&#10;描述已自动生成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84830"/>
              <a:ext cx="10800000" cy="3088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273050" y="2221606"/>
              <a:ext cx="8077200" cy="2445644"/>
            </a:xfrm>
            <a:prstGeom prst="rect">
              <a:avLst/>
            </a:prstGeom>
            <a:solidFill>
              <a:srgbClr val="2B830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2" name="图片 11" descr="徽标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27000"/>
            <a:ext cx="720000" cy="720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4876" y="3785497"/>
            <a:ext cx="2260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PART</a:t>
            </a:r>
            <a:endParaRPr lang="zh-CN" altLang="en-US" sz="6000" dirty="0">
              <a:solidFill>
                <a:schemeClr val="bg1"/>
              </a:solidFill>
              <a:latin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32911" y="2831512"/>
            <a:ext cx="57276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7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课程基本信息</a:t>
            </a:r>
            <a:endParaRPr lang="zh-CN" altLang="en-US" sz="72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16033" y="2470776"/>
            <a:ext cx="1607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0" b="1" dirty="0">
                <a:solidFill>
                  <a:schemeClr val="bg1"/>
                </a:solidFill>
                <a:latin typeface="Bahnschrift SemiBold Condensed" panose="020B0502040204020203" pitchFamily="34" charset="0"/>
                <a:ea typeface="黑体" panose="02010609060101010101" pitchFamily="49" charset="-122"/>
                <a:cs typeface="ADLaM Display" panose="020F0502020204030204" pitchFamily="2" charset="0"/>
              </a:rPr>
              <a:t>01</a:t>
            </a:r>
            <a:endParaRPr lang="zh-CN" altLang="en-US" sz="12000" b="1" dirty="0">
              <a:solidFill>
                <a:schemeClr val="bg1"/>
              </a:solidFill>
              <a:latin typeface="Bahnschrift SemiBold Condensed" panose="020B0502040204020203" pitchFamily="34" charset="0"/>
              <a:ea typeface="黑体" panose="02010609060101010101" pitchFamily="49" charset="-122"/>
              <a:cs typeface="ADLaM Display" panose="020F05020202040302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7"/>
            <a:ext cx="12192000" cy="774551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2781301" y="5250007"/>
            <a:ext cx="6629398" cy="304800"/>
            <a:chOff x="2781301" y="5173134"/>
            <a:chExt cx="6629398" cy="30480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1301" y="5173134"/>
              <a:ext cx="2209800" cy="304800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899" y="5173134"/>
              <a:ext cx="2209800" cy="304800"/>
            </a:xfrm>
            <a:prstGeom prst="rect">
              <a:avLst/>
            </a:prstGeom>
          </p:spPr>
        </p:pic>
      </p:grpSp>
      <p:pic>
        <p:nvPicPr>
          <p:cNvPr id="32" name="图片 31" descr="徽标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000" y="35742"/>
            <a:ext cx="720000" cy="7200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418355" y="3685138"/>
            <a:ext cx="1861248" cy="540000"/>
            <a:chOff x="2932573" y="3648292"/>
            <a:chExt cx="1861248" cy="54000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621" y="3708742"/>
              <a:ext cx="1219200" cy="419100"/>
            </a:xfrm>
            <a:prstGeom prst="rect">
              <a:avLst/>
            </a:prstGeom>
          </p:spPr>
        </p:pic>
        <p:pic>
          <p:nvPicPr>
            <p:cNvPr id="5" name="图形 4" descr="男人群 纯色填充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932573" y="3648292"/>
              <a:ext cx="540000" cy="540000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5171815" y="3624688"/>
            <a:ext cx="1861248" cy="540000"/>
            <a:chOff x="4895869" y="3648292"/>
            <a:chExt cx="1861248" cy="540000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7917" y="3699217"/>
              <a:ext cx="1219200" cy="438150"/>
            </a:xfrm>
            <a:prstGeom prst="rect">
              <a:avLst/>
            </a:prstGeom>
          </p:spPr>
        </p:pic>
        <p:pic>
          <p:nvPicPr>
            <p:cNvPr id="7" name="图形 6" descr="上升趋势 纯色填充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895869" y="3648292"/>
              <a:ext cx="540000" cy="540000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8925275" y="3660456"/>
            <a:ext cx="1861248" cy="540000"/>
            <a:chOff x="6859165" y="3648292"/>
            <a:chExt cx="1861248" cy="54000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1213" y="3708742"/>
              <a:ext cx="1219200" cy="419100"/>
            </a:xfrm>
            <a:prstGeom prst="rect">
              <a:avLst/>
            </a:prstGeom>
          </p:spPr>
        </p:pic>
        <p:pic>
          <p:nvPicPr>
            <p:cNvPr id="9" name="图形 8" descr="公文包 纯色填充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859165" y="3648292"/>
              <a:ext cx="540000" cy="540000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1088264" y="1431625"/>
            <a:ext cx="10015471" cy="1764406"/>
            <a:chOff x="1266422" y="1193061"/>
            <a:chExt cx="10015471" cy="1764406"/>
          </a:xfrm>
        </p:grpSpPr>
        <p:pic>
          <p:nvPicPr>
            <p:cNvPr id="3" name="图形 2" descr="教室 纯色填充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266422" y="1535264"/>
              <a:ext cx="1080000" cy="1080000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2670003" y="1193061"/>
              <a:ext cx="8611890" cy="1764406"/>
            </a:xfrm>
            <a:prstGeom prst="rect">
              <a:avLst/>
            </a:prstGeom>
            <a:noFill/>
            <a:ln w="50800" cap="rnd">
              <a:solidFill>
                <a:srgbClr val="2B830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6" name="矩形: 圆角 15"/>
          <p:cNvSpPr/>
          <p:nvPr/>
        </p:nvSpPr>
        <p:spPr>
          <a:xfrm>
            <a:off x="3279603" y="999279"/>
            <a:ext cx="1771028" cy="869058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2B83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2B830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培 养 目 标</a:t>
            </a:r>
            <a:endParaRPr lang="en-US" altLang="zh-CN" sz="2000" b="1" dirty="0">
              <a:solidFill>
                <a:srgbClr val="2B8303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000" b="1" dirty="0">
                <a:solidFill>
                  <a:srgbClr val="2B830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专 业 人 才</a:t>
            </a:r>
            <a:endParaRPr lang="zh-CN" altLang="en-US" sz="2000" b="1" dirty="0">
              <a:solidFill>
                <a:srgbClr val="2B8303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418355" y="4188389"/>
            <a:ext cx="1861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/>
              <a:t>地理科学专业</a:t>
            </a:r>
            <a:endParaRPr lang="en-US" altLang="zh-CN" b="1" dirty="0"/>
          </a:p>
          <a:p>
            <a:pPr algn="ctr"/>
            <a:r>
              <a:rPr lang="zh-CN" altLang="en-US" b="1" dirty="0"/>
              <a:t>大三学生</a:t>
            </a:r>
            <a:endParaRPr lang="zh-CN" altLang="en-US" b="1" dirty="0"/>
          </a:p>
        </p:txBody>
      </p:sp>
      <p:sp>
        <p:nvSpPr>
          <p:cNvPr id="18" name="文本框 17"/>
          <p:cNvSpPr txBox="1"/>
          <p:nvPr/>
        </p:nvSpPr>
        <p:spPr>
          <a:xfrm>
            <a:off x="5171815" y="4188389"/>
            <a:ext cx="1861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48</a:t>
            </a:r>
            <a:r>
              <a:rPr lang="zh-CN" altLang="en-US" b="1" dirty="0"/>
              <a:t>学时  </a:t>
            </a:r>
            <a:r>
              <a:rPr lang="en-US" altLang="zh-CN" b="1" dirty="0"/>
              <a:t>3</a:t>
            </a:r>
            <a:r>
              <a:rPr lang="zh-CN" altLang="en-US" b="1" dirty="0"/>
              <a:t>学分</a:t>
            </a:r>
            <a:endParaRPr lang="en-US" altLang="zh-CN" b="1" dirty="0"/>
          </a:p>
          <a:p>
            <a:pPr algn="ctr"/>
            <a:r>
              <a:rPr lang="zh-CN" altLang="en-US" b="1" dirty="0"/>
              <a:t>理论</a:t>
            </a:r>
            <a:r>
              <a:rPr lang="en-US" altLang="zh-CN" b="1" dirty="0"/>
              <a:t>32+</a:t>
            </a:r>
            <a:r>
              <a:rPr lang="zh-CN" altLang="en-US" b="1" dirty="0"/>
              <a:t>实践</a:t>
            </a:r>
            <a:r>
              <a:rPr lang="en-US" altLang="zh-CN" b="1" dirty="0"/>
              <a:t>16</a:t>
            </a:r>
            <a:endParaRPr lang="zh-CN" altLang="en-US" b="1" dirty="0"/>
          </a:p>
        </p:txBody>
      </p:sp>
      <p:sp>
        <p:nvSpPr>
          <p:cNvPr id="19" name="文本框 18"/>
          <p:cNvSpPr txBox="1"/>
          <p:nvPr/>
        </p:nvSpPr>
        <p:spPr>
          <a:xfrm>
            <a:off x="8925275" y="4188389"/>
            <a:ext cx="1861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/>
              <a:t>专业基础课</a:t>
            </a:r>
            <a:endParaRPr lang="zh-CN" altLang="en-US" b="1" dirty="0"/>
          </a:p>
        </p:txBody>
      </p:sp>
      <p:sp>
        <p:nvSpPr>
          <p:cNvPr id="21" name="文本框 20"/>
          <p:cNvSpPr txBox="1"/>
          <p:nvPr/>
        </p:nvSpPr>
        <p:spPr>
          <a:xfrm>
            <a:off x="2781301" y="5608678"/>
            <a:ext cx="2209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/>
              <a:t>地貌学、土壤学、</a:t>
            </a:r>
            <a:r>
              <a:rPr lang="en-US" altLang="zh-CN" sz="1700" b="1" dirty="0"/>
              <a:t>RS</a:t>
            </a:r>
            <a:r>
              <a:rPr lang="zh-CN" altLang="en-US" sz="1700" b="1" dirty="0"/>
              <a:t>、</a:t>
            </a:r>
            <a:r>
              <a:rPr lang="en-US" altLang="zh-CN" sz="1700" b="1" dirty="0"/>
              <a:t>GIS</a:t>
            </a:r>
            <a:r>
              <a:rPr lang="zh-CN" altLang="en-US" sz="1700" b="1" dirty="0"/>
              <a:t>、气象气候学</a:t>
            </a:r>
            <a:endParaRPr lang="zh-CN" altLang="en-US" sz="1700" b="1" dirty="0"/>
          </a:p>
        </p:txBody>
      </p:sp>
      <p:sp>
        <p:nvSpPr>
          <p:cNvPr id="23" name="文本框 22"/>
          <p:cNvSpPr txBox="1"/>
          <p:nvPr/>
        </p:nvSpPr>
        <p:spPr>
          <a:xfrm>
            <a:off x="7200899" y="5608678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/>
              <a:t>高寒生态</a:t>
            </a:r>
            <a:endParaRPr lang="en-US" altLang="zh-CN" b="1" dirty="0"/>
          </a:p>
          <a:p>
            <a:pPr algn="ctr"/>
            <a:r>
              <a:rPr lang="zh-CN" altLang="en-US" b="1" dirty="0"/>
              <a:t>甘南地理</a:t>
            </a:r>
            <a:endParaRPr lang="zh-CN" altLang="en-US" b="1" dirty="0"/>
          </a:p>
        </p:txBody>
      </p:sp>
      <p:sp>
        <p:nvSpPr>
          <p:cNvPr id="25" name="文本框 24"/>
          <p:cNvSpPr txBox="1"/>
          <p:nvPr/>
        </p:nvSpPr>
        <p:spPr>
          <a:xfrm>
            <a:off x="2682872" y="1853655"/>
            <a:ext cx="8175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       立足本省、面向行业 </a:t>
            </a:r>
            <a:r>
              <a:rPr lang="en-US" altLang="zh-CN" sz="2000" b="1" dirty="0"/>
              <a:t>, </a:t>
            </a:r>
            <a:r>
              <a:rPr lang="zh-CN" altLang="en-US" sz="2000" b="1" dirty="0"/>
              <a:t>培育具备良好的人文科学与职业素养、 扎实的自然科学与地理科学专业知识培育较强的动手实践能力、 能够在地理科学领域从事、城乡规划建设、地理信息系统、人文科学等相关工作的高素质创新型人才。</a:t>
            </a:r>
            <a:endParaRPr lang="zh-CN" altLang="en-US" sz="2000" b="1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  <p:bldP spid="23" grpId="0"/>
      <p:bldP spid="25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74000"/>
          </a:xfrm>
          <a:prstGeom prst="rect">
            <a:avLst/>
          </a:prstGeom>
        </p:spPr>
      </p:pic>
      <p:pic>
        <p:nvPicPr>
          <p:cNvPr id="6" name="图片 5" descr="徽标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000" y="35742"/>
            <a:ext cx="720000" cy="7200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705185" y="1013378"/>
            <a:ext cx="8768952" cy="1050021"/>
            <a:chOff x="1282303" y="1564481"/>
            <a:chExt cx="8768952" cy="842963"/>
          </a:xfrm>
        </p:grpSpPr>
        <p:sp>
          <p:nvSpPr>
            <p:cNvPr id="2" name="矩形: 圆角 1"/>
            <p:cNvSpPr/>
            <p:nvPr/>
          </p:nvSpPr>
          <p:spPr>
            <a:xfrm>
              <a:off x="1282303" y="1564481"/>
              <a:ext cx="1439465" cy="842963"/>
            </a:xfrm>
            <a:prstGeom prst="roundRect">
              <a:avLst/>
            </a:prstGeom>
            <a:solidFill>
              <a:srgbClr val="F3F0B7"/>
            </a:solidFill>
            <a:ln w="50800" cap="rnd">
              <a:solidFill>
                <a:srgbClr val="2B8303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</a:rPr>
                <a:t>常识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矩形: 圆角 9"/>
            <p:cNvSpPr/>
            <p:nvPr/>
          </p:nvSpPr>
          <p:spPr>
            <a:xfrm>
              <a:off x="2721768" y="1646634"/>
              <a:ext cx="7329487" cy="678656"/>
            </a:xfrm>
            <a:prstGeom prst="roundRect">
              <a:avLst/>
            </a:prstGeom>
            <a:solidFill>
              <a:srgbClr val="F3F0B7"/>
            </a:solidFill>
            <a:ln w="50800" cap="rnd">
              <a:solidFill>
                <a:srgbClr val="2B8303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</a:rPr>
                <a:t>掌握植物学形态术语及植物类群的基本特征，认识常见植物。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705185" y="2136368"/>
            <a:ext cx="8768952" cy="1050021"/>
            <a:chOff x="1282303" y="1564481"/>
            <a:chExt cx="8768952" cy="842963"/>
          </a:xfrm>
        </p:grpSpPr>
        <p:sp>
          <p:nvSpPr>
            <p:cNvPr id="25" name="矩形: 圆角 24"/>
            <p:cNvSpPr/>
            <p:nvPr/>
          </p:nvSpPr>
          <p:spPr>
            <a:xfrm>
              <a:off x="1282303" y="1564481"/>
              <a:ext cx="1439465" cy="842963"/>
            </a:xfrm>
            <a:prstGeom prst="roundRect">
              <a:avLst/>
            </a:prstGeom>
            <a:solidFill>
              <a:srgbClr val="F3F0B7"/>
            </a:solidFill>
            <a:ln w="50800" cap="rnd">
              <a:solidFill>
                <a:srgbClr val="2B8303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</a:rPr>
                <a:t>联系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矩形: 圆角 25"/>
            <p:cNvSpPr/>
            <p:nvPr/>
          </p:nvSpPr>
          <p:spPr>
            <a:xfrm>
              <a:off x="2721768" y="1646634"/>
              <a:ext cx="7329487" cy="678656"/>
            </a:xfrm>
            <a:prstGeom prst="roundRect">
              <a:avLst/>
            </a:prstGeom>
            <a:solidFill>
              <a:srgbClr val="F3F0B7"/>
            </a:solidFill>
            <a:ln w="50800" cap="rnd">
              <a:solidFill>
                <a:srgbClr val="2B8303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</a:rPr>
                <a:t>掌握光、温、水、土壤等主要生态因子对植物的生态作用以及植物的适应性。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705185" y="3259358"/>
            <a:ext cx="8768952" cy="1050021"/>
            <a:chOff x="1282303" y="1564481"/>
            <a:chExt cx="8768952" cy="842963"/>
          </a:xfrm>
        </p:grpSpPr>
        <p:sp>
          <p:nvSpPr>
            <p:cNvPr id="28" name="矩形: 圆角 27"/>
            <p:cNvSpPr/>
            <p:nvPr/>
          </p:nvSpPr>
          <p:spPr>
            <a:xfrm>
              <a:off x="1282303" y="1564481"/>
              <a:ext cx="1439465" cy="842963"/>
            </a:xfrm>
            <a:prstGeom prst="roundRect">
              <a:avLst/>
            </a:prstGeom>
            <a:solidFill>
              <a:srgbClr val="F3F0B7"/>
            </a:solidFill>
            <a:ln w="50800" cap="rnd">
              <a:solidFill>
                <a:srgbClr val="2B8303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</a:rPr>
                <a:t>分布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矩形: 圆角 28"/>
            <p:cNvSpPr/>
            <p:nvPr/>
          </p:nvSpPr>
          <p:spPr>
            <a:xfrm>
              <a:off x="2721768" y="1646634"/>
              <a:ext cx="7329487" cy="678656"/>
            </a:xfrm>
            <a:prstGeom prst="roundRect">
              <a:avLst/>
            </a:prstGeom>
            <a:solidFill>
              <a:srgbClr val="F3F0B7"/>
            </a:solidFill>
            <a:ln w="50800" cap="rnd">
              <a:solidFill>
                <a:srgbClr val="2B8303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</a:rPr>
                <a:t>了解植被在地球上的分布规律、主要植被类型的特征以及保护利用。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705185" y="4382348"/>
            <a:ext cx="8768952" cy="1050021"/>
            <a:chOff x="1282303" y="1564481"/>
            <a:chExt cx="8768952" cy="842963"/>
          </a:xfrm>
        </p:grpSpPr>
        <p:sp>
          <p:nvSpPr>
            <p:cNvPr id="31" name="矩形: 圆角 30"/>
            <p:cNvSpPr/>
            <p:nvPr/>
          </p:nvSpPr>
          <p:spPr>
            <a:xfrm>
              <a:off x="1282303" y="1564481"/>
              <a:ext cx="1439465" cy="842963"/>
            </a:xfrm>
            <a:prstGeom prst="roundRect">
              <a:avLst/>
            </a:prstGeom>
            <a:solidFill>
              <a:srgbClr val="F3F0B7"/>
            </a:solidFill>
            <a:ln w="50800" cap="rnd">
              <a:solidFill>
                <a:srgbClr val="2B8303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</a:rPr>
                <a:t>技能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矩形: 圆角 31"/>
            <p:cNvSpPr/>
            <p:nvPr/>
          </p:nvSpPr>
          <p:spPr>
            <a:xfrm>
              <a:off x="2721768" y="1646634"/>
              <a:ext cx="7329487" cy="678656"/>
            </a:xfrm>
            <a:prstGeom prst="roundRect">
              <a:avLst/>
            </a:prstGeom>
            <a:solidFill>
              <a:srgbClr val="F3F0B7"/>
            </a:solidFill>
            <a:ln w="50800" cap="rnd">
              <a:solidFill>
                <a:srgbClr val="2B8303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</a:rPr>
                <a:t>掌握植物群落凋查的基本方法技能和技巧，能熟练地将植物地理学知识运用实践之中，学会查阅资料以了解植物地理学的最新进展。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699827" y="5505336"/>
            <a:ext cx="8768952" cy="1050021"/>
            <a:chOff x="1282303" y="1564481"/>
            <a:chExt cx="8768952" cy="842963"/>
          </a:xfrm>
        </p:grpSpPr>
        <p:sp>
          <p:nvSpPr>
            <p:cNvPr id="34" name="矩形: 圆角 33"/>
            <p:cNvSpPr/>
            <p:nvPr/>
          </p:nvSpPr>
          <p:spPr>
            <a:xfrm>
              <a:off x="1282303" y="1564481"/>
              <a:ext cx="1439465" cy="842963"/>
            </a:xfrm>
            <a:prstGeom prst="roundRect">
              <a:avLst/>
            </a:prstGeom>
            <a:solidFill>
              <a:srgbClr val="F3F0B7"/>
            </a:solidFill>
            <a:ln w="50800" cap="rnd">
              <a:solidFill>
                <a:srgbClr val="2B8303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</a:rPr>
                <a:t>动态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5" name="矩形: 圆角 34"/>
            <p:cNvSpPr/>
            <p:nvPr/>
          </p:nvSpPr>
          <p:spPr>
            <a:xfrm>
              <a:off x="2721768" y="1646634"/>
              <a:ext cx="7329487" cy="678656"/>
            </a:xfrm>
            <a:prstGeom prst="roundRect">
              <a:avLst/>
            </a:prstGeom>
            <a:solidFill>
              <a:srgbClr val="F3F0B7"/>
            </a:solidFill>
            <a:ln w="50800" cap="rnd">
              <a:solidFill>
                <a:srgbClr val="2B8303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</a:rPr>
                <a:t>掌握植物区系学的基本原理及研究方法；掌握植物群落的种类组成、外貌、结构、动态特征以及分类及排序等方面的基础知识。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1263650"/>
            <a:ext cx="12287250" cy="4509620"/>
            <a:chOff x="0" y="1263650"/>
            <a:chExt cx="12287250" cy="4509620"/>
          </a:xfrm>
        </p:grpSpPr>
        <p:pic>
          <p:nvPicPr>
            <p:cNvPr id="5" name="图片 4" descr="形状, 矩形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1425" y="1263650"/>
              <a:ext cx="8505825" cy="1981200"/>
            </a:xfrm>
            <a:prstGeom prst="rect">
              <a:avLst/>
            </a:prstGeom>
          </p:spPr>
        </p:pic>
        <p:pic>
          <p:nvPicPr>
            <p:cNvPr id="7" name="图片 6" descr="形状, 正方形&#10;&#10;描述已自动生成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935070"/>
              <a:ext cx="5362575" cy="838200"/>
            </a:xfrm>
            <a:prstGeom prst="rect">
              <a:avLst/>
            </a:prstGeom>
          </p:spPr>
        </p:pic>
        <p:pic>
          <p:nvPicPr>
            <p:cNvPr id="9" name="图片 8" descr="文本&#10;&#10;描述已自动生成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84830"/>
              <a:ext cx="10800000" cy="3088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273050" y="2221606"/>
              <a:ext cx="8077200" cy="2445644"/>
            </a:xfrm>
            <a:prstGeom prst="rect">
              <a:avLst/>
            </a:prstGeom>
            <a:solidFill>
              <a:srgbClr val="2B830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2" name="图片 11" descr="徽标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27000"/>
            <a:ext cx="720000" cy="720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4876" y="3785497"/>
            <a:ext cx="2260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PART</a:t>
            </a:r>
            <a:endParaRPr lang="zh-CN" altLang="en-US" sz="6000" dirty="0">
              <a:solidFill>
                <a:schemeClr val="bg1"/>
              </a:solidFill>
              <a:latin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32911" y="2831512"/>
            <a:ext cx="57276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7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痛点解析</a:t>
            </a:r>
            <a:endParaRPr lang="zh-CN" altLang="en-US" sz="72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16033" y="2470776"/>
            <a:ext cx="1607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0" b="1" dirty="0">
                <a:solidFill>
                  <a:schemeClr val="bg1"/>
                </a:solidFill>
                <a:latin typeface="Bahnschrift SemiBold Condensed" panose="020B0502040204020203" pitchFamily="34" charset="0"/>
                <a:ea typeface="黑体" panose="02010609060101010101" pitchFamily="49" charset="-122"/>
                <a:cs typeface="ADLaM Display" panose="020F0502020204030204" pitchFamily="2" charset="0"/>
              </a:rPr>
              <a:t>02</a:t>
            </a:r>
            <a:endParaRPr lang="zh-CN" altLang="en-US" sz="12000" b="1" dirty="0">
              <a:solidFill>
                <a:schemeClr val="bg1"/>
              </a:solidFill>
              <a:latin typeface="Bahnschrift SemiBold Condensed" panose="020B0502040204020203" pitchFamily="34" charset="0"/>
              <a:ea typeface="黑体" panose="02010609060101010101" pitchFamily="49" charset="-122"/>
              <a:cs typeface="ADLaM Display" panose="020F05020202040302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774000"/>
          </a:xfrm>
          <a:prstGeom prst="rect">
            <a:avLst/>
          </a:prstGeom>
        </p:spPr>
      </p:pic>
      <p:pic>
        <p:nvPicPr>
          <p:cNvPr id="6" name="图片 5" descr="徽标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000" y="35742"/>
            <a:ext cx="720000" cy="7200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6086475" y="1335881"/>
            <a:ext cx="0" cy="4536281"/>
          </a:xfrm>
          <a:prstGeom prst="line">
            <a:avLst/>
          </a:prstGeom>
          <a:ln w="25400">
            <a:gradFill>
              <a:gsLst>
                <a:gs pos="50000">
                  <a:schemeClr val="bg1"/>
                </a:gs>
                <a:gs pos="0">
                  <a:srgbClr val="2B8303"/>
                </a:gs>
                <a:gs pos="100000">
                  <a:srgbClr val="2B830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/>
          <p:cNvSpPr/>
          <p:nvPr/>
        </p:nvSpPr>
        <p:spPr>
          <a:xfrm>
            <a:off x="5436394" y="2953940"/>
            <a:ext cx="1300163" cy="1300163"/>
          </a:xfrm>
          <a:prstGeom prst="ellipse">
            <a:avLst/>
          </a:prstGeom>
          <a:solidFill>
            <a:srgbClr val="2B83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VS</a:t>
            </a:r>
            <a:endParaRPr lang="zh-CN" altLang="en-US" sz="3000" dirty="0">
              <a:latin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70660" y="1914525"/>
            <a:ext cx="4279104" cy="774000"/>
          </a:xfrm>
          <a:prstGeom prst="rect">
            <a:avLst/>
          </a:prstGeom>
          <a:solidFill>
            <a:srgbClr val="96D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已学习地貌学、气候学基础等相关课程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971550" y="3359944"/>
            <a:ext cx="4279104" cy="774000"/>
          </a:xfrm>
          <a:prstGeom prst="rect">
            <a:avLst/>
          </a:prstGeom>
          <a:solidFill>
            <a:srgbClr val="96D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资料收集、处理及沟通合作能力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969770" y="4805363"/>
            <a:ext cx="4279104" cy="774000"/>
          </a:xfrm>
          <a:prstGeom prst="rect">
            <a:avLst/>
          </a:prstGeom>
          <a:solidFill>
            <a:srgbClr val="96D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善于应用信息技术辅助学习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6923187" y="1914525"/>
            <a:ext cx="4279104" cy="774000"/>
          </a:xfrm>
          <a:prstGeom prst="rect">
            <a:avLst/>
          </a:prstGeom>
          <a:solidFill>
            <a:srgbClr val="2B83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没有学过植物学，对植物性状等方面的专业知识了解甚少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6923187" y="3359944"/>
            <a:ext cx="4279104" cy="774000"/>
          </a:xfrm>
          <a:prstGeom prst="rect">
            <a:avLst/>
          </a:prstGeom>
          <a:solidFill>
            <a:srgbClr val="2B83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缺乏结合文献研究 </a:t>
            </a:r>
            <a:r>
              <a:rPr lang="en-US" altLang="zh-CN" dirty="0"/>
              <a:t>,</a:t>
            </a:r>
            <a:r>
              <a:rPr lang="zh-CN" altLang="en-US" dirty="0"/>
              <a:t>分析解决复杂工程问题并获得有效结论的能力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6923187" y="4805363"/>
            <a:ext cx="4279104" cy="774000"/>
          </a:xfrm>
          <a:prstGeom prst="rect">
            <a:avLst/>
          </a:prstGeom>
          <a:solidFill>
            <a:srgbClr val="2B83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课上学习，课下自主学习能力差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4076701" y="1085029"/>
            <a:ext cx="2009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96D624"/>
                </a:solidFill>
              </a:rPr>
              <a:t>有 利 学 情</a:t>
            </a:r>
            <a:endParaRPr lang="zh-CN" altLang="en-US" sz="2000" b="1" dirty="0">
              <a:solidFill>
                <a:srgbClr val="96D624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018653" y="1529192"/>
            <a:ext cx="1230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/>
              <a:t>基础知识</a:t>
            </a:r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3421856" y="2974611"/>
            <a:ext cx="182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/>
              <a:t>基本能力</a:t>
            </a:r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6923187" y="2956751"/>
            <a:ext cx="1378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基本能力</a:t>
            </a:r>
            <a:endParaRPr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6923187" y="4436031"/>
            <a:ext cx="1378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学习习惯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3629026" y="4436031"/>
            <a:ext cx="1619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/>
              <a:t>学习习惯</a:t>
            </a:r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6923187" y="1559407"/>
            <a:ext cx="1378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基础知识</a:t>
            </a:r>
            <a:endParaRPr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6105526" y="1085029"/>
            <a:ext cx="2009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b="1" dirty="0">
                <a:solidFill>
                  <a:srgbClr val="2B8303"/>
                </a:solidFill>
              </a:rPr>
              <a:t>不 利 学 情</a:t>
            </a:r>
            <a:endParaRPr lang="zh-CN" altLang="en-US" sz="2000" b="1" dirty="0">
              <a:solidFill>
                <a:srgbClr val="2B830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"/>
            <a:ext cx="12192003" cy="781200"/>
          </a:xfrm>
          <a:prstGeom prst="rect">
            <a:avLst/>
          </a:prstGeom>
        </p:spPr>
      </p:pic>
      <p:pic>
        <p:nvPicPr>
          <p:cNvPr id="7" name="图片 6" descr="图片包含 游戏机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44" y="1539875"/>
            <a:ext cx="1752600" cy="1752600"/>
          </a:xfrm>
          <a:prstGeom prst="rect">
            <a:avLst/>
          </a:prstGeom>
        </p:spPr>
      </p:pic>
      <p:pic>
        <p:nvPicPr>
          <p:cNvPr id="9" name="图片 8" descr="图片包含 室内, 笔记本, 电脑, 小孩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1730375"/>
            <a:ext cx="3076575" cy="1562100"/>
          </a:xfrm>
          <a:prstGeom prst="rect">
            <a:avLst/>
          </a:prstGeom>
        </p:spPr>
      </p:pic>
      <p:pic>
        <p:nvPicPr>
          <p:cNvPr id="11" name="图片 10" descr="图片包含 室内, 建筑, 桌子, 大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3565526"/>
            <a:ext cx="4152900" cy="2533650"/>
          </a:xfrm>
          <a:prstGeom prst="rect">
            <a:avLst/>
          </a:prstGeom>
        </p:spPr>
      </p:pic>
      <p:pic>
        <p:nvPicPr>
          <p:cNvPr id="12" name="图片 11" descr="徽标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000" y="35742"/>
            <a:ext cx="720000" cy="720000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7229473" y="2295593"/>
            <a:ext cx="885825" cy="885825"/>
          </a:xfrm>
          <a:prstGeom prst="ellipse">
            <a:avLst/>
          </a:prstGeom>
          <a:solidFill>
            <a:srgbClr val="96D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01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7229474" y="3523675"/>
            <a:ext cx="885825" cy="885825"/>
          </a:xfrm>
          <a:prstGeom prst="ellipse">
            <a:avLst/>
          </a:prstGeom>
          <a:solidFill>
            <a:srgbClr val="96D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02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7229474" y="4750813"/>
            <a:ext cx="885825" cy="885825"/>
          </a:xfrm>
          <a:prstGeom prst="ellipse">
            <a:avLst/>
          </a:prstGeom>
          <a:solidFill>
            <a:srgbClr val="96D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03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29473" y="1539875"/>
            <a:ext cx="2100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教学痛点</a:t>
            </a:r>
            <a:endParaRPr lang="zh-CN" altLang="en-US" sz="32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8215311" y="2570381"/>
            <a:ext cx="336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教学方法的局限性 </a:t>
            </a:r>
            <a:endParaRPr lang="zh-CN" altLang="en-US" b="1" dirty="0"/>
          </a:p>
        </p:txBody>
      </p:sp>
      <p:sp>
        <p:nvSpPr>
          <p:cNvPr id="10" name="文本框 9"/>
          <p:cNvSpPr txBox="1"/>
          <p:nvPr/>
        </p:nvSpPr>
        <p:spPr>
          <a:xfrm>
            <a:off x="8215311" y="3802163"/>
            <a:ext cx="336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实践教学的时空限制</a:t>
            </a:r>
            <a:endParaRPr lang="zh-CN" altLang="en-US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8215311" y="5010064"/>
            <a:ext cx="336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学生高阶能力不足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/>
      <p:bldP spid="8" grpId="0"/>
      <p:bldP spid="10" grpId="0"/>
      <p:bldP spid="13" grpId="0"/>
    </p:bldLst>
  </p:timing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PA" val="v3.0.1"/>
</p:tagLst>
</file>

<file path=ppt/tags/tag11.xml><?xml version="1.0" encoding="utf-8"?>
<p:tagLst xmlns:p="http://schemas.openxmlformats.org/presentationml/2006/main">
  <p:tag name="PA" val="v3.0.1"/>
</p:tagLst>
</file>

<file path=ppt/tags/tag12.xml><?xml version="1.0" encoding="utf-8"?>
<p:tagLst xmlns:p="http://schemas.openxmlformats.org/presentationml/2006/main">
  <p:tag name="PA" val="v3.0.1"/>
</p:tagLst>
</file>

<file path=ppt/tags/tag13.xml><?xml version="1.0" encoding="utf-8"?>
<p:tagLst xmlns:p="http://schemas.openxmlformats.org/presentationml/2006/main">
  <p:tag name="PA" val="v3.0.1"/>
</p:tagLst>
</file>

<file path=ppt/tags/tag14.xml><?xml version="1.0" encoding="utf-8"?>
<p:tagLst xmlns:p="http://schemas.openxmlformats.org/presentationml/2006/main">
  <p:tag name="PA" val="v3.0.1"/>
</p:tagLst>
</file>

<file path=ppt/tags/tag15.xml><?xml version="1.0" encoding="utf-8"?>
<p:tagLst xmlns:p="http://schemas.openxmlformats.org/presentationml/2006/main">
  <p:tag name="PA" val="v3.0.1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PA" val="v3.0.1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PA" val="v3.0.1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PA" val="v3.0.1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PA" val="v3.0.1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PA" val="v3.0.1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PA" val="v3.0.1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commondata" val="eyJoZGlkIjoiYjZjOTA5Zjk0MGU5MGNhNzBmMjRjM2IxZjNiNmE1ZTkifQ=="/>
</p:tagLst>
</file>

<file path=ppt/tags/tag8.xml><?xml version="1.0" encoding="utf-8"?>
<p:tagLst xmlns:p="http://schemas.openxmlformats.org/presentationml/2006/main">
  <p:tag name="PA" val="v3.0.1"/>
</p:tagLst>
</file>

<file path=ppt/tags/tag9.xml><?xml version="1.0" encoding="utf-8"?>
<p:tagLst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F35B0BEE-F18A-47BB-8FCB-E00DA2F2635D-1">
      <extobjdata type="F35B0BEE-F18A-47BB-8FCB-E00DA2F2635D" data="ewoJIkRlc2lnbklkIiA6ICJjMGZiYTkxNy1lZGE0LTQ4MTYtYTIyOS1kYTdiYzNiMGE3Y2IiCn0K"/>
    </extobj>
    <extobj name="F35B0BEE-F18A-47BB-8FCB-E00DA2F2635D-2">
      <extobjdata type="F35B0BEE-F18A-47BB-8FCB-E00DA2F2635D" data="ewoJIkRlc2lnbklkIiA6ICI4Y2JkYjYyNS02N2ZlLTRmNzAtYTI1Ny1kZWQwNDg2ZjFhNmIiCn0K"/>
    </extobj>
    <extobj name="F35B0BEE-F18A-47BB-8FCB-E00DA2F2635D-3">
      <extobjdata type="F35B0BEE-F18A-47BB-8FCB-E00DA2F2635D" data="ewoJIkRlc2lnbklkIiA6ICJkZjVkN2E4Mi01MjQ3LTRkZjUtYjJjMC1hNDliMTEyYjY2ODEiCn0K"/>
    </extobj>
    <extobj name="F35B0BEE-F18A-47BB-8FCB-E00DA2F2635D-4">
      <extobjdata type="F35B0BEE-F18A-47BB-8FCB-E00DA2F2635D" data="ewoJIkRlc2lnbklkIiA6ICJhNWUzNDlmNS0yYmVmLTQ1MTYtOTQzZS1jYTYyNWYwYTQ1NDQiCn0K"/>
    </extobj>
    <extobj name="F35B0BEE-F18A-47BB-8FCB-E00DA2F2635D-5">
      <extobjdata type="F35B0BEE-F18A-47BB-8FCB-E00DA2F2635D" data="ewoJIkRlc2lnbklkIiA6ICI1YTQ5MmQwYi0yZmMxLTRkOTAtOWVhNi0wZjI1MWJkMDczNGYiCn0K"/>
    </extobj>
    <extobj name="F35B0BEE-F18A-47BB-8FCB-E00DA2F2635D-6">
      <extobjdata type="F35B0BEE-F18A-47BB-8FCB-E00DA2F2635D" data="ewoJIkRlc2lnbklkIiA6ICJmMTMzODJkYS1hNjhjLTQ4NTItOGViNC03MWRlNTQ4YTU3ZmUiCn0K"/>
    </extobj>
    <extobj name="F35B0BEE-F18A-47BB-8FCB-E00DA2F2635D-7">
      <extobjdata type="F35B0BEE-F18A-47BB-8FCB-E00DA2F2635D" data="ewoJIkRlc2lnbklkIiA6ICI1NTMzMmM1Mi1iNzg3LTQ2YTQtYTAxYi1jYjlkMmI0ODFiMmEiCn0K"/>
    </extobj>
    <extobj name="F35B0BEE-F18A-47BB-8FCB-E00DA2F2635D-8">
      <extobjdata type="F35B0BEE-F18A-47BB-8FCB-E00DA2F2635D" data="ewoJIkRlc2lnbklkIiA6ICIzZjgwM2JiZS02ODVkLTRhNGEtOTVlOS04NzRlZWU4ZDI1ODAiCn0K"/>
    </extobj>
  </extobjs>
</s:customData>
</file>

<file path=customXml/itemProps73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638008333367372729.paslide</Template>
  <TotalTime>0</TotalTime>
  <Words>1798</Words>
  <Application>WPS 演示</Application>
  <PresentationFormat>宽屏</PresentationFormat>
  <Paragraphs>251</Paragraphs>
  <Slides>22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2" baseType="lpstr">
      <vt:lpstr>Arial</vt:lpstr>
      <vt:lpstr>宋体</vt:lpstr>
      <vt:lpstr>Wingdings</vt:lpstr>
      <vt:lpstr>黑体</vt:lpstr>
      <vt:lpstr>Lato Thin</vt:lpstr>
      <vt:lpstr>Playfair Display</vt:lpstr>
      <vt:lpstr>Montserrat Semi Bold</vt:lpstr>
      <vt:lpstr>Segoe Print</vt:lpstr>
      <vt:lpstr>微软雅黑</vt:lpstr>
      <vt:lpstr>ADLaM Display</vt:lpstr>
      <vt:lpstr>Calibri</vt:lpstr>
      <vt:lpstr>Bahnschrift SemiBold Condensed</vt:lpstr>
      <vt:lpstr>Arial Unicode MS</vt:lpstr>
      <vt:lpstr>等线 Light</vt:lpstr>
      <vt:lpstr>等线</vt:lpstr>
      <vt:lpstr>Times New Roman</vt:lpstr>
      <vt:lpstr>Gill Sans</vt:lpstr>
      <vt:lpstr>Lato</vt:lpstr>
      <vt:lpstr>MS PGothic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</vt:lpstr>
      <vt:lpstr>PowerPoint 演示文稿</vt:lpstr>
      <vt:lpstr>PowerPoint 演示文稿</vt:lpstr>
      <vt:lpstr> </vt:lpstr>
      <vt:lpstr> </vt:lpstr>
      <vt:lpstr> </vt:lpstr>
      <vt:lpstr> </vt:lpstr>
      <vt:lpstr> 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崎 姜</dc:creator>
  <cp:lastModifiedBy>Administrator</cp:lastModifiedBy>
  <cp:revision>82</cp:revision>
  <dcterms:created xsi:type="dcterms:W3CDTF">2023-12-05T09:26:00Z</dcterms:created>
  <dcterms:modified xsi:type="dcterms:W3CDTF">2023-12-07T07:24:52Z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CC8119B527D34BD881E49D486CE05492_12</vt:lpwstr>
  </property>
  <property fmtid="{D5CDD505-2E9C-101B-9397-08002B2CF9AE}" pid="3" name="KSOProductBuildVer">
    <vt:lpwstr>2052-12.1.0.16120</vt:lpwstr>
  </property>
</Properties>
</file>