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2" r:id="rId3"/>
    <p:sldId id="267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6" r:id="rId14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3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5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Title 1"/>
          <p:cNvSpPr>
            <a:spLocks noGrp="1"/>
          </p:cNvSpPr>
          <p:nvPr>
            <p:ph type="ctrTitle"/>
          </p:nvPr>
        </p:nvSpPr>
        <p:spPr>
          <a:xfrm>
            <a:off x="1524000" y="1091541"/>
            <a:ext cx="9144000" cy="127712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814" name="Subtitle 2"/>
          <p:cNvSpPr>
            <a:spLocks noGrp="1"/>
          </p:cNvSpPr>
          <p:nvPr>
            <p:ph type="subTitle" idx="1"/>
          </p:nvPr>
        </p:nvSpPr>
        <p:spPr>
          <a:xfrm>
            <a:off x="1524000" y="2389932"/>
            <a:ext cx="9144000" cy="6297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92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82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8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MH_Title"/>
          <p:cNvSpPr>
            <a:spLocks noChangeArrowheads="1"/>
          </p:cNvSpPr>
          <p:nvPr/>
        </p:nvSpPr>
        <p:spPr bwMode="auto">
          <a:xfrm>
            <a:off x="4279239" y="2980409"/>
            <a:ext cx="4992144" cy="6753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mpd="sng">
            <a:solidFill>
              <a:srgbClr val="FFFFFF">
                <a:alpha val="48999"/>
              </a:srgbClr>
            </a:solidFill>
            <a:round/>
          </a:ln>
        </p:spPr>
        <p:txBody>
          <a:bodyPr lIns="252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pPr algn="ctr"/>
            <a:endParaRPr lang="zh-CN" altLang="en-US" sz="2400" dirty="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1048834" name="MH_Others_3"/>
          <p:cNvSpPr>
            <a:spLocks noChangeArrowheads="1"/>
          </p:cNvSpPr>
          <p:nvPr/>
        </p:nvSpPr>
        <p:spPr bwMode="auto">
          <a:xfrm>
            <a:off x="4279239" y="3140364"/>
            <a:ext cx="349528" cy="351504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  <a:round/>
          </a:ln>
        </p:spPr>
        <p:txBody>
          <a:bodyPr bIns="180000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"/>
              <a:defRPr sz="2400">
                <a:solidFill>
                  <a:schemeClr val="accent1"/>
                </a:solidFill>
                <a:latin typeface="幼圆" pitchFamily="49" charset="-122"/>
                <a:ea typeface="黑体" panose="0201060003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D958C"/>
              </a:buClr>
              <a:buFont typeface="幼圆" pitchFamily="49" charset="-122"/>
              <a:buChar char=" "/>
              <a:defRPr sz="1600">
                <a:solidFill>
                  <a:schemeClr val="tx1"/>
                </a:solidFill>
                <a:latin typeface="幼圆" pitchFamily="49" charset="-122"/>
                <a:ea typeface="黑体" panose="0201060003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7200" b="1">
              <a:solidFill>
                <a:srgbClr val="FFFF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48836" name="MH_Number"/>
          <p:cNvSpPr>
            <a:spLocks noChangeArrowheads="1"/>
          </p:cNvSpPr>
          <p:nvPr/>
        </p:nvSpPr>
        <p:spPr bwMode="auto">
          <a:xfrm>
            <a:off x="2920617" y="2486724"/>
            <a:ext cx="1255935" cy="12559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0" cmpd="sng">
            <a:solidFill>
              <a:srgbClr val="FFFFFF">
                <a:alpha val="48999"/>
              </a:srgbClr>
            </a:solidFill>
            <a:round/>
          </a:ln>
        </p:spPr>
        <p:txBody>
          <a:bodyPr lIns="0" tIns="36000" rIns="0" bIns="0" anchor="ctr">
            <a:normAutofit fontScale="85000" lnSpcReduction="20000"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"/>
              <a:defRPr sz="2400">
                <a:solidFill>
                  <a:schemeClr val="accent1"/>
                </a:solidFill>
                <a:latin typeface="幼圆" pitchFamily="49" charset="-122"/>
                <a:ea typeface="黑体" panose="0201060003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D958C"/>
              </a:buClr>
              <a:buFont typeface="幼圆" pitchFamily="49" charset="-122"/>
              <a:buChar char=" "/>
              <a:defRPr sz="1600">
                <a:solidFill>
                  <a:schemeClr val="tx1"/>
                </a:solidFill>
                <a:latin typeface="幼圆" pitchFamily="49" charset="-122"/>
                <a:ea typeface="黑体" panose="0201060003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7200" b="1" dirty="0">
              <a:solidFill>
                <a:srgbClr val="FFFFFF"/>
              </a:solidFill>
              <a:ea typeface="华文中宋" pitchFamily="2" charset="-122"/>
            </a:endParaRPr>
          </a:p>
        </p:txBody>
      </p:sp>
      <p:sp>
        <p:nvSpPr>
          <p:cNvPr id="1048838" name="标题 1"/>
          <p:cNvSpPr>
            <a:spLocks noGrp="1"/>
          </p:cNvSpPr>
          <p:nvPr>
            <p:ph type="title" hasCustomPrompt="1"/>
          </p:nvPr>
        </p:nvSpPr>
        <p:spPr>
          <a:xfrm>
            <a:off x="4444409" y="3023051"/>
            <a:ext cx="4593265" cy="611454"/>
          </a:xfrm>
        </p:spPr>
        <p:txBody>
          <a:bodyPr anchor="ctr" anchorCtr="0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此处编辑标题</a:t>
            </a:r>
            <a:endParaRPr lang="zh-CN" altLang="en-US" dirty="0"/>
          </a:p>
        </p:txBody>
      </p:sp>
      <p:sp>
        <p:nvSpPr>
          <p:cNvPr id="104884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4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4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84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8558"/>
            <a:ext cx="5181600" cy="4464000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85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8558"/>
            <a:ext cx="5181600" cy="4464000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8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86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6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86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6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86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  <p:sp>
        <p:nvSpPr>
          <p:cNvPr id="1048880" name="任意多边形 36"/>
          <p:cNvSpPr/>
          <p:nvPr/>
        </p:nvSpPr>
        <p:spPr bwMode="auto">
          <a:xfrm flipH="1">
            <a:off x="6094331" y="2108369"/>
            <a:ext cx="2344065" cy="3865036"/>
          </a:xfrm>
          <a:custGeom>
            <a:avLst/>
            <a:gdLst>
              <a:gd name="T0" fmla="*/ 2231629 w 2231629"/>
              <a:gd name="T1" fmla="*/ 0 h 4463258"/>
              <a:gd name="T2" fmla="*/ 2231629 w 2231629"/>
              <a:gd name="T3" fmla="*/ 4463258 h 4463258"/>
              <a:gd name="T4" fmla="*/ 0 w 2231629"/>
              <a:gd name="T5" fmla="*/ 2231629 h 4463258"/>
              <a:gd name="T6" fmla="*/ 2231629 w 2231629"/>
              <a:gd name="T7" fmla="*/ 0 h 446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1629" h="4463258">
                <a:moveTo>
                  <a:pt x="2231629" y="0"/>
                </a:moveTo>
                <a:lnTo>
                  <a:pt x="2231629" y="4463258"/>
                </a:lnTo>
                <a:lnTo>
                  <a:pt x="0" y="2231629"/>
                </a:lnTo>
                <a:lnTo>
                  <a:pt x="22316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p>
            <a:endParaRPr lang="zh-CN" altLang="en-US">
              <a:ea typeface="黑体" panose="02010600030101010101" pitchFamily="49" charset="-122"/>
            </a:endParaRPr>
          </a:p>
        </p:txBody>
      </p:sp>
      <p:sp>
        <p:nvSpPr>
          <p:cNvPr id="1048882" name="任意多边形 34"/>
          <p:cNvSpPr/>
          <p:nvPr/>
        </p:nvSpPr>
        <p:spPr bwMode="auto">
          <a:xfrm>
            <a:off x="3750266" y="1273588"/>
            <a:ext cx="2344065" cy="3871714"/>
          </a:xfrm>
          <a:custGeom>
            <a:avLst/>
            <a:gdLst>
              <a:gd name="T0" fmla="*/ 2231629 w 2231629"/>
              <a:gd name="T1" fmla="*/ 0 h 4463258"/>
              <a:gd name="T2" fmla="*/ 2231629 w 2231629"/>
              <a:gd name="T3" fmla="*/ 4463258 h 4463258"/>
              <a:gd name="T4" fmla="*/ 0 w 2231629"/>
              <a:gd name="T5" fmla="*/ 2231629 h 4463258"/>
              <a:gd name="T6" fmla="*/ 2231629 w 2231629"/>
              <a:gd name="T7" fmla="*/ 0 h 446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1629" h="4463258">
                <a:moveTo>
                  <a:pt x="2231629" y="0"/>
                </a:moveTo>
                <a:lnTo>
                  <a:pt x="2231629" y="4463258"/>
                </a:lnTo>
                <a:lnTo>
                  <a:pt x="0" y="2231629"/>
                </a:lnTo>
                <a:lnTo>
                  <a:pt x="2231629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p>
            <a:endParaRPr lang="zh-CN" altLang="en-US">
              <a:ea typeface="黑体" panose="02010600030101010101" pitchFamily="49" charset="-122"/>
            </a:endParaRPr>
          </a:p>
        </p:txBody>
      </p:sp>
      <p:sp>
        <p:nvSpPr>
          <p:cNvPr id="1048884" name="任意多边形 35"/>
          <p:cNvSpPr/>
          <p:nvPr/>
        </p:nvSpPr>
        <p:spPr bwMode="auto">
          <a:xfrm>
            <a:off x="3750266" y="1280266"/>
            <a:ext cx="2347404" cy="4693139"/>
          </a:xfrm>
          <a:custGeom>
            <a:avLst/>
            <a:gdLst>
              <a:gd name="T0" fmla="*/ 2231629 w 2231629"/>
              <a:gd name="T1" fmla="*/ 0 h 4463258"/>
              <a:gd name="T2" fmla="*/ 2231629 w 2231629"/>
              <a:gd name="T3" fmla="*/ 4463258 h 4463258"/>
              <a:gd name="T4" fmla="*/ 0 w 2231629"/>
              <a:gd name="T5" fmla="*/ 2231629 h 4463258"/>
              <a:gd name="T6" fmla="*/ 2231629 w 2231629"/>
              <a:gd name="T7" fmla="*/ 0 h 446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1629" h="4463258">
                <a:moveTo>
                  <a:pt x="2231629" y="0"/>
                </a:moveTo>
                <a:lnTo>
                  <a:pt x="2231629" y="4463258"/>
                </a:lnTo>
                <a:lnTo>
                  <a:pt x="0" y="2231629"/>
                </a:lnTo>
                <a:lnTo>
                  <a:pt x="22316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p>
            <a:endParaRPr lang="zh-CN" altLang="en-US">
              <a:ea typeface="黑体" panose="02010600030101010101" pitchFamily="49" charset="-122"/>
            </a:endParaRPr>
          </a:p>
        </p:txBody>
      </p:sp>
      <p:sp>
        <p:nvSpPr>
          <p:cNvPr id="1048886" name="任意多边形 38"/>
          <p:cNvSpPr/>
          <p:nvPr/>
        </p:nvSpPr>
        <p:spPr bwMode="auto">
          <a:xfrm flipH="1">
            <a:off x="6094331" y="1280266"/>
            <a:ext cx="2347404" cy="4693139"/>
          </a:xfrm>
          <a:custGeom>
            <a:avLst/>
            <a:gdLst>
              <a:gd name="T0" fmla="*/ 2231629 w 2231629"/>
              <a:gd name="T1" fmla="*/ 0 h 4463258"/>
              <a:gd name="T2" fmla="*/ 2231629 w 2231629"/>
              <a:gd name="T3" fmla="*/ 4463258 h 4463258"/>
              <a:gd name="T4" fmla="*/ 0 w 2231629"/>
              <a:gd name="T5" fmla="*/ 2231629 h 4463258"/>
              <a:gd name="T6" fmla="*/ 2231629 w 2231629"/>
              <a:gd name="T7" fmla="*/ 0 h 446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1629" h="4463258">
                <a:moveTo>
                  <a:pt x="2231629" y="0"/>
                </a:moveTo>
                <a:lnTo>
                  <a:pt x="2231629" y="4463258"/>
                </a:lnTo>
                <a:lnTo>
                  <a:pt x="0" y="2231629"/>
                </a:lnTo>
                <a:lnTo>
                  <a:pt x="22316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p>
            <a:endParaRPr lang="zh-CN" altLang="en-US">
              <a:ea typeface="黑体" panose="02010600030101010101" pitchFamily="49" charset="-122"/>
            </a:endParaRPr>
          </a:p>
        </p:txBody>
      </p:sp>
      <p:sp>
        <p:nvSpPr>
          <p:cNvPr id="1048888" name="Title 1"/>
          <p:cNvSpPr>
            <a:spLocks noGrp="1"/>
          </p:cNvSpPr>
          <p:nvPr>
            <p:ph type="title" hasCustomPrompt="1"/>
          </p:nvPr>
        </p:nvSpPr>
        <p:spPr>
          <a:xfrm>
            <a:off x="3797596" y="2828260"/>
            <a:ext cx="4596809" cy="1573619"/>
          </a:xfrm>
        </p:spPr>
        <p:txBody>
          <a:bodyPr>
            <a:noAutofit/>
          </a:bodyPr>
          <a:lstStyle>
            <a:lvl1pPr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标题 1"/>
          <p:cNvSpPr>
            <a:spLocks noGrp="1"/>
          </p:cNvSpPr>
          <p:nvPr>
            <p:ph type="title"/>
          </p:nvPr>
        </p:nvSpPr>
        <p:spPr>
          <a:xfrm>
            <a:off x="903582" y="478465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898" name="图片占位符 2"/>
          <p:cNvSpPr>
            <a:spLocks noGrp="1"/>
          </p:cNvSpPr>
          <p:nvPr>
            <p:ph type="pic" idx="1"/>
          </p:nvPr>
        </p:nvSpPr>
        <p:spPr>
          <a:xfrm>
            <a:off x="5130195" y="486653"/>
            <a:ext cx="61740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048900" name="文本占位符 3"/>
          <p:cNvSpPr>
            <a:spLocks noGrp="1"/>
          </p:cNvSpPr>
          <p:nvPr>
            <p:ph type="body" sz="half" idx="2"/>
          </p:nvPr>
        </p:nvSpPr>
        <p:spPr>
          <a:xfrm>
            <a:off x="903582" y="2078665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04890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2AE98B-F3AA-427C-9D1D-25CDE6BC5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0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A5DD131-FB7E-4B83-9126-1E6FE5858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Vertical Title 1"/>
          <p:cNvSpPr>
            <a:spLocks noGrp="1"/>
          </p:cNvSpPr>
          <p:nvPr>
            <p:ph type="title" orient="vert"/>
          </p:nvPr>
        </p:nvSpPr>
        <p:spPr>
          <a:xfrm>
            <a:off x="10207256" y="365125"/>
            <a:ext cx="1146544" cy="5811838"/>
          </a:xfrm>
        </p:spPr>
        <p:txBody>
          <a:bodyPr vert="eaVert" anchor="b"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9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288000" cy="5811838"/>
          </a:xfrm>
        </p:spPr>
        <p:txBody>
          <a:bodyPr vert="eaVert"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9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32"/>
          <p:cNvGrpSpPr/>
          <p:nvPr/>
        </p:nvGrpSpPr>
        <p:grpSpPr bwMode="auto">
          <a:xfrm>
            <a:off x="0" y="3810000"/>
            <a:ext cx="12192000" cy="3074988"/>
            <a:chOff x="0" y="0"/>
            <a:chExt cx="9144000" cy="3075384"/>
          </a:xfrm>
        </p:grpSpPr>
        <p:pic>
          <p:nvPicPr>
            <p:cNvPr id="2097170" name="图片 30"/>
            <p:cNvPicPr>
              <a:picLocks noChangeAspect="1" noChangeArrowheads="1"/>
            </p:cNvPicPr>
            <p:nvPr/>
          </p:nvPicPr>
          <p:blipFill>
            <a:blip r:embed="rId11"/>
            <a:srcRect r="1038" b="41161"/>
            <a:stretch>
              <a:fillRect/>
            </a:stretch>
          </p:blipFill>
          <p:spPr bwMode="auto">
            <a:xfrm>
              <a:off x="5964" y="1275254"/>
              <a:ext cx="9138036" cy="18001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" name="矩形 31"/>
            <p:cNvGrpSpPr/>
            <p:nvPr/>
          </p:nvGrpSpPr>
          <p:grpSpPr bwMode="auto">
            <a:xfrm>
              <a:off x="0" y="0"/>
              <a:ext cx="9144000" cy="2194560"/>
              <a:chOff x="0" y="0"/>
              <a:chExt cx="9144000" cy="2194560"/>
            </a:xfrm>
          </p:grpSpPr>
          <p:pic>
            <p:nvPicPr>
              <p:cNvPr id="2097172" name="矩形 31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0" y="0"/>
                <a:ext cx="9144000" cy="2194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800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192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itchFamily="49" charset="-122"/>
                  </a:defRPr>
                </a:lvl9pPr>
              </a:lstStyle>
              <a:p>
                <a:pPr algn="ctr" eaLnBrk="1" hangingPunct="1"/>
                <a:endParaRPr lang="zh-CN" altLang="en-US" baseline="0">
                  <a:solidFill>
                    <a:srgbClr val="FFFFFF"/>
                  </a:solidFill>
                  <a:latin typeface="Arial" panose="020B0604020202020204" pitchFamily="34" charset="0"/>
                  <a:ea typeface="黑体" panose="02010600030101010101" pitchFamily="49" charset="-122"/>
                </a:endParaRPr>
              </a:p>
            </p:txBody>
          </p:sp>
        </p:grpSp>
      </p:grpSp>
      <p:sp>
        <p:nvSpPr>
          <p:cNvPr id="104880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6"/>
            <a:ext cx="10515600" cy="981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804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446029"/>
            <a:ext cx="10515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80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8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黑体" panose="02010600030101010101" pitchFamily="49" charset="-122"/>
          <a:ea typeface="黑体" panose="0201060003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60000"/>
        <a:buFont typeface="Wingdings" panose="05000000000000000000" pitchFamily="2" charset="2"/>
        <a:buChar char=""/>
        <a:defRPr sz="2400" kern="1200">
          <a:solidFill>
            <a:schemeClr val="tx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671443" cy="6858000"/>
          </a:xfrm>
          <a:prstGeom prst="rect">
            <a:avLst/>
          </a:prstGeom>
        </p:spPr>
      </p:pic>
      <p:sp>
        <p:nvSpPr>
          <p:cNvPr id="1048584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048585" name="文本框 7"/>
          <p:cNvSpPr txBox="1"/>
          <p:nvPr/>
        </p:nvSpPr>
        <p:spPr>
          <a:xfrm>
            <a:off x="2925901" y="2921169"/>
            <a:ext cx="745680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 b="1" dirty="0">
                <a:solidFill>
                  <a:schemeClr val="tx2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第十三章   辅音音标</a:t>
            </a:r>
            <a:endParaRPr lang="zh-CN" altLang="en-US" sz="6000" b="1" dirty="0">
              <a:solidFill>
                <a:schemeClr val="tx2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2097162"/>
          <p:cNvPicPr/>
          <p:nvPr/>
        </p:nvPicPr>
        <p:blipFill>
          <a:blip r:embed="rId1"/>
          <a:stretch>
            <a:fillRect/>
          </a:stretch>
        </p:blipFill>
        <p:spPr>
          <a:xfrm>
            <a:off x="-185549" y="0"/>
            <a:ext cx="12137806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209716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606468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文本框 1048924"/>
          <p:cNvSpPr txBox="1"/>
          <p:nvPr/>
        </p:nvSpPr>
        <p:spPr>
          <a:xfrm>
            <a:off x="3005526" y="2824668"/>
            <a:ext cx="11837594" cy="117094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rtlCol="0">
            <a:spAutoFit/>
          </a:bodyPr>
          <a:p>
            <a:r>
              <a:rPr lang="en-US" altLang="zh-CN" sz="7200" b="1">
                <a:solidFill>
                  <a:srgbClr val="0000FF"/>
                </a:solidFill>
              </a:rPr>
              <a:t>See you again</a:t>
            </a:r>
            <a:endParaRPr lang="zh-CN" sz="7200" b="1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标题 10486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4800" b="1"/>
              <a:t>                     </a:t>
            </a:r>
            <a:r>
              <a:rPr lang="zh-CN" sz="4800" b="1"/>
              <a:t>辅音</a:t>
            </a:r>
            <a:r>
              <a:rPr lang="zh-CN" sz="4800"/>
              <a:t>音标的定义</a:t>
            </a:r>
            <a:endParaRPr lang="zh-CN" sz="4800"/>
          </a:p>
        </p:txBody>
      </p:sp>
      <p:sp>
        <p:nvSpPr>
          <p:cNvPr id="1048663" name="内容占位符 1048662"/>
          <p:cNvSpPr>
            <a:spLocks noGrp="1"/>
          </p:cNvSpPr>
          <p:nvPr>
            <p:ph sz="half" idx="1"/>
          </p:nvPr>
        </p:nvSpPr>
        <p:spPr>
          <a:xfrm>
            <a:off x="3505200" y="1815475"/>
            <a:ext cx="5181600" cy="4464000"/>
          </a:xfrm>
        </p:spPr>
        <p:txBody>
          <a:bodyPr/>
          <a:p>
            <a:r>
              <a:rPr lang="zh-CN" sz="3200" b="1"/>
              <a:t>不论声音震动与否，发音时呼出的气流通过口腔或鼻腔时受到一定的阻碍，这样形成的发音称为辅音。</a:t>
            </a:r>
            <a:endParaRPr lang="zh-CN" sz="3200" b="1"/>
          </a:p>
        </p:txBody>
      </p:sp>
      <p:sp>
        <p:nvSpPr>
          <p:cNvPr id="1048664" name="内容占位符 1048663"/>
          <p:cNvSpPr>
            <a:spLocks noGrp="1"/>
          </p:cNvSpPr>
          <p:nvPr>
            <p:ph sz="half" idx="2"/>
          </p:nvPr>
        </p:nvSpPr>
        <p:spPr>
          <a:xfrm>
            <a:off x="3505200" y="4047475"/>
            <a:ext cx="5181600" cy="4464000"/>
          </a:xfrm>
        </p:spPr>
        <p:txBody>
          <a:bodyPr/>
          <a:p>
            <a:r>
              <a:rPr lang="zh-CN" sz="3600" b="1"/>
              <a:t>发音时声音不震动的辅音称为清辅音，发音时声音震动的辅音称为浊辅音。</a:t>
            </a:r>
            <a:endParaRPr lang="zh-CN" sz="3600" b="1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671443" cy="6858000"/>
          </a:xfrm>
          <a:prstGeom prst="rect">
            <a:avLst/>
          </a:prstGeom>
        </p:spPr>
      </p:pic>
      <p:sp>
        <p:nvSpPr>
          <p:cNvPr id="1048586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048587" name="文本框 7"/>
          <p:cNvSpPr txBox="1"/>
          <p:nvPr/>
        </p:nvSpPr>
        <p:spPr>
          <a:xfrm>
            <a:off x="1312858" y="292116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目录</a:t>
            </a:r>
            <a:endParaRPr lang="zh-CN" altLang="en-US" sz="60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048588" name="文本框 5"/>
          <p:cNvSpPr txBox="1"/>
          <p:nvPr/>
        </p:nvSpPr>
        <p:spPr>
          <a:xfrm>
            <a:off x="3704203" y="88346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壹</a:t>
            </a:r>
            <a:endParaRPr lang="zh-CN" altLang="en-US" sz="60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048589" name="文本框 8"/>
          <p:cNvSpPr txBox="1"/>
          <p:nvPr/>
        </p:nvSpPr>
        <p:spPr>
          <a:xfrm>
            <a:off x="3704203" y="2258484"/>
            <a:ext cx="908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贰</a:t>
            </a:r>
            <a:endParaRPr lang="zh-CN" altLang="en-US" sz="60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048590" name="文本框 9"/>
          <p:cNvSpPr txBox="1"/>
          <p:nvPr/>
        </p:nvSpPr>
        <p:spPr>
          <a:xfrm>
            <a:off x="3704203" y="363350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叁</a:t>
            </a:r>
            <a:endParaRPr lang="zh-CN" altLang="en-US" sz="60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048591" name="文本框 10"/>
          <p:cNvSpPr txBox="1"/>
          <p:nvPr/>
        </p:nvSpPr>
        <p:spPr>
          <a:xfrm>
            <a:off x="3704203" y="500853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肆</a:t>
            </a:r>
            <a:endParaRPr lang="zh-CN" altLang="en-US" sz="60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048592" name="文本框 11"/>
          <p:cNvSpPr txBox="1"/>
          <p:nvPr/>
        </p:nvSpPr>
        <p:spPr>
          <a:xfrm>
            <a:off x="4890978" y="1037349"/>
            <a:ext cx="3230880" cy="6883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单击添加文字</a:t>
            </a:r>
            <a:endParaRPr lang="zh-CN" altLang="en-US" sz="40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048593" name="文本框 12"/>
          <p:cNvSpPr txBox="1"/>
          <p:nvPr/>
        </p:nvSpPr>
        <p:spPr>
          <a:xfrm>
            <a:off x="4890978" y="2412372"/>
            <a:ext cx="3230880" cy="6883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单击添加文字</a:t>
            </a:r>
            <a:endParaRPr lang="zh-CN" altLang="en-US" sz="40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048594" name="文本框 13"/>
          <p:cNvSpPr txBox="1"/>
          <p:nvPr/>
        </p:nvSpPr>
        <p:spPr>
          <a:xfrm>
            <a:off x="4890978" y="3787395"/>
            <a:ext cx="3230880" cy="68834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单击添加文字</a:t>
            </a:r>
            <a:endParaRPr lang="zh-CN" altLang="en-US" sz="40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048595" name="文本框 14"/>
          <p:cNvSpPr txBox="1"/>
          <p:nvPr/>
        </p:nvSpPr>
        <p:spPr>
          <a:xfrm>
            <a:off x="4890978" y="5162419"/>
            <a:ext cx="3230880" cy="68834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单击添加文字</a:t>
            </a:r>
            <a:endParaRPr lang="zh-CN" altLang="en-US" sz="40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2097156" name="图片 2097155"/>
          <p:cNvPicPr/>
          <p:nvPr/>
        </p:nvPicPr>
        <p:blipFill>
          <a:blip r:embed="rId2"/>
          <a:stretch>
            <a:fillRect/>
          </a:stretch>
        </p:blipFill>
        <p:spPr>
          <a:xfrm>
            <a:off x="-348481" y="0"/>
            <a:ext cx="12721513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671443" cy="6858000"/>
          </a:xfrm>
          <a:prstGeom prst="rect">
            <a:avLst/>
          </a:prstGeom>
        </p:spPr>
      </p:pic>
      <p:sp>
        <p:nvSpPr>
          <p:cNvPr id="1048596" name="矩形 6"/>
          <p:cNvSpPr/>
          <p:nvPr/>
        </p:nvSpPr>
        <p:spPr>
          <a:xfrm>
            <a:off x="0" y="130981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048597" name="文本框 14"/>
          <p:cNvSpPr txBox="1"/>
          <p:nvPr/>
        </p:nvSpPr>
        <p:spPr>
          <a:xfrm>
            <a:off x="3766141" y="2705725"/>
            <a:ext cx="1278470" cy="2707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8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01</a:t>
            </a:r>
            <a:endParaRPr lang="zh-CN" altLang="en-US" sz="88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048598" name="文本框 15"/>
          <p:cNvSpPr txBox="1"/>
          <p:nvPr/>
        </p:nvSpPr>
        <p:spPr>
          <a:xfrm>
            <a:off x="5095595" y="3215811"/>
            <a:ext cx="3230880" cy="68834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单击添加文字</a:t>
            </a:r>
            <a:endParaRPr lang="zh-CN" altLang="en-US" sz="40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2097157" name="图片 209715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1549" cy="860387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671443" cy="6858000"/>
          </a:xfrm>
          <a:prstGeom prst="rect">
            <a:avLst/>
          </a:prstGeom>
        </p:spPr>
      </p:pic>
      <p:sp>
        <p:nvSpPr>
          <p:cNvPr id="1048599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048600" name="文本框 5"/>
          <p:cNvSpPr txBox="1"/>
          <p:nvPr/>
        </p:nvSpPr>
        <p:spPr>
          <a:xfrm>
            <a:off x="1721244" y="3105835"/>
            <a:ext cx="8412480" cy="62484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dirty="0">
                <a:solidFill>
                  <a:srgbClr val="FD3E8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这是一个通用模板背景，内容可自由发挥</a:t>
            </a:r>
            <a:endParaRPr lang="zh-CN" altLang="en-US" sz="3600" dirty="0">
              <a:solidFill>
                <a:srgbClr val="FD3E8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2097158" name="图片 2097157"/>
          <p:cNvPicPr/>
          <p:nvPr/>
        </p:nvPicPr>
        <p:blipFill>
          <a:blip r:embed="rId2"/>
          <a:stretch>
            <a:fillRect/>
          </a:stretch>
        </p:blipFill>
        <p:spPr>
          <a:xfrm>
            <a:off x="42406" y="0"/>
            <a:ext cx="12254738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2097158"/>
          <p:cNvPicPr/>
          <p:nvPr/>
        </p:nvPicPr>
        <p:blipFill>
          <a:blip r:embed="rId1"/>
          <a:stretch>
            <a:fillRect/>
          </a:stretch>
        </p:blipFill>
        <p:spPr>
          <a:xfrm>
            <a:off x="-160760" y="0"/>
            <a:ext cx="12637056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2097159"/>
          <p:cNvPicPr/>
          <p:nvPr/>
        </p:nvPicPr>
        <p:blipFill>
          <a:blip r:embed="rId1"/>
          <a:stretch>
            <a:fillRect/>
          </a:stretch>
        </p:blipFill>
        <p:spPr>
          <a:xfrm>
            <a:off x="142043" y="0"/>
            <a:ext cx="12049958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2097160"/>
          <p:cNvPicPr/>
          <p:nvPr/>
        </p:nvPicPr>
        <p:blipFill>
          <a:blip r:embed="rId1"/>
          <a:stretch>
            <a:fillRect/>
          </a:stretch>
        </p:blipFill>
        <p:spPr>
          <a:xfrm>
            <a:off x="-57301" y="0"/>
            <a:ext cx="12108914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2097161"/>
          <p:cNvPicPr/>
          <p:nvPr/>
        </p:nvPicPr>
        <p:blipFill>
          <a:blip r:embed="rId1"/>
          <a:stretch>
            <a:fillRect/>
          </a:stretch>
        </p:blipFill>
        <p:spPr>
          <a:xfrm>
            <a:off x="-479397" y="0"/>
            <a:ext cx="1258304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26"/>
</p:tagLst>
</file>

<file path=ppt/tags/tag10.xml><?xml version="1.0" encoding="utf-8"?>
<p:tagLst xmlns:p="http://schemas.openxmlformats.org/presentationml/2006/main">
  <p:tag name="KSO_WM_TEMPLATE_INDEX" val="160426"/>
  <p:tag name="KSO_WM_TEMPLATE_CATEGORY" val="custom"/>
</p:tagLst>
</file>

<file path=ppt/tags/tag11.xml><?xml version="1.0" encoding="utf-8"?>
<p:tagLst xmlns:p="http://schemas.openxmlformats.org/presentationml/2006/main">
  <p:tag name="KSO_WM_TEMPLATE_INDEX" val="160426"/>
  <p:tag name="KSO_WM_TEMPLATE_CATEGORY" val="custom"/>
</p:tagLst>
</file>

<file path=ppt/tags/tag12.xml><?xml version="1.0" encoding="utf-8"?>
<p:tagLst xmlns:p="http://schemas.openxmlformats.org/presentationml/2006/main">
  <p:tag name="KSO_WM_TEMPLATE_INDEX" val="160426"/>
  <p:tag name="KSO_WM_TEMPLATE_CATEGORY" val="custom"/>
</p:tagLst>
</file>

<file path=ppt/tags/tag13.xml><?xml version="1.0" encoding="utf-8"?>
<p:tagLst xmlns:p="http://schemas.openxmlformats.org/presentationml/2006/main">
  <p:tag name="KSO_WM_TEMPLATE_INDEX" val="160426"/>
  <p:tag name="KSO_WM_TEMPLATE_CATEGORY" val="custom"/>
</p:tagLst>
</file>

<file path=ppt/tags/tag14.xml><?xml version="1.0" encoding="utf-8"?>
<p:tagLst xmlns:p="http://schemas.openxmlformats.org/presentationml/2006/main">
  <p:tag name="KSO_WM_TEMPLATE_INDEX" val="160426"/>
  <p:tag name="KSO_WM_TEMPLATE_CATEGORY" val="custom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26"/>
</p:tagLst>
</file>

<file path=ppt/tags/tag3.xml><?xml version="1.0" encoding="utf-8"?>
<p:tagLst xmlns:p="http://schemas.openxmlformats.org/presentationml/2006/main">
  <p:tag name="KSO_WM_TEMPLATE_INDEX" val="160426"/>
  <p:tag name="KSO_WM_TEMPLATE_CATEGORY" val="custom"/>
</p:tagLst>
</file>

<file path=ppt/tags/tag4.xml><?xml version="1.0" encoding="utf-8"?>
<p:tagLst xmlns:p="http://schemas.openxmlformats.org/presentationml/2006/main">
  <p:tag name="KSO_WM_TEMPLATE_INDEX" val="160426"/>
  <p:tag name="KSO_WM_TEMPLATE_CATEGORY" val="custom"/>
</p:tagLst>
</file>

<file path=ppt/tags/tag5.xml><?xml version="1.0" encoding="utf-8"?>
<p:tagLst xmlns:p="http://schemas.openxmlformats.org/presentationml/2006/main">
  <p:tag name="KSO_WM_TEMPLATE_INDEX" val="160426"/>
  <p:tag name="KSO_WM_TEMPLATE_CATEGORY" val="custom"/>
</p:tagLst>
</file>

<file path=ppt/tags/tag6.xml><?xml version="1.0" encoding="utf-8"?>
<p:tagLst xmlns:p="http://schemas.openxmlformats.org/presentationml/2006/main">
  <p:tag name="KSO_WM_TEMPLATE_INDEX" val="160426"/>
  <p:tag name="KSO_WM_TEMPLATE_CATEGORY" val="custom"/>
</p:tagLst>
</file>

<file path=ppt/tags/tag7.xml><?xml version="1.0" encoding="utf-8"?>
<p:tagLst xmlns:p="http://schemas.openxmlformats.org/presentationml/2006/main">
  <p:tag name="KSO_WM_TEMPLATE_INDEX" val="160426"/>
  <p:tag name="KSO_WM_TEMPLATE_CATEGORY" val="custom"/>
</p:tagLst>
</file>

<file path=ppt/tags/tag8.xml><?xml version="1.0" encoding="utf-8"?>
<p:tagLst xmlns:p="http://schemas.openxmlformats.org/presentationml/2006/main">
  <p:tag name="KSO_WM_TEMPLATE_INDEX" val="160426"/>
  <p:tag name="KSO_WM_TEMPLATE_CATEGORY" val="custom"/>
</p:tagLst>
</file>

<file path=ppt/tags/tag9.xml><?xml version="1.0" encoding="utf-8"?>
<p:tagLst xmlns:p="http://schemas.openxmlformats.org/presentationml/2006/main">
  <p:tag name="KSO_WM_TEMPLATE_INDEX" val="160426"/>
  <p:tag name="KSO_WM_TEMPLATE_CATEGORY" val="custom"/>
</p:tagLst>
</file>

<file path=ppt/theme/theme1.xml><?xml version="1.0" encoding="utf-8"?>
<a:theme xmlns:a="http://schemas.openxmlformats.org/drawingml/2006/main" name="A000120140530A99PPBG">
  <a:themeElements>
    <a:clrScheme name="139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E42180"/>
      </a:accent1>
      <a:accent2>
        <a:srgbClr val="FB4E3F"/>
      </a:accent2>
      <a:accent3>
        <a:srgbClr val="FFFFFF"/>
      </a:accent3>
      <a:accent4>
        <a:srgbClr val="505050"/>
      </a:accent4>
      <a:accent5>
        <a:srgbClr val="EFABC0"/>
      </a:accent5>
      <a:accent6>
        <a:srgbClr val="E34638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WPS 演示</Application>
  <PresentationFormat/>
  <Paragraphs>34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幼圆</vt:lpstr>
      <vt:lpstr>黑体</vt:lpstr>
      <vt:lpstr>华文中宋</vt:lpstr>
      <vt:lpstr>方正舒体</vt:lpstr>
      <vt:lpstr>微软雅黑</vt:lpstr>
      <vt:lpstr>Arial Unicode MS</vt:lpstr>
      <vt:lpstr>A000120140530A99PPBG</vt:lpstr>
      <vt:lpstr>PowerPoint 演示文稿</vt:lpstr>
      <vt:lpstr>                     辅音音标的定义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谭俭国</dc:creator>
  <cp:lastModifiedBy>Administrator</cp:lastModifiedBy>
  <cp:revision>1</cp:revision>
  <dcterms:created xsi:type="dcterms:W3CDTF">2017-10-02T10:38:01Z</dcterms:created>
  <dcterms:modified xsi:type="dcterms:W3CDTF">2017-10-02T10:38:01Z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