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9" r:id="rId3"/>
    <p:sldMasterId id="2147483670" r:id="rId4"/>
  </p:sldMasterIdLst>
  <p:notesMasterIdLst>
    <p:notesMasterId r:id="rId7"/>
  </p:notesMasterIdLst>
  <p:sldIdLst>
    <p:sldId id="257" r:id="rId5"/>
    <p:sldId id="258" r:id="rId6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44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8" Type="http://schemas.openxmlformats.org/officeDocument/2006/relationships/slide" Target="slides/slide3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0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99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92" tIns="45745" rIns="91492" bIns="45745" numCol="1" anchor="t" anchorCtr="0" compatLnSpc="1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800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92" tIns="45745" rIns="91492" bIns="45745" numCol="1" anchor="t" anchorCtr="0" compatLnSpc="1"/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801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ffectLst/>
        </p:spPr>
      </p:sp>
      <p:sp>
        <p:nvSpPr>
          <p:cNvPr id="1048802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92" tIns="45745" rIns="91492" bIns="45745" numCol="1" anchor="t" anchorCtr="0" compatLnSpc="1"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sp>
        <p:nvSpPr>
          <p:cNvPr id="1048803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92" tIns="45745" rIns="91492" bIns="45745" numCol="1" anchor="b" anchorCtr="0" compatLnSpc="1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80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92" tIns="45745" rIns="91492" bIns="45745" numCol="1" anchor="b" anchorCtr="0" compatLnSpc="1"/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9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1048590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 dirty="0"/>
          </a:p>
        </p:txBody>
      </p:sp>
      <p:sp>
        <p:nvSpPr>
          <p:cNvPr id="1048591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8183754D-2854-4E9C-BDE5-6C1DF3AE97B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6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1048607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48608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8183754D-2854-4E9C-BDE5-6C1DF3AE97B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9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1048630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48631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8183754D-2854-4E9C-BDE5-6C1DF3AE97B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8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1048639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48640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8183754D-2854-4E9C-BDE5-6C1DF3AE97B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8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1048649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 dirty="0"/>
          </a:p>
        </p:txBody>
      </p:sp>
      <p:sp>
        <p:nvSpPr>
          <p:cNvPr id="1048650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8183754D-2854-4E9C-BDE5-6C1DF3AE97B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3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1048654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 dirty="0"/>
          </a:p>
        </p:txBody>
      </p:sp>
      <p:sp>
        <p:nvSpPr>
          <p:cNvPr id="1048655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8183754D-2854-4E9C-BDE5-6C1DF3AE97B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4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1048665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48666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8183754D-2854-4E9C-BDE5-6C1DF3AE97B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0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1048671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 dirty="0"/>
          </a:p>
        </p:txBody>
      </p:sp>
      <p:sp>
        <p:nvSpPr>
          <p:cNvPr id="1048672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8183754D-2854-4E9C-BDE5-6C1DF3AE97B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5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1048676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 dirty="0"/>
          </a:p>
        </p:txBody>
      </p:sp>
      <p:sp>
        <p:nvSpPr>
          <p:cNvPr id="1048677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8183754D-2854-4E9C-BDE5-6C1DF3AE97B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4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9" name="Title 1"/>
          <p:cNvSpPr>
            <a:spLocks noGrp="1"/>
          </p:cNvSpPr>
          <p:nvPr>
            <p:ph type="ctrTitle"/>
          </p:nvPr>
        </p:nvSpPr>
        <p:spPr>
          <a:xfrm>
            <a:off x="821532" y="1308103"/>
            <a:ext cx="7500937" cy="218984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1048610" name="Subtitle 2"/>
          <p:cNvSpPr>
            <a:spLocks noGrp="1"/>
          </p:cNvSpPr>
          <p:nvPr>
            <p:ph type="subTitle" idx="1"/>
          </p:nvPr>
        </p:nvSpPr>
        <p:spPr>
          <a:xfrm>
            <a:off x="821532" y="3843340"/>
            <a:ext cx="7500937" cy="1214438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 smtClean="0"/>
              <a:t>单击此处编辑母版副标题样式</a:t>
            </a:r>
            <a:endParaRPr lang="en-US" dirty="0"/>
          </a:p>
        </p:txBody>
      </p:sp>
      <p:sp>
        <p:nvSpPr>
          <p:cNvPr id="10486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597C138-4C49-4101-B4F9-DB95E5F84060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6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486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21F9ADEF-437B-4613-BCEC-4898585C13C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9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2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9EFD9D74-47D9-4702-A33C-335B63B48DBF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71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4871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1048715" name="内容占位符 6"/>
          <p:cNvSpPr>
            <a:spLocks noGrp="1"/>
          </p:cNvSpPr>
          <p:nvPr>
            <p:ph sz="quarter" idx="13"/>
          </p:nvPr>
        </p:nvSpPr>
        <p:spPr>
          <a:xfrm>
            <a:off x="628650" y="814647"/>
            <a:ext cx="7886700" cy="5372640"/>
          </a:xfrm>
        </p:spPr>
        <p:txBody>
          <a:bodyPr/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0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79" name="Title 1"/>
          <p:cNvSpPr>
            <a:spLocks noGrp="1"/>
          </p:cNvSpPr>
          <p:nvPr>
            <p:ph type="ctrTitle"/>
          </p:nvPr>
        </p:nvSpPr>
        <p:spPr>
          <a:xfrm>
            <a:off x="821532" y="1308103"/>
            <a:ext cx="7500937" cy="218984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1048780" name="Subtitle 2"/>
          <p:cNvSpPr>
            <a:spLocks noGrp="1"/>
          </p:cNvSpPr>
          <p:nvPr>
            <p:ph type="subTitle" idx="1"/>
          </p:nvPr>
        </p:nvSpPr>
        <p:spPr>
          <a:xfrm>
            <a:off x="821532" y="3843340"/>
            <a:ext cx="7500937" cy="1214438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 smtClean="0"/>
              <a:t>单击此处编辑母版副标题样式</a:t>
            </a:r>
            <a:endParaRPr lang="en-US" dirty="0"/>
          </a:p>
        </p:txBody>
      </p:sp>
      <p:sp>
        <p:nvSpPr>
          <p:cNvPr id="104878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597C138-4C49-4101-B4F9-DB95E5F84060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78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4878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21F9ADEF-437B-4613-BCEC-4898585C13C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0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74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10487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104877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597C138-4C49-4101-B4F9-DB95E5F84060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77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4877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21F9ADEF-437B-4613-BCEC-4898585C13C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0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88" name="Title 1"/>
          <p:cNvSpPr>
            <a:spLocks noGrp="1"/>
          </p:cNvSpPr>
          <p:nvPr>
            <p:ph type="title"/>
          </p:nvPr>
        </p:nvSpPr>
        <p:spPr>
          <a:xfrm>
            <a:off x="623888" y="3886202"/>
            <a:ext cx="7886700" cy="1004892"/>
          </a:xfrm>
        </p:spPr>
        <p:txBody>
          <a:bodyPr anchor="ctr" anchorCtr="0">
            <a:normAutofit/>
          </a:bodyPr>
          <a:lstStyle>
            <a:lvl1pPr algn="ctr">
              <a:defRPr sz="4000"/>
            </a:lvl1pPr>
          </a:lstStyle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1048789" name="Text Placeholder 2"/>
          <p:cNvSpPr>
            <a:spLocks noGrp="1"/>
          </p:cNvSpPr>
          <p:nvPr>
            <p:ph type="body" idx="1"/>
          </p:nvPr>
        </p:nvSpPr>
        <p:spPr>
          <a:xfrm>
            <a:off x="623888" y="4918082"/>
            <a:ext cx="7886700" cy="611183"/>
          </a:xfrm>
        </p:spPr>
        <p:txBody>
          <a:bodyPr anchor="ctr" anchorCtr="0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</p:txBody>
      </p:sp>
      <p:sp>
        <p:nvSpPr>
          <p:cNvPr id="104879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597C138-4C49-4101-B4F9-DB95E5F84060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79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4879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21F9ADEF-437B-4613-BCEC-4898585C13C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4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7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1048598" name="Content Placeholder 2"/>
          <p:cNvSpPr>
            <a:spLocks noGrp="1"/>
          </p:cNvSpPr>
          <p:nvPr>
            <p:ph sz="half" idx="1"/>
          </p:nvPr>
        </p:nvSpPr>
        <p:spPr>
          <a:xfrm>
            <a:off x="841828" y="1042988"/>
            <a:ext cx="3673021" cy="513397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en-US" dirty="0"/>
          </a:p>
        </p:txBody>
      </p:sp>
      <p:sp>
        <p:nvSpPr>
          <p:cNvPr id="1048599" name="Content Placeholder 3"/>
          <p:cNvSpPr>
            <a:spLocks noGrp="1"/>
          </p:cNvSpPr>
          <p:nvPr>
            <p:ph sz="half" idx="2"/>
          </p:nvPr>
        </p:nvSpPr>
        <p:spPr>
          <a:xfrm>
            <a:off x="4842328" y="1042988"/>
            <a:ext cx="3673021" cy="513397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1048600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597C138-4C49-4101-B4F9-DB95E5F84060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60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4860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21F9ADEF-437B-4613-BCEC-4898585C13C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9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51" name="Title 1"/>
          <p:cNvSpPr>
            <a:spLocks noGrp="1"/>
          </p:cNvSpPr>
          <p:nvPr>
            <p:ph type="title"/>
          </p:nvPr>
        </p:nvSpPr>
        <p:spPr>
          <a:xfrm>
            <a:off x="629841" y="0"/>
            <a:ext cx="7886700" cy="671513"/>
          </a:xfrm>
        </p:spPr>
        <p:txBody>
          <a:bodyPr>
            <a:normAutofit fontScale="90000"/>
          </a:bodyPr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1048752" name="Text Placeholder 2"/>
          <p:cNvSpPr>
            <a:spLocks noGrp="1"/>
          </p:cNvSpPr>
          <p:nvPr>
            <p:ph type="body" idx="1"/>
          </p:nvPr>
        </p:nvSpPr>
        <p:spPr>
          <a:xfrm>
            <a:off x="629842" y="1095367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</p:txBody>
      </p:sp>
      <p:sp>
        <p:nvSpPr>
          <p:cNvPr id="1048753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919279"/>
            <a:ext cx="3868340" cy="3995746"/>
          </a:xfrm>
        </p:spPr>
        <p:txBody>
          <a:bodyPr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1048754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095367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1048755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919279"/>
            <a:ext cx="3887391" cy="3995746"/>
          </a:xfrm>
        </p:spPr>
        <p:txBody>
          <a:bodyPr/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en-US" dirty="0"/>
          </a:p>
        </p:txBody>
      </p:sp>
      <p:sp>
        <p:nvSpPr>
          <p:cNvPr id="1048756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597C138-4C49-4101-B4F9-DB95E5F84060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757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48758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21F9ADEF-437B-4613-BCEC-4898585C13C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0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67" name="Date Placeholder 2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p>
            <a:fld id="{1597C138-4C49-4101-B4F9-DB95E5F84060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76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p>
            <a:endParaRPr lang="zh-CN" altLang="en-US"/>
          </a:p>
        </p:txBody>
      </p:sp>
      <p:sp>
        <p:nvSpPr>
          <p:cNvPr id="104876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p>
            <a:fld id="{21F9ADEF-437B-4613-BCEC-4898585C13CB}" type="slidenum">
              <a:rPr lang="zh-CN" altLang="en-US" smtClean="0"/>
            </a:fld>
            <a:endParaRPr lang="zh-CN" altLang="en-US"/>
          </a:p>
        </p:txBody>
      </p:sp>
      <p:sp>
        <p:nvSpPr>
          <p:cNvPr id="1048770" name="Title 1"/>
          <p:cNvSpPr>
            <a:spLocks noGrp="1"/>
          </p:cNvSpPr>
          <p:nvPr>
            <p:ph type="title" hasCustomPrompt="1"/>
          </p:nvPr>
        </p:nvSpPr>
        <p:spPr>
          <a:xfrm>
            <a:off x="1600200" y="3226242"/>
            <a:ext cx="6644368" cy="1200618"/>
          </a:xfrm>
        </p:spPr>
        <p:txBody>
          <a:bodyPr>
            <a:normAutofit/>
          </a:bodyPr>
          <a:lstStyle>
            <a:lvl1pPr algn="ctr">
              <a:defRPr sz="6600"/>
            </a:lvl1pPr>
          </a:lstStyle>
          <a:p>
            <a:r>
              <a:rPr lang="zh-CN" altLang="en-US" dirty="0" smtClean="0"/>
              <a:t>编辑标题</a:t>
            </a:r>
            <a:endParaRPr lang="en-US" dirty="0"/>
          </a:p>
        </p:txBody>
      </p:sp>
      <p:grpSp>
        <p:nvGrpSpPr>
          <p:cNvPr id="102" name="组合 11"/>
          <p:cNvGrpSpPr/>
          <p:nvPr/>
        </p:nvGrpSpPr>
        <p:grpSpPr>
          <a:xfrm>
            <a:off x="470529" y="2190750"/>
            <a:ext cx="1779021" cy="1885950"/>
            <a:chOff x="816411" y="2083776"/>
            <a:chExt cx="1567569" cy="1661789"/>
          </a:xfrm>
        </p:grpSpPr>
        <p:sp>
          <p:nvSpPr>
            <p:cNvPr id="1048771" name="矩形 12"/>
            <p:cNvSpPr/>
            <p:nvPr/>
          </p:nvSpPr>
          <p:spPr>
            <a:xfrm>
              <a:off x="1088580" y="2450165"/>
              <a:ext cx="1295400" cy="1295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p>
              <a:pPr algn="ctr"/>
              <a:endParaRPr lang="zh-CN" altLang="en-US"/>
            </a:p>
          </p:txBody>
        </p:sp>
        <p:sp>
          <p:nvSpPr>
            <p:cNvPr id="1048772" name="矩形 13"/>
            <p:cNvSpPr/>
            <p:nvPr/>
          </p:nvSpPr>
          <p:spPr>
            <a:xfrm>
              <a:off x="816411" y="2269661"/>
              <a:ext cx="361008" cy="361008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p>
              <a:pPr algn="ctr"/>
              <a:endParaRPr lang="zh-CN" altLang="en-US"/>
            </a:p>
          </p:txBody>
        </p:sp>
        <p:sp>
          <p:nvSpPr>
            <p:cNvPr id="1048773" name="矩形 14"/>
            <p:cNvSpPr/>
            <p:nvPr/>
          </p:nvSpPr>
          <p:spPr>
            <a:xfrm>
              <a:off x="1004831" y="2083776"/>
              <a:ext cx="276137" cy="276137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 fontScale="92500" lnSpcReduction="20000"/>
            </a:bodyPr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0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6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597C138-4C49-4101-B4F9-DB95E5F84060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76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4876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21F9ADEF-437B-4613-BCEC-4898585C13C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0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93" name="标题 1"/>
          <p:cNvSpPr>
            <a:spLocks noGrp="1"/>
          </p:cNvSpPr>
          <p:nvPr>
            <p:ph type="title" hasCustomPrompt="1"/>
          </p:nvPr>
        </p:nvSpPr>
        <p:spPr>
          <a:xfrm>
            <a:off x="629841" y="870857"/>
            <a:ext cx="3196800" cy="1600200"/>
          </a:xfrm>
        </p:spPr>
        <p:txBody>
          <a:bodyPr anchor="t" anchorCtr="0">
            <a:normAutofit/>
          </a:bodyPr>
          <a:lstStyle>
            <a:lvl1pPr>
              <a:defRPr sz="3200"/>
            </a:lvl1pPr>
          </a:lstStyle>
          <a:p>
            <a:r>
              <a:rPr lang="zh-CN" altLang="en-US" dirty="0" smtClean="0"/>
              <a:t>单击此处编辑标题</a:t>
            </a:r>
            <a:endParaRPr lang="zh-CN" altLang="en-US" dirty="0"/>
          </a:p>
        </p:txBody>
      </p:sp>
      <p:sp>
        <p:nvSpPr>
          <p:cNvPr id="1048794" name="图片占位符 2"/>
          <p:cNvSpPr>
            <a:spLocks noGrp="1"/>
          </p:cNvSpPr>
          <p:nvPr>
            <p:ph type="pic" idx="1"/>
          </p:nvPr>
        </p:nvSpPr>
        <p:spPr>
          <a:xfrm>
            <a:off x="4014391" y="893082"/>
            <a:ext cx="4478400" cy="540360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1048795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471057"/>
            <a:ext cx="3196800" cy="3811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1048796" name="日期占位符 4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p>
            <a:fld id="{6EF2F5ED-D19D-4097-92A9-D6092B3D6E68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797" name="页脚占位符 5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p>
            <a:endParaRPr lang="zh-CN" altLang="en-US"/>
          </a:p>
        </p:txBody>
      </p:sp>
      <p:sp>
        <p:nvSpPr>
          <p:cNvPr id="1048798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p>
            <a:fld id="{A7AAEAA2-D029-4D23-B6D5-DE004B8B3ED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9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59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827313"/>
            <a:ext cx="1971675" cy="5349649"/>
          </a:xfrm>
        </p:spPr>
        <p:txBody>
          <a:bodyPr vert="eaVert"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1048760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827313"/>
            <a:ext cx="5800725" cy="5349649"/>
          </a:xfrm>
        </p:spPr>
        <p:txBody>
          <a:bodyPr vert="eaVert"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104876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597C138-4C49-4101-B4F9-DB95E5F84060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76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4876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21F9ADEF-437B-4613-BCEC-4898585C13C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2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104858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104858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597C138-4C49-4101-B4F9-DB95E5F84060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58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4858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21F9ADEF-437B-4613-BCEC-4898585C13C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0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84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9EFD9D74-47D9-4702-A33C-335B63B48DBF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785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48786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1048787" name="内容占位符 6"/>
          <p:cNvSpPr>
            <a:spLocks noGrp="1"/>
          </p:cNvSpPr>
          <p:nvPr>
            <p:ph sz="quarter" idx="13"/>
          </p:nvPr>
        </p:nvSpPr>
        <p:spPr>
          <a:xfrm>
            <a:off x="628650" y="814647"/>
            <a:ext cx="7886700" cy="5372640"/>
          </a:xfrm>
        </p:spPr>
        <p:txBody>
          <a:bodyPr/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</p:spTree>
  </p:cSld>
  <p:clrMapOvr>
    <a:masterClrMapping/>
  </p:clrMapOvr>
  <p:transition spd="slow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9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1" name="Title 1"/>
          <p:cNvSpPr>
            <a:spLocks noGrp="1"/>
          </p:cNvSpPr>
          <p:nvPr>
            <p:ph type="ctrTitle"/>
          </p:nvPr>
        </p:nvSpPr>
        <p:spPr>
          <a:xfrm>
            <a:off x="821532" y="1308103"/>
            <a:ext cx="7500937" cy="218984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1048732" name="Subtitle 2"/>
          <p:cNvSpPr>
            <a:spLocks noGrp="1"/>
          </p:cNvSpPr>
          <p:nvPr>
            <p:ph type="subTitle" idx="1"/>
          </p:nvPr>
        </p:nvSpPr>
        <p:spPr>
          <a:xfrm>
            <a:off x="821532" y="3843340"/>
            <a:ext cx="7500937" cy="1214438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 smtClean="0"/>
              <a:t>单击此处编辑母版副标题样式</a:t>
            </a:r>
            <a:endParaRPr lang="en-US" dirty="0"/>
          </a:p>
        </p:txBody>
      </p:sp>
      <p:sp>
        <p:nvSpPr>
          <p:cNvPr id="104873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597C138-4C49-4101-B4F9-DB95E5F84060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73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4873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21F9ADEF-437B-4613-BCEC-4898585C13C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6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1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104864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104864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597C138-4C49-4101-B4F9-DB95E5F84060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64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4864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21F9ADEF-437B-4613-BCEC-4898585C13C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6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2" name="Title 1"/>
          <p:cNvSpPr>
            <a:spLocks noGrp="1"/>
          </p:cNvSpPr>
          <p:nvPr>
            <p:ph type="title"/>
          </p:nvPr>
        </p:nvSpPr>
        <p:spPr>
          <a:xfrm>
            <a:off x="623888" y="3886202"/>
            <a:ext cx="7886700" cy="1004892"/>
          </a:xfrm>
        </p:spPr>
        <p:txBody>
          <a:bodyPr anchor="ctr" anchorCtr="0">
            <a:normAutofit/>
          </a:bodyPr>
          <a:lstStyle>
            <a:lvl1pPr algn="ctr">
              <a:defRPr sz="4000"/>
            </a:lvl1pPr>
          </a:lstStyle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104863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918082"/>
            <a:ext cx="7886700" cy="611183"/>
          </a:xfrm>
        </p:spPr>
        <p:txBody>
          <a:bodyPr anchor="ctr" anchorCtr="0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</p:txBody>
      </p:sp>
      <p:sp>
        <p:nvSpPr>
          <p:cNvPr id="104863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597C138-4C49-4101-B4F9-DB95E5F84060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63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4863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21F9ADEF-437B-4613-BCEC-4898585C13C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7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6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1048657" name="Content Placeholder 2"/>
          <p:cNvSpPr>
            <a:spLocks noGrp="1"/>
          </p:cNvSpPr>
          <p:nvPr>
            <p:ph sz="half" idx="1"/>
          </p:nvPr>
        </p:nvSpPr>
        <p:spPr>
          <a:xfrm>
            <a:off x="841828" y="1042988"/>
            <a:ext cx="3673021" cy="513397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en-US" dirty="0"/>
          </a:p>
        </p:txBody>
      </p:sp>
      <p:sp>
        <p:nvSpPr>
          <p:cNvPr id="1048658" name="Content Placeholder 3"/>
          <p:cNvSpPr>
            <a:spLocks noGrp="1"/>
          </p:cNvSpPr>
          <p:nvPr>
            <p:ph sz="half" idx="2"/>
          </p:nvPr>
        </p:nvSpPr>
        <p:spPr>
          <a:xfrm>
            <a:off x="4842328" y="1042988"/>
            <a:ext cx="3673021" cy="513397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104865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597C138-4C49-4101-B4F9-DB95E5F84060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66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4866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21F9ADEF-437B-4613-BCEC-4898585C13C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9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43" name="Title 1"/>
          <p:cNvSpPr>
            <a:spLocks noGrp="1"/>
          </p:cNvSpPr>
          <p:nvPr>
            <p:ph type="title"/>
          </p:nvPr>
        </p:nvSpPr>
        <p:spPr>
          <a:xfrm>
            <a:off x="629841" y="0"/>
            <a:ext cx="7886700" cy="671513"/>
          </a:xfrm>
        </p:spPr>
        <p:txBody>
          <a:bodyPr>
            <a:normAutofit fontScale="90000"/>
          </a:bodyPr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1048744" name="Text Placeholder 2"/>
          <p:cNvSpPr>
            <a:spLocks noGrp="1"/>
          </p:cNvSpPr>
          <p:nvPr>
            <p:ph type="body" idx="1"/>
          </p:nvPr>
        </p:nvSpPr>
        <p:spPr>
          <a:xfrm>
            <a:off x="629842" y="1095367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</p:txBody>
      </p:sp>
      <p:sp>
        <p:nvSpPr>
          <p:cNvPr id="1048745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919279"/>
            <a:ext cx="3868340" cy="3995746"/>
          </a:xfrm>
        </p:spPr>
        <p:txBody>
          <a:bodyPr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1048746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095367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1048747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919279"/>
            <a:ext cx="3887391" cy="3995746"/>
          </a:xfrm>
        </p:spPr>
        <p:txBody>
          <a:bodyPr/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en-US" dirty="0"/>
          </a:p>
        </p:txBody>
      </p:sp>
      <p:sp>
        <p:nvSpPr>
          <p:cNvPr id="104874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597C138-4C49-4101-B4F9-DB95E5F84060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74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4875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21F9ADEF-437B-4613-BCEC-4898585C13C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9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6" name="Date Placeholder 2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p>
            <a:fld id="{1597C138-4C49-4101-B4F9-DB95E5F84060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737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p>
            <a:endParaRPr lang="zh-CN" altLang="en-US"/>
          </a:p>
        </p:txBody>
      </p:sp>
      <p:sp>
        <p:nvSpPr>
          <p:cNvPr id="104873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p>
            <a:fld id="{21F9ADEF-437B-4613-BCEC-4898585C13CB}" type="slidenum">
              <a:rPr lang="zh-CN" altLang="en-US" smtClean="0"/>
            </a:fld>
            <a:endParaRPr lang="zh-CN" altLang="en-US"/>
          </a:p>
        </p:txBody>
      </p:sp>
      <p:sp>
        <p:nvSpPr>
          <p:cNvPr id="1048739" name="Title 1"/>
          <p:cNvSpPr>
            <a:spLocks noGrp="1"/>
          </p:cNvSpPr>
          <p:nvPr>
            <p:ph type="title" hasCustomPrompt="1"/>
          </p:nvPr>
        </p:nvSpPr>
        <p:spPr>
          <a:xfrm>
            <a:off x="1600200" y="3226242"/>
            <a:ext cx="6644368" cy="1200618"/>
          </a:xfrm>
        </p:spPr>
        <p:txBody>
          <a:bodyPr>
            <a:normAutofit/>
          </a:bodyPr>
          <a:lstStyle>
            <a:lvl1pPr algn="ctr">
              <a:defRPr sz="6600"/>
            </a:lvl1pPr>
          </a:lstStyle>
          <a:p>
            <a:r>
              <a:rPr lang="zh-CN" altLang="en-US" dirty="0" smtClean="0"/>
              <a:t>编辑标题</a:t>
            </a:r>
            <a:endParaRPr lang="en-US" dirty="0"/>
          </a:p>
        </p:txBody>
      </p:sp>
      <p:grpSp>
        <p:nvGrpSpPr>
          <p:cNvPr id="96" name="组合 11"/>
          <p:cNvGrpSpPr/>
          <p:nvPr/>
        </p:nvGrpSpPr>
        <p:grpSpPr>
          <a:xfrm>
            <a:off x="470529" y="2190750"/>
            <a:ext cx="1779021" cy="1885950"/>
            <a:chOff x="816411" y="2083776"/>
            <a:chExt cx="1567569" cy="1661789"/>
          </a:xfrm>
        </p:grpSpPr>
        <p:sp>
          <p:nvSpPr>
            <p:cNvPr id="1048740" name="矩形 12"/>
            <p:cNvSpPr/>
            <p:nvPr/>
          </p:nvSpPr>
          <p:spPr>
            <a:xfrm>
              <a:off x="1088580" y="2450165"/>
              <a:ext cx="1295400" cy="1295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p>
              <a:pPr algn="ctr"/>
              <a:endParaRPr lang="zh-CN" altLang="en-US"/>
            </a:p>
          </p:txBody>
        </p:sp>
        <p:sp>
          <p:nvSpPr>
            <p:cNvPr id="1048741" name="矩形 13"/>
            <p:cNvSpPr/>
            <p:nvPr/>
          </p:nvSpPr>
          <p:spPr>
            <a:xfrm>
              <a:off x="816411" y="2269661"/>
              <a:ext cx="361008" cy="361008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p>
              <a:pPr algn="ctr"/>
              <a:endParaRPr lang="zh-CN" altLang="en-US"/>
            </a:p>
          </p:txBody>
        </p:sp>
        <p:sp>
          <p:nvSpPr>
            <p:cNvPr id="1048742" name="矩形 14"/>
            <p:cNvSpPr/>
            <p:nvPr/>
          </p:nvSpPr>
          <p:spPr>
            <a:xfrm>
              <a:off x="1004831" y="2083776"/>
              <a:ext cx="276137" cy="276137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 fontScale="92500" lnSpcReduction="20000"/>
            </a:bodyPr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7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597C138-4C49-4101-B4F9-DB95E5F84060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66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4866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21F9ADEF-437B-4613-BCEC-4898585C13C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5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1" name="标题 1"/>
          <p:cNvSpPr>
            <a:spLocks noGrp="1"/>
          </p:cNvSpPr>
          <p:nvPr>
            <p:ph type="title" hasCustomPrompt="1"/>
          </p:nvPr>
        </p:nvSpPr>
        <p:spPr>
          <a:xfrm>
            <a:off x="629841" y="870857"/>
            <a:ext cx="3196800" cy="1600200"/>
          </a:xfrm>
        </p:spPr>
        <p:txBody>
          <a:bodyPr anchor="t" anchorCtr="0">
            <a:normAutofit/>
          </a:bodyPr>
          <a:lstStyle>
            <a:lvl1pPr>
              <a:defRPr sz="3200"/>
            </a:lvl1pPr>
          </a:lstStyle>
          <a:p>
            <a:r>
              <a:rPr lang="zh-CN" altLang="en-US" dirty="0" smtClean="0"/>
              <a:t>单击此处编辑标题</a:t>
            </a:r>
            <a:endParaRPr lang="zh-CN" altLang="en-US" dirty="0"/>
          </a:p>
        </p:txBody>
      </p:sp>
      <p:sp>
        <p:nvSpPr>
          <p:cNvPr id="1048622" name="图片占位符 2"/>
          <p:cNvSpPr>
            <a:spLocks noGrp="1"/>
          </p:cNvSpPr>
          <p:nvPr>
            <p:ph type="pic" idx="1"/>
          </p:nvPr>
        </p:nvSpPr>
        <p:spPr>
          <a:xfrm>
            <a:off x="4014391" y="893082"/>
            <a:ext cx="4478400" cy="540360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1048623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471057"/>
            <a:ext cx="3196800" cy="3811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1048624" name="日期占位符 4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p>
            <a:fld id="{6EF2F5ED-D19D-4097-92A9-D6092B3D6E68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625" name="页脚占位符 5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p>
            <a:endParaRPr lang="zh-CN" altLang="en-US"/>
          </a:p>
        </p:txBody>
      </p:sp>
      <p:sp>
        <p:nvSpPr>
          <p:cNvPr id="1048626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p>
            <a:fld id="{A7AAEAA2-D029-4D23-B6D5-DE004B8B3ED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9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827313"/>
            <a:ext cx="1971675" cy="5349649"/>
          </a:xfrm>
        </p:spPr>
        <p:txBody>
          <a:bodyPr vert="eaVert"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104872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827313"/>
            <a:ext cx="5800725" cy="5349649"/>
          </a:xfrm>
        </p:spPr>
        <p:txBody>
          <a:bodyPr vert="eaVert"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104872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597C138-4C49-4101-B4F9-DB95E5F84060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72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4872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21F9ADEF-437B-4613-BCEC-4898585C13C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8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7" name="Title 1"/>
          <p:cNvSpPr>
            <a:spLocks noGrp="1"/>
          </p:cNvSpPr>
          <p:nvPr>
            <p:ph type="title"/>
          </p:nvPr>
        </p:nvSpPr>
        <p:spPr>
          <a:xfrm>
            <a:off x="623888" y="3886202"/>
            <a:ext cx="7886700" cy="1004892"/>
          </a:xfrm>
        </p:spPr>
        <p:txBody>
          <a:bodyPr anchor="ctr" anchorCtr="0">
            <a:normAutofit/>
          </a:bodyPr>
          <a:lstStyle>
            <a:lvl1pPr algn="ctr">
              <a:defRPr sz="4000"/>
            </a:lvl1pPr>
          </a:lstStyle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1048708" name="Text Placeholder 2"/>
          <p:cNvSpPr>
            <a:spLocks noGrp="1"/>
          </p:cNvSpPr>
          <p:nvPr>
            <p:ph type="body" idx="1"/>
          </p:nvPr>
        </p:nvSpPr>
        <p:spPr>
          <a:xfrm>
            <a:off x="623888" y="4918082"/>
            <a:ext cx="7886700" cy="611183"/>
          </a:xfrm>
        </p:spPr>
        <p:txBody>
          <a:bodyPr anchor="ctr" anchorCtr="0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</p:txBody>
      </p:sp>
      <p:sp>
        <p:nvSpPr>
          <p:cNvPr id="104870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597C138-4C49-4101-B4F9-DB95E5F84060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7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487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21F9ADEF-437B-4613-BCEC-4898585C13C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9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7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9EFD9D74-47D9-4702-A33C-335B63B48DBF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728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48729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1048730" name="内容占位符 6"/>
          <p:cNvSpPr>
            <a:spLocks noGrp="1"/>
          </p:cNvSpPr>
          <p:nvPr>
            <p:ph sz="quarter" idx="13"/>
          </p:nvPr>
        </p:nvSpPr>
        <p:spPr>
          <a:xfrm>
            <a:off x="628650" y="814647"/>
            <a:ext cx="7886700" cy="5372640"/>
          </a:xfrm>
        </p:spPr>
        <p:txBody>
          <a:bodyPr/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8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1048679" name="Content Placeholder 2"/>
          <p:cNvSpPr>
            <a:spLocks noGrp="1"/>
          </p:cNvSpPr>
          <p:nvPr>
            <p:ph sz="half" idx="1"/>
          </p:nvPr>
        </p:nvSpPr>
        <p:spPr>
          <a:xfrm>
            <a:off x="841828" y="1042988"/>
            <a:ext cx="3673021" cy="513397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en-US" dirty="0"/>
          </a:p>
        </p:txBody>
      </p:sp>
      <p:sp>
        <p:nvSpPr>
          <p:cNvPr id="1048680" name="Content Placeholder 3"/>
          <p:cNvSpPr>
            <a:spLocks noGrp="1"/>
          </p:cNvSpPr>
          <p:nvPr>
            <p:ph sz="half" idx="2"/>
          </p:nvPr>
        </p:nvSpPr>
        <p:spPr>
          <a:xfrm>
            <a:off x="4842328" y="1042988"/>
            <a:ext cx="3673021" cy="513397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104868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597C138-4C49-4101-B4F9-DB95E5F84060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68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4868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21F9ADEF-437B-4613-BCEC-4898585C13C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8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4" name="Title 1"/>
          <p:cNvSpPr>
            <a:spLocks noGrp="1"/>
          </p:cNvSpPr>
          <p:nvPr>
            <p:ph type="title"/>
          </p:nvPr>
        </p:nvSpPr>
        <p:spPr>
          <a:xfrm>
            <a:off x="629841" y="0"/>
            <a:ext cx="7886700" cy="671513"/>
          </a:xfrm>
        </p:spPr>
        <p:txBody>
          <a:bodyPr>
            <a:normAutofit fontScale="90000"/>
          </a:bodyPr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1048685" name="Text Placeholder 2"/>
          <p:cNvSpPr>
            <a:spLocks noGrp="1"/>
          </p:cNvSpPr>
          <p:nvPr>
            <p:ph type="body" idx="1"/>
          </p:nvPr>
        </p:nvSpPr>
        <p:spPr>
          <a:xfrm>
            <a:off x="629842" y="1095367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</p:txBody>
      </p:sp>
      <p:sp>
        <p:nvSpPr>
          <p:cNvPr id="1048686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919279"/>
            <a:ext cx="3868340" cy="3995746"/>
          </a:xfrm>
        </p:spPr>
        <p:txBody>
          <a:bodyPr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1048687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095367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1048688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919279"/>
            <a:ext cx="3887391" cy="3995746"/>
          </a:xfrm>
        </p:spPr>
        <p:txBody>
          <a:bodyPr/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en-US" dirty="0"/>
          </a:p>
        </p:txBody>
      </p:sp>
      <p:sp>
        <p:nvSpPr>
          <p:cNvPr id="104868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597C138-4C49-4101-B4F9-DB95E5F84060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69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48691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21F9ADEF-437B-4613-BCEC-4898585C13C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8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2" name="Date Placeholder 2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p>
            <a:fld id="{1597C138-4C49-4101-B4F9-DB95E5F84060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693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p>
            <a:endParaRPr lang="zh-CN" altLang="en-US"/>
          </a:p>
        </p:txBody>
      </p:sp>
      <p:sp>
        <p:nvSpPr>
          <p:cNvPr id="104869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p>
            <a:fld id="{21F9ADEF-437B-4613-BCEC-4898585C13CB}" type="slidenum">
              <a:rPr lang="zh-CN" altLang="en-US" smtClean="0"/>
            </a:fld>
            <a:endParaRPr lang="zh-CN" altLang="en-US"/>
          </a:p>
        </p:txBody>
      </p:sp>
      <p:sp>
        <p:nvSpPr>
          <p:cNvPr id="1048695" name="Title 1"/>
          <p:cNvSpPr>
            <a:spLocks noGrp="1"/>
          </p:cNvSpPr>
          <p:nvPr>
            <p:ph type="title" hasCustomPrompt="1"/>
          </p:nvPr>
        </p:nvSpPr>
        <p:spPr>
          <a:xfrm>
            <a:off x="1600200" y="3226242"/>
            <a:ext cx="6644368" cy="1200618"/>
          </a:xfrm>
        </p:spPr>
        <p:txBody>
          <a:bodyPr>
            <a:normAutofit/>
          </a:bodyPr>
          <a:lstStyle>
            <a:lvl1pPr algn="ctr">
              <a:defRPr sz="6600"/>
            </a:lvl1pPr>
          </a:lstStyle>
          <a:p>
            <a:r>
              <a:rPr lang="zh-CN" altLang="en-US" dirty="0" smtClean="0"/>
              <a:t>编辑标题</a:t>
            </a:r>
            <a:endParaRPr lang="en-US" dirty="0"/>
          </a:p>
        </p:txBody>
      </p:sp>
      <p:grpSp>
        <p:nvGrpSpPr>
          <p:cNvPr id="86" name="组合 11"/>
          <p:cNvGrpSpPr/>
          <p:nvPr/>
        </p:nvGrpSpPr>
        <p:grpSpPr>
          <a:xfrm>
            <a:off x="470529" y="2190750"/>
            <a:ext cx="1779021" cy="1885950"/>
            <a:chOff x="816411" y="2083776"/>
            <a:chExt cx="1567569" cy="1661789"/>
          </a:xfrm>
        </p:grpSpPr>
        <p:sp>
          <p:nvSpPr>
            <p:cNvPr id="1048696" name="矩形 12"/>
            <p:cNvSpPr/>
            <p:nvPr/>
          </p:nvSpPr>
          <p:spPr>
            <a:xfrm>
              <a:off x="1088580" y="2450165"/>
              <a:ext cx="1295400" cy="1295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p>
              <a:pPr algn="ctr"/>
              <a:endParaRPr lang="zh-CN" altLang="en-US"/>
            </a:p>
          </p:txBody>
        </p:sp>
        <p:sp>
          <p:nvSpPr>
            <p:cNvPr id="1048697" name="矩形 13"/>
            <p:cNvSpPr/>
            <p:nvPr/>
          </p:nvSpPr>
          <p:spPr>
            <a:xfrm>
              <a:off x="816411" y="2269661"/>
              <a:ext cx="361008" cy="361008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p>
              <a:pPr algn="ctr"/>
              <a:endParaRPr lang="zh-CN" altLang="en-US"/>
            </a:p>
          </p:txBody>
        </p:sp>
        <p:sp>
          <p:nvSpPr>
            <p:cNvPr id="1048698" name="矩形 14"/>
            <p:cNvSpPr/>
            <p:nvPr/>
          </p:nvSpPr>
          <p:spPr>
            <a:xfrm>
              <a:off x="1004831" y="2083776"/>
              <a:ext cx="276137" cy="276137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 fontScale="92500" lnSpcReduction="20000"/>
            </a:bodyPr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8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597C138-4C49-4101-B4F9-DB95E5F84060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70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4870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21F9ADEF-437B-4613-BCEC-4898585C13C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9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6" name="标题 1"/>
          <p:cNvSpPr>
            <a:spLocks noGrp="1"/>
          </p:cNvSpPr>
          <p:nvPr>
            <p:ph type="title" hasCustomPrompt="1"/>
          </p:nvPr>
        </p:nvSpPr>
        <p:spPr>
          <a:xfrm>
            <a:off x="629841" y="870857"/>
            <a:ext cx="3196800" cy="1600200"/>
          </a:xfrm>
        </p:spPr>
        <p:txBody>
          <a:bodyPr anchor="t" anchorCtr="0">
            <a:normAutofit/>
          </a:bodyPr>
          <a:lstStyle>
            <a:lvl1pPr>
              <a:defRPr sz="3200"/>
            </a:lvl1pPr>
          </a:lstStyle>
          <a:p>
            <a:r>
              <a:rPr lang="zh-CN" altLang="en-US" dirty="0" smtClean="0"/>
              <a:t>单击此处编辑标题</a:t>
            </a:r>
            <a:endParaRPr lang="zh-CN" altLang="en-US" dirty="0"/>
          </a:p>
        </p:txBody>
      </p:sp>
      <p:sp>
        <p:nvSpPr>
          <p:cNvPr id="1048717" name="图片占位符 2"/>
          <p:cNvSpPr>
            <a:spLocks noGrp="1"/>
          </p:cNvSpPr>
          <p:nvPr>
            <p:ph type="pic" idx="1"/>
          </p:nvPr>
        </p:nvSpPr>
        <p:spPr>
          <a:xfrm>
            <a:off x="4014391" y="893082"/>
            <a:ext cx="4478400" cy="540360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1048718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471057"/>
            <a:ext cx="3196800" cy="3811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1048719" name="日期占位符 4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p>
            <a:fld id="{6EF2F5ED-D19D-4097-92A9-D6092B3D6E68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720" name="页脚占位符 5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p>
            <a:endParaRPr lang="zh-CN" altLang="en-US"/>
          </a:p>
        </p:txBody>
      </p:sp>
      <p:sp>
        <p:nvSpPr>
          <p:cNvPr id="1048721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p>
            <a:fld id="{A7AAEAA2-D029-4D23-B6D5-DE004B8B3ED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8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827313"/>
            <a:ext cx="1971675" cy="5349649"/>
          </a:xfrm>
        </p:spPr>
        <p:txBody>
          <a:bodyPr vert="eaVert"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104870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827313"/>
            <a:ext cx="5800725" cy="5349649"/>
          </a:xfrm>
        </p:spPr>
        <p:txBody>
          <a:bodyPr vert="eaVert"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104870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597C138-4C49-4101-B4F9-DB95E5F84060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70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4870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21F9ADEF-437B-4613-BCEC-4898585C13C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tags" Target="../tags/tag2.xml"/><Relationship Id="rId12" Type="http://schemas.openxmlformats.org/officeDocument/2006/relationships/tags" Target="../tags/tag1.xml"/><Relationship Id="rId11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9.xml"/><Relationship Id="rId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4" Type="http://schemas.openxmlformats.org/officeDocument/2006/relationships/theme" Target="../theme/theme2.xml"/><Relationship Id="rId13" Type="http://schemas.openxmlformats.org/officeDocument/2006/relationships/tags" Target="../tags/tag4.xml"/><Relationship Id="rId12" Type="http://schemas.openxmlformats.org/officeDocument/2006/relationships/tags" Target="../tags/tag3.xml"/><Relationship Id="rId11" Type="http://schemas.openxmlformats.org/officeDocument/2006/relationships/image" Target="../media/image3.png"/><Relationship Id="rId1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9.xml"/><Relationship Id="rId8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4" Type="http://schemas.openxmlformats.org/officeDocument/2006/relationships/theme" Target="../theme/theme3.xml"/><Relationship Id="rId13" Type="http://schemas.openxmlformats.org/officeDocument/2006/relationships/tags" Target="../tags/tag6.xml"/><Relationship Id="rId12" Type="http://schemas.openxmlformats.org/officeDocument/2006/relationships/tags" Target="../tags/tag5.xml"/><Relationship Id="rId11" Type="http://schemas.openxmlformats.org/officeDocument/2006/relationships/image" Target="../media/image3.png"/><Relationship Id="rId10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28650" y="0"/>
            <a:ext cx="78867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28650" y="1057276"/>
            <a:ext cx="7886700" cy="51196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en-US" dirty="0"/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97C138-4C49-4101-B4F9-DB95E5F84060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F9ADEF-437B-4613-BCEC-4898585C13C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anose="05000000000000000000" pitchFamily="2" charset="2"/>
        <a:buChar char="?"/>
        <a:defRPr sz="2400" b="1" kern="1200">
          <a:solidFill>
            <a:schemeClr val="accent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2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2" name="Title Placeholder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28650" y="0"/>
            <a:ext cx="78867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1048593" name="Text Placeholder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28650" y="1057276"/>
            <a:ext cx="7886700" cy="51196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en-US" dirty="0"/>
          </a:p>
        </p:txBody>
      </p:sp>
      <p:sp>
        <p:nvSpPr>
          <p:cNvPr id="104859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97C138-4C49-4101-B4F9-DB95E5F84060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59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104859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F9ADEF-437B-4613-BCEC-4898585C13C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anose="05000000000000000000" pitchFamily="2" charset="2"/>
        <a:buChar char="?"/>
        <a:defRPr sz="2400" b="1" kern="1200">
          <a:solidFill>
            <a:schemeClr val="accent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4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6" name="Title Placeholder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28650" y="0"/>
            <a:ext cx="78867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1048617" name="Text Placeholder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28650" y="1057276"/>
            <a:ext cx="7886700" cy="51196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en-US" dirty="0"/>
          </a:p>
        </p:txBody>
      </p:sp>
      <p:sp>
        <p:nvSpPr>
          <p:cNvPr id="1048618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97C138-4C49-4101-B4F9-DB95E5F84060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61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104862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F9ADEF-437B-4613-BCEC-4898585C13C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anose="05000000000000000000" pitchFamily="2" charset="2"/>
        <a:buChar char="?"/>
        <a:defRPr sz="2400" b="1" kern="1200">
          <a:solidFill>
            <a:schemeClr val="accent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7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22.xml"/><Relationship Id="rId3" Type="http://schemas.openxmlformats.org/officeDocument/2006/relationships/tags" Target="../tags/tag22.xml"/><Relationship Id="rId2" Type="http://schemas.openxmlformats.org/officeDocument/2006/relationships/image" Target="../media/image5.jpeg"/><Relationship Id="rId1" Type="http://schemas.openxmlformats.org/officeDocument/2006/relationships/tags" Target="../tags/tag21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9.xml"/><Relationship Id="rId1" Type="http://schemas.openxmlformats.org/officeDocument/2006/relationships/tags" Target="../tags/tag8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14.xml"/><Relationship Id="rId2" Type="http://schemas.openxmlformats.org/officeDocument/2006/relationships/tags" Target="../tags/tag11.xml"/><Relationship Id="rId1" Type="http://schemas.openxmlformats.org/officeDocument/2006/relationships/tags" Target="../tags/tag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8.xml"/><Relationship Id="rId1" Type="http://schemas.openxmlformats.org/officeDocument/2006/relationships/tags" Target="../tags/tag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3.xml"/><Relationship Id="rId1" Type="http://schemas.openxmlformats.org/officeDocument/2006/relationships/tags" Target="../tags/tag13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22.xml"/><Relationship Id="rId2" Type="http://schemas.openxmlformats.org/officeDocument/2006/relationships/tags" Target="../tags/tag15.xml"/><Relationship Id="rId1" Type="http://schemas.openxmlformats.org/officeDocument/2006/relationships/tags" Target="../tags/tag14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22.xml"/><Relationship Id="rId2" Type="http://schemas.openxmlformats.org/officeDocument/2006/relationships/tags" Target="../tags/tag17.xml"/><Relationship Id="rId1" Type="http://schemas.openxmlformats.org/officeDocument/2006/relationships/tags" Target="../tags/tag16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24.xml"/><Relationship Id="rId2" Type="http://schemas.openxmlformats.org/officeDocument/2006/relationships/tags" Target="../tags/tag19.xml"/><Relationship Id="rId1" Type="http://schemas.openxmlformats.org/officeDocument/2006/relationships/tags" Target="../tags/tag18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27.xml"/><Relationship Id="rId2" Type="http://schemas.openxmlformats.org/officeDocument/2006/relationships/tags" Target="../tags/tag20.xml"/><Relationship Id="rId1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4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4" name="标题 1"/>
          <p:cNvSpPr>
            <a:spLocks noGrp="1"/>
          </p:cNvSpPr>
          <p:nvPr>
            <p:ph type="ctrTitle"/>
          </p:nvPr>
        </p:nvSpPr>
        <p:spPr>
          <a:xfrm>
            <a:off x="821532" y="2044703"/>
            <a:ext cx="7500937" cy="2189840"/>
          </a:xfrm>
        </p:spPr>
        <p:txBody>
          <a:bodyPr anchor="b">
            <a:normAutofit fontScale="90000"/>
          </a:bodyPr>
          <a:p>
            <a:r>
              <a:rPr lang="zh-CN" altLang="en-US" sz="5400">
                <a:sym typeface="+mn-ea"/>
              </a:rPr>
              <a:t>第七章 </a:t>
            </a:r>
            <a:br>
              <a:rPr lang="zh-CN" altLang="en-US" sz="5400">
                <a:sym typeface="+mn-ea"/>
              </a:rPr>
            </a:br>
            <a:r>
              <a:rPr lang="zh-CN" altLang="en-US" sz="5400">
                <a:sym typeface="+mn-ea"/>
              </a:rPr>
              <a:t>  </a:t>
            </a:r>
            <a:br>
              <a:rPr lang="zh-CN" altLang="en-US" sz="5400">
                <a:sym typeface="+mn-ea"/>
              </a:rPr>
            </a:br>
            <a:r>
              <a:rPr lang="zh-CN" altLang="en-US" sz="5400">
                <a:sym typeface="+mn-ea"/>
              </a:rPr>
              <a:t>英语音节</a:t>
            </a:r>
            <a:endParaRPr lang="zh-CN" altLang="en-US" sz="5400" b="1">
              <a:sym typeface="+mn-ea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3" name="矩形 4"/>
          <p:cNvSpPr/>
          <p:nvPr>
            <p:custDataLst>
              <p:tags r:id="rId1"/>
            </p:custDataLst>
          </p:nvPr>
        </p:nvSpPr>
        <p:spPr>
          <a:xfrm flipH="1">
            <a:off x="576916" y="1190170"/>
            <a:ext cx="51733" cy="49867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p>
            <a:pPr algn="ctr"/>
            <a:endParaRPr lang="zh-CN" altLang="en-US" sz="1350"/>
          </a:p>
        </p:txBody>
      </p:sp>
      <p:sp>
        <p:nvSpPr>
          <p:cNvPr id="1048674" name="文本框 1048673"/>
          <p:cNvSpPr txBox="1"/>
          <p:nvPr/>
        </p:nvSpPr>
        <p:spPr>
          <a:xfrm rot="938507">
            <a:off x="3296713" y="1605279"/>
            <a:ext cx="5840458" cy="3647440"/>
          </a:xfrm>
          <a:prstGeom prst="rect">
            <a:avLst/>
          </a:prstGeom>
          <a:noFill/>
          <a:ln w="38100">
            <a:noFill/>
            <a:prstDash val="solid"/>
          </a:ln>
        </p:spPr>
        <p:txBody>
          <a:bodyPr wrap="square" rtlCol="0">
            <a:spAutoFit/>
          </a:bodyPr>
          <a:p>
            <a:pPr algn="ctr"/>
            <a:r>
              <a:rPr lang="en-US" altLang="zh-CN" sz="4800" b="1">
                <a:solidFill>
                  <a:srgbClr val="C0C0C0"/>
                </a:solidFill>
              </a:rPr>
              <a:t>Thank   You!</a:t>
            </a:r>
            <a:endParaRPr lang="zh-CN" sz="4800" b="1">
              <a:solidFill>
                <a:srgbClr val="C0C0C0"/>
              </a:solidFill>
            </a:endParaRPr>
          </a:p>
          <a:p>
            <a:pPr algn="ctr"/>
            <a:endParaRPr lang="zh-CN" sz="4800" b="1">
              <a:solidFill>
                <a:srgbClr val="C0C0C0"/>
              </a:solidFill>
            </a:endParaRPr>
          </a:p>
          <a:p>
            <a:pPr algn="ctr"/>
            <a:endParaRPr lang="zh-CN" sz="4800" b="1">
              <a:solidFill>
                <a:srgbClr val="C0C0C0"/>
              </a:solidFill>
            </a:endParaRPr>
          </a:p>
          <a:p>
            <a:pPr algn="ctr"/>
            <a:r>
              <a:rPr lang="zh-CN" altLang="zh-CN" sz="4800" b="1">
                <a:solidFill>
                  <a:srgbClr val="C0C0C0"/>
                </a:solidFill>
              </a:rPr>
              <a:t>｡◕‿◕｡</a:t>
            </a:r>
            <a:endParaRPr lang="zh-CN" sz="4800" b="1">
              <a:solidFill>
                <a:srgbClr val="C0C0C0"/>
              </a:solidFill>
            </a:endParaRPr>
          </a:p>
        </p:txBody>
      </p:sp>
      <p:pic>
        <p:nvPicPr>
          <p:cNvPr id="2097153" name="图片 209715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-56511"/>
            <a:ext cx="3272687" cy="6917424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6" name="矩形 4"/>
          <p:cNvSpPr/>
          <p:nvPr>
            <p:custDataLst>
              <p:tags r:id="rId1"/>
            </p:custDataLst>
          </p:nvPr>
        </p:nvSpPr>
        <p:spPr>
          <a:xfrm flipH="1">
            <a:off x="576916" y="1190170"/>
            <a:ext cx="51733" cy="49867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p>
            <a:pPr algn="ctr"/>
            <a:endParaRPr lang="zh-CN" altLang="en-US" sz="1350"/>
          </a:p>
        </p:txBody>
      </p:sp>
      <p:sp>
        <p:nvSpPr>
          <p:cNvPr id="1048587" name="文本框 1048586"/>
          <p:cNvSpPr txBox="1"/>
          <p:nvPr/>
        </p:nvSpPr>
        <p:spPr>
          <a:xfrm>
            <a:off x="628650" y="1915795"/>
            <a:ext cx="8484235" cy="3892550"/>
          </a:xfrm>
          <a:prstGeom prst="rect">
            <a:avLst/>
          </a:prstGeom>
        </p:spPr>
        <p:txBody>
          <a:bodyPr wrap="square" rtlCol="0">
            <a:spAutoFit/>
          </a:bodyPr>
          <a:p>
            <a:r>
              <a:rPr lang="zh-CN" sz="3900" b="1">
                <a:solidFill>
                  <a:srgbClr val="C00000"/>
                </a:solidFill>
              </a:rPr>
              <a:t>音节</a:t>
            </a:r>
            <a:r>
              <a:rPr lang="zh-CN" sz="2600">
                <a:solidFill>
                  <a:srgbClr val="C0C0C0"/>
                </a:solidFill>
              </a:rPr>
              <a:t>是读音的基本单位,任何单词的读音,都是分解为一个个音节朗读.在英语中元音特别响亮,一个元音可构成一个音节,一个元音和一个或几个辅音音素结合也可以构成一个音节.一般说来,元音可以构成音节,辅音不响亮,不能构成音节.但英语辅音字母中有 4 个辅音</a:t>
            </a:r>
            <a:r>
              <a:rPr lang="zh-CN" sz="2600" b="1">
                <a:solidFill>
                  <a:srgbClr val="C00000"/>
                </a:solidFill>
              </a:rPr>
              <a:t>[m],[n],[ng],[l]</a:t>
            </a:r>
            <a:r>
              <a:rPr lang="zh-CN" sz="2600">
                <a:solidFill>
                  <a:srgbClr val="C0C0C0"/>
                </a:solidFill>
              </a:rPr>
              <a:t>是响音,它们和辅音音素结合,也可构成音节.它们构成的音节往往出现在词尾,一般是</a:t>
            </a:r>
            <a:r>
              <a:rPr lang="zh-CN" sz="2600" b="1">
                <a:solidFill>
                  <a:srgbClr val="C00000"/>
                </a:solidFill>
              </a:rPr>
              <a:t>非重读音节</a:t>
            </a:r>
            <a:r>
              <a:rPr lang="zh-CN" sz="2600">
                <a:solidFill>
                  <a:srgbClr val="C0C0C0"/>
                </a:solidFill>
              </a:rPr>
              <a:t>.英语的词有一个音节的,两个音节的,多个音节的,一个音节叫</a:t>
            </a:r>
            <a:r>
              <a:rPr lang="zh-CN" sz="2600" b="1">
                <a:solidFill>
                  <a:srgbClr val="C00000"/>
                </a:solidFill>
              </a:rPr>
              <a:t>单音节</a:t>
            </a:r>
            <a:r>
              <a:rPr lang="zh-CN" sz="2600">
                <a:solidFill>
                  <a:srgbClr val="C0C0C0"/>
                </a:solidFill>
              </a:rPr>
              <a:t>,两个音节叫</a:t>
            </a:r>
            <a:r>
              <a:rPr lang="zh-CN" sz="2600" b="1">
                <a:solidFill>
                  <a:srgbClr val="C00000"/>
                </a:solidFill>
              </a:rPr>
              <a:t>双音节</a:t>
            </a:r>
            <a:r>
              <a:rPr lang="zh-CN" sz="2600">
                <a:solidFill>
                  <a:srgbClr val="C0C0C0"/>
                </a:solidFill>
              </a:rPr>
              <a:t>,三个音节以上叫</a:t>
            </a:r>
            <a:r>
              <a:rPr lang="zh-CN" sz="2600" b="1">
                <a:solidFill>
                  <a:srgbClr val="C00000"/>
                </a:solidFill>
              </a:rPr>
              <a:t>多音节</a:t>
            </a:r>
            <a:r>
              <a:rPr lang="zh-CN" sz="2600">
                <a:solidFill>
                  <a:srgbClr val="C0C0C0"/>
                </a:solidFill>
              </a:rPr>
              <a:t>.</a:t>
            </a:r>
            <a:endParaRPr lang="zh-CN" sz="2600">
              <a:solidFill>
                <a:srgbClr val="C0C0C0"/>
              </a:solidFill>
            </a:endParaRPr>
          </a:p>
        </p:txBody>
      </p:sp>
      <p:sp>
        <p:nvSpPr>
          <p:cNvPr id="1048588" name="文本框 1048587"/>
          <p:cNvSpPr txBox="1"/>
          <p:nvPr/>
        </p:nvSpPr>
        <p:spPr>
          <a:xfrm>
            <a:off x="3100685" y="947392"/>
            <a:ext cx="4572000" cy="968375"/>
          </a:xfrm>
          <a:prstGeom prst="rect">
            <a:avLst/>
          </a:prstGeom>
        </p:spPr>
        <p:txBody>
          <a:bodyPr wrap="square" rtlCol="0">
            <a:spAutoFit/>
          </a:bodyPr>
          <a:p>
            <a:r>
              <a:rPr lang="en-US" altLang="zh-CN" sz="5700" b="1">
                <a:solidFill>
                  <a:srgbClr val="FFFFFF"/>
                </a:solidFill>
              </a:rPr>
              <a:t> </a:t>
            </a:r>
            <a:r>
              <a:rPr lang="zh-CN" sz="5700" b="1">
                <a:solidFill>
                  <a:srgbClr val="FFFFFF"/>
                </a:solidFill>
              </a:rPr>
              <a:t>音节概念</a:t>
            </a:r>
            <a:endParaRPr lang="zh-CN" sz="5700">
              <a:solidFill>
                <a:srgbClr val="FFFFFF"/>
              </a:solidFill>
            </a:endParaRPr>
          </a:p>
        </p:txBody>
      </p:sp>
    </p:spTree>
    <p:custDataLst>
      <p:tags r:id="rId2"/>
    </p:custData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3" name="矩形 8"/>
          <p:cNvSpPr/>
          <p:nvPr>
            <p:custDataLst>
              <p:tags r:id="rId1"/>
            </p:custDataLst>
          </p:nvPr>
        </p:nvSpPr>
        <p:spPr>
          <a:xfrm flipH="1">
            <a:off x="698682" y="1042988"/>
            <a:ext cx="45719" cy="51339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p>
            <a:pPr algn="ctr"/>
            <a:endParaRPr lang="zh-CN" altLang="en-US" sz="1350"/>
          </a:p>
        </p:txBody>
      </p:sp>
      <p:sp>
        <p:nvSpPr>
          <p:cNvPr id="1048604" name="文本框 1048603"/>
          <p:cNvSpPr txBox="1"/>
          <p:nvPr/>
        </p:nvSpPr>
        <p:spPr>
          <a:xfrm>
            <a:off x="563425" y="1310638"/>
            <a:ext cx="8017215" cy="4866640"/>
          </a:xfrm>
          <a:prstGeom prst="rect">
            <a:avLst/>
          </a:prstGeom>
        </p:spPr>
        <p:txBody>
          <a:bodyPr wrap="square" rtlCol="0">
            <a:spAutoFit/>
          </a:bodyPr>
          <a:p>
            <a:r>
              <a:rPr lang="en-US" altLang="zh-CN" sz="3200" b="1">
                <a:solidFill>
                  <a:srgbClr val="C0C0C0"/>
                </a:solidFill>
              </a:rPr>
              <a:t>  </a:t>
            </a:r>
            <a:endParaRPr lang="zh-CN" sz="3200" b="1">
              <a:solidFill>
                <a:srgbClr val="C0C0C0"/>
              </a:solidFill>
            </a:endParaRPr>
          </a:p>
          <a:p>
            <a:r>
              <a:rPr lang="en-US" altLang="zh-CN" sz="3200" b="1">
                <a:solidFill>
                  <a:srgbClr val="C0C0C0"/>
                </a:solidFill>
              </a:rPr>
              <a:t>              </a:t>
            </a:r>
            <a:r>
              <a:rPr lang="zh-CN" sz="3200" b="1">
                <a:solidFill>
                  <a:srgbClr val="C0C0C0"/>
                </a:solidFill>
              </a:rPr>
              <a:t>take</a:t>
            </a:r>
            <a:endParaRPr lang="zh-CN" sz="3200" b="1">
              <a:solidFill>
                <a:srgbClr val="C0C0C0"/>
              </a:solidFill>
            </a:endParaRPr>
          </a:p>
          <a:p>
            <a:r>
              <a:rPr lang="en-US" altLang="zh-CN" sz="3200" b="1">
                <a:solidFill>
                  <a:srgbClr val="C0C0C0"/>
                </a:solidFill>
              </a:rPr>
              <a:t>              </a:t>
            </a:r>
            <a:r>
              <a:rPr lang="zh-CN" sz="3200" b="1">
                <a:solidFill>
                  <a:srgbClr val="C0C0C0"/>
                </a:solidFill>
              </a:rPr>
              <a:t>ta'ble </a:t>
            </a:r>
            <a:endParaRPr lang="zh-CN" sz="3200" b="1">
              <a:solidFill>
                <a:srgbClr val="C0C0C0"/>
              </a:solidFill>
            </a:endParaRPr>
          </a:p>
          <a:p>
            <a:r>
              <a:rPr lang="en-US" altLang="zh-CN" sz="3200" b="1">
                <a:solidFill>
                  <a:srgbClr val="C0C0C0"/>
                </a:solidFill>
              </a:rPr>
              <a:t>              </a:t>
            </a:r>
            <a:r>
              <a:rPr lang="zh-CN" sz="3200" b="1">
                <a:solidFill>
                  <a:srgbClr val="C0C0C0"/>
                </a:solidFill>
              </a:rPr>
              <a:t>pota'to` </a:t>
            </a:r>
            <a:endParaRPr lang="zh-CN" sz="3200" b="1">
              <a:solidFill>
                <a:srgbClr val="C0C0C0"/>
              </a:solidFill>
            </a:endParaRPr>
          </a:p>
          <a:p>
            <a:r>
              <a:rPr lang="en-US" altLang="zh-CN" sz="3200" b="1">
                <a:solidFill>
                  <a:srgbClr val="C0C0C0"/>
                </a:solidFill>
              </a:rPr>
              <a:t>              </a:t>
            </a:r>
            <a:r>
              <a:rPr lang="zh-CN" sz="3200" b="1">
                <a:solidFill>
                  <a:srgbClr val="C0C0C0"/>
                </a:solidFill>
              </a:rPr>
              <a:t>pop`ula'tion </a:t>
            </a:r>
            <a:endParaRPr lang="zh-CN" sz="3200" b="1">
              <a:solidFill>
                <a:srgbClr val="C0C0C0"/>
              </a:solidFill>
            </a:endParaRPr>
          </a:p>
          <a:p>
            <a:r>
              <a:rPr lang="en-US" altLang="zh-CN" sz="3200" b="1">
                <a:solidFill>
                  <a:srgbClr val="C0C0C0"/>
                </a:solidFill>
              </a:rPr>
              <a:t>              </a:t>
            </a:r>
            <a:r>
              <a:rPr lang="zh-CN" sz="3200" b="1">
                <a:solidFill>
                  <a:srgbClr val="C0C0C0"/>
                </a:solidFill>
              </a:rPr>
              <a:t>congrat`ula'tion </a:t>
            </a:r>
            <a:endParaRPr lang="zh-CN" sz="3200" b="1">
              <a:solidFill>
                <a:srgbClr val="C0C0C0"/>
              </a:solidFill>
            </a:endParaRPr>
          </a:p>
          <a:p>
            <a:r>
              <a:rPr lang="en-US" altLang="zh-CN" sz="3200" b="1">
                <a:solidFill>
                  <a:srgbClr val="C0C0C0"/>
                </a:solidFill>
              </a:rPr>
              <a:t>              </a:t>
            </a:r>
            <a:r>
              <a:rPr lang="zh-CN" sz="3200" b="1">
                <a:solidFill>
                  <a:srgbClr val="C0C0C0"/>
                </a:solidFill>
              </a:rPr>
              <a:t>tel'ecommu`nica'tion</a:t>
            </a:r>
            <a:endParaRPr lang="zh-CN" sz="3200" b="1">
              <a:solidFill>
                <a:srgbClr val="C0C0C0"/>
              </a:solidFill>
            </a:endParaRPr>
          </a:p>
          <a:p>
            <a:endParaRPr lang="zh-CN" sz="3200" b="1">
              <a:solidFill>
                <a:srgbClr val="C0C0C0"/>
              </a:solidFill>
            </a:endParaRPr>
          </a:p>
        </p:txBody>
      </p:sp>
      <p:sp>
        <p:nvSpPr>
          <p:cNvPr id="1048605" name="文本框 1048604"/>
          <p:cNvSpPr txBox="1"/>
          <p:nvPr/>
        </p:nvSpPr>
        <p:spPr>
          <a:xfrm>
            <a:off x="3259354" y="800735"/>
            <a:ext cx="4000000" cy="764539"/>
          </a:xfrm>
          <a:prstGeom prst="rect">
            <a:avLst/>
          </a:prstGeom>
        </p:spPr>
        <p:txBody>
          <a:bodyPr wrap="square" rtlCol="0">
            <a:spAutoFit/>
          </a:bodyPr>
          <a:p>
            <a:r>
              <a:rPr lang="en-US" altLang="zh-CN" sz="3600" b="1">
                <a:solidFill>
                  <a:srgbClr val="C00000"/>
                </a:solidFill>
              </a:rPr>
              <a:t>Examples</a:t>
            </a:r>
            <a:r>
              <a:rPr lang="en-US" altLang="zh-CN" sz="2800">
                <a:solidFill>
                  <a:srgbClr val="000000"/>
                </a:solidFill>
              </a:rPr>
              <a:t> </a:t>
            </a:r>
            <a:endParaRPr lang="zh-CN" sz="2800">
              <a:solidFill>
                <a:srgbClr val="000000"/>
              </a:solidFill>
            </a:endParaRPr>
          </a:p>
        </p:txBody>
      </p:sp>
      <p:sp>
        <p:nvSpPr>
          <p:cNvPr id="1048805" name="文本框 1048804"/>
          <p:cNvSpPr txBox="1"/>
          <p:nvPr/>
        </p:nvSpPr>
        <p:spPr>
          <a:xfrm>
            <a:off x="2225040" y="4803140"/>
            <a:ext cx="5711190" cy="1568450"/>
          </a:xfrm>
          <a:prstGeom prst="rect">
            <a:avLst/>
          </a:prstGeom>
        </p:spPr>
        <p:txBody>
          <a:bodyPr wrap="square" rtlCol="0">
            <a:spAutoFit/>
          </a:bodyPr>
          <a:p>
            <a:r>
              <a:rPr lang="en-US" altLang="zh-CN" sz="3200" b="1">
                <a:solidFill>
                  <a:srgbClr val="C0C0C0"/>
                </a:solidFill>
              </a:rPr>
              <a:t>density</a:t>
            </a:r>
            <a:endParaRPr lang="zh-CN" sz="2800">
              <a:solidFill>
                <a:srgbClr val="000000"/>
              </a:solidFill>
            </a:endParaRPr>
          </a:p>
          <a:p>
            <a:r>
              <a:rPr lang="en-US" altLang="zh-CN" sz="3200" b="1">
                <a:solidFill>
                  <a:srgbClr val="C0C0C0"/>
                </a:solidFill>
              </a:rPr>
              <a:t>intensity</a:t>
            </a:r>
            <a:endParaRPr lang="zh-CN" sz="2800">
              <a:solidFill>
                <a:srgbClr val="000000"/>
              </a:solidFill>
            </a:endParaRPr>
          </a:p>
          <a:p>
            <a:r>
              <a:rPr lang="en-US" altLang="zh-CN" sz="3200" b="1">
                <a:solidFill>
                  <a:srgbClr val="C0C0C0"/>
                </a:solidFill>
              </a:rPr>
              <a:t>opposite</a:t>
            </a:r>
            <a:endParaRPr lang="zh-CN" sz="2800">
              <a:solidFill>
                <a:srgbClr val="000000"/>
              </a:solidFill>
            </a:endParaRPr>
          </a:p>
        </p:txBody>
      </p:sp>
    </p:spTree>
    <p:custDataLst>
      <p:tags r:id="rId2"/>
    </p:custData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7" name="文本框 1048626"/>
          <p:cNvSpPr txBox="1"/>
          <p:nvPr/>
        </p:nvSpPr>
        <p:spPr>
          <a:xfrm>
            <a:off x="270298" y="1578610"/>
            <a:ext cx="8603404" cy="5349240"/>
          </a:xfrm>
          <a:prstGeom prst="rect">
            <a:avLst/>
          </a:prstGeom>
        </p:spPr>
        <p:txBody>
          <a:bodyPr wrap="square" rtlCol="0">
            <a:spAutoFit/>
          </a:bodyPr>
          <a:p>
            <a:pPr algn="ctr"/>
            <a:r>
              <a:rPr lang="en-US" altLang="zh-CN" sz="2800">
                <a:solidFill>
                  <a:srgbClr val="C0C0C0"/>
                </a:solidFill>
              </a:rPr>
              <a:t>     </a:t>
            </a:r>
            <a:r>
              <a:rPr lang="zh-CN" sz="3100" b="1">
                <a:solidFill>
                  <a:srgbClr val="C00000"/>
                </a:solidFill>
              </a:rPr>
              <a:t>元音</a:t>
            </a:r>
            <a:r>
              <a:rPr lang="zh-CN" sz="3100">
                <a:solidFill>
                  <a:srgbClr val="C0C0C0"/>
                </a:solidFill>
              </a:rPr>
              <a:t>是构成音节的主体,</a:t>
            </a:r>
            <a:r>
              <a:rPr lang="zh-CN" sz="3100" b="1">
                <a:solidFill>
                  <a:srgbClr val="C00000"/>
                </a:solidFill>
              </a:rPr>
              <a:t>辅音</a:t>
            </a:r>
            <a:r>
              <a:rPr lang="zh-CN" sz="3100">
                <a:solidFill>
                  <a:srgbClr val="C0C0C0"/>
                </a:solidFill>
              </a:rPr>
              <a:t>是音节的分界线</a:t>
            </a:r>
            <a:r>
              <a:rPr lang="zh-CN" sz="2800">
                <a:solidFill>
                  <a:srgbClr val="C0C0C0"/>
                </a:solidFill>
              </a:rPr>
              <a:t>.</a:t>
            </a:r>
            <a:endParaRPr lang="zh-CN" sz="2800">
              <a:solidFill>
                <a:srgbClr val="C0C0C0"/>
              </a:solidFill>
            </a:endParaRPr>
          </a:p>
          <a:p>
            <a:r>
              <a:rPr lang="zh-CN" sz="2800">
                <a:solidFill>
                  <a:srgbClr val="C0C0C0"/>
                </a:solidFill>
              </a:rPr>
              <a:t>①两辅音之间不管有多少个元音,一般都是一个音节.</a:t>
            </a:r>
            <a:endParaRPr lang="zh-CN" sz="2800">
              <a:solidFill>
                <a:srgbClr val="C0C0C0"/>
              </a:solidFill>
            </a:endParaRPr>
          </a:p>
          <a:p>
            <a:r>
              <a:rPr lang="zh-CN" altLang="en-US" sz="2800">
                <a:solidFill>
                  <a:srgbClr val="C0C0C0"/>
                </a:solidFill>
              </a:rPr>
              <a:t>如：</a:t>
            </a:r>
            <a:r>
              <a:rPr lang="zh-CN" sz="2800">
                <a:solidFill>
                  <a:srgbClr val="C0C0C0"/>
                </a:solidFill>
              </a:rPr>
              <a:t>bed 床,bet 打赌,seat 坐位,beat 毒打,beaut 极好的 beau'ty 美.</a:t>
            </a:r>
            <a:endParaRPr lang="zh-CN" sz="2800">
              <a:solidFill>
                <a:srgbClr val="C0C0C0"/>
              </a:solidFill>
            </a:endParaRPr>
          </a:p>
          <a:p>
            <a:r>
              <a:rPr lang="zh-CN" altLang="en-US" sz="2800">
                <a:solidFill>
                  <a:srgbClr val="C0C0C0"/>
                </a:solidFill>
              </a:rPr>
              <a:t>②</a:t>
            </a:r>
            <a:r>
              <a:rPr lang="zh-CN" sz="2800">
                <a:solidFill>
                  <a:srgbClr val="C0C0C0"/>
                </a:solidFill>
              </a:rPr>
              <a:t>两元音字母之间有一个辅音字母时,辅音字母归后一音节,如：stu'dent 学生,la'bour 劳动.</a:t>
            </a:r>
            <a:endParaRPr lang="zh-CN" sz="2800">
              <a:solidFill>
                <a:srgbClr val="C0C0C0"/>
              </a:solidFill>
            </a:endParaRPr>
          </a:p>
          <a:p>
            <a:r>
              <a:rPr lang="zh-CN" sz="2800">
                <a:solidFill>
                  <a:srgbClr val="C0C0C0"/>
                </a:solidFill>
              </a:rPr>
              <a:t>③有两个辅音字母时,一个辅音字母归前一音节,一个归后一音节,如：let'ter 信,win'ter 冬天.</a:t>
            </a:r>
            <a:endParaRPr lang="zh-CN" sz="2800">
              <a:solidFill>
                <a:srgbClr val="C0C0C0"/>
              </a:solidFill>
            </a:endParaRPr>
          </a:p>
          <a:p>
            <a:r>
              <a:rPr lang="zh-CN" sz="2800">
                <a:solidFill>
                  <a:srgbClr val="C0C0C0"/>
                </a:solidFill>
              </a:rPr>
              <a:t>④不能拆分的字母组合按字母组合划分音节.</a:t>
            </a:r>
            <a:endParaRPr lang="zh-CN" sz="2800">
              <a:solidFill>
                <a:srgbClr val="C0C0C0"/>
              </a:solidFill>
            </a:endParaRPr>
          </a:p>
          <a:p>
            <a:r>
              <a:rPr lang="zh-CN" sz="2800">
                <a:solidFill>
                  <a:srgbClr val="C0C0C0"/>
                </a:solidFill>
              </a:rPr>
              <a:t>如：fa'ther 父亲,tea'cher 教师.</a:t>
            </a:r>
            <a:endParaRPr lang="zh-CN" sz="2800">
              <a:solidFill>
                <a:srgbClr val="C0C0C0"/>
              </a:solidFill>
            </a:endParaRPr>
          </a:p>
        </p:txBody>
      </p:sp>
      <p:sp>
        <p:nvSpPr>
          <p:cNvPr id="1048628" name="文本框 1048627"/>
          <p:cNvSpPr txBox="1"/>
          <p:nvPr/>
        </p:nvSpPr>
        <p:spPr>
          <a:xfrm>
            <a:off x="2769854" y="890270"/>
            <a:ext cx="4572000" cy="768350"/>
          </a:xfrm>
          <a:prstGeom prst="rect">
            <a:avLst/>
          </a:prstGeom>
        </p:spPr>
        <p:txBody>
          <a:bodyPr wrap="square" rtlCol="0">
            <a:spAutoFit/>
          </a:bodyPr>
          <a:p>
            <a:pPr algn="ctr"/>
            <a:r>
              <a:rPr lang="zh-CN" sz="4400" b="1">
                <a:solidFill>
                  <a:srgbClr val="C00000"/>
                </a:solidFill>
              </a:rPr>
              <a:t>划分音节的方法</a:t>
            </a:r>
            <a:endParaRPr lang="zh-CN" sz="4400" b="1">
              <a:solidFill>
                <a:srgbClr val="C00000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7" name="文本框 1048636"/>
          <p:cNvSpPr txBox="1"/>
          <p:nvPr/>
        </p:nvSpPr>
        <p:spPr>
          <a:xfrm>
            <a:off x="0" y="1013686"/>
            <a:ext cx="8467894" cy="4831080"/>
          </a:xfrm>
          <a:prstGeom prst="rect">
            <a:avLst/>
          </a:prstGeom>
        </p:spPr>
        <p:txBody>
          <a:bodyPr wrap="square" rtlCol="0">
            <a:spAutoFit/>
          </a:bodyPr>
          <a:p>
            <a:r>
              <a:rPr lang="zh-CN" sz="2800">
                <a:solidFill>
                  <a:srgbClr val="FFFFFF"/>
                </a:solidFill>
              </a:rPr>
              <a:t>1）音节按</a:t>
            </a:r>
            <a:r>
              <a:rPr lang="zh-CN" sz="2800" b="1">
                <a:solidFill>
                  <a:srgbClr val="C00000"/>
                </a:solidFill>
              </a:rPr>
              <a:t>读音</a:t>
            </a:r>
            <a:r>
              <a:rPr lang="zh-CN" sz="2800">
                <a:solidFill>
                  <a:srgbClr val="FFFFFF"/>
                </a:solidFill>
              </a:rPr>
              <a:t>可以分为</a:t>
            </a:r>
            <a:r>
              <a:rPr lang="zh-CN" sz="2800" b="1">
                <a:solidFill>
                  <a:srgbClr val="C00000"/>
                </a:solidFill>
              </a:rPr>
              <a:t>开音节</a:t>
            </a:r>
            <a:r>
              <a:rPr lang="zh-CN" sz="2800">
                <a:solidFill>
                  <a:srgbClr val="FFFFFF"/>
                </a:solidFill>
              </a:rPr>
              <a:t>和</a:t>
            </a:r>
            <a:r>
              <a:rPr lang="zh-CN" sz="2800" b="1">
                <a:solidFill>
                  <a:srgbClr val="C00000"/>
                </a:solidFill>
              </a:rPr>
              <a:t>闭音节 
</a:t>
            </a:r>
            <a:r>
              <a:rPr lang="zh-CN" sz="2800">
                <a:solidFill>
                  <a:srgbClr val="FFFFFF"/>
                </a:solidFill>
              </a:rPr>
              <a:t>开音节又可以分为</a:t>
            </a:r>
            <a:r>
              <a:rPr lang="zh-CN" sz="2800" b="1">
                <a:solidFill>
                  <a:srgbClr val="C00000"/>
                </a:solidFill>
              </a:rPr>
              <a:t>绝对开音节</a:t>
            </a:r>
            <a:r>
              <a:rPr lang="zh-CN" sz="2800">
                <a:solidFill>
                  <a:srgbClr val="FFFFFF"/>
                </a:solidFill>
              </a:rPr>
              <a:t>和</a:t>
            </a:r>
            <a:r>
              <a:rPr lang="zh-CN" sz="2800" b="1">
                <a:solidFill>
                  <a:srgbClr val="C00000"/>
                </a:solidFill>
              </a:rPr>
              <a:t>相对开音节 
</a:t>
            </a:r>
            <a:r>
              <a:rPr lang="zh-CN" sz="2800">
                <a:solidFill>
                  <a:srgbClr val="FFFFFF"/>
                </a:solidFill>
              </a:rPr>
              <a:t>(1) </a:t>
            </a:r>
            <a:r>
              <a:rPr lang="zh-CN" sz="2800" b="1">
                <a:solidFill>
                  <a:srgbClr val="C00000"/>
                </a:solidFill>
              </a:rPr>
              <a:t>绝对开音节</a:t>
            </a:r>
            <a:r>
              <a:rPr lang="zh-CN" sz="2800">
                <a:solidFill>
                  <a:srgbClr val="FFFFFF"/>
                </a:solidFill>
              </a:rPr>
              <a:t>：是指一个元音字母后面没有辅音字母而构成的音节,例如：we,hi,yo-yo 
(2) </a:t>
            </a:r>
            <a:r>
              <a:rPr lang="zh-CN" sz="2800" b="1">
                <a:solidFill>
                  <a:srgbClr val="C00000"/>
                </a:solidFill>
              </a:rPr>
              <a:t>相对开音节</a:t>
            </a:r>
            <a:r>
              <a:rPr lang="zh-CN" sz="2800">
                <a:solidFill>
                  <a:srgbClr val="FFFFFF"/>
                </a:solidFill>
              </a:rPr>
              <a:t>：是指一个元音字母后面有一个辅音字母(除r)之外,最后是一个不发音的e构成的音节,如:take,make 
在开音节中,这个元音字母发“字母”本身音,例如hi|hai|,use|ju:z| 
(3) </a:t>
            </a:r>
            <a:r>
              <a:rPr lang="zh-CN" sz="2800" b="1">
                <a:solidFill>
                  <a:srgbClr val="C00000"/>
                </a:solidFill>
              </a:rPr>
              <a:t>闭音节：</a:t>
            </a:r>
            <a:r>
              <a:rPr lang="zh-CN" sz="2800">
                <a:solidFill>
                  <a:srgbClr val="FFFFFF"/>
                </a:solidFill>
              </a:rPr>
              <a:t>指元音字母后面有辅音字母(辅音字母r除外)构成的音节,如：leg,cross </a:t>
            </a:r>
            <a:endParaRPr lang="zh-CN" sz="2800">
              <a:solidFill>
                <a:srgbClr val="FFFFFF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6" name="矩形 4"/>
          <p:cNvSpPr/>
          <p:nvPr>
            <p:custDataLst>
              <p:tags r:id="rId1"/>
            </p:custDataLst>
          </p:nvPr>
        </p:nvSpPr>
        <p:spPr>
          <a:xfrm flipH="1">
            <a:off x="576916" y="1190170"/>
            <a:ext cx="51733" cy="49867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p>
            <a:pPr algn="ctr"/>
            <a:endParaRPr lang="zh-CN" altLang="en-US" sz="1350"/>
          </a:p>
        </p:txBody>
      </p:sp>
      <p:sp>
        <p:nvSpPr>
          <p:cNvPr id="1048647" name="文本框 1048646"/>
          <p:cNvSpPr txBox="1"/>
          <p:nvPr/>
        </p:nvSpPr>
        <p:spPr>
          <a:xfrm>
            <a:off x="602782" y="691980"/>
            <a:ext cx="8136789" cy="5908040"/>
          </a:xfrm>
          <a:prstGeom prst="rect">
            <a:avLst/>
          </a:prstGeom>
        </p:spPr>
        <p:txBody>
          <a:bodyPr wrap="square" rtlCol="0">
            <a:spAutoFit/>
          </a:bodyPr>
          <a:p>
            <a:pPr algn="l"/>
            <a:r>
              <a:rPr lang="en-US" altLang="zh-CN" sz="2800" b="1">
                <a:solidFill>
                  <a:srgbClr val="C00000"/>
                </a:solidFill>
              </a:rPr>
              <a:t>                                  </a:t>
            </a:r>
            <a:r>
              <a:rPr lang="zh-CN" sz="3600" b="1">
                <a:solidFill>
                  <a:srgbClr val="C00000"/>
                </a:solidFill>
              </a:rPr>
              <a:t>开音节</a:t>
            </a:r>
            <a:r>
              <a:rPr lang="zh-CN" sz="2800">
                <a:solidFill>
                  <a:srgbClr val="C0C0C0"/>
                </a:solidFill>
              </a:rPr>
              <a:t>
</a:t>
            </a:r>
            <a:r>
              <a:rPr lang="zh-CN" sz="3100">
                <a:solidFill>
                  <a:srgbClr val="C0C0C0"/>
                </a:solidFill>
              </a:rPr>
              <a:t>开音节一共有两种：
一种叫</a:t>
            </a:r>
            <a:r>
              <a:rPr lang="zh-CN" sz="3100" b="1">
                <a:solidFill>
                  <a:srgbClr val="C00000"/>
                </a:solidFill>
              </a:rPr>
              <a:t>绝对开音节</a:t>
            </a:r>
            <a:r>
              <a:rPr lang="zh-CN" sz="3100">
                <a:solidFill>
                  <a:srgbClr val="C0C0C0"/>
                </a:solidFill>
              </a:rPr>
              <a:t>，即直接以发音的元音字母结尾的单词。
例：go [ɡəʊ],  he [hi:],  no [nəʊ],  we [wi:],  who [hu:]</a:t>
            </a:r>
            <a:endParaRPr lang="zh-CN" sz="3100">
              <a:solidFill>
                <a:srgbClr val="C0C0C0"/>
              </a:solidFill>
            </a:endParaRPr>
          </a:p>
          <a:p>
            <a:pPr algn="l"/>
            <a:r>
              <a:rPr lang="zh-CN" sz="3100">
                <a:solidFill>
                  <a:srgbClr val="C0C0C0"/>
                </a:solidFill>
              </a:rPr>
              <a:t>另一种叫做</a:t>
            </a:r>
            <a:r>
              <a:rPr lang="zh-CN" sz="3100" b="1">
                <a:solidFill>
                  <a:srgbClr val="C00000"/>
                </a:solidFill>
              </a:rPr>
              <a:t>相对开音节</a:t>
            </a:r>
            <a:r>
              <a:rPr lang="zh-CN" sz="3100">
                <a:solidFill>
                  <a:srgbClr val="C0C0C0"/>
                </a:solidFill>
              </a:rPr>
              <a:t>，即发音的元音字母后有一个辅音字母（r 除外）再加一个不发音的字母e。
例：make [meik],  note [nəʊt],  these [ði:z],  like [laik],  use [ju:z]</a:t>
            </a:r>
            <a:endParaRPr lang="zh-CN" sz="3100">
              <a:solidFill>
                <a:srgbClr val="C0C0C0"/>
              </a:solidFill>
            </a:endParaRPr>
          </a:p>
        </p:txBody>
      </p:sp>
    </p:spTree>
    <p:custDataLst>
      <p:tags r:id="rId2"/>
    </p:custData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1" name="矩形 4"/>
          <p:cNvSpPr/>
          <p:nvPr>
            <p:custDataLst>
              <p:tags r:id="rId1"/>
            </p:custDataLst>
          </p:nvPr>
        </p:nvSpPr>
        <p:spPr>
          <a:xfrm flipH="1">
            <a:off x="576916" y="1190170"/>
            <a:ext cx="51733" cy="49867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p>
            <a:pPr algn="ctr"/>
            <a:endParaRPr lang="zh-CN" altLang="en-US" sz="1350"/>
          </a:p>
        </p:txBody>
      </p:sp>
      <p:sp>
        <p:nvSpPr>
          <p:cNvPr id="1048652" name="文本框 1048651"/>
          <p:cNvSpPr txBox="1"/>
          <p:nvPr/>
        </p:nvSpPr>
        <p:spPr>
          <a:xfrm>
            <a:off x="628649" y="868679"/>
            <a:ext cx="7967120" cy="5120640"/>
          </a:xfrm>
          <a:prstGeom prst="rect">
            <a:avLst/>
          </a:prstGeom>
        </p:spPr>
        <p:txBody>
          <a:bodyPr wrap="square" rtlCol="0">
            <a:spAutoFit/>
          </a:bodyPr>
          <a:p>
            <a:r>
              <a:rPr lang="en-US" altLang="zh-CN" sz="3200" b="1">
                <a:solidFill>
                  <a:srgbClr val="C00000"/>
                </a:solidFill>
              </a:rPr>
              <a:t>                           </a:t>
            </a:r>
            <a:r>
              <a:rPr lang="zh-CN" sz="3600" b="1">
                <a:solidFill>
                  <a:srgbClr val="C00000"/>
                </a:solidFill>
              </a:rPr>
              <a:t>闭音节</a:t>
            </a:r>
            <a:r>
              <a:rPr lang="zh-CN" sz="2800">
                <a:solidFill>
                  <a:srgbClr val="C0C0C0"/>
                </a:solidFill>
              </a:rPr>
              <a:t>
  </a:t>
            </a:r>
            <a:r>
              <a:rPr lang="zh-CN" sz="3400">
                <a:solidFill>
                  <a:srgbClr val="C0C0C0"/>
                </a:solidFill>
              </a:rPr>
              <a:t>发音的元音字母后面有一个或几个辅音字母（r除外）时，这个元音字母构成的音节叫闭音节。如果单词重音在这个音节上，该闭音节就叫做重读闭音节。
例：bad [bæd], thank [θæŋk], desk [desk], sit [sit], stick [stik], fog [fɒɡ], shop [ʃɒp];  sun [sʌn], must [mʌst]</a:t>
            </a:r>
            <a:endParaRPr lang="zh-CN" sz="3400">
              <a:solidFill>
                <a:srgbClr val="C0C0C0"/>
              </a:solidFill>
            </a:endParaRPr>
          </a:p>
        </p:txBody>
      </p:sp>
    </p:spTree>
    <p:custDataLst>
      <p:tags r:id="rId2"/>
    </p:custData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2" name="矩形 8"/>
          <p:cNvSpPr/>
          <p:nvPr>
            <p:custDataLst>
              <p:tags r:id="rId1"/>
            </p:custDataLst>
          </p:nvPr>
        </p:nvSpPr>
        <p:spPr>
          <a:xfrm flipH="1">
            <a:off x="698682" y="1042988"/>
            <a:ext cx="45719" cy="51339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p>
            <a:pPr algn="ctr"/>
            <a:endParaRPr lang="zh-CN" altLang="en-US" sz="1350"/>
          </a:p>
        </p:txBody>
      </p:sp>
      <p:sp>
        <p:nvSpPr>
          <p:cNvPr id="1048663" name="文本框 1048662"/>
          <p:cNvSpPr txBox="1"/>
          <p:nvPr/>
        </p:nvSpPr>
        <p:spPr>
          <a:xfrm>
            <a:off x="1336321" y="1259633"/>
            <a:ext cx="7441835" cy="4803140"/>
          </a:xfrm>
          <a:prstGeom prst="rect">
            <a:avLst/>
          </a:prstGeom>
        </p:spPr>
        <p:txBody>
          <a:bodyPr wrap="square" rtlCol="0">
            <a:spAutoFit/>
          </a:bodyPr>
          <a:p>
            <a:r>
              <a:rPr lang="zh-CN" sz="3600" b="1" u="none">
                <a:solidFill>
                  <a:srgbClr val="C0C0C0"/>
                </a:solidFill>
              </a:rPr>
              <a:t> </a:t>
            </a:r>
            <a:r>
              <a:rPr lang="zh-CN" sz="3600" b="1" u="none">
                <a:solidFill>
                  <a:srgbClr val="C00000"/>
                </a:solidFill>
              </a:rPr>
              <a:t>元音字母在开音节中的一般发音</a:t>
            </a:r>
            <a:r>
              <a:rPr lang="zh-CN" sz="3600" b="1" u="none">
                <a:solidFill>
                  <a:srgbClr val="C0C0C0"/>
                </a:solidFill>
              </a:rPr>
              <a:t>
  A a [ei], Ee [i:],  Ii [ai], Oo [əʊ], Uu [ju:]
例：take [teik], late [leit], he [hi:], theme [θi:m], time [taim], nice [nais], no [nəʊ];  joke [jəʊk], tune [tju:n], cute [kju:t]</a:t>
            </a:r>
            <a:endParaRPr lang="zh-CN" sz="3600" b="1" u="none">
              <a:solidFill>
                <a:srgbClr val="C0C0C0"/>
              </a:solidFill>
            </a:endParaRPr>
          </a:p>
        </p:txBody>
      </p:sp>
    </p:spTree>
    <p:custDataLst>
      <p:tags r:id="rId2"/>
    </p:custData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图片 2097151"/>
          <p:cNvPicPr/>
          <p:nvPr/>
        </p:nvPicPr>
        <p:blipFill>
          <a:blip r:embed="rId1"/>
          <a:stretch>
            <a:fillRect/>
          </a:stretch>
        </p:blipFill>
        <p:spPr>
          <a:xfrm>
            <a:off x="-290875" y="0"/>
            <a:ext cx="10521824" cy="6886866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ransition spd="slow"/>
</p:sld>
</file>

<file path=ppt/tags/tag1.xml><?xml version="1.0" encoding="utf-8"?>
<p:tagLst xmlns:p="http://schemas.openxmlformats.org/presentationml/2006/main">
  <p:tag name="KSO_WM_TAG_VERSION" val="1.0"/>
  <p:tag name="KSO_WM_TEMPLATE_CATEGORY" val="custom"/>
  <p:tag name="KSO_WM_TEMPLATE_INDEX" val="284"/>
</p:tagLst>
</file>

<file path=ppt/tags/tag10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284_3*i*3"/>
  <p:tag name="KSO_WM_TEMPLATE_CATEGORY" val="custom"/>
  <p:tag name="KSO_WM_TEMPLATE_INDEX" val="284"/>
  <p:tag name="KSO_WM_UNIT_INDEX" val="3"/>
</p:tagLst>
</file>

<file path=ppt/tags/tag11.xml><?xml version="1.0" encoding="utf-8"?>
<p:tagLst xmlns:p="http://schemas.openxmlformats.org/presentationml/2006/main">
  <p:tag name="KSO_WM_TEMPLATE_INDEX" val="284"/>
  <p:tag name="KSO_WM_TEMPLATE_CATEGORY" val="custom"/>
</p:tagLst>
</file>

<file path=ppt/tags/tag12.xml><?xml version="1.0" encoding="utf-8"?>
<p:tagLst xmlns:p="http://schemas.openxmlformats.org/presentationml/2006/main">
  <p:tag name="KSO_WM_TEMPLATE_INDEX" val="284"/>
  <p:tag name="KSO_WM_TEMPLATE_CATEGORY" val="custom"/>
</p:tagLst>
</file>

<file path=ppt/tags/tag13.xml><?xml version="1.0" encoding="utf-8"?>
<p:tagLst xmlns:p="http://schemas.openxmlformats.org/presentationml/2006/main">
  <p:tag name="KSO_WM_TEMPLATE_INDEX" val="284"/>
  <p:tag name="KSO_WM_TEMPLATE_CATEGORY" val="custom"/>
</p:tagLst>
</file>

<file path=ppt/tags/tag14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284_2*i*0"/>
  <p:tag name="KSO_WM_TEMPLATE_CATEGORY" val="custom"/>
  <p:tag name="KSO_WM_TEMPLATE_INDEX" val="284"/>
  <p:tag name="KSO_WM_UNIT_INDEX" val="0"/>
</p:tagLst>
</file>

<file path=ppt/tags/tag15.xml><?xml version="1.0" encoding="utf-8"?>
<p:tagLst xmlns:p="http://schemas.openxmlformats.org/presentationml/2006/main">
  <p:tag name="KSO_WM_TEMPLATE_INDEX" val="284"/>
  <p:tag name="KSO_WM_TEMPLATE_CATEGORY" val="custom"/>
</p:tagLst>
</file>

<file path=ppt/tags/tag16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284_2*i*0"/>
  <p:tag name="KSO_WM_TEMPLATE_CATEGORY" val="custom"/>
  <p:tag name="KSO_WM_TEMPLATE_INDEX" val="284"/>
  <p:tag name="KSO_WM_UNIT_INDEX" val="0"/>
</p:tagLst>
</file>

<file path=ppt/tags/tag17.xml><?xml version="1.0" encoding="utf-8"?>
<p:tagLst xmlns:p="http://schemas.openxmlformats.org/presentationml/2006/main">
  <p:tag name="KSO_WM_TEMPLATE_INDEX" val="284"/>
  <p:tag name="KSO_WM_TEMPLATE_CATEGORY" val="custom"/>
</p:tagLst>
</file>

<file path=ppt/tags/tag18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284_3*i*3"/>
  <p:tag name="KSO_WM_TEMPLATE_CATEGORY" val="custom"/>
  <p:tag name="KSO_WM_TEMPLATE_INDEX" val="284"/>
  <p:tag name="KSO_WM_UNIT_INDEX" val="3"/>
</p:tagLst>
</file>

<file path=ppt/tags/tag19.xml><?xml version="1.0" encoding="utf-8"?>
<p:tagLst xmlns:p="http://schemas.openxmlformats.org/presentationml/2006/main">
  <p:tag name="KSO_WM_TEMPLATE_INDEX" val="284"/>
  <p:tag name="KSO_WM_TEMPLATE_CATEGORY" val="custom"/>
</p:tagLst>
</file>

<file path=ppt/tags/tag2.xml><?xml version="1.0" encoding="utf-8"?>
<p:tagLst xmlns:p="http://schemas.openxmlformats.org/presentationml/2006/main">
  <p:tag name="KSO_WM_TAG_VERSION" val="1.0"/>
  <p:tag name="KSO_WM_TEMPLATE_CATEGORY" val="custom"/>
  <p:tag name="KSO_WM_TEMPLATE_INDEX" val="284"/>
</p:tagLst>
</file>

<file path=ppt/tags/tag20.xml><?xml version="1.0" encoding="utf-8"?>
<p:tagLst xmlns:p="http://schemas.openxmlformats.org/presentationml/2006/main">
  <p:tag name="KSO_WM_TEMPLATE_INDEX" val="284"/>
  <p:tag name="KSO_WM_TEMPLATE_CATEGORY" val="custom"/>
</p:tagLst>
</file>

<file path=ppt/tags/tag21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284_2*i*0"/>
  <p:tag name="KSO_WM_TEMPLATE_CATEGORY" val="custom"/>
  <p:tag name="KSO_WM_TEMPLATE_INDEX" val="284"/>
  <p:tag name="KSO_WM_UNIT_INDEX" val="0"/>
</p:tagLst>
</file>

<file path=ppt/tags/tag22.xml><?xml version="1.0" encoding="utf-8"?>
<p:tagLst xmlns:p="http://schemas.openxmlformats.org/presentationml/2006/main">
  <p:tag name="KSO_WM_TEMPLATE_INDEX" val="284"/>
  <p:tag name="KSO_WM_TEMPLATE_CATEGORY" val="custom"/>
</p:tagLst>
</file>

<file path=ppt/tags/tag3.xml><?xml version="1.0" encoding="utf-8"?>
<p:tagLst xmlns:p="http://schemas.openxmlformats.org/presentationml/2006/main">
  <p:tag name="KSO_WM_TAG_VERSION" val="1.0"/>
  <p:tag name="KSO_WM_TEMPLATE_CATEGORY" val="custom"/>
  <p:tag name="KSO_WM_TEMPLATE_INDEX" val="284"/>
</p:tagLst>
</file>

<file path=ppt/tags/tag4.xml><?xml version="1.0" encoding="utf-8"?>
<p:tagLst xmlns:p="http://schemas.openxmlformats.org/presentationml/2006/main">
  <p:tag name="KSO_WM_TAG_VERSION" val="1.0"/>
  <p:tag name="KSO_WM_TEMPLATE_CATEGORY" val="custom"/>
  <p:tag name="KSO_WM_TEMPLATE_INDEX" val="284"/>
</p:tagLst>
</file>

<file path=ppt/tags/tag5.xml><?xml version="1.0" encoding="utf-8"?>
<p:tagLst xmlns:p="http://schemas.openxmlformats.org/presentationml/2006/main">
  <p:tag name="KSO_WM_TAG_VERSION" val="1.0"/>
  <p:tag name="KSO_WM_TEMPLATE_CATEGORY" val="custom"/>
  <p:tag name="KSO_WM_TEMPLATE_INDEX" val="284"/>
</p:tagLst>
</file>

<file path=ppt/tags/tag6.xml><?xml version="1.0" encoding="utf-8"?>
<p:tagLst xmlns:p="http://schemas.openxmlformats.org/presentationml/2006/main">
  <p:tag name="KSO_WM_TAG_VERSION" val="1.0"/>
  <p:tag name="KSO_WM_TEMPLATE_CATEGORY" val="custom"/>
  <p:tag name="KSO_WM_TEMPLATE_INDEX" val="284"/>
</p:tagLst>
</file>

<file path=ppt/tags/tag7.xml><?xml version="1.0" encoding="utf-8"?>
<p:tagLst xmlns:p="http://schemas.openxmlformats.org/presentationml/2006/main">
  <p:tag name="KSO_WM_TEMPLATE_INDEX" val="284"/>
  <p:tag name="KSO_WM_TEMPLATE_CATEGORY" val="custom"/>
</p:tagLst>
</file>

<file path=ppt/tags/tag8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284_2*i*0"/>
  <p:tag name="KSO_WM_TEMPLATE_CATEGORY" val="custom"/>
  <p:tag name="KSO_WM_TEMPLATE_INDEX" val="284"/>
  <p:tag name="KSO_WM_UNIT_INDEX" val="0"/>
</p:tagLst>
</file>

<file path=ppt/tags/tag9.xml><?xml version="1.0" encoding="utf-8"?>
<p:tagLst xmlns:p="http://schemas.openxmlformats.org/presentationml/2006/main">
  <p:tag name="KSO_WM_TEMPLATE_INDEX" val="284"/>
  <p:tag name="KSO_WM_TEMPLATE_CATEGORY" val="custom"/>
</p:tagLst>
</file>

<file path=ppt/theme/theme1.xml><?xml version="1.0" encoding="utf-8"?>
<a:theme xmlns:a="http://schemas.openxmlformats.org/drawingml/2006/main" name="1_Office 主题">
  <a:themeElements>
    <a:clrScheme name="508.28">
      <a:dk1>
        <a:srgbClr val="FFFFFF"/>
      </a:dk1>
      <a:lt1>
        <a:srgbClr val="5F5F5F"/>
      </a:lt1>
      <a:dk2>
        <a:srgbClr val="FFFFFF"/>
      </a:dk2>
      <a:lt2>
        <a:srgbClr val="5F5F5F"/>
      </a:lt2>
      <a:accent1>
        <a:srgbClr val="FFC000"/>
      </a:accent1>
      <a:accent2>
        <a:srgbClr val="B98E2D"/>
      </a:accent2>
      <a:accent3>
        <a:srgbClr val="D0BA4C"/>
      </a:accent3>
      <a:accent4>
        <a:srgbClr val="EA9F26"/>
      </a:accent4>
      <a:accent5>
        <a:srgbClr val="00B0F0"/>
      </a:accent5>
      <a:accent6>
        <a:srgbClr val="C00000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508.28">
      <a:dk1>
        <a:srgbClr val="FFFFFF"/>
      </a:dk1>
      <a:lt1>
        <a:srgbClr val="5F5F5F"/>
      </a:lt1>
      <a:dk2>
        <a:srgbClr val="FFFFFF"/>
      </a:dk2>
      <a:lt2>
        <a:srgbClr val="5F5F5F"/>
      </a:lt2>
      <a:accent1>
        <a:srgbClr val="FFC000"/>
      </a:accent1>
      <a:accent2>
        <a:srgbClr val="B98E2D"/>
      </a:accent2>
      <a:accent3>
        <a:srgbClr val="D0BA4C"/>
      </a:accent3>
      <a:accent4>
        <a:srgbClr val="EA9F26"/>
      </a:accent4>
      <a:accent5>
        <a:srgbClr val="00B0F0"/>
      </a:accent5>
      <a:accent6>
        <a:srgbClr val="C00000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">
  <a:themeElements>
    <a:clrScheme name="508.28">
      <a:dk1>
        <a:srgbClr val="FFFFFF"/>
      </a:dk1>
      <a:lt1>
        <a:srgbClr val="5F5F5F"/>
      </a:lt1>
      <a:dk2>
        <a:srgbClr val="FFFFFF"/>
      </a:dk2>
      <a:lt2>
        <a:srgbClr val="5F5F5F"/>
      </a:lt2>
      <a:accent1>
        <a:srgbClr val="FFC000"/>
      </a:accent1>
      <a:accent2>
        <a:srgbClr val="B98E2D"/>
      </a:accent2>
      <a:accent3>
        <a:srgbClr val="D0BA4C"/>
      </a:accent3>
      <a:accent4>
        <a:srgbClr val="EA9F26"/>
      </a:accent4>
      <a:accent5>
        <a:srgbClr val="00B0F0"/>
      </a:accent5>
      <a:accent6>
        <a:srgbClr val="C00000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1610</Words>
  <Application>WPS 演示</Application>
  <PresentationFormat/>
  <Paragraphs>45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10</vt:i4>
      </vt:variant>
    </vt:vector>
  </HeadingPairs>
  <TitlesOfParts>
    <vt:vector size="19" baseType="lpstr">
      <vt:lpstr>Arial</vt:lpstr>
      <vt:lpstr>宋体</vt:lpstr>
      <vt:lpstr>Wingdings</vt:lpstr>
      <vt:lpstr>黑体</vt:lpstr>
      <vt:lpstr>微软雅黑</vt:lpstr>
      <vt:lpstr>Arial Unicode MS</vt:lpstr>
      <vt:lpstr>1_Office 主题</vt:lpstr>
      <vt:lpstr>1_Office 主题</vt:lpstr>
      <vt:lpstr>1_Office 主题</vt:lpstr>
      <vt:lpstr>英语音节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英语音节</dc:title>
  <dc:creator>M1 E</dc:creator>
  <cp:lastModifiedBy>Administrator</cp:lastModifiedBy>
  <cp:revision>2</cp:revision>
  <dcterms:created xsi:type="dcterms:W3CDTF">2017-10-02T10:12:00Z</dcterms:created>
  <dcterms:modified xsi:type="dcterms:W3CDTF">2017-10-02T10:14:03Z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2052-10.1.0.6750</vt:lpwstr>
  </property>
</Properties>
</file>