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6" r:id="rId5"/>
    <p:sldId id="267" r:id="rId6"/>
    <p:sldId id="265" r:id="rId7"/>
    <p:sldId id="258" r:id="rId8"/>
    <p:sldId id="263" r:id="rId9"/>
    <p:sldId id="262" r:id="rId10"/>
    <p:sldId id="259" r:id="rId11"/>
    <p:sldId id="260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作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1" Type="http://schemas.microsoft.com/office/2007/relationships/hdphoto" Target="../media/image2.wdp"/><Relationship Id="rId20" Type="http://schemas.openxmlformats.org/officeDocument/2006/relationships/image" Target="../media/image1.png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94.xml"/><Relationship Id="rId8" Type="http://schemas.openxmlformats.org/officeDocument/2006/relationships/tags" Target="../tags/tag93.xml"/><Relationship Id="rId7" Type="http://schemas.openxmlformats.org/officeDocument/2006/relationships/tags" Target="../tags/tag92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6" Type="http://schemas.microsoft.com/office/2007/relationships/hdphoto" Target="../media/image2.wdp"/><Relationship Id="rId15" Type="http://schemas.openxmlformats.org/officeDocument/2006/relationships/image" Target="../media/image1.png"/><Relationship Id="rId14" Type="http://schemas.openxmlformats.org/officeDocument/2006/relationships/tags" Target="../tags/tag99.xml"/><Relationship Id="rId13" Type="http://schemas.openxmlformats.org/officeDocument/2006/relationships/tags" Target="../tags/tag98.xml"/><Relationship Id="rId12" Type="http://schemas.openxmlformats.org/officeDocument/2006/relationships/tags" Target="../tags/tag97.xml"/><Relationship Id="rId11" Type="http://schemas.openxmlformats.org/officeDocument/2006/relationships/tags" Target="../tags/tag96.xml"/><Relationship Id="rId10" Type="http://schemas.openxmlformats.org/officeDocument/2006/relationships/tags" Target="../tags/tag95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7" Type="http://schemas.microsoft.com/office/2007/relationships/hdphoto" Target="../media/image2.wdp"/><Relationship Id="rId16" Type="http://schemas.openxmlformats.org/officeDocument/2006/relationships/image" Target="../media/image1.png"/><Relationship Id="rId15" Type="http://schemas.openxmlformats.org/officeDocument/2006/relationships/tags" Target="../tags/tag46.xml"/><Relationship Id="rId14" Type="http://schemas.openxmlformats.org/officeDocument/2006/relationships/tags" Target="../tags/tag45.xml"/><Relationship Id="rId13" Type="http://schemas.openxmlformats.org/officeDocument/2006/relationships/tags" Target="../tags/tag4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64.xml"/><Relationship Id="rId4" Type="http://schemas.openxmlformats.org/officeDocument/2006/relationships/tags" Target="../tags/tag63.xml"/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4" Type="http://schemas.openxmlformats.org/officeDocument/2006/relationships/tags" Target="../tags/tag80.xml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 45"/>
          <p:cNvSpPr/>
          <p:nvPr>
            <p:custDataLst>
              <p:tags r:id="rId2"/>
            </p:custDataLst>
          </p:nvPr>
        </p:nvSpPr>
        <p:spPr>
          <a:xfrm rot="746688">
            <a:off x="5494338" y="250825"/>
            <a:ext cx="2959100" cy="3073400"/>
          </a:xfrm>
          <a:custGeom>
            <a:avLst/>
            <a:gdLst>
              <a:gd name="connsiteX0" fmla="*/ 0 w 2958463"/>
              <a:gd name="connsiteY0" fmla="*/ 28269 h 3072739"/>
              <a:gd name="connsiteX1" fmla="*/ 128100 w 2958463"/>
              <a:gd name="connsiteY1" fmla="*/ 0 h 3072739"/>
              <a:gd name="connsiteX2" fmla="*/ 2958463 w 2958463"/>
              <a:gd name="connsiteY2" fmla="*/ 2912645 h 3072739"/>
              <a:gd name="connsiteX3" fmla="*/ 2958463 w 2958463"/>
              <a:gd name="connsiteY3" fmla="*/ 3072739 h 3072739"/>
              <a:gd name="connsiteX4" fmla="*/ 0 w 2958463"/>
              <a:gd name="connsiteY4" fmla="*/ 28269 h 307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8463" h="3072739">
                <a:moveTo>
                  <a:pt x="0" y="28269"/>
                </a:moveTo>
                <a:lnTo>
                  <a:pt x="128100" y="0"/>
                </a:lnTo>
                <a:lnTo>
                  <a:pt x="2958463" y="2912645"/>
                </a:lnTo>
                <a:lnTo>
                  <a:pt x="2958463" y="3072739"/>
                </a:lnTo>
                <a:lnTo>
                  <a:pt x="0" y="282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6" name="等腰三角形 5"/>
          <p:cNvSpPr/>
          <p:nvPr>
            <p:custDataLst>
              <p:tags r:id="rId3"/>
            </p:custDataLst>
          </p:nvPr>
        </p:nvSpPr>
        <p:spPr>
          <a:xfrm>
            <a:off x="0" y="4397375"/>
            <a:ext cx="1003300" cy="2460625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grpSp>
        <p:nvGrpSpPr>
          <p:cNvPr id="7" name="组合 14"/>
          <p:cNvGrpSpPr/>
          <p:nvPr>
            <p:custDataLst>
              <p:tags r:id="rId4"/>
            </p:custDataLst>
          </p:nvPr>
        </p:nvGrpSpPr>
        <p:grpSpPr bwMode="auto">
          <a:xfrm>
            <a:off x="1295400" y="1522413"/>
            <a:ext cx="315913" cy="315912"/>
            <a:chOff x="1772042" y="1225638"/>
            <a:chExt cx="316282" cy="316282"/>
          </a:xfrm>
        </p:grpSpPr>
        <p:cxnSp>
          <p:nvCxnSpPr>
            <p:cNvPr id="8" name="直接连接符 7"/>
            <p:cNvCxnSpPr/>
            <p:nvPr>
              <p:custDataLst>
                <p:tags r:id="rId5"/>
              </p:custDataLst>
            </p:nvPr>
          </p:nvCxnSpPr>
          <p:spPr>
            <a:xfrm flipH="1">
              <a:off x="1772042" y="1384574"/>
              <a:ext cx="316282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>
              <p:custDataLst>
                <p:tags r:id="rId6"/>
              </p:custDataLst>
            </p:nvPr>
          </p:nvCxnSpPr>
          <p:spPr>
            <a:xfrm rot="5400000" flipH="1">
              <a:off x="1772836" y="1383779"/>
              <a:ext cx="316282" cy="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任意多边形 12"/>
          <p:cNvSpPr/>
          <p:nvPr>
            <p:custDataLst>
              <p:tags r:id="rId7"/>
            </p:custDataLst>
          </p:nvPr>
        </p:nvSpPr>
        <p:spPr>
          <a:xfrm>
            <a:off x="8496300" y="0"/>
            <a:ext cx="3695700" cy="6858000"/>
          </a:xfrm>
          <a:custGeom>
            <a:avLst/>
            <a:gdLst>
              <a:gd name="connsiteX0" fmla="*/ 0 w 3695696"/>
              <a:gd name="connsiteY0" fmla="*/ 0 h 6858001"/>
              <a:gd name="connsiteX1" fmla="*/ 3695696 w 3695696"/>
              <a:gd name="connsiteY1" fmla="*/ 0 h 6858001"/>
              <a:gd name="connsiteX2" fmla="*/ 3695696 w 3695696"/>
              <a:gd name="connsiteY2" fmla="*/ 6858001 h 6858001"/>
              <a:gd name="connsiteX3" fmla="*/ 3289124 w 3695696"/>
              <a:gd name="connsiteY3" fmla="*/ 6858001 h 6858001"/>
              <a:gd name="connsiteX4" fmla="*/ 0 w 3695696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5696" h="6858001">
                <a:moveTo>
                  <a:pt x="0" y="0"/>
                </a:moveTo>
                <a:lnTo>
                  <a:pt x="3695696" y="0"/>
                </a:lnTo>
                <a:lnTo>
                  <a:pt x="3695696" y="6858001"/>
                </a:lnTo>
                <a:lnTo>
                  <a:pt x="3289124" y="68580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2" name="等腰三角形 11"/>
          <p:cNvSpPr/>
          <p:nvPr>
            <p:custDataLst>
              <p:tags r:id="rId8"/>
            </p:custDataLst>
          </p:nvPr>
        </p:nvSpPr>
        <p:spPr>
          <a:xfrm rot="10800000">
            <a:off x="10267950" y="0"/>
            <a:ext cx="1924050" cy="4286250"/>
          </a:xfrm>
          <a:prstGeom prst="triangle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3" name="等腰三角形 12"/>
          <p:cNvSpPr/>
          <p:nvPr>
            <p:custDataLst>
              <p:tags r:id="rId9"/>
            </p:custDataLst>
          </p:nvPr>
        </p:nvSpPr>
        <p:spPr>
          <a:xfrm rot="10800000">
            <a:off x="7061983" y="647700"/>
            <a:ext cx="1501775" cy="12954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4" name="等腰三角形 13"/>
          <p:cNvSpPr/>
          <p:nvPr>
            <p:custDataLst>
              <p:tags r:id="rId10"/>
            </p:custDataLst>
          </p:nvPr>
        </p:nvSpPr>
        <p:spPr>
          <a:xfrm rot="10800000">
            <a:off x="7440035" y="0"/>
            <a:ext cx="1501775" cy="12954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5" name="任意多边形 46"/>
          <p:cNvSpPr/>
          <p:nvPr>
            <p:custDataLst>
              <p:tags r:id="rId11"/>
            </p:custDataLst>
          </p:nvPr>
        </p:nvSpPr>
        <p:spPr>
          <a:xfrm rot="746688">
            <a:off x="6005513" y="92075"/>
            <a:ext cx="1304925" cy="1371600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6" name="等腰三角形 24"/>
          <p:cNvSpPr/>
          <p:nvPr>
            <p:custDataLst>
              <p:tags r:id="rId12"/>
            </p:custDataLst>
          </p:nvPr>
        </p:nvSpPr>
        <p:spPr>
          <a:xfrm rot="10800000">
            <a:off x="9534525" y="2165350"/>
            <a:ext cx="1695450" cy="1693863"/>
          </a:xfrm>
          <a:custGeom>
            <a:avLst/>
            <a:gdLst>
              <a:gd name="connsiteX0" fmla="*/ 0 w 1695930"/>
              <a:gd name="connsiteY0" fmla="*/ 1462009 h 1462009"/>
              <a:gd name="connsiteX1" fmla="*/ 847965 w 1695930"/>
              <a:gd name="connsiteY1" fmla="*/ 0 h 1462009"/>
              <a:gd name="connsiteX2" fmla="*/ 1695930 w 1695930"/>
              <a:gd name="connsiteY2" fmla="*/ 1462009 h 1462009"/>
              <a:gd name="connsiteX3" fmla="*/ 0 w 1695930"/>
              <a:gd name="connsiteY3" fmla="*/ 1462009 h 1462009"/>
              <a:gd name="connsiteX0-1" fmla="*/ 0 w 1695930"/>
              <a:gd name="connsiteY0-2" fmla="*/ 1694237 h 1694237"/>
              <a:gd name="connsiteX1-3" fmla="*/ 862480 w 1695930"/>
              <a:gd name="connsiteY1-4" fmla="*/ 0 h 1694237"/>
              <a:gd name="connsiteX2-5" fmla="*/ 1695930 w 1695930"/>
              <a:gd name="connsiteY2-6" fmla="*/ 1694237 h 1694237"/>
              <a:gd name="connsiteX3-7" fmla="*/ 0 w 1695930"/>
              <a:gd name="connsiteY3-8" fmla="*/ 1694237 h 16942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95930" h="1694237">
                <a:moveTo>
                  <a:pt x="0" y="1694237"/>
                </a:moveTo>
                <a:lnTo>
                  <a:pt x="862480" y="0"/>
                </a:lnTo>
                <a:lnTo>
                  <a:pt x="1695930" y="1694237"/>
                </a:lnTo>
                <a:lnTo>
                  <a:pt x="0" y="169423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cxnSp>
        <p:nvCxnSpPr>
          <p:cNvPr id="18" name="直接连接符 17"/>
          <p:cNvCxnSpPr/>
          <p:nvPr>
            <p:custDataLst>
              <p:tags r:id="rId13"/>
            </p:custDataLst>
          </p:nvPr>
        </p:nvCxnSpPr>
        <p:spPr>
          <a:xfrm>
            <a:off x="1358945" y="4795838"/>
            <a:ext cx="5905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4"/>
            </p:custDataLst>
          </p:nvPr>
        </p:nvSpPr>
        <p:spPr>
          <a:xfrm>
            <a:off x="1198799" y="2009457"/>
            <a:ext cx="6243723" cy="1198800"/>
          </a:xfrm>
        </p:spPr>
        <p:txBody>
          <a:bodyPr anchor="ctr">
            <a:normAutofit/>
          </a:bodyPr>
          <a:lstStyle>
            <a:lvl1pPr algn="l">
              <a:defRPr sz="6000" spc="600">
                <a:solidFill>
                  <a:schemeClr val="tx1"/>
                </a:solidFill>
              </a:defRPr>
            </a:lvl1pPr>
          </a:lstStyle>
          <a:p>
            <a:r>
              <a:rPr lang="zh-CN" altLang="en-US" noProof="1"/>
              <a:t>编辑标题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5"/>
            </p:custDataLst>
          </p:nvPr>
        </p:nvSpPr>
        <p:spPr>
          <a:xfrm>
            <a:off x="1198880" y="3313163"/>
            <a:ext cx="3408680" cy="1379855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4000" b="1" i="1" spc="300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编辑副标题</a:t>
            </a:r>
            <a:endParaRPr lang="zh-CN" altLang="en-US" noProof="1"/>
          </a:p>
        </p:txBody>
      </p:sp>
      <p:sp>
        <p:nvSpPr>
          <p:cNvPr id="19" name="日期占位符 15"/>
          <p:cNvSpPr>
            <a:spLocks noGrp="1"/>
          </p:cNvSpPr>
          <p:nvPr>
            <p:ph type="dt" sz="half" idx="15"/>
            <p:custDataLst>
              <p:tags r:id="rId1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20" name="页脚占位符 16"/>
          <p:cNvSpPr>
            <a:spLocks noGrp="1"/>
          </p:cNvSpPr>
          <p:nvPr>
            <p:ph type="ftr" sz="quarter" idx="16"/>
            <p:custDataLst>
              <p:tags r:id="rId1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21" name="灯片编号占位符 17"/>
          <p:cNvSpPr>
            <a:spLocks noGrp="1"/>
          </p:cNvSpPr>
          <p:nvPr>
            <p:ph type="sldNum" sz="quarter" idx="17"/>
            <p:custDataLst>
              <p:tags r:id="rId1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25" name="图片 24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0" cstate="email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7052747" y="409574"/>
            <a:ext cx="4753805" cy="6456590"/>
          </a:xfrm>
          <a:custGeom>
            <a:avLst/>
            <a:gdLst>
              <a:gd name="connsiteX0" fmla="*/ 1645443 w 4753805"/>
              <a:gd name="connsiteY0" fmla="*/ 0 h 6456590"/>
              <a:gd name="connsiteX1" fmla="*/ 2993011 w 4753805"/>
              <a:gd name="connsiteY1" fmla="*/ 2807919 h 6456590"/>
              <a:gd name="connsiteX2" fmla="*/ 2995875 w 4753805"/>
              <a:gd name="connsiteY2" fmla="*/ 2807919 h 6456590"/>
              <a:gd name="connsiteX3" fmla="*/ 4753805 w 4753805"/>
              <a:gd name="connsiteY3" fmla="*/ 6456590 h 6456590"/>
              <a:gd name="connsiteX4" fmla="*/ 1757930 w 4753805"/>
              <a:gd name="connsiteY4" fmla="*/ 6456590 h 6456590"/>
              <a:gd name="connsiteX5" fmla="*/ 0 w 4753805"/>
              <a:gd name="connsiteY5" fmla="*/ 2807919 h 6456590"/>
              <a:gd name="connsiteX6" fmla="*/ 4790 w 4753805"/>
              <a:gd name="connsiteY6" fmla="*/ 2807919 h 6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53805" h="6456590">
                <a:moveTo>
                  <a:pt x="1645443" y="0"/>
                </a:moveTo>
                <a:lnTo>
                  <a:pt x="2993011" y="2807919"/>
                </a:lnTo>
                <a:lnTo>
                  <a:pt x="2995875" y="2807919"/>
                </a:lnTo>
                <a:lnTo>
                  <a:pt x="4753805" y="6456590"/>
                </a:lnTo>
                <a:lnTo>
                  <a:pt x="1757930" y="6456590"/>
                </a:lnTo>
                <a:lnTo>
                  <a:pt x="0" y="2807919"/>
                </a:lnTo>
                <a:lnTo>
                  <a:pt x="4790" y="2807919"/>
                </a:lnTo>
                <a:close/>
              </a:path>
            </a:pathLst>
          </a:custGeom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2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1"/>
              <a:t>单击此处</a:t>
            </a:r>
            <a:r>
              <a:rPr lang="zh-CN" altLang="en-US" dirty="0">
                <a:sym typeface="+mn-ea"/>
              </a:rPr>
              <a:t>编辑母版文本样式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/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/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/>
            <a:r>
              <a:rPr lang="zh-CN" altLang="en-US" dirty="0">
                <a:sym typeface="+mn-ea"/>
              </a:rPr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4E170-34F3-456A-9539-A9B12C468DB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2"/>
          <p:cNvSpPr/>
          <p:nvPr>
            <p:custDataLst>
              <p:tags r:id="rId2"/>
            </p:custDataLst>
          </p:nvPr>
        </p:nvSpPr>
        <p:spPr>
          <a:xfrm flipH="1">
            <a:off x="11188700" y="4403725"/>
            <a:ext cx="1003300" cy="2460625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4" name="任意多边形 45"/>
          <p:cNvSpPr/>
          <p:nvPr>
            <p:custDataLst>
              <p:tags r:id="rId3"/>
            </p:custDataLst>
          </p:nvPr>
        </p:nvSpPr>
        <p:spPr>
          <a:xfrm rot="20853312" flipH="1">
            <a:off x="3738563" y="250825"/>
            <a:ext cx="2959100" cy="3073400"/>
          </a:xfrm>
          <a:custGeom>
            <a:avLst/>
            <a:gdLst>
              <a:gd name="connsiteX0" fmla="*/ 0 w 2958463"/>
              <a:gd name="connsiteY0" fmla="*/ 28269 h 3072739"/>
              <a:gd name="connsiteX1" fmla="*/ 128100 w 2958463"/>
              <a:gd name="connsiteY1" fmla="*/ 0 h 3072739"/>
              <a:gd name="connsiteX2" fmla="*/ 2958463 w 2958463"/>
              <a:gd name="connsiteY2" fmla="*/ 2912645 h 3072739"/>
              <a:gd name="connsiteX3" fmla="*/ 2958463 w 2958463"/>
              <a:gd name="connsiteY3" fmla="*/ 3072739 h 3072739"/>
              <a:gd name="connsiteX4" fmla="*/ 0 w 2958463"/>
              <a:gd name="connsiteY4" fmla="*/ 28269 h 307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8463" h="3072739">
                <a:moveTo>
                  <a:pt x="0" y="28269"/>
                </a:moveTo>
                <a:lnTo>
                  <a:pt x="128100" y="0"/>
                </a:lnTo>
                <a:lnTo>
                  <a:pt x="2958463" y="2912645"/>
                </a:lnTo>
                <a:lnTo>
                  <a:pt x="2958463" y="3072739"/>
                </a:lnTo>
                <a:lnTo>
                  <a:pt x="0" y="2826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5" name="任意多边形 12"/>
          <p:cNvSpPr/>
          <p:nvPr>
            <p:custDataLst>
              <p:tags r:id="rId4"/>
            </p:custDataLst>
          </p:nvPr>
        </p:nvSpPr>
        <p:spPr>
          <a:xfrm flipH="1">
            <a:off x="0" y="0"/>
            <a:ext cx="3695700" cy="6858000"/>
          </a:xfrm>
          <a:custGeom>
            <a:avLst/>
            <a:gdLst>
              <a:gd name="connsiteX0" fmla="*/ 0 w 3695696"/>
              <a:gd name="connsiteY0" fmla="*/ 0 h 6858001"/>
              <a:gd name="connsiteX1" fmla="*/ 3695696 w 3695696"/>
              <a:gd name="connsiteY1" fmla="*/ 0 h 6858001"/>
              <a:gd name="connsiteX2" fmla="*/ 3695696 w 3695696"/>
              <a:gd name="connsiteY2" fmla="*/ 6858001 h 6858001"/>
              <a:gd name="connsiteX3" fmla="*/ 3289124 w 3695696"/>
              <a:gd name="connsiteY3" fmla="*/ 6858001 h 6858001"/>
              <a:gd name="connsiteX4" fmla="*/ 0 w 3695696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5696" h="6858001">
                <a:moveTo>
                  <a:pt x="0" y="0"/>
                </a:moveTo>
                <a:lnTo>
                  <a:pt x="3695696" y="0"/>
                </a:lnTo>
                <a:lnTo>
                  <a:pt x="3695696" y="6858001"/>
                </a:lnTo>
                <a:lnTo>
                  <a:pt x="3289124" y="68580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6" name="等腰三角形 5"/>
          <p:cNvSpPr/>
          <p:nvPr>
            <p:custDataLst>
              <p:tags r:id="rId5"/>
            </p:custDataLst>
          </p:nvPr>
        </p:nvSpPr>
        <p:spPr>
          <a:xfrm rot="10800000" flipH="1">
            <a:off x="0" y="0"/>
            <a:ext cx="1924050" cy="4286250"/>
          </a:xfrm>
          <a:prstGeom prst="triangle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7" name="等腰三角形 6"/>
          <p:cNvSpPr/>
          <p:nvPr>
            <p:custDataLst>
              <p:tags r:id="rId6"/>
            </p:custDataLst>
          </p:nvPr>
        </p:nvSpPr>
        <p:spPr>
          <a:xfrm rot="10800000" flipH="1">
            <a:off x="3628078" y="647700"/>
            <a:ext cx="1503363" cy="12954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8" name="等腰三角形 7"/>
          <p:cNvSpPr/>
          <p:nvPr>
            <p:custDataLst>
              <p:tags r:id="rId7"/>
            </p:custDataLst>
          </p:nvPr>
        </p:nvSpPr>
        <p:spPr>
          <a:xfrm rot="10800000" flipH="1">
            <a:off x="3261303" y="0"/>
            <a:ext cx="1503363" cy="12954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9" name="任意多边形 46"/>
          <p:cNvSpPr/>
          <p:nvPr>
            <p:custDataLst>
              <p:tags r:id="rId8"/>
            </p:custDataLst>
          </p:nvPr>
        </p:nvSpPr>
        <p:spPr>
          <a:xfrm rot="20853312" flipH="1">
            <a:off x="4881563" y="92075"/>
            <a:ext cx="1304925" cy="1371600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0" name="等腰三角形 24"/>
          <p:cNvSpPr/>
          <p:nvPr>
            <p:custDataLst>
              <p:tags r:id="rId9"/>
            </p:custDataLst>
          </p:nvPr>
        </p:nvSpPr>
        <p:spPr>
          <a:xfrm rot="10800000" flipH="1">
            <a:off x="962025" y="2165350"/>
            <a:ext cx="1695450" cy="1693863"/>
          </a:xfrm>
          <a:custGeom>
            <a:avLst/>
            <a:gdLst>
              <a:gd name="connsiteX0" fmla="*/ 0 w 1695930"/>
              <a:gd name="connsiteY0" fmla="*/ 1462009 h 1462009"/>
              <a:gd name="connsiteX1" fmla="*/ 847965 w 1695930"/>
              <a:gd name="connsiteY1" fmla="*/ 0 h 1462009"/>
              <a:gd name="connsiteX2" fmla="*/ 1695930 w 1695930"/>
              <a:gd name="connsiteY2" fmla="*/ 1462009 h 1462009"/>
              <a:gd name="connsiteX3" fmla="*/ 0 w 1695930"/>
              <a:gd name="connsiteY3" fmla="*/ 1462009 h 1462009"/>
              <a:gd name="connsiteX0-1" fmla="*/ 0 w 1695930"/>
              <a:gd name="connsiteY0-2" fmla="*/ 1694237 h 1694237"/>
              <a:gd name="connsiteX1-3" fmla="*/ 862480 w 1695930"/>
              <a:gd name="connsiteY1-4" fmla="*/ 0 h 1694237"/>
              <a:gd name="connsiteX2-5" fmla="*/ 1695930 w 1695930"/>
              <a:gd name="connsiteY2-6" fmla="*/ 1694237 h 1694237"/>
              <a:gd name="connsiteX3-7" fmla="*/ 0 w 1695930"/>
              <a:gd name="connsiteY3-8" fmla="*/ 1694237 h 16942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95930" h="1694237">
                <a:moveTo>
                  <a:pt x="0" y="1694237"/>
                </a:moveTo>
                <a:lnTo>
                  <a:pt x="862480" y="0"/>
                </a:lnTo>
                <a:lnTo>
                  <a:pt x="1695930" y="1694237"/>
                </a:lnTo>
                <a:lnTo>
                  <a:pt x="0" y="169423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5657520" y="2420938"/>
            <a:ext cx="5616118" cy="2016125"/>
          </a:xfrm>
        </p:spPr>
        <p:txBody>
          <a:bodyPr anchor="ctr">
            <a:normAutofit/>
          </a:bodyPr>
          <a:lstStyle>
            <a:lvl1pPr algn="ctr">
              <a:defRPr sz="8000" spc="600"/>
            </a:lvl1pPr>
          </a:lstStyle>
          <a:p>
            <a:r>
              <a:rPr lang="zh-CN" altLang="en-US" noProof="1"/>
              <a:t>编辑标题</a:t>
            </a:r>
            <a:endParaRPr lang="zh-CN" altLang="en-US" noProof="1"/>
          </a:p>
        </p:txBody>
      </p:sp>
      <p:sp>
        <p:nvSpPr>
          <p:cNvPr id="12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4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4DE4A-AF88-4CC7-8A46-288F8CD57ECB}" type="slidenum">
              <a:rPr lang="zh-CN" altLang="en-US"/>
            </a:fld>
            <a:endParaRPr lang="zh-CN" altLang="en-US"/>
          </a:p>
        </p:txBody>
      </p:sp>
      <p:pic>
        <p:nvPicPr>
          <p:cNvPr id="16" name="图片 15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 cstate="email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 rot="10800000" flipV="1">
            <a:off x="388585" y="409574"/>
            <a:ext cx="4753805" cy="6456590"/>
          </a:xfrm>
          <a:custGeom>
            <a:avLst/>
            <a:gdLst>
              <a:gd name="connsiteX0" fmla="*/ 1645443 w 4753805"/>
              <a:gd name="connsiteY0" fmla="*/ 0 h 6456590"/>
              <a:gd name="connsiteX1" fmla="*/ 2993011 w 4753805"/>
              <a:gd name="connsiteY1" fmla="*/ 2807919 h 6456590"/>
              <a:gd name="connsiteX2" fmla="*/ 2995875 w 4753805"/>
              <a:gd name="connsiteY2" fmla="*/ 2807919 h 6456590"/>
              <a:gd name="connsiteX3" fmla="*/ 4753805 w 4753805"/>
              <a:gd name="connsiteY3" fmla="*/ 6456590 h 6456590"/>
              <a:gd name="connsiteX4" fmla="*/ 1757930 w 4753805"/>
              <a:gd name="connsiteY4" fmla="*/ 6456590 h 6456590"/>
              <a:gd name="connsiteX5" fmla="*/ 0 w 4753805"/>
              <a:gd name="connsiteY5" fmla="*/ 2807919 h 6456590"/>
              <a:gd name="connsiteX6" fmla="*/ 4790 w 4753805"/>
              <a:gd name="connsiteY6" fmla="*/ 2807919 h 6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53805" h="6456590">
                <a:moveTo>
                  <a:pt x="1645443" y="0"/>
                </a:moveTo>
                <a:lnTo>
                  <a:pt x="2993011" y="2807919"/>
                </a:lnTo>
                <a:lnTo>
                  <a:pt x="2995875" y="2807919"/>
                </a:lnTo>
                <a:lnTo>
                  <a:pt x="4753805" y="6456590"/>
                </a:lnTo>
                <a:lnTo>
                  <a:pt x="1757930" y="6456590"/>
                </a:lnTo>
                <a:lnTo>
                  <a:pt x="0" y="2807919"/>
                </a:lnTo>
                <a:lnTo>
                  <a:pt x="4790" y="2807919"/>
                </a:lnTo>
                <a:close/>
              </a:path>
            </a:pathLst>
          </a:custGeom>
        </p:spPr>
      </p:pic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46"/>
          <p:cNvSpPr/>
          <p:nvPr>
            <p:custDataLst>
              <p:tags r:id="rId2"/>
            </p:custDataLst>
          </p:nvPr>
        </p:nvSpPr>
        <p:spPr>
          <a:xfrm rot="746688">
            <a:off x="11557000" y="5489575"/>
            <a:ext cx="711200" cy="747713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5" name="任意多边形 46"/>
          <p:cNvSpPr/>
          <p:nvPr>
            <p:custDataLst>
              <p:tags r:id="rId3"/>
            </p:custDataLst>
          </p:nvPr>
        </p:nvSpPr>
        <p:spPr>
          <a:xfrm rot="746688">
            <a:off x="-77788" y="722313"/>
            <a:ext cx="711201" cy="747712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6" name="任意多边形 46"/>
          <p:cNvSpPr/>
          <p:nvPr>
            <p:custDataLst>
              <p:tags r:id="rId4"/>
            </p:custDataLst>
          </p:nvPr>
        </p:nvSpPr>
        <p:spPr>
          <a:xfrm rot="746688">
            <a:off x="-55563" y="68263"/>
            <a:ext cx="712788" cy="747712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7" name="任意多边形 46"/>
          <p:cNvSpPr/>
          <p:nvPr>
            <p:custDataLst>
              <p:tags r:id="rId5"/>
            </p:custDataLst>
          </p:nvPr>
        </p:nvSpPr>
        <p:spPr>
          <a:xfrm rot="746688">
            <a:off x="11552238" y="6053138"/>
            <a:ext cx="711200" cy="747712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8" name="任意多边形: 形状 7"/>
          <p:cNvSpPr/>
          <p:nvPr>
            <p:custDataLst>
              <p:tags r:id="rId6"/>
            </p:custDataLst>
          </p:nvPr>
        </p:nvSpPr>
        <p:spPr>
          <a:xfrm>
            <a:off x="10974388" y="0"/>
            <a:ext cx="1217612" cy="2540000"/>
          </a:xfrm>
          <a:custGeom>
            <a:avLst/>
            <a:gdLst>
              <a:gd name="connsiteX0" fmla="*/ 0 w 1218152"/>
              <a:gd name="connsiteY0" fmla="*/ 0 h 2539914"/>
              <a:gd name="connsiteX1" fmla="*/ 1218152 w 1218152"/>
              <a:gd name="connsiteY1" fmla="*/ 0 h 2539914"/>
              <a:gd name="connsiteX2" fmla="*/ 1218152 w 1218152"/>
              <a:gd name="connsiteY2" fmla="*/ 2539914 h 253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8152" h="2539914">
                <a:moveTo>
                  <a:pt x="0" y="0"/>
                </a:moveTo>
                <a:lnTo>
                  <a:pt x="1218152" y="0"/>
                </a:lnTo>
                <a:lnTo>
                  <a:pt x="1218152" y="25399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9" name="任意多边形: 形状 8"/>
          <p:cNvSpPr/>
          <p:nvPr>
            <p:custDataLst>
              <p:tags r:id="rId7"/>
            </p:custDataLst>
          </p:nvPr>
        </p:nvSpPr>
        <p:spPr>
          <a:xfrm rot="10800000">
            <a:off x="11679238" y="0"/>
            <a:ext cx="512762" cy="1141413"/>
          </a:xfrm>
          <a:custGeom>
            <a:avLst/>
            <a:gdLst>
              <a:gd name="connsiteX0" fmla="*/ 512148 w 512148"/>
              <a:gd name="connsiteY0" fmla="*/ 1140923 h 1140923"/>
              <a:gd name="connsiteX1" fmla="*/ 0 w 512148"/>
              <a:gd name="connsiteY1" fmla="*/ 1140923 h 1140923"/>
              <a:gd name="connsiteX2" fmla="*/ 0 w 512148"/>
              <a:gd name="connsiteY2" fmla="*/ 0 h 1140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2148" h="1140923">
                <a:moveTo>
                  <a:pt x="512148" y="1140923"/>
                </a:moveTo>
                <a:lnTo>
                  <a:pt x="0" y="114092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0" name="等腰三角形 24"/>
          <p:cNvSpPr/>
          <p:nvPr>
            <p:custDataLst>
              <p:tags r:id="rId8"/>
            </p:custDataLst>
          </p:nvPr>
        </p:nvSpPr>
        <p:spPr>
          <a:xfrm rot="10800000">
            <a:off x="11387138" y="863600"/>
            <a:ext cx="676275" cy="674688"/>
          </a:xfrm>
          <a:custGeom>
            <a:avLst/>
            <a:gdLst>
              <a:gd name="connsiteX0" fmla="*/ 0 w 1695930"/>
              <a:gd name="connsiteY0" fmla="*/ 1462009 h 1462009"/>
              <a:gd name="connsiteX1" fmla="*/ 847965 w 1695930"/>
              <a:gd name="connsiteY1" fmla="*/ 0 h 1462009"/>
              <a:gd name="connsiteX2" fmla="*/ 1695930 w 1695930"/>
              <a:gd name="connsiteY2" fmla="*/ 1462009 h 1462009"/>
              <a:gd name="connsiteX3" fmla="*/ 0 w 1695930"/>
              <a:gd name="connsiteY3" fmla="*/ 1462009 h 1462009"/>
              <a:gd name="connsiteX0-1" fmla="*/ 0 w 1695930"/>
              <a:gd name="connsiteY0-2" fmla="*/ 1694237 h 1694237"/>
              <a:gd name="connsiteX1-3" fmla="*/ 862480 w 1695930"/>
              <a:gd name="connsiteY1-4" fmla="*/ 0 h 1694237"/>
              <a:gd name="connsiteX2-5" fmla="*/ 1695930 w 1695930"/>
              <a:gd name="connsiteY2-6" fmla="*/ 1694237 h 1694237"/>
              <a:gd name="connsiteX3-7" fmla="*/ 0 w 1695930"/>
              <a:gd name="connsiteY3-8" fmla="*/ 1694237 h 16942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95930" h="1694237">
                <a:moveTo>
                  <a:pt x="0" y="1694237"/>
                </a:moveTo>
                <a:lnTo>
                  <a:pt x="862480" y="0"/>
                </a:lnTo>
                <a:lnTo>
                  <a:pt x="1695930" y="1694237"/>
                </a:lnTo>
                <a:lnTo>
                  <a:pt x="0" y="169423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1" name="等腰三角形 6"/>
          <p:cNvSpPr/>
          <p:nvPr>
            <p:custDataLst>
              <p:tags r:id="rId9"/>
            </p:custDataLst>
          </p:nvPr>
        </p:nvSpPr>
        <p:spPr>
          <a:xfrm>
            <a:off x="0" y="5688013"/>
            <a:ext cx="481013" cy="1179512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12" name="等腰三角形 11"/>
          <p:cNvSpPr/>
          <p:nvPr>
            <p:custDataLst>
              <p:tags r:id="rId10"/>
            </p:custDataLst>
          </p:nvPr>
        </p:nvSpPr>
        <p:spPr>
          <a:xfrm>
            <a:off x="392113" y="5200650"/>
            <a:ext cx="676275" cy="1657350"/>
          </a:xfrm>
          <a:prstGeom prst="triangle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623888" y="406800"/>
            <a:ext cx="10944225" cy="863601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12"/>
            </p:custDataLst>
          </p:nvPr>
        </p:nvSpPr>
        <p:spPr>
          <a:xfrm>
            <a:off x="623888" y="1412875"/>
            <a:ext cx="10944224" cy="48958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13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4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5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12"/>
          <p:cNvSpPr/>
          <p:nvPr>
            <p:custDataLst>
              <p:tags r:id="rId2"/>
            </p:custDataLst>
          </p:nvPr>
        </p:nvSpPr>
        <p:spPr>
          <a:xfrm>
            <a:off x="8496300" y="0"/>
            <a:ext cx="3695700" cy="6858000"/>
          </a:xfrm>
          <a:custGeom>
            <a:avLst/>
            <a:gdLst>
              <a:gd name="connsiteX0" fmla="*/ 0 w 3695696"/>
              <a:gd name="connsiteY0" fmla="*/ 0 h 6858001"/>
              <a:gd name="connsiteX1" fmla="*/ 3695696 w 3695696"/>
              <a:gd name="connsiteY1" fmla="*/ 0 h 6858001"/>
              <a:gd name="connsiteX2" fmla="*/ 3695696 w 3695696"/>
              <a:gd name="connsiteY2" fmla="*/ 6858001 h 6858001"/>
              <a:gd name="connsiteX3" fmla="*/ 3289124 w 3695696"/>
              <a:gd name="connsiteY3" fmla="*/ 6858001 h 6858001"/>
              <a:gd name="connsiteX4" fmla="*/ 0 w 3695696"/>
              <a:gd name="connsiteY4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95696" h="6858001">
                <a:moveTo>
                  <a:pt x="0" y="0"/>
                </a:moveTo>
                <a:lnTo>
                  <a:pt x="3695696" y="0"/>
                </a:lnTo>
                <a:lnTo>
                  <a:pt x="3695696" y="6858001"/>
                </a:lnTo>
                <a:lnTo>
                  <a:pt x="3289124" y="68580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5" name="等腰三角形 4"/>
          <p:cNvSpPr/>
          <p:nvPr>
            <p:custDataLst>
              <p:tags r:id="rId3"/>
            </p:custDataLst>
          </p:nvPr>
        </p:nvSpPr>
        <p:spPr>
          <a:xfrm rot="10800000">
            <a:off x="10267950" y="0"/>
            <a:ext cx="1924050" cy="4286250"/>
          </a:xfrm>
          <a:prstGeom prst="triangle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6" name="等腰三角形 5"/>
          <p:cNvSpPr/>
          <p:nvPr>
            <p:custDataLst>
              <p:tags r:id="rId4"/>
            </p:custDataLst>
          </p:nvPr>
        </p:nvSpPr>
        <p:spPr>
          <a:xfrm rot="10800000">
            <a:off x="7061983" y="647700"/>
            <a:ext cx="1501775" cy="129540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7" name="等腰三角形 6"/>
          <p:cNvSpPr/>
          <p:nvPr>
            <p:custDataLst>
              <p:tags r:id="rId5"/>
            </p:custDataLst>
          </p:nvPr>
        </p:nvSpPr>
        <p:spPr>
          <a:xfrm rot="10800000">
            <a:off x="7440035" y="0"/>
            <a:ext cx="1501775" cy="12954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8" name="等腰三角形 24"/>
          <p:cNvSpPr/>
          <p:nvPr>
            <p:custDataLst>
              <p:tags r:id="rId6"/>
            </p:custDataLst>
          </p:nvPr>
        </p:nvSpPr>
        <p:spPr>
          <a:xfrm rot="10800000">
            <a:off x="9534525" y="2165350"/>
            <a:ext cx="1695450" cy="1693863"/>
          </a:xfrm>
          <a:custGeom>
            <a:avLst/>
            <a:gdLst>
              <a:gd name="connsiteX0" fmla="*/ 0 w 1695930"/>
              <a:gd name="connsiteY0" fmla="*/ 1462009 h 1462009"/>
              <a:gd name="connsiteX1" fmla="*/ 847965 w 1695930"/>
              <a:gd name="connsiteY1" fmla="*/ 0 h 1462009"/>
              <a:gd name="connsiteX2" fmla="*/ 1695930 w 1695930"/>
              <a:gd name="connsiteY2" fmla="*/ 1462009 h 1462009"/>
              <a:gd name="connsiteX3" fmla="*/ 0 w 1695930"/>
              <a:gd name="connsiteY3" fmla="*/ 1462009 h 1462009"/>
              <a:gd name="connsiteX0-1" fmla="*/ 0 w 1695930"/>
              <a:gd name="connsiteY0-2" fmla="*/ 1694237 h 1694237"/>
              <a:gd name="connsiteX1-3" fmla="*/ 862480 w 1695930"/>
              <a:gd name="connsiteY1-4" fmla="*/ 0 h 1694237"/>
              <a:gd name="connsiteX2-5" fmla="*/ 1695930 w 1695930"/>
              <a:gd name="connsiteY2-6" fmla="*/ 1694237 h 1694237"/>
              <a:gd name="connsiteX3-7" fmla="*/ 0 w 1695930"/>
              <a:gd name="connsiteY3-8" fmla="*/ 1694237 h 16942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695930" h="1694237">
                <a:moveTo>
                  <a:pt x="0" y="1694237"/>
                </a:moveTo>
                <a:lnTo>
                  <a:pt x="862480" y="0"/>
                </a:lnTo>
                <a:lnTo>
                  <a:pt x="1695930" y="1694237"/>
                </a:lnTo>
                <a:lnTo>
                  <a:pt x="0" y="169423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grpSp>
        <p:nvGrpSpPr>
          <p:cNvPr id="10" name="组合 14"/>
          <p:cNvGrpSpPr/>
          <p:nvPr>
            <p:custDataLst>
              <p:tags r:id="rId7"/>
            </p:custDataLst>
          </p:nvPr>
        </p:nvGrpSpPr>
        <p:grpSpPr bwMode="auto">
          <a:xfrm flipH="1">
            <a:off x="-312738" y="88900"/>
            <a:ext cx="2957513" cy="3230563"/>
            <a:chOff x="-313138" y="88946"/>
            <a:chExt cx="2958463" cy="3230885"/>
          </a:xfrm>
        </p:grpSpPr>
        <p:sp>
          <p:nvSpPr>
            <p:cNvPr id="11" name="任意多边形 45"/>
            <p:cNvSpPr/>
            <p:nvPr>
              <p:custDataLst>
                <p:tags r:id="rId8"/>
              </p:custDataLst>
            </p:nvPr>
          </p:nvSpPr>
          <p:spPr>
            <a:xfrm rot="746688">
              <a:off x="-313138" y="247712"/>
              <a:ext cx="2958463" cy="3072119"/>
            </a:xfrm>
            <a:custGeom>
              <a:avLst/>
              <a:gdLst>
                <a:gd name="connsiteX0" fmla="*/ 0 w 2958463"/>
                <a:gd name="connsiteY0" fmla="*/ 28269 h 3072739"/>
                <a:gd name="connsiteX1" fmla="*/ 128100 w 2958463"/>
                <a:gd name="connsiteY1" fmla="*/ 0 h 3072739"/>
                <a:gd name="connsiteX2" fmla="*/ 2958463 w 2958463"/>
                <a:gd name="connsiteY2" fmla="*/ 2912645 h 3072739"/>
                <a:gd name="connsiteX3" fmla="*/ 2958463 w 2958463"/>
                <a:gd name="connsiteY3" fmla="*/ 3072739 h 3072739"/>
                <a:gd name="connsiteX4" fmla="*/ 0 w 2958463"/>
                <a:gd name="connsiteY4" fmla="*/ 28269 h 3072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8463" h="3072739">
                  <a:moveTo>
                    <a:pt x="0" y="28269"/>
                  </a:moveTo>
                  <a:lnTo>
                    <a:pt x="128100" y="0"/>
                  </a:lnTo>
                  <a:lnTo>
                    <a:pt x="2958463" y="2912645"/>
                  </a:lnTo>
                  <a:lnTo>
                    <a:pt x="2958463" y="3072739"/>
                  </a:lnTo>
                  <a:lnTo>
                    <a:pt x="0" y="2826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noProof="1"/>
            </a:p>
          </p:txBody>
        </p:sp>
        <p:sp>
          <p:nvSpPr>
            <p:cNvPr id="12" name="任意多边形 46"/>
            <p:cNvSpPr/>
            <p:nvPr>
              <p:custDataLst>
                <p:tags r:id="rId9"/>
              </p:custDataLst>
            </p:nvPr>
          </p:nvSpPr>
          <p:spPr>
            <a:xfrm rot="746688">
              <a:off x="196613" y="88946"/>
              <a:ext cx="1305344" cy="1371737"/>
            </a:xfrm>
            <a:custGeom>
              <a:avLst/>
              <a:gdLst>
                <a:gd name="connsiteX0" fmla="*/ 0 w 1305254"/>
                <a:gd name="connsiteY0" fmla="*/ 28270 h 1371469"/>
                <a:gd name="connsiteX1" fmla="*/ 128101 w 1305254"/>
                <a:gd name="connsiteY1" fmla="*/ 0 h 1371469"/>
                <a:gd name="connsiteX2" fmla="*/ 1305254 w 1305254"/>
                <a:gd name="connsiteY2" fmla="*/ 1211374 h 1371469"/>
                <a:gd name="connsiteX3" fmla="*/ 1305253 w 1305254"/>
                <a:gd name="connsiteY3" fmla="*/ 1371469 h 1371469"/>
                <a:gd name="connsiteX4" fmla="*/ 0 w 1305254"/>
                <a:gd name="connsiteY4" fmla="*/ 28270 h 1371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5254" h="1371469">
                  <a:moveTo>
                    <a:pt x="0" y="28270"/>
                  </a:moveTo>
                  <a:lnTo>
                    <a:pt x="128101" y="0"/>
                  </a:lnTo>
                  <a:lnTo>
                    <a:pt x="1305254" y="1211374"/>
                  </a:lnTo>
                  <a:lnTo>
                    <a:pt x="1305253" y="1371469"/>
                  </a:lnTo>
                  <a:lnTo>
                    <a:pt x="0" y="282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noProof="1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884282" y="3414578"/>
            <a:ext cx="5017135" cy="863174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CN" altLang="en-US" noProof="1"/>
              <a:t>单击此处编辑标题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884281" y="4332272"/>
            <a:ext cx="5017134" cy="111222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13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4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5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 cstate="email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7052747" y="409574"/>
            <a:ext cx="4753805" cy="6456590"/>
          </a:xfrm>
          <a:custGeom>
            <a:avLst/>
            <a:gdLst>
              <a:gd name="connsiteX0" fmla="*/ 1645443 w 4753805"/>
              <a:gd name="connsiteY0" fmla="*/ 0 h 6456590"/>
              <a:gd name="connsiteX1" fmla="*/ 2993011 w 4753805"/>
              <a:gd name="connsiteY1" fmla="*/ 2807919 h 6456590"/>
              <a:gd name="connsiteX2" fmla="*/ 2995875 w 4753805"/>
              <a:gd name="connsiteY2" fmla="*/ 2807919 h 6456590"/>
              <a:gd name="connsiteX3" fmla="*/ 4753805 w 4753805"/>
              <a:gd name="connsiteY3" fmla="*/ 6456590 h 6456590"/>
              <a:gd name="connsiteX4" fmla="*/ 1757930 w 4753805"/>
              <a:gd name="connsiteY4" fmla="*/ 6456590 h 6456590"/>
              <a:gd name="connsiteX5" fmla="*/ 0 w 4753805"/>
              <a:gd name="connsiteY5" fmla="*/ 2807919 h 6456590"/>
              <a:gd name="connsiteX6" fmla="*/ 4790 w 4753805"/>
              <a:gd name="connsiteY6" fmla="*/ 2807919 h 645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53805" h="6456590">
                <a:moveTo>
                  <a:pt x="1645443" y="0"/>
                </a:moveTo>
                <a:lnTo>
                  <a:pt x="2993011" y="2807919"/>
                </a:lnTo>
                <a:lnTo>
                  <a:pt x="2995875" y="2807919"/>
                </a:lnTo>
                <a:lnTo>
                  <a:pt x="4753805" y="6456590"/>
                </a:lnTo>
                <a:lnTo>
                  <a:pt x="1757930" y="6456590"/>
                </a:lnTo>
                <a:lnTo>
                  <a:pt x="0" y="2807919"/>
                </a:lnTo>
                <a:lnTo>
                  <a:pt x="4790" y="2807919"/>
                </a:lnTo>
                <a:close/>
              </a:path>
            </a:pathLst>
          </a:custGeom>
        </p:spPr>
      </p:pic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/>
              <a:t>单击此处</a:t>
            </a:r>
            <a:r>
              <a:rPr lang="zh-CN" altLang="en-US" dirty="0">
                <a:sym typeface="+mn-ea"/>
              </a:rPr>
              <a:t>编辑母版文本样式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/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/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/>
            <a:r>
              <a:rPr lang="zh-CN" altLang="en-US" dirty="0">
                <a:sym typeface="+mn-ea"/>
              </a:rPr>
              <a:t>第五级</a:t>
            </a:r>
            <a:endParaRPr noProof="1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noProof="1"/>
              <a:t>单击此处</a:t>
            </a:r>
            <a:r>
              <a:rPr lang="zh-CN" altLang="en-US" dirty="0">
                <a:sym typeface="+mn-ea"/>
              </a:rPr>
              <a:t>编辑母版文本样式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/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/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/>
            <a:r>
              <a:rPr lang="zh-CN" altLang="en-US" dirty="0">
                <a:sym typeface="+mn-ea"/>
              </a:rPr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tIns="38100" rIns="76200" bIns="3810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单击此处编辑文本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/>
              <a:t>单击此处</a:t>
            </a:r>
            <a:r>
              <a:rPr lang="zh-CN" altLang="en-US" dirty="0">
                <a:sym typeface="+mn-ea"/>
              </a:rPr>
              <a:t>编辑母版文本样式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/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/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/>
            <a:r>
              <a:rPr lang="zh-CN" altLang="en-US" dirty="0">
                <a:sym typeface="+mn-ea"/>
              </a:rPr>
              <a:t>第五级</a:t>
            </a:r>
            <a:endParaRPr noProof="1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tIns="38100" rIns="76200" bIns="3810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noProof="1">
                <a:sym typeface="+mn-ea"/>
              </a:rPr>
              <a:t>单击此处编辑文本</a:t>
            </a:r>
            <a:endParaRPr noProof="1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/>
              <a:t>单击此处</a:t>
            </a:r>
            <a:r>
              <a:rPr lang="zh-CN" altLang="en-US" dirty="0">
                <a:sym typeface="+mn-ea"/>
              </a:rPr>
              <a:t>编辑母版文本样式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/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/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/>
            <a:r>
              <a:rPr lang="zh-CN" altLang="en-US" dirty="0">
                <a:sym typeface="+mn-ea"/>
              </a:rPr>
              <a:t>第五级</a:t>
            </a:r>
            <a:endParaRPr noProof="1">
              <a:sym typeface="+mn-ea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BD269E1A-4DF9-4A6A-B519-38EBE42E334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46"/>
          <p:cNvSpPr/>
          <p:nvPr>
            <p:custDataLst>
              <p:tags r:id="rId2"/>
            </p:custDataLst>
          </p:nvPr>
        </p:nvSpPr>
        <p:spPr>
          <a:xfrm rot="746688">
            <a:off x="11557000" y="5489575"/>
            <a:ext cx="711200" cy="747713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3" name="任意多边形 46"/>
          <p:cNvSpPr/>
          <p:nvPr>
            <p:custDataLst>
              <p:tags r:id="rId3"/>
            </p:custDataLst>
          </p:nvPr>
        </p:nvSpPr>
        <p:spPr>
          <a:xfrm rot="746688">
            <a:off x="-77788" y="722313"/>
            <a:ext cx="711201" cy="747712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4" name="任意多边形 46"/>
          <p:cNvSpPr/>
          <p:nvPr>
            <p:custDataLst>
              <p:tags r:id="rId4"/>
            </p:custDataLst>
          </p:nvPr>
        </p:nvSpPr>
        <p:spPr>
          <a:xfrm rot="746688">
            <a:off x="-55563" y="68263"/>
            <a:ext cx="712788" cy="747712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5" name="任意多边形 46"/>
          <p:cNvSpPr/>
          <p:nvPr>
            <p:custDataLst>
              <p:tags r:id="rId5"/>
            </p:custDataLst>
          </p:nvPr>
        </p:nvSpPr>
        <p:spPr>
          <a:xfrm rot="746688">
            <a:off x="11552238" y="6053138"/>
            <a:ext cx="711200" cy="747712"/>
          </a:xfrm>
          <a:custGeom>
            <a:avLst/>
            <a:gdLst>
              <a:gd name="connsiteX0" fmla="*/ 0 w 1305254"/>
              <a:gd name="connsiteY0" fmla="*/ 28270 h 1371469"/>
              <a:gd name="connsiteX1" fmla="*/ 128101 w 1305254"/>
              <a:gd name="connsiteY1" fmla="*/ 0 h 1371469"/>
              <a:gd name="connsiteX2" fmla="*/ 1305254 w 1305254"/>
              <a:gd name="connsiteY2" fmla="*/ 1211374 h 1371469"/>
              <a:gd name="connsiteX3" fmla="*/ 1305253 w 1305254"/>
              <a:gd name="connsiteY3" fmla="*/ 1371469 h 1371469"/>
              <a:gd name="connsiteX4" fmla="*/ 0 w 1305254"/>
              <a:gd name="connsiteY4" fmla="*/ 28270 h 137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254" h="1371469">
                <a:moveTo>
                  <a:pt x="0" y="28270"/>
                </a:moveTo>
                <a:lnTo>
                  <a:pt x="128101" y="0"/>
                </a:lnTo>
                <a:lnTo>
                  <a:pt x="1305254" y="1211374"/>
                </a:lnTo>
                <a:lnTo>
                  <a:pt x="1305253" y="1371469"/>
                </a:lnTo>
                <a:lnTo>
                  <a:pt x="0" y="2827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/>
            <a:endParaRPr lang="zh-CN" altLang="en-US" noProof="1"/>
          </a:p>
        </p:txBody>
      </p:sp>
      <p:sp>
        <p:nvSpPr>
          <p:cNvPr id="6" name="日期占位符 1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页脚占位符 2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灯片编号占位符 3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rtlCol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lang="zh-CN" altLang="en-US" noProof="1">
                <a:sym typeface="+mn-ea"/>
              </a:rPr>
              <a:t>单击图标添加图片</a:t>
            </a:r>
            <a:endParaRPr noProof="1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 lang="zh-CN" altLang="en-US" noProof="1"/>
              <a:t>单击此处</a:t>
            </a:r>
            <a:r>
              <a:rPr lang="zh-CN" altLang="en-US" dirty="0">
                <a:sym typeface="+mn-ea"/>
              </a:rPr>
              <a:t>编辑母版文本样式</a:t>
            </a:r>
            <a:endParaRPr lang="zh-CN" altLang="en-US" dirty="0">
              <a:sym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rtlCol="0" anchor="ctr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noProof="1"/>
              <a:t>单击此处</a:t>
            </a:r>
            <a:r>
              <a:rPr lang="zh-CN" altLang="en-US" dirty="0">
                <a:sym typeface="+mn-ea"/>
              </a:rPr>
              <a:t>编辑母版文本样式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>
                <a:sym typeface="+mn-ea"/>
              </a:rPr>
              <a:t>第二级</a:t>
            </a:r>
            <a:endParaRPr lang="zh-CN" altLang="en-US" dirty="0">
              <a:sym typeface="+mn-ea"/>
            </a:endParaRPr>
          </a:p>
          <a:p>
            <a:pPr lvl="2"/>
            <a:r>
              <a:rPr lang="zh-CN" altLang="en-US" dirty="0">
                <a:sym typeface="+mn-ea"/>
              </a:rPr>
              <a:t>第三级</a:t>
            </a:r>
            <a:endParaRPr lang="zh-CN" altLang="en-US" dirty="0">
              <a:sym typeface="+mn-ea"/>
            </a:endParaRPr>
          </a:p>
          <a:p>
            <a:pPr lvl="3"/>
            <a:r>
              <a:rPr lang="zh-CN" altLang="en-US" dirty="0">
                <a:sym typeface="+mn-ea"/>
              </a:rPr>
              <a:t>第四级</a:t>
            </a:r>
            <a:endParaRPr lang="zh-CN" altLang="en-US" dirty="0">
              <a:sym typeface="+mn-ea"/>
            </a:endParaRPr>
          </a:p>
          <a:p>
            <a:pPr lvl="4"/>
            <a:r>
              <a:rPr lang="zh-CN" altLang="en-US" dirty="0">
                <a:sym typeface="+mn-ea"/>
              </a:rPr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105.xml"/><Relationship Id="rId16" Type="http://schemas.openxmlformats.org/officeDocument/2006/relationships/tags" Target="../tags/tag104.xml"/><Relationship Id="rId15" Type="http://schemas.openxmlformats.org/officeDocument/2006/relationships/tags" Target="../tags/tag103.xml"/><Relationship Id="rId14" Type="http://schemas.openxmlformats.org/officeDocument/2006/relationships/tags" Target="../tags/tag102.xml"/><Relationship Id="rId13" Type="http://schemas.openxmlformats.org/officeDocument/2006/relationships/tags" Target="../tags/tag101.xml"/><Relationship Id="rId12" Type="http://schemas.openxmlformats.org/officeDocument/2006/relationships/tags" Target="../tags/tag10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2"/>
            </p:custDataLst>
          </p:nvPr>
        </p:nvSpPr>
        <p:spPr bwMode="auto">
          <a:xfrm>
            <a:off x="669925" y="442913"/>
            <a:ext cx="1085215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38100" rIns="76200" bIns="38100" numCol="1" anchor="t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3"/>
            </p:custDataLst>
          </p:nvPr>
        </p:nvSpPr>
        <p:spPr bwMode="auto">
          <a:xfrm>
            <a:off x="669925" y="952500"/>
            <a:ext cx="10852150" cy="538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600" tIns="0" rIns="82550" bIns="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475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noProof="1" smtClean="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388" y="6350000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 noProof="1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50000"/>
            <a:ext cx="2700338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 noProof="1" smtClean="0">
                <a:solidFill>
                  <a:schemeClr val="tx1">
                    <a:tint val="75000"/>
                  </a:schemeClr>
                </a:solidFill>
                <a:ea typeface="微软雅黑" panose="020B0503020204020204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 spc="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9pPr>
    </p:titleStyle>
    <p:bodyStyle>
      <a:lvl1pPr marL="228600" indent="-228600" algn="l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kern="1200" spc="15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rtl="0" eaLnBrk="1" fontAlgn="base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kern="1200" spc="15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标题 21"/>
          <p:cNvSpPr>
            <a:spLocks noGrp="1"/>
          </p:cNvSpPr>
          <p:nvPr>
            <p:ph type="ctrTitle"/>
          </p:nvPr>
        </p:nvSpPr>
        <p:spPr>
          <a:xfrm>
            <a:off x="1207770" y="1098550"/>
            <a:ext cx="8095615" cy="3441065"/>
          </a:xfrm>
          <a:solidFill>
            <a:schemeClr val="bg1"/>
          </a:solidFill>
        </p:spPr>
        <p:txBody>
          <a:bodyPr>
            <a:normAutofit fontScale="90000"/>
          </a:bodyPr>
          <a:p>
            <a:pPr algn="ctr" latinLnBrk="0">
              <a:lnSpc>
                <a:spcPct val="150000"/>
              </a:lnSpc>
            </a:pPr>
            <a:r>
              <a:rPr lang="zh-CN" altLang="en-US" sz="4445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学习动机理论：韦纳归因模式</a:t>
            </a:r>
            <a:br>
              <a:rPr lang="zh-CN" altLang="en-US" sz="4445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</a:br>
            <a:r>
              <a:rPr lang="zh-CN" altLang="en-US" sz="4445" b="0" dirty="0">
                <a:latin typeface="华文仿宋" panose="02010600040101010101" charset="-122"/>
                <a:ea typeface="华文仿宋" panose="02010600040101010101" charset="-122"/>
                <a:sym typeface="+mn-ea"/>
              </a:rPr>
              <a:t>说课</a:t>
            </a:r>
            <a:br>
              <a:rPr lang="zh-CN" altLang="en-US" sz="3555" dirty="0">
                <a:latin typeface="华文仿宋" panose="02010600040101010101" charset="-122"/>
                <a:ea typeface="华文仿宋" panose="02010600040101010101" charset="-122"/>
                <a:sym typeface="+mn-ea"/>
              </a:rPr>
            </a:br>
            <a:br>
              <a:rPr lang="zh-CN" altLang="en-US" sz="3555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</a:br>
            <a:r>
              <a:rPr lang="zh-CN" altLang="en-US" sz="2800" dirty="0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教育系</a:t>
            </a:r>
            <a:r>
              <a:rPr lang="en-US" altLang="zh-CN" sz="2800" dirty="0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 </a:t>
            </a:r>
            <a:r>
              <a:rPr lang="zh-CN" altLang="en-US" sz="2800" dirty="0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姚爱国</a:t>
            </a:r>
            <a:endParaRPr lang="zh-CN" altLang="en-US" sz="2800" dirty="0"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200"/>
              <a:t>六、说教学反思</a:t>
            </a:r>
            <a:endParaRPr lang="zh-CN" altLang="en-US" sz="3200"/>
          </a:p>
        </p:txBody>
      </p:sp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623570" y="1271270"/>
            <a:ext cx="10944225" cy="5192395"/>
          </a:xfrm>
        </p:spPr>
        <p:txBody>
          <a:bodyPr/>
          <a:p>
            <a:pPr algn="l" latinLnBrk="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Tx/>
              <a:buSzTx/>
            </a:pPr>
            <a:r>
              <a:rPr lang="zh-CN" altLang="en-US" sz="2400"/>
              <a:t>美国波斯纳：教学是一门永远有遗憾的艺术。因为有遗憾，所以要反思。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Tx/>
              <a:buSzTx/>
            </a:pPr>
            <a:r>
              <a:rPr lang="zh-CN" altLang="en-US" sz="2400"/>
              <a:t>第一、把抽象深奥的知识简单化、趣味化、通俗化，说起来简单做起来难。这需要教师的经验积累、自主成长、实践智慧。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Tx/>
              <a:buSzTx/>
            </a:pPr>
            <a:r>
              <a:rPr lang="zh-CN" altLang="en-US" sz="2400">
                <a:sym typeface="+mn-ea"/>
              </a:rPr>
              <a:t>第二、课程思政是国家的大政方针，是立德树人的新的时代要求。这既需要教师具有课程思政的意识和课程思政的素养，也需要教师的格局和品位。</a:t>
            </a:r>
            <a:endParaRPr lang="zh-CN" altLang="en-US" sz="2400">
              <a:sym typeface="+mn-ea"/>
            </a:endParaRPr>
          </a:p>
          <a:p>
            <a:pPr algn="l" latinLnBrk="0">
              <a:lnSpc>
                <a:spcPct val="150000"/>
              </a:lnSpc>
              <a:spcBef>
                <a:spcPts val="600"/>
              </a:spcBef>
              <a:spcAft>
                <a:spcPts val="1200"/>
              </a:spcAft>
              <a:buClrTx/>
              <a:buSzTx/>
            </a:pPr>
            <a:r>
              <a:rPr lang="zh-CN" altLang="en-US" sz="2400">
                <a:sym typeface="+mn-ea"/>
              </a:rPr>
              <a:t>第三、我校学生的教师资格考试压力大，通过率较低。教师必须主动研究教师资格考试，加强教学的实用性和针对性。这是教师的责任和职业良心。</a:t>
            </a:r>
            <a:endParaRPr lang="zh-CN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200"/>
              <a:t>一、说教材</a:t>
            </a:r>
            <a:endParaRPr lang="zh-CN" altLang="en-US" sz="3200"/>
          </a:p>
        </p:txBody>
      </p:sp>
      <p:sp>
        <p:nvSpPr>
          <p:cNvPr id="23" name="内容占位符 22"/>
          <p:cNvSpPr>
            <a:spLocks noGrp="1"/>
          </p:cNvSpPr>
          <p:nvPr>
            <p:ph idx="1"/>
          </p:nvPr>
        </p:nvSpPr>
        <p:spPr/>
        <p:txBody>
          <a:bodyPr/>
          <a:p>
            <a:pPr latinLnBrk="0"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/>
              <a:t>《发展与教育心理学》是师范专业的教育理论基础课程，也是教师资格考试的重要内容。</a:t>
            </a:r>
            <a:endParaRPr lang="zh-CN" altLang="en-US" sz="2400"/>
          </a:p>
          <a:p>
            <a:pPr latinLnBrk="0"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/>
              <a:t>本课程选用的教材是由北京师范大学出版社，陈琦、刘儒德主编的《当代教育心理学》，是国家级规划教材和精品教材。</a:t>
            </a:r>
            <a:endParaRPr lang="zh-CN" altLang="en-US" sz="2400"/>
          </a:p>
          <a:p>
            <a:pPr latinLnBrk="0"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/>
              <a:t>本教材注重学以致用，关注学术前沿，突出了科学性、应用性。</a:t>
            </a:r>
            <a:endParaRPr lang="zh-CN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200"/>
              <a:t>二、说学情</a:t>
            </a:r>
            <a:endParaRPr lang="zh-CN" altLang="en-US" sz="3200"/>
          </a:p>
        </p:txBody>
      </p:sp>
      <p:sp>
        <p:nvSpPr>
          <p:cNvPr id="23" name="内容占位符 22"/>
          <p:cNvSpPr>
            <a:spLocks noGrp="1"/>
          </p:cNvSpPr>
          <p:nvPr>
            <p:ph idx="1"/>
          </p:nvPr>
        </p:nvSpPr>
        <p:spPr/>
        <p:txBody>
          <a:bodyPr/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本课程的授课对象是大二年级本科师范生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他们已经学习了《基础心理学》和《教育学》，具备了较好的知识基础和能力储备，接受能力较强，同时面临教师资格考试，学习积极性高。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但由于本课程相关理论很多、很杂、也很深奥，学生存在知识理解困难、概念容易混淆等问题。</a:t>
            </a:r>
            <a:endParaRPr lang="zh-CN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200"/>
              <a:t>三、说教学目标</a:t>
            </a:r>
            <a:endParaRPr lang="zh-CN" altLang="en-US" sz="3200"/>
          </a:p>
        </p:txBody>
      </p:sp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624205" y="1412875"/>
            <a:ext cx="10944225" cy="4937125"/>
          </a:xfrm>
        </p:spPr>
        <p:txBody>
          <a:bodyPr/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知识目标：了解动机与学习效果的关系；掌握韦纳三维度六因素归因模式。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能力目标：能对学习成败进行正确归因，提高学习反思能力和元学习能力。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情感目标：培养学生合作意识和探究精神，提高正确归因的教育素养。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>
                <a:solidFill>
                  <a:srgbClr val="FF0000"/>
                </a:solidFill>
              </a:rPr>
              <a:t>思政目标</a:t>
            </a:r>
            <a:r>
              <a:rPr lang="zh-CN" altLang="en-US" sz="2400"/>
              <a:t>：运用归因理论，分析我国抗疫成功的主要经验，对学生进行爱国、爱党、爱社会主义教育，增强</a:t>
            </a:r>
            <a:r>
              <a:rPr lang="en-US" altLang="zh-CN" sz="2400"/>
              <a:t>“</a:t>
            </a:r>
            <a:r>
              <a:rPr lang="zh-CN" altLang="en-US" sz="2400"/>
              <a:t>四个自信</a:t>
            </a:r>
            <a:r>
              <a:rPr lang="en-US" altLang="zh-CN" sz="2400"/>
              <a:t>”</a:t>
            </a:r>
            <a:r>
              <a:rPr lang="zh-CN" altLang="en-US" sz="2400"/>
              <a:t>，培育家国情怀。</a:t>
            </a:r>
            <a:endParaRPr lang="zh-CN" alt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200"/>
              <a:t>四、说教法学法</a:t>
            </a:r>
            <a:endParaRPr lang="zh-CN" altLang="en-US" sz="3200"/>
          </a:p>
        </p:txBody>
      </p:sp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624205" y="1412875"/>
            <a:ext cx="10944225" cy="3985895"/>
          </a:xfrm>
        </p:spPr>
        <p:txBody>
          <a:bodyPr/>
          <a:p>
            <a:pPr algn="l" latinLnBrk="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ClrTx/>
              <a:buSzTx/>
            </a:pPr>
            <a:r>
              <a:rPr lang="zh-CN" altLang="en-US" sz="2400"/>
              <a:t>教学是科学性与艺术性的和谐统一。教学有法，但无定法。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ClrTx/>
              <a:buSzTx/>
            </a:pPr>
            <a:r>
              <a:rPr lang="zh-CN" altLang="en-US" sz="2400"/>
              <a:t>在教法上，主要采用</a:t>
            </a:r>
            <a:r>
              <a:rPr lang="zh-CN" altLang="en-US" sz="2400">
                <a:solidFill>
                  <a:srgbClr val="FF0000"/>
                </a:solidFill>
              </a:rPr>
              <a:t>讲授法、案例分析法、小组讨论法</a:t>
            </a:r>
            <a:r>
              <a:rPr lang="zh-CN" altLang="en-US" sz="2400">
                <a:sym typeface="+mn-ea"/>
              </a:rPr>
              <a:t>。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2400"/>
              </a:spcBef>
              <a:spcAft>
                <a:spcPts val="400"/>
              </a:spcAft>
              <a:buClrTx/>
              <a:buSzTx/>
            </a:pPr>
            <a:r>
              <a:rPr lang="zh-CN" altLang="en-US" sz="2400">
                <a:sym typeface="+mn-ea"/>
              </a:rPr>
              <a:t>我国教育家叶圣陶说：“教是为了不教”。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ClrTx/>
              <a:buSzTx/>
            </a:pPr>
            <a:r>
              <a:rPr lang="zh-CN" altLang="en-US" sz="2400">
                <a:sym typeface="+mn-ea"/>
              </a:rPr>
              <a:t>在学法上，倡导学生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自主学习、合作学习、探究学习</a:t>
            </a:r>
            <a:r>
              <a:rPr lang="zh-CN" altLang="en-US" sz="2400">
                <a:sym typeface="+mn-ea"/>
              </a:rPr>
              <a:t>，唤醒学生主体意识、挖掘学生发展潜能。</a:t>
            </a:r>
            <a:endParaRPr lang="zh-CN" alt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3200"/>
              <a:t>五、说教学过程</a:t>
            </a:r>
            <a:endParaRPr lang="zh-CN" altLang="en-US" sz="3200"/>
          </a:p>
        </p:txBody>
      </p:sp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623888" y="1270635"/>
            <a:ext cx="10944224" cy="4895850"/>
          </a:xfrm>
        </p:spPr>
        <p:txBody>
          <a:bodyPr/>
          <a:p>
            <a:pPr algn="l" latinLnBrk="0">
              <a:lnSpc>
                <a:spcPct val="150000"/>
              </a:lnSpc>
              <a:spcBef>
                <a:spcPts val="600"/>
              </a:spcBef>
              <a:buClrTx/>
              <a:buSzTx/>
            </a:pPr>
            <a:r>
              <a:rPr lang="zh-CN" altLang="en-US" sz="2400"/>
              <a:t>（一）巧妙设疑、导入新课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600"/>
              </a:spcBef>
              <a:buClrTx/>
              <a:buSzTx/>
            </a:pPr>
            <a:r>
              <a:rPr lang="zh-CN" altLang="en-US" sz="2400"/>
              <a:t>南宋朱熹说：“学贵有疑，小疑则小进，大疑则大进，不疑则不进”。巧设疑问使学生处于“心求通而未得，只欲言而不能”的愤悱状态。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600"/>
              </a:spcBef>
              <a:buClrTx/>
              <a:buSzTx/>
            </a:pPr>
            <a:r>
              <a:rPr lang="zh-CN" altLang="en-US" sz="2400"/>
              <a:t>为什么认为自己能力强的同学，成绩会越快越好，越学越有劲？为什么认为自己能力差的同学，成绩会越来越差，甚至放弃？</a:t>
            </a:r>
            <a:endParaRPr lang="zh-CN" altLang="en-US" sz="2400"/>
          </a:p>
          <a:p>
            <a:pPr algn="l" latinLnBrk="0">
              <a:lnSpc>
                <a:spcPct val="150000"/>
              </a:lnSpc>
              <a:spcBef>
                <a:spcPts val="600"/>
              </a:spcBef>
              <a:buClrTx/>
              <a:buSzTx/>
            </a:pPr>
            <a:r>
              <a:rPr lang="zh-CN" altLang="en-US" sz="2400"/>
              <a:t>这既是学生经常遇到的问题，又是学生十分迷惑的问题，引起学生的共鸣。</a:t>
            </a:r>
            <a:endParaRPr lang="zh-CN" altLang="en-US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624205" y="895985"/>
            <a:ext cx="10944225" cy="4952365"/>
          </a:xfrm>
        </p:spPr>
        <p:txBody>
          <a:bodyPr/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（二）讲授新课、领会知识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把</a:t>
            </a:r>
            <a:r>
              <a:rPr lang="zh-CN" altLang="en-US" sz="2400">
                <a:solidFill>
                  <a:srgbClr val="FF0000"/>
                </a:solidFill>
              </a:rPr>
              <a:t>抽象的概念具体化、深奥的哲理形象化、枯燥的知识趣味化</a:t>
            </a:r>
            <a:r>
              <a:rPr lang="zh-CN" altLang="en-US" sz="2400"/>
              <a:t>是教师的水平，是教师的智慧，也是教师的境界。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在课堂教学中，积极创设教学情境，</a:t>
            </a:r>
            <a:r>
              <a:rPr lang="zh-CN" altLang="en-US" sz="2400">
                <a:sym typeface="+mn-ea"/>
              </a:rPr>
              <a:t>组织学生分析、讨论、归纳、总结</a:t>
            </a:r>
            <a:r>
              <a:rPr lang="zh-CN" altLang="en-US" sz="2400"/>
              <a:t>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针对教师资格考试大纲和考点，设置活动环节，如识记、辨析、探讨、思考、材料分析等，发展学生的综合能力。</a:t>
            </a:r>
            <a:endParaRPr lang="zh-CN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720090" y="1259840"/>
            <a:ext cx="10944225" cy="4723130"/>
          </a:xfrm>
        </p:spPr>
        <p:txBody>
          <a:bodyPr/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>
                <a:sym typeface="+mn-ea"/>
              </a:rPr>
              <a:t>讲授耶基斯-多德森定律时，学生辨析：学习动机越强，学习效果越好？</a:t>
            </a:r>
            <a:endParaRPr lang="zh-CN" altLang="en-US" sz="2400"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>
                <a:sym typeface="+mn-ea"/>
              </a:rPr>
              <a:t>讲授不同归因的不同影响时，转换成图示和表格，通俗易懂，一目了然。</a:t>
            </a:r>
            <a:endParaRPr lang="zh-CN" altLang="en-US" sz="2400"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>
                <a:sym typeface="+mn-ea"/>
              </a:rPr>
              <a:t>讲授三维度六因素时，学生识记：哪几个因素时内在的，哪几个因素是稳定的，哪个因素是可控的？</a:t>
            </a:r>
            <a:endParaRPr lang="zh-CN" altLang="en-US" sz="2400"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>
                <a:sym typeface="+mn-ea"/>
              </a:rPr>
              <a:t>讲授积极归因模式时，学生讨论分析我国抗疫成功对我国人民的心理影响。</a:t>
            </a:r>
            <a:endParaRPr lang="zh-CN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内容占位符 22"/>
          <p:cNvSpPr>
            <a:spLocks noGrp="1"/>
          </p:cNvSpPr>
          <p:nvPr>
            <p:ph idx="1"/>
          </p:nvPr>
        </p:nvSpPr>
        <p:spPr>
          <a:xfrm>
            <a:off x="624205" y="799465"/>
            <a:ext cx="10944225" cy="5259705"/>
          </a:xfrm>
        </p:spPr>
        <p:txBody>
          <a:bodyPr/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（三）合作探究、升华思想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本课程坚持立德树人，积极引导学生形成正确的理想信念、政治认同、家国情怀，为民族地区培养合格师资。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本节课引导学生对我国抗疫成功进行积极归因，深刻体会中国共产党好，把人民的生命健康摆在首位；深刻体会社会主义好，能集中力量办大事。</a:t>
            </a:r>
            <a:endParaRPr lang="zh-CN" altLang="en-US" sz="2400"/>
          </a:p>
          <a:p>
            <a:pPr algn="l">
              <a:lnSpc>
                <a:spcPct val="150000"/>
              </a:lnSpc>
              <a:spcBef>
                <a:spcPts val="1200"/>
              </a:spcBef>
              <a:buClrTx/>
              <a:buSzTx/>
            </a:pPr>
            <a:r>
              <a:rPr lang="zh-CN" altLang="en-US" sz="2400"/>
              <a:t>通过中国和欧美疫情防控的对比，了解西方民主制度在设计上的缺陷性、在运行上的伪善性。</a:t>
            </a:r>
            <a:endParaRPr lang="zh-CN" altLang="en-US" sz="24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1734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1734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91734"/>
  <p:tag name="KSO_WM_TEMPLATE_THUMBS_INDEX" val="1"/>
  <p:tag name="KSO_WM_TEMPLATE_TOPIC_ID" val="2869567"/>
  <p:tag name="KSO_WM_TEMPLATE_OUTLINE_ID" val="15"/>
  <p:tag name="KSO_WM_TEMPLATE_SCENE_ID" val="1"/>
  <p:tag name="KSO_WM_TEMPLATE_JOB_ID" val="2"/>
  <p:tag name="KSO_WM_TEMPLATE_TOPIC_DEFAULT" val="1"/>
  <p:tag name="KSO_WM_TEMPLATE_SUBCATEGORY" val="0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F8519"/>
      </a:accent1>
      <a:accent2>
        <a:srgbClr val="20908A"/>
      </a:accent2>
      <a:accent3>
        <a:srgbClr val="F39231"/>
      </a:accent3>
      <a:accent4>
        <a:srgbClr val="EF8519"/>
      </a:accent4>
      <a:accent5>
        <a:srgbClr val="20908A"/>
      </a:accent5>
      <a:accent6>
        <a:srgbClr val="FFFFFF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1401</Words>
  <Application>WPS 演示</Application>
  <PresentationFormat>宽屏</PresentationFormat>
  <Paragraphs>57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黑体</vt:lpstr>
      <vt:lpstr>华文仿宋</vt:lpstr>
      <vt:lpstr>Arial Unicode MS</vt:lpstr>
      <vt:lpstr>Calibri</vt:lpstr>
      <vt:lpstr>仿宋</vt:lpstr>
      <vt:lpstr>1_Office 主题​​</vt:lpstr>
      <vt:lpstr>学习动机理论：韦纳归因模式 说课  教育系 姚爱国</vt:lpstr>
      <vt:lpstr>一、说教材</vt:lpstr>
      <vt:lpstr>二、说学情</vt:lpstr>
      <vt:lpstr>三、说教学目标</vt:lpstr>
      <vt:lpstr>四、说教法学法</vt:lpstr>
      <vt:lpstr>五、说教学过程</vt:lpstr>
      <vt:lpstr>PowerPoint 演示文稿</vt:lpstr>
      <vt:lpstr>PowerPoint 演示文稿</vt:lpstr>
      <vt:lpstr>PowerPoint 演示文稿</vt:lpstr>
      <vt:lpstr>六、说教学反思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姚爱国</cp:lastModifiedBy>
  <cp:revision>134</cp:revision>
  <dcterms:created xsi:type="dcterms:W3CDTF">2021-06-16T03:10:00Z</dcterms:created>
  <dcterms:modified xsi:type="dcterms:W3CDTF">2021-07-19T14:48:41Z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4C8983F75E08464CA7AC468B5EF0E25D</vt:lpwstr>
  </property>
  <property fmtid="{D5CDD505-2E9C-101B-9397-08002B2CF9AE}" pid="3" name="KSOProductBuildVer">
    <vt:lpwstr>2052-11.1.0.10667</vt:lpwstr>
  </property>
</Properties>
</file>