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FA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12" y="10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0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050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050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051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05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05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8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10487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49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504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4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5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77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478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504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4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4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9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49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504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4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4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5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460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50461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5046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46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46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46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50467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5046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50469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5047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47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47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7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47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47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47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8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48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48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0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502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5050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50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8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5048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5048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5048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048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5049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8DB0-D631-4E36-80C1-CBDFD39EF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88C8-CB17-4FC8-A246-00542EE582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35"/>
          <p:cNvGrpSpPr/>
          <p:nvPr/>
        </p:nvGrpSpPr>
        <p:grpSpPr>
          <a:xfrm>
            <a:off x="257518" y="322719"/>
            <a:ext cx="1298575" cy="1270000"/>
            <a:chOff x="604838" y="446088"/>
            <a:chExt cx="1298575" cy="1270000"/>
          </a:xfrm>
        </p:grpSpPr>
        <p:sp>
          <p:nvSpPr>
            <p:cNvPr id="1048785" name="Freeform 5"/>
            <p:cNvSpPr/>
            <p:nvPr/>
          </p:nvSpPr>
          <p:spPr bwMode="auto">
            <a:xfrm>
              <a:off x="1566863" y="569913"/>
              <a:ext cx="153987" cy="230188"/>
            </a:xfrm>
            <a:custGeom>
              <a:avLst/>
              <a:gdLst>
                <a:gd name="T0" fmla="*/ 33 w 36"/>
                <a:gd name="T1" fmla="*/ 23 h 54"/>
                <a:gd name="T2" fmla="*/ 17 w 36"/>
                <a:gd name="T3" fmla="*/ 50 h 54"/>
                <a:gd name="T4" fmla="*/ 2 w 36"/>
                <a:gd name="T5" fmla="*/ 41 h 54"/>
                <a:gd name="T6" fmla="*/ 17 w 36"/>
                <a:gd name="T7" fmla="*/ 4 h 54"/>
                <a:gd name="T8" fmla="*/ 32 w 36"/>
                <a:gd name="T9" fmla="*/ 5 h 54"/>
                <a:gd name="T10" fmla="*/ 33 w 36"/>
                <a:gd name="T11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4">
                  <a:moveTo>
                    <a:pt x="33" y="23"/>
                  </a:moveTo>
                  <a:cubicBezTo>
                    <a:pt x="31" y="32"/>
                    <a:pt x="26" y="46"/>
                    <a:pt x="17" y="50"/>
                  </a:cubicBezTo>
                  <a:cubicBezTo>
                    <a:pt x="10" y="54"/>
                    <a:pt x="4" y="48"/>
                    <a:pt x="2" y="41"/>
                  </a:cubicBezTo>
                  <a:cubicBezTo>
                    <a:pt x="0" y="30"/>
                    <a:pt x="8" y="11"/>
                    <a:pt x="17" y="4"/>
                  </a:cubicBezTo>
                  <a:cubicBezTo>
                    <a:pt x="22" y="0"/>
                    <a:pt x="28" y="0"/>
                    <a:pt x="32" y="5"/>
                  </a:cubicBezTo>
                  <a:cubicBezTo>
                    <a:pt x="36" y="10"/>
                    <a:pt x="34" y="17"/>
                    <a:pt x="33" y="23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86" name="Freeform 6"/>
            <p:cNvSpPr/>
            <p:nvPr/>
          </p:nvSpPr>
          <p:spPr bwMode="auto">
            <a:xfrm>
              <a:off x="1566863" y="565150"/>
              <a:ext cx="157162" cy="231775"/>
            </a:xfrm>
            <a:custGeom>
              <a:avLst/>
              <a:gdLst>
                <a:gd name="T0" fmla="*/ 33 w 37"/>
                <a:gd name="T1" fmla="*/ 24 h 54"/>
                <a:gd name="T2" fmla="*/ 31 w 37"/>
                <a:gd name="T3" fmla="*/ 24 h 54"/>
                <a:gd name="T4" fmla="*/ 26 w 37"/>
                <a:gd name="T5" fmla="*/ 39 h 54"/>
                <a:gd name="T6" fmla="*/ 16 w 37"/>
                <a:gd name="T7" fmla="*/ 49 h 54"/>
                <a:gd name="T8" fmla="*/ 12 w 37"/>
                <a:gd name="T9" fmla="*/ 50 h 54"/>
                <a:gd name="T10" fmla="*/ 7 w 37"/>
                <a:gd name="T11" fmla="*/ 48 h 54"/>
                <a:gd name="T12" fmla="*/ 4 w 37"/>
                <a:gd name="T13" fmla="*/ 42 h 54"/>
                <a:gd name="T14" fmla="*/ 4 w 37"/>
                <a:gd name="T15" fmla="*/ 38 h 54"/>
                <a:gd name="T16" fmla="*/ 8 w 37"/>
                <a:gd name="T17" fmla="*/ 20 h 54"/>
                <a:gd name="T18" fmla="*/ 18 w 37"/>
                <a:gd name="T19" fmla="*/ 7 h 54"/>
                <a:gd name="T20" fmla="*/ 24 w 37"/>
                <a:gd name="T21" fmla="*/ 4 h 54"/>
                <a:gd name="T22" fmla="*/ 30 w 37"/>
                <a:gd name="T23" fmla="*/ 7 h 54"/>
                <a:gd name="T24" fmla="*/ 33 w 37"/>
                <a:gd name="T25" fmla="*/ 14 h 54"/>
                <a:gd name="T26" fmla="*/ 31 w 37"/>
                <a:gd name="T27" fmla="*/ 24 h 54"/>
                <a:gd name="T28" fmla="*/ 33 w 37"/>
                <a:gd name="T29" fmla="*/ 24 h 54"/>
                <a:gd name="T30" fmla="*/ 35 w 37"/>
                <a:gd name="T31" fmla="*/ 25 h 54"/>
                <a:gd name="T32" fmla="*/ 37 w 37"/>
                <a:gd name="T33" fmla="*/ 14 h 54"/>
                <a:gd name="T34" fmla="*/ 33 w 37"/>
                <a:gd name="T35" fmla="*/ 5 h 54"/>
                <a:gd name="T36" fmla="*/ 24 w 37"/>
                <a:gd name="T37" fmla="*/ 0 h 54"/>
                <a:gd name="T38" fmla="*/ 16 w 37"/>
                <a:gd name="T39" fmla="*/ 3 h 54"/>
                <a:gd name="T40" fmla="*/ 5 w 37"/>
                <a:gd name="T41" fmla="*/ 19 h 54"/>
                <a:gd name="T42" fmla="*/ 0 w 37"/>
                <a:gd name="T43" fmla="*/ 38 h 54"/>
                <a:gd name="T44" fmla="*/ 1 w 37"/>
                <a:gd name="T45" fmla="*/ 43 h 54"/>
                <a:gd name="T46" fmla="*/ 4 w 37"/>
                <a:gd name="T47" fmla="*/ 51 h 54"/>
                <a:gd name="T48" fmla="*/ 12 w 37"/>
                <a:gd name="T49" fmla="*/ 54 h 54"/>
                <a:gd name="T50" fmla="*/ 18 w 37"/>
                <a:gd name="T51" fmla="*/ 53 h 54"/>
                <a:gd name="T52" fmla="*/ 29 w 37"/>
                <a:gd name="T53" fmla="*/ 40 h 54"/>
                <a:gd name="T54" fmla="*/ 35 w 37"/>
                <a:gd name="T55" fmla="*/ 25 h 54"/>
                <a:gd name="T56" fmla="*/ 33 w 37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54">
                  <a:moveTo>
                    <a:pt x="33" y="24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0" y="28"/>
                    <a:pt x="29" y="34"/>
                    <a:pt x="26" y="39"/>
                  </a:cubicBezTo>
                  <a:cubicBezTo>
                    <a:pt x="23" y="43"/>
                    <a:pt x="20" y="47"/>
                    <a:pt x="16" y="49"/>
                  </a:cubicBezTo>
                  <a:cubicBezTo>
                    <a:pt x="15" y="50"/>
                    <a:pt x="13" y="50"/>
                    <a:pt x="12" y="50"/>
                  </a:cubicBezTo>
                  <a:cubicBezTo>
                    <a:pt x="10" y="50"/>
                    <a:pt x="9" y="50"/>
                    <a:pt x="7" y="48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1"/>
                    <a:pt x="4" y="39"/>
                    <a:pt x="4" y="38"/>
                  </a:cubicBezTo>
                  <a:cubicBezTo>
                    <a:pt x="4" y="33"/>
                    <a:pt x="6" y="26"/>
                    <a:pt x="8" y="20"/>
                  </a:cubicBezTo>
                  <a:cubicBezTo>
                    <a:pt x="11" y="15"/>
                    <a:pt x="14" y="9"/>
                    <a:pt x="18" y="7"/>
                  </a:cubicBezTo>
                  <a:cubicBezTo>
                    <a:pt x="20" y="5"/>
                    <a:pt x="22" y="4"/>
                    <a:pt x="24" y="4"/>
                  </a:cubicBezTo>
                  <a:cubicBezTo>
                    <a:pt x="27" y="4"/>
                    <a:pt x="28" y="5"/>
                    <a:pt x="30" y="7"/>
                  </a:cubicBezTo>
                  <a:cubicBezTo>
                    <a:pt x="32" y="9"/>
                    <a:pt x="33" y="11"/>
                    <a:pt x="33" y="14"/>
                  </a:cubicBezTo>
                  <a:cubicBezTo>
                    <a:pt x="33" y="17"/>
                    <a:pt x="32" y="21"/>
                    <a:pt x="31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2"/>
                    <a:pt x="37" y="18"/>
                    <a:pt x="37" y="14"/>
                  </a:cubicBezTo>
                  <a:cubicBezTo>
                    <a:pt x="37" y="11"/>
                    <a:pt x="36" y="7"/>
                    <a:pt x="33" y="5"/>
                  </a:cubicBezTo>
                  <a:cubicBezTo>
                    <a:pt x="31" y="2"/>
                    <a:pt x="28" y="0"/>
                    <a:pt x="24" y="0"/>
                  </a:cubicBezTo>
                  <a:cubicBezTo>
                    <a:pt x="21" y="0"/>
                    <a:pt x="18" y="1"/>
                    <a:pt x="16" y="3"/>
                  </a:cubicBezTo>
                  <a:cubicBezTo>
                    <a:pt x="11" y="7"/>
                    <a:pt x="7" y="12"/>
                    <a:pt x="5" y="19"/>
                  </a:cubicBezTo>
                  <a:cubicBezTo>
                    <a:pt x="2" y="25"/>
                    <a:pt x="0" y="32"/>
                    <a:pt x="0" y="38"/>
                  </a:cubicBezTo>
                  <a:cubicBezTo>
                    <a:pt x="0" y="40"/>
                    <a:pt x="0" y="41"/>
                    <a:pt x="1" y="43"/>
                  </a:cubicBezTo>
                  <a:cubicBezTo>
                    <a:pt x="1" y="46"/>
                    <a:pt x="2" y="49"/>
                    <a:pt x="4" y="51"/>
                  </a:cubicBezTo>
                  <a:cubicBezTo>
                    <a:pt x="6" y="53"/>
                    <a:pt x="9" y="54"/>
                    <a:pt x="12" y="54"/>
                  </a:cubicBezTo>
                  <a:cubicBezTo>
                    <a:pt x="14" y="54"/>
                    <a:pt x="16" y="54"/>
                    <a:pt x="18" y="53"/>
                  </a:cubicBezTo>
                  <a:cubicBezTo>
                    <a:pt x="23" y="50"/>
                    <a:pt x="27" y="46"/>
                    <a:pt x="29" y="40"/>
                  </a:cubicBezTo>
                  <a:cubicBezTo>
                    <a:pt x="32" y="35"/>
                    <a:pt x="34" y="30"/>
                    <a:pt x="35" y="2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87" name="Freeform 7"/>
            <p:cNvSpPr/>
            <p:nvPr/>
          </p:nvSpPr>
          <p:spPr bwMode="auto">
            <a:xfrm>
              <a:off x="1668463" y="966788"/>
              <a:ext cx="234950" cy="125413"/>
            </a:xfrm>
            <a:custGeom>
              <a:avLst/>
              <a:gdLst>
                <a:gd name="T0" fmla="*/ 6 w 55"/>
                <a:gd name="T1" fmla="*/ 5 h 29"/>
                <a:gd name="T2" fmla="*/ 23 w 55"/>
                <a:gd name="T3" fmla="*/ 2 h 29"/>
                <a:gd name="T4" fmla="*/ 39 w 55"/>
                <a:gd name="T5" fmla="*/ 2 h 29"/>
                <a:gd name="T6" fmla="*/ 39 w 55"/>
                <a:gd name="T7" fmla="*/ 23 h 29"/>
                <a:gd name="T8" fmla="*/ 14 w 55"/>
                <a:gd name="T9" fmla="*/ 28 h 29"/>
                <a:gd name="T10" fmla="*/ 2 w 55"/>
                <a:gd name="T11" fmla="*/ 11 h 29"/>
                <a:gd name="T12" fmla="*/ 18 w 55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9">
                  <a:moveTo>
                    <a:pt x="6" y="5"/>
                  </a:moveTo>
                  <a:cubicBezTo>
                    <a:pt x="11" y="6"/>
                    <a:pt x="18" y="2"/>
                    <a:pt x="23" y="2"/>
                  </a:cubicBezTo>
                  <a:cubicBezTo>
                    <a:pt x="29" y="1"/>
                    <a:pt x="34" y="0"/>
                    <a:pt x="39" y="2"/>
                  </a:cubicBezTo>
                  <a:cubicBezTo>
                    <a:pt x="55" y="5"/>
                    <a:pt x="53" y="18"/>
                    <a:pt x="39" y="23"/>
                  </a:cubicBezTo>
                  <a:cubicBezTo>
                    <a:pt x="32" y="26"/>
                    <a:pt x="21" y="29"/>
                    <a:pt x="14" y="28"/>
                  </a:cubicBezTo>
                  <a:cubicBezTo>
                    <a:pt x="7" y="27"/>
                    <a:pt x="0" y="18"/>
                    <a:pt x="2" y="11"/>
                  </a:cubicBezTo>
                  <a:cubicBezTo>
                    <a:pt x="4" y="6"/>
                    <a:pt x="14" y="0"/>
                    <a:pt x="18" y="1"/>
                  </a:cubicBezTo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88" name="Freeform 8"/>
            <p:cNvSpPr/>
            <p:nvPr/>
          </p:nvSpPr>
          <p:spPr bwMode="auto">
            <a:xfrm>
              <a:off x="1668463" y="963613"/>
              <a:ext cx="222250" cy="131763"/>
            </a:xfrm>
            <a:custGeom>
              <a:avLst/>
              <a:gdLst>
                <a:gd name="T0" fmla="*/ 6 w 52"/>
                <a:gd name="T1" fmla="*/ 8 h 31"/>
                <a:gd name="T2" fmla="*/ 7 w 52"/>
                <a:gd name="T3" fmla="*/ 8 h 31"/>
                <a:gd name="T4" fmla="*/ 15 w 52"/>
                <a:gd name="T5" fmla="*/ 7 h 31"/>
                <a:gd name="T6" fmla="*/ 23 w 52"/>
                <a:gd name="T7" fmla="*/ 5 h 31"/>
                <a:gd name="T8" fmla="*/ 33 w 52"/>
                <a:gd name="T9" fmla="*/ 4 h 31"/>
                <a:gd name="T10" fmla="*/ 39 w 52"/>
                <a:gd name="T11" fmla="*/ 4 h 31"/>
                <a:gd name="T12" fmla="*/ 39 w 52"/>
                <a:gd name="T13" fmla="*/ 4 h 31"/>
                <a:gd name="T14" fmla="*/ 46 w 52"/>
                <a:gd name="T15" fmla="*/ 8 h 31"/>
                <a:gd name="T16" fmla="*/ 48 w 52"/>
                <a:gd name="T17" fmla="*/ 12 h 31"/>
                <a:gd name="T18" fmla="*/ 46 w 52"/>
                <a:gd name="T19" fmla="*/ 18 h 31"/>
                <a:gd name="T20" fmla="*/ 38 w 52"/>
                <a:gd name="T21" fmla="*/ 22 h 31"/>
                <a:gd name="T22" fmla="*/ 17 w 52"/>
                <a:gd name="T23" fmla="*/ 27 h 31"/>
                <a:gd name="T24" fmla="*/ 14 w 52"/>
                <a:gd name="T25" fmla="*/ 27 h 31"/>
                <a:gd name="T26" fmla="*/ 14 w 52"/>
                <a:gd name="T27" fmla="*/ 27 h 31"/>
                <a:gd name="T28" fmla="*/ 7 w 52"/>
                <a:gd name="T29" fmla="*/ 23 h 31"/>
                <a:gd name="T30" fmla="*/ 4 w 52"/>
                <a:gd name="T31" fmla="*/ 14 h 31"/>
                <a:gd name="T32" fmla="*/ 4 w 52"/>
                <a:gd name="T33" fmla="*/ 12 h 31"/>
                <a:gd name="T34" fmla="*/ 6 w 52"/>
                <a:gd name="T35" fmla="*/ 10 h 31"/>
                <a:gd name="T36" fmla="*/ 12 w 52"/>
                <a:gd name="T37" fmla="*/ 5 h 31"/>
                <a:gd name="T38" fmla="*/ 18 w 52"/>
                <a:gd name="T39" fmla="*/ 4 h 31"/>
                <a:gd name="T40" fmla="*/ 18 w 52"/>
                <a:gd name="T41" fmla="*/ 4 h 31"/>
                <a:gd name="T42" fmla="*/ 19 w 52"/>
                <a:gd name="T43" fmla="*/ 0 h 31"/>
                <a:gd name="T44" fmla="*/ 18 w 52"/>
                <a:gd name="T45" fmla="*/ 0 h 31"/>
                <a:gd name="T46" fmla="*/ 13 w 52"/>
                <a:gd name="T47" fmla="*/ 1 h 31"/>
                <a:gd name="T48" fmla="*/ 5 w 52"/>
                <a:gd name="T49" fmla="*/ 5 h 31"/>
                <a:gd name="T50" fmla="*/ 0 w 52"/>
                <a:gd name="T51" fmla="*/ 11 h 31"/>
                <a:gd name="T52" fmla="*/ 0 w 52"/>
                <a:gd name="T53" fmla="*/ 14 h 31"/>
                <a:gd name="T54" fmla="*/ 4 w 52"/>
                <a:gd name="T55" fmla="*/ 25 h 31"/>
                <a:gd name="T56" fmla="*/ 13 w 52"/>
                <a:gd name="T57" fmla="*/ 31 h 31"/>
                <a:gd name="T58" fmla="*/ 13 w 52"/>
                <a:gd name="T59" fmla="*/ 31 h 31"/>
                <a:gd name="T60" fmla="*/ 17 w 52"/>
                <a:gd name="T61" fmla="*/ 31 h 31"/>
                <a:gd name="T62" fmla="*/ 40 w 52"/>
                <a:gd name="T63" fmla="*/ 26 h 31"/>
                <a:gd name="T64" fmla="*/ 49 w 52"/>
                <a:gd name="T65" fmla="*/ 20 h 31"/>
                <a:gd name="T66" fmla="*/ 52 w 52"/>
                <a:gd name="T67" fmla="*/ 12 h 31"/>
                <a:gd name="T68" fmla="*/ 49 w 52"/>
                <a:gd name="T69" fmla="*/ 5 h 31"/>
                <a:gd name="T70" fmla="*/ 39 w 52"/>
                <a:gd name="T71" fmla="*/ 1 h 31"/>
                <a:gd name="T72" fmla="*/ 39 w 52"/>
                <a:gd name="T73" fmla="*/ 1 h 31"/>
                <a:gd name="T74" fmla="*/ 33 w 52"/>
                <a:gd name="T75" fmla="*/ 0 h 31"/>
                <a:gd name="T76" fmla="*/ 23 w 52"/>
                <a:gd name="T77" fmla="*/ 1 h 31"/>
                <a:gd name="T78" fmla="*/ 14 w 52"/>
                <a:gd name="T79" fmla="*/ 3 h 31"/>
                <a:gd name="T80" fmla="*/ 7 w 52"/>
                <a:gd name="T81" fmla="*/ 4 h 31"/>
                <a:gd name="T82" fmla="*/ 7 w 52"/>
                <a:gd name="T83" fmla="*/ 4 h 31"/>
                <a:gd name="T84" fmla="*/ 6 w 52"/>
                <a:gd name="T8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31"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7"/>
                    <a:pt x="15" y="7"/>
                  </a:cubicBezTo>
                  <a:cubicBezTo>
                    <a:pt x="18" y="6"/>
                    <a:pt x="21" y="5"/>
                    <a:pt x="23" y="5"/>
                  </a:cubicBezTo>
                  <a:cubicBezTo>
                    <a:pt x="27" y="4"/>
                    <a:pt x="30" y="4"/>
                    <a:pt x="33" y="4"/>
                  </a:cubicBezTo>
                  <a:cubicBezTo>
                    <a:pt x="35" y="4"/>
                    <a:pt x="37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2" y="5"/>
                    <a:pt x="45" y="7"/>
                    <a:pt x="46" y="8"/>
                  </a:cubicBezTo>
                  <a:cubicBezTo>
                    <a:pt x="48" y="9"/>
                    <a:pt x="48" y="11"/>
                    <a:pt x="48" y="12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4" y="19"/>
                    <a:pt x="42" y="21"/>
                    <a:pt x="38" y="22"/>
                  </a:cubicBezTo>
                  <a:cubicBezTo>
                    <a:pt x="32" y="25"/>
                    <a:pt x="24" y="28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7"/>
                    <a:pt x="9" y="25"/>
                    <a:pt x="7" y="23"/>
                  </a:cubicBezTo>
                  <a:cubicBezTo>
                    <a:pt x="5" y="20"/>
                    <a:pt x="4" y="17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1"/>
                    <a:pt x="5" y="11"/>
                    <a:pt x="6" y="10"/>
                  </a:cubicBezTo>
                  <a:cubicBezTo>
                    <a:pt x="8" y="8"/>
                    <a:pt x="10" y="6"/>
                    <a:pt x="12" y="5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8" y="3"/>
                    <a:pt x="5" y="5"/>
                  </a:cubicBezTo>
                  <a:cubicBezTo>
                    <a:pt x="3" y="7"/>
                    <a:pt x="1" y="8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8"/>
                    <a:pt x="2" y="22"/>
                    <a:pt x="4" y="25"/>
                  </a:cubicBezTo>
                  <a:cubicBezTo>
                    <a:pt x="6" y="28"/>
                    <a:pt x="10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6" y="31"/>
                    <a:pt x="17" y="31"/>
                  </a:cubicBezTo>
                  <a:cubicBezTo>
                    <a:pt x="25" y="31"/>
                    <a:pt x="34" y="28"/>
                    <a:pt x="40" y="26"/>
                  </a:cubicBezTo>
                  <a:cubicBezTo>
                    <a:pt x="43" y="25"/>
                    <a:pt x="47" y="23"/>
                    <a:pt x="49" y="20"/>
                  </a:cubicBezTo>
                  <a:cubicBezTo>
                    <a:pt x="51" y="18"/>
                    <a:pt x="52" y="15"/>
                    <a:pt x="52" y="12"/>
                  </a:cubicBezTo>
                  <a:cubicBezTo>
                    <a:pt x="52" y="10"/>
                    <a:pt x="51" y="7"/>
                    <a:pt x="49" y="5"/>
                  </a:cubicBezTo>
                  <a:cubicBezTo>
                    <a:pt x="47" y="3"/>
                    <a:pt x="44" y="2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0"/>
                    <a:pt x="33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20" y="1"/>
                    <a:pt x="17" y="2"/>
                    <a:pt x="14" y="3"/>
                  </a:cubicBezTo>
                  <a:cubicBezTo>
                    <a:pt x="12" y="4"/>
                    <a:pt x="9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89" name="Freeform 9"/>
            <p:cNvSpPr/>
            <p:nvPr/>
          </p:nvSpPr>
          <p:spPr bwMode="auto">
            <a:xfrm>
              <a:off x="1574800" y="1287463"/>
              <a:ext cx="282575" cy="188913"/>
            </a:xfrm>
            <a:custGeom>
              <a:avLst/>
              <a:gdLst>
                <a:gd name="T0" fmla="*/ 41 w 66"/>
                <a:gd name="T1" fmla="*/ 42 h 44"/>
                <a:gd name="T2" fmla="*/ 18 w 66"/>
                <a:gd name="T3" fmla="*/ 9 h 44"/>
                <a:gd name="T4" fmla="*/ 55 w 66"/>
                <a:gd name="T5" fmla="*/ 20 h 44"/>
                <a:gd name="T6" fmla="*/ 41 w 66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4">
                  <a:moveTo>
                    <a:pt x="41" y="42"/>
                  </a:moveTo>
                  <a:cubicBezTo>
                    <a:pt x="28" y="41"/>
                    <a:pt x="0" y="23"/>
                    <a:pt x="18" y="9"/>
                  </a:cubicBezTo>
                  <a:cubicBezTo>
                    <a:pt x="30" y="0"/>
                    <a:pt x="48" y="9"/>
                    <a:pt x="55" y="20"/>
                  </a:cubicBezTo>
                  <a:cubicBezTo>
                    <a:pt x="66" y="34"/>
                    <a:pt x="57" y="44"/>
                    <a:pt x="41" y="42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0" name="Freeform 10"/>
            <p:cNvSpPr/>
            <p:nvPr/>
          </p:nvSpPr>
          <p:spPr bwMode="auto">
            <a:xfrm>
              <a:off x="1617663" y="1301750"/>
              <a:ext cx="222250" cy="179388"/>
            </a:xfrm>
            <a:custGeom>
              <a:avLst/>
              <a:gdLst>
                <a:gd name="T0" fmla="*/ 31 w 52"/>
                <a:gd name="T1" fmla="*/ 39 h 42"/>
                <a:gd name="T2" fmla="*/ 31 w 52"/>
                <a:gd name="T3" fmla="*/ 37 h 42"/>
                <a:gd name="T4" fmla="*/ 14 w 52"/>
                <a:gd name="T5" fmla="*/ 30 h 42"/>
                <a:gd name="T6" fmla="*/ 7 w 52"/>
                <a:gd name="T7" fmla="*/ 23 h 42"/>
                <a:gd name="T8" fmla="*/ 4 w 52"/>
                <a:gd name="T9" fmla="*/ 16 h 42"/>
                <a:gd name="T10" fmla="*/ 10 w 52"/>
                <a:gd name="T11" fmla="*/ 8 h 42"/>
                <a:gd name="T12" fmla="*/ 20 w 52"/>
                <a:gd name="T13" fmla="*/ 4 h 42"/>
                <a:gd name="T14" fmla="*/ 33 w 52"/>
                <a:gd name="T15" fmla="*/ 8 h 42"/>
                <a:gd name="T16" fmla="*/ 44 w 52"/>
                <a:gd name="T17" fmla="*/ 18 h 42"/>
                <a:gd name="T18" fmla="*/ 48 w 52"/>
                <a:gd name="T19" fmla="*/ 28 h 42"/>
                <a:gd name="T20" fmla="*/ 44 w 52"/>
                <a:gd name="T21" fmla="*/ 35 h 42"/>
                <a:gd name="T22" fmla="*/ 35 w 52"/>
                <a:gd name="T23" fmla="*/ 38 h 42"/>
                <a:gd name="T24" fmla="*/ 31 w 52"/>
                <a:gd name="T25" fmla="*/ 37 h 42"/>
                <a:gd name="T26" fmla="*/ 31 w 52"/>
                <a:gd name="T27" fmla="*/ 37 h 42"/>
                <a:gd name="T28" fmla="*/ 31 w 52"/>
                <a:gd name="T29" fmla="*/ 39 h 42"/>
                <a:gd name="T30" fmla="*/ 31 w 52"/>
                <a:gd name="T31" fmla="*/ 41 h 42"/>
                <a:gd name="T32" fmla="*/ 35 w 52"/>
                <a:gd name="T33" fmla="*/ 42 h 42"/>
                <a:gd name="T34" fmla="*/ 47 w 52"/>
                <a:gd name="T35" fmla="*/ 38 h 42"/>
                <a:gd name="T36" fmla="*/ 52 w 52"/>
                <a:gd name="T37" fmla="*/ 28 h 42"/>
                <a:gd name="T38" fmla="*/ 47 w 52"/>
                <a:gd name="T39" fmla="*/ 16 h 42"/>
                <a:gd name="T40" fmla="*/ 35 w 52"/>
                <a:gd name="T41" fmla="*/ 5 h 42"/>
                <a:gd name="T42" fmla="*/ 20 w 52"/>
                <a:gd name="T43" fmla="*/ 0 h 42"/>
                <a:gd name="T44" fmla="*/ 7 w 52"/>
                <a:gd name="T45" fmla="*/ 5 h 42"/>
                <a:gd name="T46" fmla="*/ 0 w 52"/>
                <a:gd name="T47" fmla="*/ 16 h 42"/>
                <a:gd name="T48" fmla="*/ 4 w 52"/>
                <a:gd name="T49" fmla="*/ 26 h 42"/>
                <a:gd name="T50" fmla="*/ 17 w 52"/>
                <a:gd name="T51" fmla="*/ 36 h 42"/>
                <a:gd name="T52" fmla="*/ 31 w 52"/>
                <a:gd name="T53" fmla="*/ 41 h 42"/>
                <a:gd name="T54" fmla="*/ 31 w 52"/>
                <a:gd name="T55" fmla="*/ 41 h 42"/>
                <a:gd name="T56" fmla="*/ 31 w 52"/>
                <a:gd name="T5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42">
                  <a:moveTo>
                    <a:pt x="31" y="39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0" y="34"/>
                    <a:pt x="14" y="30"/>
                  </a:cubicBezTo>
                  <a:cubicBezTo>
                    <a:pt x="11" y="28"/>
                    <a:pt x="9" y="26"/>
                    <a:pt x="7" y="23"/>
                  </a:cubicBezTo>
                  <a:cubicBezTo>
                    <a:pt x="5" y="21"/>
                    <a:pt x="4" y="19"/>
                    <a:pt x="4" y="16"/>
                  </a:cubicBezTo>
                  <a:cubicBezTo>
                    <a:pt x="4" y="14"/>
                    <a:pt x="6" y="11"/>
                    <a:pt x="10" y="8"/>
                  </a:cubicBezTo>
                  <a:cubicBezTo>
                    <a:pt x="13" y="5"/>
                    <a:pt x="16" y="4"/>
                    <a:pt x="20" y="4"/>
                  </a:cubicBezTo>
                  <a:cubicBezTo>
                    <a:pt x="24" y="4"/>
                    <a:pt x="29" y="6"/>
                    <a:pt x="33" y="8"/>
                  </a:cubicBezTo>
                  <a:cubicBezTo>
                    <a:pt x="37" y="11"/>
                    <a:pt x="41" y="14"/>
                    <a:pt x="44" y="18"/>
                  </a:cubicBezTo>
                  <a:cubicBezTo>
                    <a:pt x="47" y="22"/>
                    <a:pt x="48" y="26"/>
                    <a:pt x="48" y="28"/>
                  </a:cubicBezTo>
                  <a:cubicBezTo>
                    <a:pt x="48" y="31"/>
                    <a:pt x="47" y="33"/>
                    <a:pt x="44" y="35"/>
                  </a:cubicBezTo>
                  <a:cubicBezTo>
                    <a:pt x="42" y="37"/>
                    <a:pt x="39" y="38"/>
                    <a:pt x="35" y="38"/>
                  </a:cubicBezTo>
                  <a:cubicBezTo>
                    <a:pt x="34" y="38"/>
                    <a:pt x="32" y="38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2"/>
                    <a:pt x="33" y="42"/>
                    <a:pt x="35" y="42"/>
                  </a:cubicBezTo>
                  <a:cubicBezTo>
                    <a:pt x="40" y="42"/>
                    <a:pt x="44" y="40"/>
                    <a:pt x="47" y="38"/>
                  </a:cubicBezTo>
                  <a:cubicBezTo>
                    <a:pt x="50" y="36"/>
                    <a:pt x="52" y="32"/>
                    <a:pt x="52" y="28"/>
                  </a:cubicBezTo>
                  <a:cubicBezTo>
                    <a:pt x="52" y="24"/>
                    <a:pt x="50" y="20"/>
                    <a:pt x="47" y="16"/>
                  </a:cubicBezTo>
                  <a:cubicBezTo>
                    <a:pt x="44" y="12"/>
                    <a:pt x="40" y="8"/>
                    <a:pt x="35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1" y="2"/>
                    <a:pt x="7" y="5"/>
                  </a:cubicBezTo>
                  <a:cubicBezTo>
                    <a:pt x="3" y="8"/>
                    <a:pt x="0" y="12"/>
                    <a:pt x="0" y="16"/>
                  </a:cubicBezTo>
                  <a:cubicBezTo>
                    <a:pt x="0" y="20"/>
                    <a:pt x="2" y="23"/>
                    <a:pt x="4" y="26"/>
                  </a:cubicBezTo>
                  <a:cubicBezTo>
                    <a:pt x="7" y="30"/>
                    <a:pt x="12" y="34"/>
                    <a:pt x="17" y="36"/>
                  </a:cubicBezTo>
                  <a:cubicBezTo>
                    <a:pt x="22" y="39"/>
                    <a:pt x="27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31" y="3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1" name="Freeform 11"/>
            <p:cNvSpPr/>
            <p:nvPr/>
          </p:nvSpPr>
          <p:spPr bwMode="auto">
            <a:xfrm>
              <a:off x="1268413" y="1450975"/>
              <a:ext cx="169862" cy="265113"/>
            </a:xfrm>
            <a:custGeom>
              <a:avLst/>
              <a:gdLst>
                <a:gd name="T0" fmla="*/ 35 w 40"/>
                <a:gd name="T1" fmla="*/ 48 h 62"/>
                <a:gd name="T2" fmla="*/ 11 w 40"/>
                <a:gd name="T3" fmla="*/ 45 h 62"/>
                <a:gd name="T4" fmla="*/ 10 w 40"/>
                <a:gd name="T5" fmla="*/ 13 h 62"/>
                <a:gd name="T6" fmla="*/ 35 w 40"/>
                <a:gd name="T7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5" y="48"/>
                  </a:moveTo>
                  <a:cubicBezTo>
                    <a:pt x="30" y="62"/>
                    <a:pt x="19" y="54"/>
                    <a:pt x="11" y="45"/>
                  </a:cubicBezTo>
                  <a:cubicBezTo>
                    <a:pt x="5" y="37"/>
                    <a:pt x="0" y="21"/>
                    <a:pt x="10" y="13"/>
                  </a:cubicBezTo>
                  <a:cubicBezTo>
                    <a:pt x="27" y="0"/>
                    <a:pt x="40" y="36"/>
                    <a:pt x="35" y="48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2" name="Freeform 12"/>
            <p:cNvSpPr/>
            <p:nvPr/>
          </p:nvSpPr>
          <p:spPr bwMode="auto">
            <a:xfrm>
              <a:off x="1276350" y="1489075"/>
              <a:ext cx="153987" cy="209550"/>
            </a:xfrm>
            <a:custGeom>
              <a:avLst/>
              <a:gdLst>
                <a:gd name="T0" fmla="*/ 33 w 36"/>
                <a:gd name="T1" fmla="*/ 39 h 49"/>
                <a:gd name="T2" fmla="*/ 32 w 36"/>
                <a:gd name="T3" fmla="*/ 38 h 49"/>
                <a:gd name="T4" fmla="*/ 28 w 36"/>
                <a:gd name="T5" fmla="*/ 43 h 49"/>
                <a:gd name="T6" fmla="*/ 25 w 36"/>
                <a:gd name="T7" fmla="*/ 45 h 49"/>
                <a:gd name="T8" fmla="*/ 18 w 36"/>
                <a:gd name="T9" fmla="*/ 42 h 49"/>
                <a:gd name="T10" fmla="*/ 11 w 36"/>
                <a:gd name="T11" fmla="*/ 35 h 49"/>
                <a:gd name="T12" fmla="*/ 4 w 36"/>
                <a:gd name="T13" fmla="*/ 17 h 49"/>
                <a:gd name="T14" fmla="*/ 9 w 36"/>
                <a:gd name="T15" fmla="*/ 6 h 49"/>
                <a:gd name="T16" fmla="*/ 15 w 36"/>
                <a:gd name="T17" fmla="*/ 4 h 49"/>
                <a:gd name="T18" fmla="*/ 22 w 36"/>
                <a:gd name="T19" fmla="*/ 6 h 49"/>
                <a:gd name="T20" fmla="*/ 29 w 36"/>
                <a:gd name="T21" fmla="*/ 18 h 49"/>
                <a:gd name="T22" fmla="*/ 32 w 36"/>
                <a:gd name="T23" fmla="*/ 33 h 49"/>
                <a:gd name="T24" fmla="*/ 32 w 36"/>
                <a:gd name="T25" fmla="*/ 38 h 49"/>
                <a:gd name="T26" fmla="*/ 33 w 36"/>
                <a:gd name="T27" fmla="*/ 39 h 49"/>
                <a:gd name="T28" fmla="*/ 35 w 36"/>
                <a:gd name="T29" fmla="*/ 40 h 49"/>
                <a:gd name="T30" fmla="*/ 36 w 36"/>
                <a:gd name="T31" fmla="*/ 33 h 49"/>
                <a:gd name="T32" fmla="*/ 31 w 36"/>
                <a:gd name="T33" fmla="*/ 12 h 49"/>
                <a:gd name="T34" fmla="*/ 24 w 36"/>
                <a:gd name="T35" fmla="*/ 3 h 49"/>
                <a:gd name="T36" fmla="*/ 15 w 36"/>
                <a:gd name="T37" fmla="*/ 0 h 49"/>
                <a:gd name="T38" fmla="*/ 7 w 36"/>
                <a:gd name="T39" fmla="*/ 3 h 49"/>
                <a:gd name="T40" fmla="*/ 0 w 36"/>
                <a:gd name="T41" fmla="*/ 17 h 49"/>
                <a:gd name="T42" fmla="*/ 8 w 36"/>
                <a:gd name="T43" fmla="*/ 38 h 49"/>
                <a:gd name="T44" fmla="*/ 16 w 36"/>
                <a:gd name="T45" fmla="*/ 45 h 49"/>
                <a:gd name="T46" fmla="*/ 25 w 36"/>
                <a:gd name="T47" fmla="*/ 49 h 49"/>
                <a:gd name="T48" fmla="*/ 31 w 36"/>
                <a:gd name="T49" fmla="*/ 47 h 49"/>
                <a:gd name="T50" fmla="*/ 35 w 36"/>
                <a:gd name="T51" fmla="*/ 40 h 49"/>
                <a:gd name="T52" fmla="*/ 33 w 36"/>
                <a:gd name="T5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9">
                  <a:moveTo>
                    <a:pt x="33" y="3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1" y="41"/>
                    <a:pt x="29" y="43"/>
                    <a:pt x="28" y="43"/>
                  </a:cubicBezTo>
                  <a:cubicBezTo>
                    <a:pt x="27" y="44"/>
                    <a:pt x="26" y="45"/>
                    <a:pt x="25" y="45"/>
                  </a:cubicBezTo>
                  <a:cubicBezTo>
                    <a:pt x="23" y="45"/>
                    <a:pt x="21" y="44"/>
                    <a:pt x="18" y="42"/>
                  </a:cubicBezTo>
                  <a:cubicBezTo>
                    <a:pt x="16" y="40"/>
                    <a:pt x="13" y="37"/>
                    <a:pt x="11" y="35"/>
                  </a:cubicBezTo>
                  <a:cubicBezTo>
                    <a:pt x="7" y="31"/>
                    <a:pt x="4" y="23"/>
                    <a:pt x="4" y="17"/>
                  </a:cubicBezTo>
                  <a:cubicBezTo>
                    <a:pt x="4" y="13"/>
                    <a:pt x="5" y="9"/>
                    <a:pt x="9" y="6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20" y="4"/>
                    <a:pt x="22" y="6"/>
                  </a:cubicBezTo>
                  <a:cubicBezTo>
                    <a:pt x="25" y="9"/>
                    <a:pt x="28" y="13"/>
                    <a:pt x="29" y="18"/>
                  </a:cubicBezTo>
                  <a:cubicBezTo>
                    <a:pt x="31" y="23"/>
                    <a:pt x="32" y="29"/>
                    <a:pt x="32" y="33"/>
                  </a:cubicBezTo>
                  <a:cubicBezTo>
                    <a:pt x="32" y="35"/>
                    <a:pt x="32" y="37"/>
                    <a:pt x="32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8"/>
                    <a:pt x="36" y="35"/>
                    <a:pt x="36" y="33"/>
                  </a:cubicBezTo>
                  <a:cubicBezTo>
                    <a:pt x="36" y="26"/>
                    <a:pt x="34" y="18"/>
                    <a:pt x="31" y="12"/>
                  </a:cubicBezTo>
                  <a:cubicBezTo>
                    <a:pt x="29" y="8"/>
                    <a:pt x="27" y="5"/>
                    <a:pt x="24" y="3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2" y="0"/>
                    <a:pt x="9" y="1"/>
                    <a:pt x="7" y="3"/>
                  </a:cubicBezTo>
                  <a:cubicBezTo>
                    <a:pt x="2" y="6"/>
                    <a:pt x="0" y="12"/>
                    <a:pt x="0" y="17"/>
                  </a:cubicBezTo>
                  <a:cubicBezTo>
                    <a:pt x="0" y="25"/>
                    <a:pt x="4" y="32"/>
                    <a:pt x="8" y="38"/>
                  </a:cubicBezTo>
                  <a:cubicBezTo>
                    <a:pt x="10" y="40"/>
                    <a:pt x="13" y="43"/>
                    <a:pt x="16" y="45"/>
                  </a:cubicBezTo>
                  <a:cubicBezTo>
                    <a:pt x="19" y="47"/>
                    <a:pt x="22" y="49"/>
                    <a:pt x="25" y="49"/>
                  </a:cubicBezTo>
                  <a:cubicBezTo>
                    <a:pt x="27" y="49"/>
                    <a:pt x="29" y="48"/>
                    <a:pt x="31" y="47"/>
                  </a:cubicBezTo>
                  <a:cubicBezTo>
                    <a:pt x="33" y="45"/>
                    <a:pt x="34" y="43"/>
                    <a:pt x="35" y="40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3" name="Freeform 13"/>
            <p:cNvSpPr/>
            <p:nvPr/>
          </p:nvSpPr>
          <p:spPr bwMode="auto">
            <a:xfrm>
              <a:off x="771525" y="1395413"/>
              <a:ext cx="222250" cy="196850"/>
            </a:xfrm>
            <a:custGeom>
              <a:avLst/>
              <a:gdLst>
                <a:gd name="T0" fmla="*/ 38 w 52"/>
                <a:gd name="T1" fmla="*/ 36 h 46"/>
                <a:gd name="T2" fmla="*/ 8 w 52"/>
                <a:gd name="T3" fmla="*/ 36 h 46"/>
                <a:gd name="T4" fmla="*/ 27 w 52"/>
                <a:gd name="T5" fmla="*/ 3 h 46"/>
                <a:gd name="T6" fmla="*/ 49 w 52"/>
                <a:gd name="T7" fmla="*/ 10 h 46"/>
                <a:gd name="T8" fmla="*/ 38 w 52"/>
                <a:gd name="T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6">
                  <a:moveTo>
                    <a:pt x="38" y="36"/>
                  </a:moveTo>
                  <a:cubicBezTo>
                    <a:pt x="32" y="42"/>
                    <a:pt x="14" y="46"/>
                    <a:pt x="8" y="36"/>
                  </a:cubicBezTo>
                  <a:cubicBezTo>
                    <a:pt x="0" y="22"/>
                    <a:pt x="14" y="7"/>
                    <a:pt x="27" y="3"/>
                  </a:cubicBezTo>
                  <a:cubicBezTo>
                    <a:pt x="34" y="0"/>
                    <a:pt x="46" y="2"/>
                    <a:pt x="49" y="10"/>
                  </a:cubicBezTo>
                  <a:cubicBezTo>
                    <a:pt x="52" y="18"/>
                    <a:pt x="43" y="30"/>
                    <a:pt x="38" y="36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4" name="Freeform 14"/>
            <p:cNvSpPr/>
            <p:nvPr/>
          </p:nvSpPr>
          <p:spPr bwMode="auto">
            <a:xfrm>
              <a:off x="788988" y="1395413"/>
              <a:ext cx="201612" cy="187325"/>
            </a:xfrm>
            <a:custGeom>
              <a:avLst/>
              <a:gdLst>
                <a:gd name="T0" fmla="*/ 34 w 47"/>
                <a:gd name="T1" fmla="*/ 36 h 44"/>
                <a:gd name="T2" fmla="*/ 33 w 47"/>
                <a:gd name="T3" fmla="*/ 34 h 44"/>
                <a:gd name="T4" fmla="*/ 17 w 47"/>
                <a:gd name="T5" fmla="*/ 40 h 44"/>
                <a:gd name="T6" fmla="*/ 11 w 47"/>
                <a:gd name="T7" fmla="*/ 39 h 44"/>
                <a:gd name="T8" fmla="*/ 6 w 47"/>
                <a:gd name="T9" fmla="*/ 35 h 44"/>
                <a:gd name="T10" fmla="*/ 4 w 47"/>
                <a:gd name="T11" fmla="*/ 27 h 44"/>
                <a:gd name="T12" fmla="*/ 10 w 47"/>
                <a:gd name="T13" fmla="*/ 13 h 44"/>
                <a:gd name="T14" fmla="*/ 23 w 47"/>
                <a:gd name="T15" fmla="*/ 5 h 44"/>
                <a:gd name="T16" fmla="*/ 30 w 47"/>
                <a:gd name="T17" fmla="*/ 4 h 44"/>
                <a:gd name="T18" fmla="*/ 38 w 47"/>
                <a:gd name="T19" fmla="*/ 5 h 44"/>
                <a:gd name="T20" fmla="*/ 43 w 47"/>
                <a:gd name="T21" fmla="*/ 11 h 44"/>
                <a:gd name="T22" fmla="*/ 43 w 47"/>
                <a:gd name="T23" fmla="*/ 13 h 44"/>
                <a:gd name="T24" fmla="*/ 40 w 47"/>
                <a:gd name="T25" fmla="*/ 25 h 44"/>
                <a:gd name="T26" fmla="*/ 33 w 47"/>
                <a:gd name="T27" fmla="*/ 34 h 44"/>
                <a:gd name="T28" fmla="*/ 33 w 47"/>
                <a:gd name="T29" fmla="*/ 34 h 44"/>
                <a:gd name="T30" fmla="*/ 34 w 47"/>
                <a:gd name="T31" fmla="*/ 36 h 44"/>
                <a:gd name="T32" fmla="*/ 36 w 47"/>
                <a:gd name="T33" fmla="*/ 37 h 44"/>
                <a:gd name="T34" fmla="*/ 43 w 47"/>
                <a:gd name="T35" fmla="*/ 27 h 44"/>
                <a:gd name="T36" fmla="*/ 47 w 47"/>
                <a:gd name="T37" fmla="*/ 13 h 44"/>
                <a:gd name="T38" fmla="*/ 47 w 47"/>
                <a:gd name="T39" fmla="*/ 9 h 44"/>
                <a:gd name="T40" fmla="*/ 40 w 47"/>
                <a:gd name="T41" fmla="*/ 2 h 44"/>
                <a:gd name="T42" fmla="*/ 30 w 47"/>
                <a:gd name="T43" fmla="*/ 0 h 44"/>
                <a:gd name="T44" fmla="*/ 22 w 47"/>
                <a:gd name="T45" fmla="*/ 1 h 44"/>
                <a:gd name="T46" fmla="*/ 7 w 47"/>
                <a:gd name="T47" fmla="*/ 11 h 44"/>
                <a:gd name="T48" fmla="*/ 0 w 47"/>
                <a:gd name="T49" fmla="*/ 27 h 44"/>
                <a:gd name="T50" fmla="*/ 3 w 47"/>
                <a:gd name="T51" fmla="*/ 37 h 44"/>
                <a:gd name="T52" fmla="*/ 9 w 47"/>
                <a:gd name="T53" fmla="*/ 42 h 44"/>
                <a:gd name="T54" fmla="*/ 17 w 47"/>
                <a:gd name="T55" fmla="*/ 44 h 44"/>
                <a:gd name="T56" fmla="*/ 36 w 47"/>
                <a:gd name="T57" fmla="*/ 37 h 44"/>
                <a:gd name="T58" fmla="*/ 36 w 47"/>
                <a:gd name="T59" fmla="*/ 37 h 44"/>
                <a:gd name="T60" fmla="*/ 34 w 47"/>
                <a:gd name="T6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44">
                  <a:moveTo>
                    <a:pt x="34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0" y="37"/>
                    <a:pt x="23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5" y="32"/>
                    <a:pt x="4" y="29"/>
                    <a:pt x="4" y="27"/>
                  </a:cubicBezTo>
                  <a:cubicBezTo>
                    <a:pt x="4" y="22"/>
                    <a:pt x="6" y="17"/>
                    <a:pt x="10" y="13"/>
                  </a:cubicBezTo>
                  <a:cubicBezTo>
                    <a:pt x="14" y="9"/>
                    <a:pt x="19" y="6"/>
                    <a:pt x="23" y="5"/>
                  </a:cubicBezTo>
                  <a:cubicBezTo>
                    <a:pt x="25" y="4"/>
                    <a:pt x="28" y="4"/>
                    <a:pt x="30" y="4"/>
                  </a:cubicBezTo>
                  <a:cubicBezTo>
                    <a:pt x="33" y="4"/>
                    <a:pt x="36" y="4"/>
                    <a:pt x="38" y="5"/>
                  </a:cubicBezTo>
                  <a:cubicBezTo>
                    <a:pt x="40" y="7"/>
                    <a:pt x="42" y="8"/>
                    <a:pt x="43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3" y="17"/>
                    <a:pt x="42" y="21"/>
                    <a:pt x="40" y="25"/>
                  </a:cubicBezTo>
                  <a:cubicBezTo>
                    <a:pt x="37" y="28"/>
                    <a:pt x="35" y="32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8" y="34"/>
                    <a:pt x="41" y="31"/>
                    <a:pt x="43" y="27"/>
                  </a:cubicBezTo>
                  <a:cubicBezTo>
                    <a:pt x="45" y="22"/>
                    <a:pt x="47" y="18"/>
                    <a:pt x="47" y="13"/>
                  </a:cubicBezTo>
                  <a:cubicBezTo>
                    <a:pt x="47" y="12"/>
                    <a:pt x="47" y="11"/>
                    <a:pt x="47" y="9"/>
                  </a:cubicBezTo>
                  <a:cubicBezTo>
                    <a:pt x="45" y="6"/>
                    <a:pt x="43" y="3"/>
                    <a:pt x="40" y="2"/>
                  </a:cubicBezTo>
                  <a:cubicBezTo>
                    <a:pt x="37" y="0"/>
                    <a:pt x="33" y="0"/>
                    <a:pt x="30" y="0"/>
                  </a:cubicBezTo>
                  <a:cubicBezTo>
                    <a:pt x="27" y="0"/>
                    <a:pt x="25" y="0"/>
                    <a:pt x="22" y="1"/>
                  </a:cubicBezTo>
                  <a:cubicBezTo>
                    <a:pt x="17" y="3"/>
                    <a:pt x="11" y="6"/>
                    <a:pt x="7" y="11"/>
                  </a:cubicBezTo>
                  <a:cubicBezTo>
                    <a:pt x="3" y="15"/>
                    <a:pt x="0" y="21"/>
                    <a:pt x="0" y="27"/>
                  </a:cubicBezTo>
                  <a:cubicBezTo>
                    <a:pt x="0" y="30"/>
                    <a:pt x="1" y="34"/>
                    <a:pt x="3" y="37"/>
                  </a:cubicBezTo>
                  <a:cubicBezTo>
                    <a:pt x="4" y="39"/>
                    <a:pt x="7" y="41"/>
                    <a:pt x="9" y="42"/>
                  </a:cubicBezTo>
                  <a:cubicBezTo>
                    <a:pt x="12" y="43"/>
                    <a:pt x="15" y="44"/>
                    <a:pt x="17" y="44"/>
                  </a:cubicBezTo>
                  <a:cubicBezTo>
                    <a:pt x="24" y="44"/>
                    <a:pt x="32" y="41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34" y="36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5" name="Freeform 15"/>
            <p:cNvSpPr/>
            <p:nvPr/>
          </p:nvSpPr>
          <p:spPr bwMode="auto">
            <a:xfrm>
              <a:off x="604838" y="993775"/>
              <a:ext cx="261937" cy="161925"/>
            </a:xfrm>
            <a:custGeom>
              <a:avLst/>
              <a:gdLst>
                <a:gd name="T0" fmla="*/ 15 w 61"/>
                <a:gd name="T1" fmla="*/ 24 h 38"/>
                <a:gd name="T2" fmla="*/ 43 w 61"/>
                <a:gd name="T3" fmla="*/ 6 h 38"/>
                <a:gd name="T4" fmla="*/ 49 w 61"/>
                <a:gd name="T5" fmla="*/ 33 h 38"/>
                <a:gd name="T6" fmla="*/ 15 w 61"/>
                <a:gd name="T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8">
                  <a:moveTo>
                    <a:pt x="15" y="24"/>
                  </a:moveTo>
                  <a:cubicBezTo>
                    <a:pt x="0" y="7"/>
                    <a:pt x="32" y="0"/>
                    <a:pt x="43" y="6"/>
                  </a:cubicBezTo>
                  <a:cubicBezTo>
                    <a:pt x="52" y="11"/>
                    <a:pt x="61" y="26"/>
                    <a:pt x="49" y="33"/>
                  </a:cubicBezTo>
                  <a:cubicBezTo>
                    <a:pt x="39" y="38"/>
                    <a:pt x="22" y="32"/>
                    <a:pt x="15" y="24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6" name="Freeform 16"/>
            <p:cNvSpPr/>
            <p:nvPr/>
          </p:nvSpPr>
          <p:spPr bwMode="auto">
            <a:xfrm>
              <a:off x="644525" y="1001713"/>
              <a:ext cx="204787" cy="149225"/>
            </a:xfrm>
            <a:custGeom>
              <a:avLst/>
              <a:gdLst>
                <a:gd name="T0" fmla="*/ 6 w 48"/>
                <a:gd name="T1" fmla="*/ 22 h 35"/>
                <a:gd name="T2" fmla="*/ 8 w 48"/>
                <a:gd name="T3" fmla="*/ 21 h 35"/>
                <a:gd name="T4" fmla="*/ 4 w 48"/>
                <a:gd name="T5" fmla="*/ 13 h 35"/>
                <a:gd name="T6" fmla="*/ 6 w 48"/>
                <a:gd name="T7" fmla="*/ 10 h 35"/>
                <a:gd name="T8" fmla="*/ 13 w 48"/>
                <a:gd name="T9" fmla="*/ 6 h 35"/>
                <a:gd name="T10" fmla="*/ 23 w 48"/>
                <a:gd name="T11" fmla="*/ 4 h 35"/>
                <a:gd name="T12" fmla="*/ 33 w 48"/>
                <a:gd name="T13" fmla="*/ 6 h 35"/>
                <a:gd name="T14" fmla="*/ 41 w 48"/>
                <a:gd name="T15" fmla="*/ 13 h 35"/>
                <a:gd name="T16" fmla="*/ 44 w 48"/>
                <a:gd name="T17" fmla="*/ 22 h 35"/>
                <a:gd name="T18" fmla="*/ 43 w 48"/>
                <a:gd name="T19" fmla="*/ 25 h 35"/>
                <a:gd name="T20" fmla="*/ 39 w 48"/>
                <a:gd name="T21" fmla="*/ 29 h 35"/>
                <a:gd name="T22" fmla="*/ 31 w 48"/>
                <a:gd name="T23" fmla="*/ 31 h 35"/>
                <a:gd name="T24" fmla="*/ 18 w 48"/>
                <a:gd name="T25" fmla="*/ 28 h 35"/>
                <a:gd name="T26" fmla="*/ 8 w 48"/>
                <a:gd name="T27" fmla="*/ 21 h 35"/>
                <a:gd name="T28" fmla="*/ 6 w 48"/>
                <a:gd name="T29" fmla="*/ 22 h 35"/>
                <a:gd name="T30" fmla="*/ 5 w 48"/>
                <a:gd name="T31" fmla="*/ 23 h 35"/>
                <a:gd name="T32" fmla="*/ 16 w 48"/>
                <a:gd name="T33" fmla="*/ 31 h 35"/>
                <a:gd name="T34" fmla="*/ 31 w 48"/>
                <a:gd name="T35" fmla="*/ 35 h 35"/>
                <a:gd name="T36" fmla="*/ 41 w 48"/>
                <a:gd name="T37" fmla="*/ 32 h 35"/>
                <a:gd name="T38" fmla="*/ 46 w 48"/>
                <a:gd name="T39" fmla="*/ 27 h 35"/>
                <a:gd name="T40" fmla="*/ 48 w 48"/>
                <a:gd name="T41" fmla="*/ 22 h 35"/>
                <a:gd name="T42" fmla="*/ 44 w 48"/>
                <a:gd name="T43" fmla="*/ 10 h 35"/>
                <a:gd name="T44" fmla="*/ 35 w 48"/>
                <a:gd name="T45" fmla="*/ 2 h 35"/>
                <a:gd name="T46" fmla="*/ 23 w 48"/>
                <a:gd name="T47" fmla="*/ 0 h 35"/>
                <a:gd name="T48" fmla="*/ 8 w 48"/>
                <a:gd name="T49" fmla="*/ 3 h 35"/>
                <a:gd name="T50" fmla="*/ 3 w 48"/>
                <a:gd name="T51" fmla="*/ 7 h 35"/>
                <a:gd name="T52" fmla="*/ 0 w 48"/>
                <a:gd name="T53" fmla="*/ 13 h 35"/>
                <a:gd name="T54" fmla="*/ 5 w 48"/>
                <a:gd name="T55" fmla="*/ 23 h 35"/>
                <a:gd name="T56" fmla="*/ 6 w 48"/>
                <a:gd name="T5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35">
                  <a:moveTo>
                    <a:pt x="6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5" y="18"/>
                    <a:pt x="4" y="15"/>
                    <a:pt x="4" y="13"/>
                  </a:cubicBezTo>
                  <a:cubicBezTo>
                    <a:pt x="4" y="12"/>
                    <a:pt x="5" y="11"/>
                    <a:pt x="6" y="10"/>
                  </a:cubicBezTo>
                  <a:cubicBezTo>
                    <a:pt x="7" y="8"/>
                    <a:pt x="10" y="7"/>
                    <a:pt x="13" y="6"/>
                  </a:cubicBezTo>
                  <a:cubicBezTo>
                    <a:pt x="16" y="4"/>
                    <a:pt x="20" y="4"/>
                    <a:pt x="23" y="4"/>
                  </a:cubicBezTo>
                  <a:cubicBezTo>
                    <a:pt x="27" y="4"/>
                    <a:pt x="31" y="5"/>
                    <a:pt x="33" y="6"/>
                  </a:cubicBezTo>
                  <a:cubicBezTo>
                    <a:pt x="36" y="7"/>
                    <a:pt x="39" y="10"/>
                    <a:pt x="41" y="13"/>
                  </a:cubicBezTo>
                  <a:cubicBezTo>
                    <a:pt x="43" y="16"/>
                    <a:pt x="44" y="19"/>
                    <a:pt x="44" y="22"/>
                  </a:cubicBezTo>
                  <a:cubicBezTo>
                    <a:pt x="44" y="23"/>
                    <a:pt x="44" y="24"/>
                    <a:pt x="43" y="25"/>
                  </a:cubicBezTo>
                  <a:cubicBezTo>
                    <a:pt x="42" y="27"/>
                    <a:pt x="41" y="28"/>
                    <a:pt x="39" y="29"/>
                  </a:cubicBezTo>
                  <a:cubicBezTo>
                    <a:pt x="37" y="30"/>
                    <a:pt x="34" y="31"/>
                    <a:pt x="31" y="31"/>
                  </a:cubicBezTo>
                  <a:cubicBezTo>
                    <a:pt x="27" y="31"/>
                    <a:pt x="22" y="30"/>
                    <a:pt x="18" y="28"/>
                  </a:cubicBezTo>
                  <a:cubicBezTo>
                    <a:pt x="14" y="26"/>
                    <a:pt x="10" y="23"/>
                    <a:pt x="8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6"/>
                    <a:pt x="12" y="29"/>
                    <a:pt x="16" y="31"/>
                  </a:cubicBezTo>
                  <a:cubicBezTo>
                    <a:pt x="21" y="33"/>
                    <a:pt x="26" y="35"/>
                    <a:pt x="31" y="35"/>
                  </a:cubicBezTo>
                  <a:cubicBezTo>
                    <a:pt x="35" y="35"/>
                    <a:pt x="38" y="34"/>
                    <a:pt x="41" y="32"/>
                  </a:cubicBezTo>
                  <a:cubicBezTo>
                    <a:pt x="44" y="31"/>
                    <a:pt x="45" y="29"/>
                    <a:pt x="46" y="27"/>
                  </a:cubicBezTo>
                  <a:cubicBezTo>
                    <a:pt x="48" y="26"/>
                    <a:pt x="48" y="24"/>
                    <a:pt x="48" y="22"/>
                  </a:cubicBezTo>
                  <a:cubicBezTo>
                    <a:pt x="48" y="18"/>
                    <a:pt x="46" y="14"/>
                    <a:pt x="44" y="10"/>
                  </a:cubicBezTo>
                  <a:cubicBezTo>
                    <a:pt x="42" y="7"/>
                    <a:pt x="38" y="4"/>
                    <a:pt x="35" y="2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8" y="0"/>
                    <a:pt x="12" y="1"/>
                    <a:pt x="8" y="3"/>
                  </a:cubicBezTo>
                  <a:cubicBezTo>
                    <a:pt x="6" y="4"/>
                    <a:pt x="4" y="5"/>
                    <a:pt x="3" y="7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7"/>
                    <a:pt x="2" y="20"/>
                    <a:pt x="5" y="23"/>
                  </a:cubicBezTo>
                  <a:lnTo>
                    <a:pt x="6" y="2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7" name="Freeform 17"/>
            <p:cNvSpPr/>
            <p:nvPr/>
          </p:nvSpPr>
          <p:spPr bwMode="auto">
            <a:xfrm>
              <a:off x="771525" y="595313"/>
              <a:ext cx="163512" cy="209550"/>
            </a:xfrm>
            <a:custGeom>
              <a:avLst/>
              <a:gdLst>
                <a:gd name="T0" fmla="*/ 38 w 38"/>
                <a:gd name="T1" fmla="*/ 37 h 49"/>
                <a:gd name="T2" fmla="*/ 15 w 38"/>
                <a:gd name="T3" fmla="*/ 41 h 49"/>
                <a:gd name="T4" fmla="*/ 13 w 38"/>
                <a:gd name="T5" fmla="*/ 7 h 49"/>
                <a:gd name="T6" fmla="*/ 38 w 38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38" y="37"/>
                  </a:moveTo>
                  <a:cubicBezTo>
                    <a:pt x="38" y="49"/>
                    <a:pt x="22" y="47"/>
                    <a:pt x="15" y="41"/>
                  </a:cubicBezTo>
                  <a:cubicBezTo>
                    <a:pt x="6" y="34"/>
                    <a:pt x="0" y="12"/>
                    <a:pt x="13" y="7"/>
                  </a:cubicBezTo>
                  <a:cubicBezTo>
                    <a:pt x="28" y="0"/>
                    <a:pt x="38" y="25"/>
                    <a:pt x="38" y="37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8" name="Freeform 18"/>
            <p:cNvSpPr/>
            <p:nvPr/>
          </p:nvSpPr>
          <p:spPr bwMode="auto">
            <a:xfrm>
              <a:off x="784225" y="612775"/>
              <a:ext cx="158750" cy="187325"/>
            </a:xfrm>
            <a:custGeom>
              <a:avLst/>
              <a:gdLst>
                <a:gd name="T0" fmla="*/ 35 w 37"/>
                <a:gd name="T1" fmla="*/ 33 h 44"/>
                <a:gd name="T2" fmla="*/ 33 w 37"/>
                <a:gd name="T3" fmla="*/ 32 h 44"/>
                <a:gd name="T4" fmla="*/ 31 w 37"/>
                <a:gd name="T5" fmla="*/ 38 h 44"/>
                <a:gd name="T6" fmla="*/ 25 w 37"/>
                <a:gd name="T7" fmla="*/ 40 h 44"/>
                <a:gd name="T8" fmla="*/ 13 w 37"/>
                <a:gd name="T9" fmla="*/ 36 h 44"/>
                <a:gd name="T10" fmla="*/ 7 w 37"/>
                <a:gd name="T11" fmla="*/ 27 h 44"/>
                <a:gd name="T12" fmla="*/ 4 w 37"/>
                <a:gd name="T13" fmla="*/ 16 h 44"/>
                <a:gd name="T14" fmla="*/ 6 w 37"/>
                <a:gd name="T15" fmla="*/ 9 h 44"/>
                <a:gd name="T16" fmla="*/ 10 w 37"/>
                <a:gd name="T17" fmla="*/ 5 h 44"/>
                <a:gd name="T18" fmla="*/ 15 w 37"/>
                <a:gd name="T19" fmla="*/ 4 h 44"/>
                <a:gd name="T20" fmla="*/ 22 w 37"/>
                <a:gd name="T21" fmla="*/ 7 h 44"/>
                <a:gd name="T22" fmla="*/ 30 w 37"/>
                <a:gd name="T23" fmla="*/ 19 h 44"/>
                <a:gd name="T24" fmla="*/ 33 w 37"/>
                <a:gd name="T25" fmla="*/ 32 h 44"/>
                <a:gd name="T26" fmla="*/ 33 w 37"/>
                <a:gd name="T27" fmla="*/ 32 h 44"/>
                <a:gd name="T28" fmla="*/ 35 w 37"/>
                <a:gd name="T29" fmla="*/ 33 h 44"/>
                <a:gd name="T30" fmla="*/ 37 w 37"/>
                <a:gd name="T31" fmla="*/ 33 h 44"/>
                <a:gd name="T32" fmla="*/ 37 w 37"/>
                <a:gd name="T33" fmla="*/ 32 h 44"/>
                <a:gd name="T34" fmla="*/ 31 w 37"/>
                <a:gd name="T35" fmla="*/ 12 h 44"/>
                <a:gd name="T36" fmla="*/ 25 w 37"/>
                <a:gd name="T37" fmla="*/ 4 h 44"/>
                <a:gd name="T38" fmla="*/ 15 w 37"/>
                <a:gd name="T39" fmla="*/ 0 h 44"/>
                <a:gd name="T40" fmla="*/ 9 w 37"/>
                <a:gd name="T41" fmla="*/ 1 h 44"/>
                <a:gd name="T42" fmla="*/ 2 w 37"/>
                <a:gd name="T43" fmla="*/ 7 h 44"/>
                <a:gd name="T44" fmla="*/ 0 w 37"/>
                <a:gd name="T45" fmla="*/ 16 h 44"/>
                <a:gd name="T46" fmla="*/ 3 w 37"/>
                <a:gd name="T47" fmla="*/ 29 h 44"/>
                <a:gd name="T48" fmla="*/ 11 w 37"/>
                <a:gd name="T49" fmla="*/ 39 h 44"/>
                <a:gd name="T50" fmla="*/ 25 w 37"/>
                <a:gd name="T51" fmla="*/ 44 h 44"/>
                <a:gd name="T52" fmla="*/ 33 w 37"/>
                <a:gd name="T53" fmla="*/ 41 h 44"/>
                <a:gd name="T54" fmla="*/ 37 w 37"/>
                <a:gd name="T55" fmla="*/ 33 h 44"/>
                <a:gd name="T56" fmla="*/ 35 w 37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44">
                  <a:moveTo>
                    <a:pt x="35" y="33"/>
                  </a:move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7"/>
                    <a:pt x="31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1" y="40"/>
                    <a:pt x="16" y="38"/>
                    <a:pt x="13" y="36"/>
                  </a:cubicBezTo>
                  <a:cubicBezTo>
                    <a:pt x="11" y="34"/>
                    <a:pt x="9" y="31"/>
                    <a:pt x="7" y="27"/>
                  </a:cubicBezTo>
                  <a:cubicBezTo>
                    <a:pt x="5" y="24"/>
                    <a:pt x="4" y="20"/>
                    <a:pt x="4" y="16"/>
                  </a:cubicBezTo>
                  <a:cubicBezTo>
                    <a:pt x="4" y="13"/>
                    <a:pt x="5" y="11"/>
                    <a:pt x="6" y="9"/>
                  </a:cubicBezTo>
                  <a:cubicBezTo>
                    <a:pt x="7" y="7"/>
                    <a:pt x="8" y="6"/>
                    <a:pt x="10" y="5"/>
                  </a:cubicBezTo>
                  <a:cubicBezTo>
                    <a:pt x="12" y="4"/>
                    <a:pt x="14" y="4"/>
                    <a:pt x="15" y="4"/>
                  </a:cubicBezTo>
                  <a:cubicBezTo>
                    <a:pt x="17" y="4"/>
                    <a:pt x="20" y="5"/>
                    <a:pt x="22" y="7"/>
                  </a:cubicBezTo>
                  <a:cubicBezTo>
                    <a:pt x="25" y="9"/>
                    <a:pt x="28" y="14"/>
                    <a:pt x="30" y="19"/>
                  </a:cubicBezTo>
                  <a:cubicBezTo>
                    <a:pt x="32" y="23"/>
                    <a:pt x="33" y="28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6"/>
                    <a:pt x="35" y="19"/>
                    <a:pt x="31" y="12"/>
                  </a:cubicBezTo>
                  <a:cubicBezTo>
                    <a:pt x="30" y="9"/>
                    <a:pt x="27" y="6"/>
                    <a:pt x="25" y="4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3" y="0"/>
                    <a:pt x="11" y="0"/>
                    <a:pt x="9" y="1"/>
                  </a:cubicBezTo>
                  <a:cubicBezTo>
                    <a:pt x="6" y="2"/>
                    <a:pt x="4" y="5"/>
                    <a:pt x="2" y="7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20"/>
                    <a:pt x="2" y="25"/>
                    <a:pt x="3" y="29"/>
                  </a:cubicBezTo>
                  <a:cubicBezTo>
                    <a:pt x="5" y="33"/>
                    <a:pt x="8" y="36"/>
                    <a:pt x="11" y="39"/>
                  </a:cubicBezTo>
                  <a:cubicBezTo>
                    <a:pt x="14" y="42"/>
                    <a:pt x="20" y="44"/>
                    <a:pt x="25" y="44"/>
                  </a:cubicBezTo>
                  <a:cubicBezTo>
                    <a:pt x="28" y="44"/>
                    <a:pt x="31" y="43"/>
                    <a:pt x="33" y="41"/>
                  </a:cubicBezTo>
                  <a:cubicBezTo>
                    <a:pt x="35" y="39"/>
                    <a:pt x="37" y="36"/>
                    <a:pt x="37" y="33"/>
                  </a:cubicBezTo>
                  <a:lnTo>
                    <a:pt x="35" y="3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99" name="Freeform 19"/>
            <p:cNvSpPr/>
            <p:nvPr/>
          </p:nvSpPr>
          <p:spPr bwMode="auto">
            <a:xfrm>
              <a:off x="1160463" y="446088"/>
              <a:ext cx="141287" cy="234950"/>
            </a:xfrm>
            <a:custGeom>
              <a:avLst/>
              <a:gdLst>
                <a:gd name="T0" fmla="*/ 27 w 33"/>
                <a:gd name="T1" fmla="*/ 44 h 55"/>
                <a:gd name="T2" fmla="*/ 6 w 33"/>
                <a:gd name="T3" fmla="*/ 40 h 55"/>
                <a:gd name="T4" fmla="*/ 5 w 33"/>
                <a:gd name="T5" fmla="*/ 10 h 55"/>
                <a:gd name="T6" fmla="*/ 27 w 33"/>
                <a:gd name="T7" fmla="*/ 15 h 55"/>
                <a:gd name="T8" fmla="*/ 27 w 33"/>
                <a:gd name="T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27" y="44"/>
                  </a:moveTo>
                  <a:cubicBezTo>
                    <a:pt x="20" y="55"/>
                    <a:pt x="10" y="49"/>
                    <a:pt x="6" y="40"/>
                  </a:cubicBezTo>
                  <a:cubicBezTo>
                    <a:pt x="2" y="33"/>
                    <a:pt x="0" y="17"/>
                    <a:pt x="5" y="10"/>
                  </a:cubicBezTo>
                  <a:cubicBezTo>
                    <a:pt x="12" y="0"/>
                    <a:pt x="22" y="7"/>
                    <a:pt x="27" y="15"/>
                  </a:cubicBezTo>
                  <a:cubicBezTo>
                    <a:pt x="32" y="24"/>
                    <a:pt x="33" y="35"/>
                    <a:pt x="27" y="44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0" name="Freeform 20"/>
            <p:cNvSpPr/>
            <p:nvPr/>
          </p:nvSpPr>
          <p:spPr bwMode="auto">
            <a:xfrm>
              <a:off x="1160463" y="458788"/>
              <a:ext cx="141287" cy="209550"/>
            </a:xfrm>
            <a:custGeom>
              <a:avLst/>
              <a:gdLst>
                <a:gd name="T0" fmla="*/ 27 w 33"/>
                <a:gd name="T1" fmla="*/ 41 h 49"/>
                <a:gd name="T2" fmla="*/ 25 w 33"/>
                <a:gd name="T3" fmla="*/ 40 h 49"/>
                <a:gd name="T4" fmla="*/ 18 w 33"/>
                <a:gd name="T5" fmla="*/ 45 h 49"/>
                <a:gd name="T6" fmla="*/ 12 w 33"/>
                <a:gd name="T7" fmla="*/ 43 h 49"/>
                <a:gd name="T8" fmla="*/ 8 w 33"/>
                <a:gd name="T9" fmla="*/ 36 h 49"/>
                <a:gd name="T10" fmla="*/ 4 w 33"/>
                <a:gd name="T11" fmla="*/ 19 h 49"/>
                <a:gd name="T12" fmla="*/ 7 w 33"/>
                <a:gd name="T13" fmla="*/ 8 h 49"/>
                <a:gd name="T14" fmla="*/ 13 w 33"/>
                <a:gd name="T15" fmla="*/ 4 h 49"/>
                <a:gd name="T16" fmla="*/ 20 w 33"/>
                <a:gd name="T17" fmla="*/ 7 h 49"/>
                <a:gd name="T18" fmla="*/ 25 w 33"/>
                <a:gd name="T19" fmla="*/ 13 h 49"/>
                <a:gd name="T20" fmla="*/ 29 w 33"/>
                <a:gd name="T21" fmla="*/ 27 h 49"/>
                <a:gd name="T22" fmla="*/ 25 w 33"/>
                <a:gd name="T23" fmla="*/ 40 h 49"/>
                <a:gd name="T24" fmla="*/ 27 w 33"/>
                <a:gd name="T25" fmla="*/ 41 h 49"/>
                <a:gd name="T26" fmla="*/ 28 w 33"/>
                <a:gd name="T27" fmla="*/ 42 h 49"/>
                <a:gd name="T28" fmla="*/ 33 w 33"/>
                <a:gd name="T29" fmla="*/ 27 h 49"/>
                <a:gd name="T30" fmla="*/ 28 w 33"/>
                <a:gd name="T31" fmla="*/ 11 h 49"/>
                <a:gd name="T32" fmla="*/ 22 w 33"/>
                <a:gd name="T33" fmla="*/ 3 h 49"/>
                <a:gd name="T34" fmla="*/ 13 w 33"/>
                <a:gd name="T35" fmla="*/ 0 h 49"/>
                <a:gd name="T36" fmla="*/ 3 w 33"/>
                <a:gd name="T37" fmla="*/ 6 h 49"/>
                <a:gd name="T38" fmla="*/ 0 w 33"/>
                <a:gd name="T39" fmla="*/ 19 h 49"/>
                <a:gd name="T40" fmla="*/ 4 w 33"/>
                <a:gd name="T41" fmla="*/ 38 h 49"/>
                <a:gd name="T42" fmla="*/ 10 w 33"/>
                <a:gd name="T43" fmla="*/ 46 h 49"/>
                <a:gd name="T44" fmla="*/ 18 w 33"/>
                <a:gd name="T45" fmla="*/ 49 h 49"/>
                <a:gd name="T46" fmla="*/ 28 w 33"/>
                <a:gd name="T47" fmla="*/ 42 h 49"/>
                <a:gd name="T48" fmla="*/ 27 w 33"/>
                <a:gd name="T4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49">
                  <a:moveTo>
                    <a:pt x="27" y="41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3" y="44"/>
                    <a:pt x="20" y="45"/>
                    <a:pt x="18" y="45"/>
                  </a:cubicBezTo>
                  <a:cubicBezTo>
                    <a:pt x="16" y="45"/>
                    <a:pt x="14" y="44"/>
                    <a:pt x="12" y="43"/>
                  </a:cubicBezTo>
                  <a:cubicBezTo>
                    <a:pt x="11" y="41"/>
                    <a:pt x="9" y="39"/>
                    <a:pt x="8" y="36"/>
                  </a:cubicBezTo>
                  <a:cubicBezTo>
                    <a:pt x="6" y="32"/>
                    <a:pt x="4" y="25"/>
                    <a:pt x="4" y="19"/>
                  </a:cubicBezTo>
                  <a:cubicBezTo>
                    <a:pt x="4" y="14"/>
                    <a:pt x="5" y="10"/>
                    <a:pt x="7" y="8"/>
                  </a:cubicBezTo>
                  <a:cubicBezTo>
                    <a:pt x="9" y="5"/>
                    <a:pt x="11" y="4"/>
                    <a:pt x="13" y="4"/>
                  </a:cubicBezTo>
                  <a:cubicBezTo>
                    <a:pt x="15" y="4"/>
                    <a:pt x="18" y="5"/>
                    <a:pt x="20" y="7"/>
                  </a:cubicBezTo>
                  <a:cubicBezTo>
                    <a:pt x="22" y="8"/>
                    <a:pt x="24" y="10"/>
                    <a:pt x="25" y="13"/>
                  </a:cubicBezTo>
                  <a:cubicBezTo>
                    <a:pt x="28" y="17"/>
                    <a:pt x="29" y="22"/>
                    <a:pt x="29" y="27"/>
                  </a:cubicBezTo>
                  <a:cubicBezTo>
                    <a:pt x="29" y="31"/>
                    <a:pt x="28" y="36"/>
                    <a:pt x="25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1" y="37"/>
                    <a:pt x="33" y="32"/>
                    <a:pt x="33" y="27"/>
                  </a:cubicBezTo>
                  <a:cubicBezTo>
                    <a:pt x="33" y="21"/>
                    <a:pt x="31" y="16"/>
                    <a:pt x="28" y="11"/>
                  </a:cubicBezTo>
                  <a:cubicBezTo>
                    <a:pt x="27" y="8"/>
                    <a:pt x="25" y="5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10" y="0"/>
                    <a:pt x="6" y="2"/>
                    <a:pt x="3" y="6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0" y="26"/>
                    <a:pt x="2" y="33"/>
                    <a:pt x="4" y="38"/>
                  </a:cubicBezTo>
                  <a:cubicBezTo>
                    <a:pt x="5" y="41"/>
                    <a:pt x="7" y="44"/>
                    <a:pt x="10" y="46"/>
                  </a:cubicBezTo>
                  <a:cubicBezTo>
                    <a:pt x="12" y="48"/>
                    <a:pt x="15" y="49"/>
                    <a:pt x="18" y="49"/>
                  </a:cubicBezTo>
                  <a:cubicBezTo>
                    <a:pt x="22" y="49"/>
                    <a:pt x="26" y="47"/>
                    <a:pt x="28" y="42"/>
                  </a:cubicBezTo>
                  <a:lnTo>
                    <a:pt x="27" y="4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1" name="Freeform 21"/>
            <p:cNvSpPr/>
            <p:nvPr/>
          </p:nvSpPr>
          <p:spPr bwMode="auto">
            <a:xfrm>
              <a:off x="869950" y="744538"/>
              <a:ext cx="773112" cy="727075"/>
            </a:xfrm>
            <a:custGeom>
              <a:avLst/>
              <a:gdLst>
                <a:gd name="T0" fmla="*/ 169 w 181"/>
                <a:gd name="T1" fmla="*/ 54 h 170"/>
                <a:gd name="T2" fmla="*/ 163 w 181"/>
                <a:gd name="T3" fmla="*/ 129 h 170"/>
                <a:gd name="T4" fmla="*/ 142 w 181"/>
                <a:gd name="T5" fmla="*/ 149 h 170"/>
                <a:gd name="T6" fmla="*/ 131 w 181"/>
                <a:gd name="T7" fmla="*/ 153 h 170"/>
                <a:gd name="T8" fmla="*/ 119 w 181"/>
                <a:gd name="T9" fmla="*/ 161 h 170"/>
                <a:gd name="T10" fmla="*/ 101 w 181"/>
                <a:gd name="T11" fmla="*/ 166 h 170"/>
                <a:gd name="T12" fmla="*/ 56 w 181"/>
                <a:gd name="T13" fmla="*/ 162 h 170"/>
                <a:gd name="T14" fmla="*/ 27 w 181"/>
                <a:gd name="T15" fmla="*/ 150 h 170"/>
                <a:gd name="T16" fmla="*/ 0 w 181"/>
                <a:gd name="T17" fmla="*/ 82 h 170"/>
                <a:gd name="T18" fmla="*/ 9 w 181"/>
                <a:gd name="T19" fmla="*/ 54 h 170"/>
                <a:gd name="T20" fmla="*/ 22 w 181"/>
                <a:gd name="T21" fmla="*/ 31 h 170"/>
                <a:gd name="T22" fmla="*/ 64 w 181"/>
                <a:gd name="T23" fmla="*/ 5 h 170"/>
                <a:gd name="T24" fmla="*/ 125 w 181"/>
                <a:gd name="T25" fmla="*/ 7 h 170"/>
                <a:gd name="T26" fmla="*/ 169 w 181"/>
                <a:gd name="T27" fmla="*/ 5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170">
                  <a:moveTo>
                    <a:pt x="169" y="54"/>
                  </a:moveTo>
                  <a:cubicBezTo>
                    <a:pt x="181" y="78"/>
                    <a:pt x="179" y="107"/>
                    <a:pt x="163" y="129"/>
                  </a:cubicBezTo>
                  <a:cubicBezTo>
                    <a:pt x="158" y="137"/>
                    <a:pt x="150" y="144"/>
                    <a:pt x="142" y="149"/>
                  </a:cubicBezTo>
                  <a:cubicBezTo>
                    <a:pt x="138" y="151"/>
                    <a:pt x="134" y="151"/>
                    <a:pt x="131" y="153"/>
                  </a:cubicBezTo>
                  <a:cubicBezTo>
                    <a:pt x="126" y="155"/>
                    <a:pt x="124" y="160"/>
                    <a:pt x="119" y="161"/>
                  </a:cubicBezTo>
                  <a:cubicBezTo>
                    <a:pt x="113" y="163"/>
                    <a:pt x="106" y="165"/>
                    <a:pt x="101" y="166"/>
                  </a:cubicBezTo>
                  <a:cubicBezTo>
                    <a:pt x="87" y="170"/>
                    <a:pt x="69" y="165"/>
                    <a:pt x="56" y="162"/>
                  </a:cubicBezTo>
                  <a:cubicBezTo>
                    <a:pt x="46" y="160"/>
                    <a:pt x="35" y="157"/>
                    <a:pt x="27" y="150"/>
                  </a:cubicBezTo>
                  <a:cubicBezTo>
                    <a:pt x="10" y="135"/>
                    <a:pt x="0" y="104"/>
                    <a:pt x="0" y="82"/>
                  </a:cubicBezTo>
                  <a:cubicBezTo>
                    <a:pt x="0" y="72"/>
                    <a:pt x="5" y="63"/>
                    <a:pt x="9" y="54"/>
                  </a:cubicBezTo>
                  <a:cubicBezTo>
                    <a:pt x="12" y="45"/>
                    <a:pt x="15" y="39"/>
                    <a:pt x="22" y="31"/>
                  </a:cubicBezTo>
                  <a:cubicBezTo>
                    <a:pt x="33" y="19"/>
                    <a:pt x="48" y="9"/>
                    <a:pt x="64" y="5"/>
                  </a:cubicBezTo>
                  <a:cubicBezTo>
                    <a:pt x="84" y="0"/>
                    <a:pt x="106" y="0"/>
                    <a:pt x="125" y="7"/>
                  </a:cubicBezTo>
                  <a:cubicBezTo>
                    <a:pt x="148" y="16"/>
                    <a:pt x="159" y="33"/>
                    <a:pt x="169" y="54"/>
                  </a:cubicBezTo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2" name="Freeform 22"/>
            <p:cNvSpPr/>
            <p:nvPr/>
          </p:nvSpPr>
          <p:spPr bwMode="auto">
            <a:xfrm>
              <a:off x="862013" y="741363"/>
              <a:ext cx="773112" cy="730250"/>
            </a:xfrm>
            <a:custGeom>
              <a:avLst/>
              <a:gdLst>
                <a:gd name="T0" fmla="*/ 171 w 181"/>
                <a:gd name="T1" fmla="*/ 55 h 171"/>
                <a:gd name="T2" fmla="*/ 170 w 181"/>
                <a:gd name="T3" fmla="*/ 56 h 171"/>
                <a:gd name="T4" fmla="*/ 177 w 181"/>
                <a:gd name="T5" fmla="*/ 88 h 171"/>
                <a:gd name="T6" fmla="*/ 164 w 181"/>
                <a:gd name="T7" fmla="*/ 129 h 171"/>
                <a:gd name="T8" fmla="*/ 143 w 181"/>
                <a:gd name="T9" fmla="*/ 148 h 171"/>
                <a:gd name="T10" fmla="*/ 143 w 181"/>
                <a:gd name="T11" fmla="*/ 148 h 171"/>
                <a:gd name="T12" fmla="*/ 132 w 181"/>
                <a:gd name="T13" fmla="*/ 152 h 171"/>
                <a:gd name="T14" fmla="*/ 132 w 181"/>
                <a:gd name="T15" fmla="*/ 152 h 171"/>
                <a:gd name="T16" fmla="*/ 126 w 181"/>
                <a:gd name="T17" fmla="*/ 157 h 171"/>
                <a:gd name="T18" fmla="*/ 120 w 181"/>
                <a:gd name="T19" fmla="*/ 160 h 171"/>
                <a:gd name="T20" fmla="*/ 102 w 181"/>
                <a:gd name="T21" fmla="*/ 165 h 171"/>
                <a:gd name="T22" fmla="*/ 102 w 181"/>
                <a:gd name="T23" fmla="*/ 165 h 171"/>
                <a:gd name="T24" fmla="*/ 91 w 181"/>
                <a:gd name="T25" fmla="*/ 167 h 171"/>
                <a:gd name="T26" fmla="*/ 58 w 181"/>
                <a:gd name="T27" fmla="*/ 161 h 171"/>
                <a:gd name="T28" fmla="*/ 30 w 181"/>
                <a:gd name="T29" fmla="*/ 150 h 171"/>
                <a:gd name="T30" fmla="*/ 11 w 181"/>
                <a:gd name="T31" fmla="*/ 119 h 171"/>
                <a:gd name="T32" fmla="*/ 4 w 181"/>
                <a:gd name="T33" fmla="*/ 83 h 171"/>
                <a:gd name="T34" fmla="*/ 4 w 181"/>
                <a:gd name="T35" fmla="*/ 83 h 171"/>
                <a:gd name="T36" fmla="*/ 13 w 181"/>
                <a:gd name="T37" fmla="*/ 56 h 171"/>
                <a:gd name="T38" fmla="*/ 25 w 181"/>
                <a:gd name="T39" fmla="*/ 33 h 171"/>
                <a:gd name="T40" fmla="*/ 67 w 181"/>
                <a:gd name="T41" fmla="*/ 8 h 171"/>
                <a:gd name="T42" fmla="*/ 93 w 181"/>
                <a:gd name="T43" fmla="*/ 4 h 171"/>
                <a:gd name="T44" fmla="*/ 126 w 181"/>
                <a:gd name="T45" fmla="*/ 10 h 171"/>
                <a:gd name="T46" fmla="*/ 152 w 181"/>
                <a:gd name="T47" fmla="*/ 28 h 171"/>
                <a:gd name="T48" fmla="*/ 170 w 181"/>
                <a:gd name="T49" fmla="*/ 56 h 171"/>
                <a:gd name="T50" fmla="*/ 171 w 181"/>
                <a:gd name="T51" fmla="*/ 55 h 171"/>
                <a:gd name="T52" fmla="*/ 173 w 181"/>
                <a:gd name="T53" fmla="*/ 54 h 171"/>
                <a:gd name="T54" fmla="*/ 155 w 181"/>
                <a:gd name="T55" fmla="*/ 26 h 171"/>
                <a:gd name="T56" fmla="*/ 127 w 181"/>
                <a:gd name="T57" fmla="*/ 6 h 171"/>
                <a:gd name="T58" fmla="*/ 93 w 181"/>
                <a:gd name="T59" fmla="*/ 0 h 171"/>
                <a:gd name="T60" fmla="*/ 66 w 181"/>
                <a:gd name="T61" fmla="*/ 4 h 171"/>
                <a:gd name="T62" fmla="*/ 22 w 181"/>
                <a:gd name="T63" fmla="*/ 31 h 171"/>
                <a:gd name="T64" fmla="*/ 9 w 181"/>
                <a:gd name="T65" fmla="*/ 55 h 171"/>
                <a:gd name="T66" fmla="*/ 0 w 181"/>
                <a:gd name="T67" fmla="*/ 83 h 171"/>
                <a:gd name="T68" fmla="*/ 0 w 181"/>
                <a:gd name="T69" fmla="*/ 83 h 171"/>
                <a:gd name="T70" fmla="*/ 7 w 181"/>
                <a:gd name="T71" fmla="*/ 120 h 171"/>
                <a:gd name="T72" fmla="*/ 28 w 181"/>
                <a:gd name="T73" fmla="*/ 153 h 171"/>
                <a:gd name="T74" fmla="*/ 58 w 181"/>
                <a:gd name="T75" fmla="*/ 165 h 171"/>
                <a:gd name="T76" fmla="*/ 91 w 181"/>
                <a:gd name="T77" fmla="*/ 171 h 171"/>
                <a:gd name="T78" fmla="*/ 103 w 181"/>
                <a:gd name="T79" fmla="*/ 169 h 171"/>
                <a:gd name="T80" fmla="*/ 103 w 181"/>
                <a:gd name="T81" fmla="*/ 169 h 171"/>
                <a:gd name="T82" fmla="*/ 121 w 181"/>
                <a:gd name="T83" fmla="*/ 164 h 171"/>
                <a:gd name="T84" fmla="*/ 128 w 181"/>
                <a:gd name="T85" fmla="*/ 160 h 171"/>
                <a:gd name="T86" fmla="*/ 134 w 181"/>
                <a:gd name="T87" fmla="*/ 156 h 171"/>
                <a:gd name="T88" fmla="*/ 134 w 181"/>
                <a:gd name="T89" fmla="*/ 156 h 171"/>
                <a:gd name="T90" fmla="*/ 145 w 181"/>
                <a:gd name="T91" fmla="*/ 151 h 171"/>
                <a:gd name="T92" fmla="*/ 145 w 181"/>
                <a:gd name="T93" fmla="*/ 151 h 171"/>
                <a:gd name="T94" fmla="*/ 167 w 181"/>
                <a:gd name="T95" fmla="*/ 131 h 171"/>
                <a:gd name="T96" fmla="*/ 181 w 181"/>
                <a:gd name="T97" fmla="*/ 88 h 171"/>
                <a:gd name="T98" fmla="*/ 173 w 181"/>
                <a:gd name="T99" fmla="*/ 54 h 171"/>
                <a:gd name="T100" fmla="*/ 171 w 181"/>
                <a:gd name="T101" fmla="*/ 5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" h="171">
                  <a:moveTo>
                    <a:pt x="171" y="55"/>
                  </a:moveTo>
                  <a:cubicBezTo>
                    <a:pt x="170" y="56"/>
                    <a:pt x="170" y="56"/>
                    <a:pt x="170" y="56"/>
                  </a:cubicBezTo>
                  <a:cubicBezTo>
                    <a:pt x="175" y="66"/>
                    <a:pt x="177" y="77"/>
                    <a:pt x="177" y="88"/>
                  </a:cubicBezTo>
                  <a:cubicBezTo>
                    <a:pt x="177" y="102"/>
                    <a:pt x="173" y="116"/>
                    <a:pt x="164" y="129"/>
                  </a:cubicBezTo>
                  <a:cubicBezTo>
                    <a:pt x="158" y="137"/>
                    <a:pt x="151" y="143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0" y="150"/>
                    <a:pt x="136" y="150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29" y="154"/>
                    <a:pt x="127" y="155"/>
                    <a:pt x="126" y="157"/>
                  </a:cubicBezTo>
                  <a:cubicBezTo>
                    <a:pt x="124" y="158"/>
                    <a:pt x="122" y="160"/>
                    <a:pt x="120" y="160"/>
                  </a:cubicBezTo>
                  <a:cubicBezTo>
                    <a:pt x="114" y="162"/>
                    <a:pt x="108" y="164"/>
                    <a:pt x="102" y="165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99" y="166"/>
                    <a:pt x="95" y="167"/>
                    <a:pt x="91" y="167"/>
                  </a:cubicBezTo>
                  <a:cubicBezTo>
                    <a:pt x="80" y="167"/>
                    <a:pt x="68" y="164"/>
                    <a:pt x="58" y="161"/>
                  </a:cubicBezTo>
                  <a:cubicBezTo>
                    <a:pt x="49" y="159"/>
                    <a:pt x="38" y="156"/>
                    <a:pt x="30" y="150"/>
                  </a:cubicBezTo>
                  <a:cubicBezTo>
                    <a:pt x="22" y="142"/>
                    <a:pt x="16" y="131"/>
                    <a:pt x="11" y="119"/>
                  </a:cubicBezTo>
                  <a:cubicBezTo>
                    <a:pt x="7" y="107"/>
                    <a:pt x="4" y="94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74"/>
                    <a:pt x="9" y="65"/>
                    <a:pt x="13" y="56"/>
                  </a:cubicBezTo>
                  <a:cubicBezTo>
                    <a:pt x="16" y="47"/>
                    <a:pt x="19" y="41"/>
                    <a:pt x="25" y="33"/>
                  </a:cubicBezTo>
                  <a:cubicBezTo>
                    <a:pt x="36" y="21"/>
                    <a:pt x="51" y="11"/>
                    <a:pt x="67" y="8"/>
                  </a:cubicBezTo>
                  <a:cubicBezTo>
                    <a:pt x="75" y="5"/>
                    <a:pt x="84" y="4"/>
                    <a:pt x="93" y="4"/>
                  </a:cubicBezTo>
                  <a:cubicBezTo>
                    <a:pt x="104" y="4"/>
                    <a:pt x="116" y="6"/>
                    <a:pt x="126" y="10"/>
                  </a:cubicBezTo>
                  <a:cubicBezTo>
                    <a:pt x="137" y="14"/>
                    <a:pt x="145" y="21"/>
                    <a:pt x="152" y="28"/>
                  </a:cubicBezTo>
                  <a:cubicBezTo>
                    <a:pt x="159" y="36"/>
                    <a:pt x="165" y="46"/>
                    <a:pt x="170" y="56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8" y="44"/>
                    <a:pt x="163" y="34"/>
                    <a:pt x="155" y="26"/>
                  </a:cubicBezTo>
                  <a:cubicBezTo>
                    <a:pt x="148" y="18"/>
                    <a:pt x="139" y="11"/>
                    <a:pt x="127" y="6"/>
                  </a:cubicBezTo>
                  <a:cubicBezTo>
                    <a:pt x="116" y="2"/>
                    <a:pt x="104" y="0"/>
                    <a:pt x="93" y="0"/>
                  </a:cubicBezTo>
                  <a:cubicBezTo>
                    <a:pt x="83" y="0"/>
                    <a:pt x="74" y="2"/>
                    <a:pt x="66" y="4"/>
                  </a:cubicBezTo>
                  <a:cubicBezTo>
                    <a:pt x="49" y="8"/>
                    <a:pt x="34" y="18"/>
                    <a:pt x="22" y="31"/>
                  </a:cubicBezTo>
                  <a:cubicBezTo>
                    <a:pt x="15" y="38"/>
                    <a:pt x="12" y="45"/>
                    <a:pt x="9" y="55"/>
                  </a:cubicBezTo>
                  <a:cubicBezTo>
                    <a:pt x="6" y="63"/>
                    <a:pt x="0" y="7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4"/>
                    <a:pt x="3" y="108"/>
                    <a:pt x="7" y="120"/>
                  </a:cubicBezTo>
                  <a:cubicBezTo>
                    <a:pt x="12" y="133"/>
                    <a:pt x="19" y="145"/>
                    <a:pt x="28" y="153"/>
                  </a:cubicBezTo>
                  <a:cubicBezTo>
                    <a:pt x="36" y="160"/>
                    <a:pt x="48" y="163"/>
                    <a:pt x="58" y="165"/>
                  </a:cubicBezTo>
                  <a:cubicBezTo>
                    <a:pt x="67" y="168"/>
                    <a:pt x="80" y="171"/>
                    <a:pt x="91" y="171"/>
                  </a:cubicBezTo>
                  <a:cubicBezTo>
                    <a:pt x="95" y="171"/>
                    <a:pt x="99" y="170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9" y="168"/>
                    <a:pt x="115" y="166"/>
                    <a:pt x="121" y="164"/>
                  </a:cubicBezTo>
                  <a:cubicBezTo>
                    <a:pt x="124" y="163"/>
                    <a:pt x="126" y="162"/>
                    <a:pt x="128" y="160"/>
                  </a:cubicBezTo>
                  <a:cubicBezTo>
                    <a:pt x="130" y="158"/>
                    <a:pt x="132" y="157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7" y="154"/>
                    <a:pt x="141" y="154"/>
                    <a:pt x="145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54" y="146"/>
                    <a:pt x="161" y="140"/>
                    <a:pt x="167" y="131"/>
                  </a:cubicBezTo>
                  <a:cubicBezTo>
                    <a:pt x="176" y="118"/>
                    <a:pt x="181" y="103"/>
                    <a:pt x="181" y="88"/>
                  </a:cubicBezTo>
                  <a:cubicBezTo>
                    <a:pt x="181" y="76"/>
                    <a:pt x="178" y="65"/>
                    <a:pt x="173" y="54"/>
                  </a:cubicBezTo>
                  <a:cubicBezTo>
                    <a:pt x="171" y="55"/>
                    <a:pt x="171" y="55"/>
                    <a:pt x="171" y="55"/>
                  </a:cubicBezTo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3" name="Freeform 23"/>
            <p:cNvSpPr/>
            <p:nvPr/>
          </p:nvSpPr>
          <p:spPr bwMode="auto">
            <a:xfrm>
              <a:off x="1400175" y="966788"/>
              <a:ext cx="60325" cy="60325"/>
            </a:xfrm>
            <a:custGeom>
              <a:avLst/>
              <a:gdLst>
                <a:gd name="T0" fmla="*/ 1 w 14"/>
                <a:gd name="T1" fmla="*/ 8 h 14"/>
                <a:gd name="T2" fmla="*/ 9 w 14"/>
                <a:gd name="T3" fmla="*/ 14 h 14"/>
                <a:gd name="T4" fmla="*/ 14 w 14"/>
                <a:gd name="T5" fmla="*/ 6 h 14"/>
                <a:gd name="T6" fmla="*/ 6 w 14"/>
                <a:gd name="T7" fmla="*/ 1 h 14"/>
                <a:gd name="T8" fmla="*/ 1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8"/>
                  </a:moveTo>
                  <a:cubicBezTo>
                    <a:pt x="2" y="12"/>
                    <a:pt x="5" y="14"/>
                    <a:pt x="9" y="14"/>
                  </a:cubicBezTo>
                  <a:cubicBezTo>
                    <a:pt x="12" y="13"/>
                    <a:pt x="14" y="9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3" y="1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4" name="Freeform 24"/>
            <p:cNvSpPr/>
            <p:nvPr/>
          </p:nvSpPr>
          <p:spPr bwMode="auto">
            <a:xfrm>
              <a:off x="1023938" y="1027113"/>
              <a:ext cx="65087" cy="60325"/>
            </a:xfrm>
            <a:custGeom>
              <a:avLst/>
              <a:gdLst>
                <a:gd name="T0" fmla="*/ 1 w 15"/>
                <a:gd name="T1" fmla="*/ 8 h 14"/>
                <a:gd name="T2" fmla="*/ 9 w 15"/>
                <a:gd name="T3" fmla="*/ 14 h 14"/>
                <a:gd name="T4" fmla="*/ 14 w 15"/>
                <a:gd name="T5" fmla="*/ 6 h 14"/>
                <a:gd name="T6" fmla="*/ 6 w 15"/>
                <a:gd name="T7" fmla="*/ 1 h 14"/>
                <a:gd name="T8" fmla="*/ 1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" y="8"/>
                  </a:moveTo>
                  <a:cubicBezTo>
                    <a:pt x="2" y="12"/>
                    <a:pt x="5" y="14"/>
                    <a:pt x="9" y="14"/>
                  </a:cubicBezTo>
                  <a:cubicBezTo>
                    <a:pt x="12" y="13"/>
                    <a:pt x="15" y="9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3" y="1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5" name="Freeform 25"/>
            <p:cNvSpPr/>
            <p:nvPr/>
          </p:nvSpPr>
          <p:spPr bwMode="auto">
            <a:xfrm>
              <a:off x="1301750" y="1527175"/>
              <a:ext cx="4762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6" name="Freeform 26"/>
            <p:cNvSpPr/>
            <p:nvPr/>
          </p:nvSpPr>
          <p:spPr bwMode="auto">
            <a:xfrm>
              <a:off x="1447800" y="996950"/>
              <a:ext cx="179387" cy="133350"/>
            </a:xfrm>
            <a:custGeom>
              <a:avLst/>
              <a:gdLst>
                <a:gd name="T0" fmla="*/ 21 w 42"/>
                <a:gd name="T1" fmla="*/ 0 h 31"/>
                <a:gd name="T2" fmla="*/ 5 w 42"/>
                <a:gd name="T3" fmla="*/ 7 h 31"/>
                <a:gd name="T4" fmla="*/ 14 w 42"/>
                <a:gd name="T5" fmla="*/ 31 h 31"/>
                <a:gd name="T6" fmla="*/ 18 w 42"/>
                <a:gd name="T7" fmla="*/ 31 h 31"/>
                <a:gd name="T8" fmla="*/ 24 w 42"/>
                <a:gd name="T9" fmla="*/ 0 h 31"/>
                <a:gd name="T10" fmla="*/ 21 w 42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1">
                  <a:moveTo>
                    <a:pt x="21" y="0"/>
                  </a:moveTo>
                  <a:cubicBezTo>
                    <a:pt x="15" y="0"/>
                    <a:pt x="8" y="2"/>
                    <a:pt x="5" y="7"/>
                  </a:cubicBezTo>
                  <a:cubicBezTo>
                    <a:pt x="0" y="15"/>
                    <a:pt x="5" y="28"/>
                    <a:pt x="14" y="31"/>
                  </a:cubicBezTo>
                  <a:cubicBezTo>
                    <a:pt x="15" y="31"/>
                    <a:pt x="17" y="31"/>
                    <a:pt x="18" y="31"/>
                  </a:cubicBezTo>
                  <a:cubicBezTo>
                    <a:pt x="34" y="31"/>
                    <a:pt x="42" y="3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F6BB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7" name="Freeform 27"/>
            <p:cNvSpPr/>
            <p:nvPr/>
          </p:nvSpPr>
          <p:spPr bwMode="auto">
            <a:xfrm>
              <a:off x="895350" y="1092200"/>
              <a:ext cx="153987" cy="127000"/>
            </a:xfrm>
            <a:custGeom>
              <a:avLst/>
              <a:gdLst>
                <a:gd name="T0" fmla="*/ 23 w 36"/>
                <a:gd name="T1" fmla="*/ 0 h 30"/>
                <a:gd name="T2" fmla="*/ 19 w 36"/>
                <a:gd name="T3" fmla="*/ 1 h 30"/>
                <a:gd name="T4" fmla="*/ 16 w 36"/>
                <a:gd name="T5" fmla="*/ 29 h 30"/>
                <a:gd name="T6" fmla="*/ 23 w 36"/>
                <a:gd name="T7" fmla="*/ 30 h 30"/>
                <a:gd name="T8" fmla="*/ 35 w 36"/>
                <a:gd name="T9" fmla="*/ 15 h 30"/>
                <a:gd name="T10" fmla="*/ 23 w 3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23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3" y="5"/>
                    <a:pt x="0" y="23"/>
                    <a:pt x="16" y="29"/>
                  </a:cubicBezTo>
                  <a:cubicBezTo>
                    <a:pt x="19" y="29"/>
                    <a:pt x="21" y="30"/>
                    <a:pt x="23" y="30"/>
                  </a:cubicBezTo>
                  <a:cubicBezTo>
                    <a:pt x="32" y="30"/>
                    <a:pt x="36" y="22"/>
                    <a:pt x="35" y="15"/>
                  </a:cubicBezTo>
                  <a:cubicBezTo>
                    <a:pt x="35" y="8"/>
                    <a:pt x="30" y="0"/>
                    <a:pt x="23" y="0"/>
                  </a:cubicBezTo>
                </a:path>
              </a:pathLst>
            </a:custGeom>
            <a:solidFill>
              <a:srgbClr val="F6BB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8" name="Freeform 28"/>
            <p:cNvSpPr/>
            <p:nvPr/>
          </p:nvSpPr>
          <p:spPr bwMode="auto">
            <a:xfrm>
              <a:off x="1374775" y="1120775"/>
              <a:ext cx="106362" cy="42863"/>
            </a:xfrm>
            <a:custGeom>
              <a:avLst/>
              <a:gdLst>
                <a:gd name="T0" fmla="*/ 25 w 25"/>
                <a:gd name="T1" fmla="*/ 6 h 10"/>
                <a:gd name="T2" fmla="*/ 16 w 25"/>
                <a:gd name="T3" fmla="*/ 4 h 10"/>
                <a:gd name="T4" fmla="*/ 8 w 25"/>
                <a:gd name="T5" fmla="*/ 1 h 10"/>
                <a:gd name="T6" fmla="*/ 7 w 25"/>
                <a:gd name="T7" fmla="*/ 3 h 10"/>
                <a:gd name="T8" fmla="*/ 7 w 25"/>
                <a:gd name="T9" fmla="*/ 5 h 10"/>
                <a:gd name="T10" fmla="*/ 7 w 25"/>
                <a:gd name="T11" fmla="*/ 5 h 10"/>
                <a:gd name="T12" fmla="*/ 9 w 25"/>
                <a:gd name="T13" fmla="*/ 4 h 10"/>
                <a:gd name="T14" fmla="*/ 10 w 25"/>
                <a:gd name="T15" fmla="*/ 4 h 10"/>
                <a:gd name="T16" fmla="*/ 9 w 25"/>
                <a:gd name="T17" fmla="*/ 0 h 10"/>
                <a:gd name="T18" fmla="*/ 8 w 25"/>
                <a:gd name="T19" fmla="*/ 1 h 10"/>
                <a:gd name="T20" fmla="*/ 7 w 25"/>
                <a:gd name="T21" fmla="*/ 1 h 10"/>
                <a:gd name="T22" fmla="*/ 7 w 25"/>
                <a:gd name="T23" fmla="*/ 1 h 10"/>
                <a:gd name="T24" fmla="*/ 0 w 25"/>
                <a:gd name="T25" fmla="*/ 0 h 10"/>
                <a:gd name="T26" fmla="*/ 6 w 25"/>
                <a:gd name="T27" fmla="*/ 4 h 10"/>
                <a:gd name="T28" fmla="*/ 15 w 25"/>
                <a:gd name="T29" fmla="*/ 8 h 10"/>
                <a:gd name="T30" fmla="*/ 24 w 25"/>
                <a:gd name="T31" fmla="*/ 10 h 10"/>
                <a:gd name="T32" fmla="*/ 25 w 25"/>
                <a:gd name="T3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0">
                  <a:moveTo>
                    <a:pt x="25" y="6"/>
                  </a:moveTo>
                  <a:cubicBezTo>
                    <a:pt x="22" y="5"/>
                    <a:pt x="19" y="5"/>
                    <a:pt x="16" y="4"/>
                  </a:cubicBezTo>
                  <a:cubicBezTo>
                    <a:pt x="13" y="3"/>
                    <a:pt x="10" y="2"/>
                    <a:pt x="8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6"/>
                    <a:pt x="11" y="7"/>
                    <a:pt x="15" y="8"/>
                  </a:cubicBezTo>
                  <a:cubicBezTo>
                    <a:pt x="18" y="9"/>
                    <a:pt x="21" y="9"/>
                    <a:pt x="24" y="10"/>
                  </a:cubicBezTo>
                  <a:cubicBezTo>
                    <a:pt x="25" y="6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09" name="Freeform 29"/>
            <p:cNvSpPr/>
            <p:nvPr/>
          </p:nvSpPr>
          <p:spPr bwMode="auto">
            <a:xfrm>
              <a:off x="1079500" y="1143000"/>
              <a:ext cx="363537" cy="141288"/>
            </a:xfrm>
            <a:custGeom>
              <a:avLst/>
              <a:gdLst>
                <a:gd name="T0" fmla="*/ 80 w 85"/>
                <a:gd name="T1" fmla="*/ 2 h 33"/>
                <a:gd name="T2" fmla="*/ 81 w 85"/>
                <a:gd name="T3" fmla="*/ 4 h 33"/>
                <a:gd name="T4" fmla="*/ 78 w 85"/>
                <a:gd name="T5" fmla="*/ 12 h 33"/>
                <a:gd name="T6" fmla="*/ 71 w 85"/>
                <a:gd name="T7" fmla="*/ 18 h 33"/>
                <a:gd name="T8" fmla="*/ 47 w 85"/>
                <a:gd name="T9" fmla="*/ 28 h 33"/>
                <a:gd name="T10" fmla="*/ 35 w 85"/>
                <a:gd name="T11" fmla="*/ 29 h 33"/>
                <a:gd name="T12" fmla="*/ 21 w 85"/>
                <a:gd name="T13" fmla="*/ 27 h 33"/>
                <a:gd name="T14" fmla="*/ 10 w 85"/>
                <a:gd name="T15" fmla="*/ 23 h 33"/>
                <a:gd name="T16" fmla="*/ 9 w 85"/>
                <a:gd name="T17" fmla="*/ 23 h 33"/>
                <a:gd name="T18" fmla="*/ 10 w 85"/>
                <a:gd name="T19" fmla="*/ 23 h 33"/>
                <a:gd name="T20" fmla="*/ 7 w 85"/>
                <a:gd name="T21" fmla="*/ 21 h 33"/>
                <a:gd name="T22" fmla="*/ 5 w 85"/>
                <a:gd name="T23" fmla="*/ 20 h 33"/>
                <a:gd name="T24" fmla="*/ 5 w 85"/>
                <a:gd name="T25" fmla="*/ 20 h 33"/>
                <a:gd name="T26" fmla="*/ 4 w 85"/>
                <a:gd name="T27" fmla="*/ 19 h 33"/>
                <a:gd name="T28" fmla="*/ 2 w 85"/>
                <a:gd name="T29" fmla="*/ 17 h 33"/>
                <a:gd name="T30" fmla="*/ 0 w 85"/>
                <a:gd name="T31" fmla="*/ 16 h 33"/>
                <a:gd name="T32" fmla="*/ 0 w 85"/>
                <a:gd name="T33" fmla="*/ 20 h 33"/>
                <a:gd name="T34" fmla="*/ 0 w 85"/>
                <a:gd name="T35" fmla="*/ 21 h 33"/>
                <a:gd name="T36" fmla="*/ 1 w 85"/>
                <a:gd name="T37" fmla="*/ 21 h 33"/>
                <a:gd name="T38" fmla="*/ 2 w 85"/>
                <a:gd name="T39" fmla="*/ 23 h 33"/>
                <a:gd name="T40" fmla="*/ 2 w 85"/>
                <a:gd name="T41" fmla="*/ 23 h 33"/>
                <a:gd name="T42" fmla="*/ 5 w 85"/>
                <a:gd name="T43" fmla="*/ 25 h 33"/>
                <a:gd name="T44" fmla="*/ 8 w 85"/>
                <a:gd name="T45" fmla="*/ 26 h 33"/>
                <a:gd name="T46" fmla="*/ 8 w 85"/>
                <a:gd name="T47" fmla="*/ 26 h 33"/>
                <a:gd name="T48" fmla="*/ 8 w 85"/>
                <a:gd name="T49" fmla="*/ 26 h 33"/>
                <a:gd name="T50" fmla="*/ 20 w 85"/>
                <a:gd name="T51" fmla="*/ 31 h 33"/>
                <a:gd name="T52" fmla="*/ 35 w 85"/>
                <a:gd name="T53" fmla="*/ 33 h 33"/>
                <a:gd name="T54" fmla="*/ 48 w 85"/>
                <a:gd name="T55" fmla="*/ 32 h 33"/>
                <a:gd name="T56" fmla="*/ 73 w 85"/>
                <a:gd name="T57" fmla="*/ 21 h 33"/>
                <a:gd name="T58" fmla="*/ 81 w 85"/>
                <a:gd name="T59" fmla="*/ 14 h 33"/>
                <a:gd name="T60" fmla="*/ 85 w 85"/>
                <a:gd name="T61" fmla="*/ 4 h 33"/>
                <a:gd name="T62" fmla="*/ 84 w 85"/>
                <a:gd name="T63" fmla="*/ 0 h 33"/>
                <a:gd name="T64" fmla="*/ 80 w 85"/>
                <a:gd name="T6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33">
                  <a:moveTo>
                    <a:pt x="80" y="2"/>
                  </a:moveTo>
                  <a:cubicBezTo>
                    <a:pt x="81" y="3"/>
                    <a:pt x="81" y="4"/>
                    <a:pt x="81" y="4"/>
                  </a:cubicBezTo>
                  <a:cubicBezTo>
                    <a:pt x="81" y="7"/>
                    <a:pt x="80" y="9"/>
                    <a:pt x="78" y="12"/>
                  </a:cubicBezTo>
                  <a:cubicBezTo>
                    <a:pt x="76" y="14"/>
                    <a:pt x="73" y="16"/>
                    <a:pt x="71" y="18"/>
                  </a:cubicBezTo>
                  <a:cubicBezTo>
                    <a:pt x="64" y="24"/>
                    <a:pt x="56" y="26"/>
                    <a:pt x="47" y="28"/>
                  </a:cubicBezTo>
                  <a:cubicBezTo>
                    <a:pt x="44" y="28"/>
                    <a:pt x="40" y="29"/>
                    <a:pt x="35" y="29"/>
                  </a:cubicBezTo>
                  <a:cubicBezTo>
                    <a:pt x="30" y="29"/>
                    <a:pt x="25" y="28"/>
                    <a:pt x="21" y="27"/>
                  </a:cubicBezTo>
                  <a:cubicBezTo>
                    <a:pt x="17" y="26"/>
                    <a:pt x="13" y="24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2"/>
                    <a:pt x="8" y="22"/>
                    <a:pt x="7" y="21"/>
                  </a:cubicBezTo>
                  <a:cubicBezTo>
                    <a:pt x="6" y="21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19"/>
                  </a:cubicBezTo>
                  <a:cubicBezTo>
                    <a:pt x="3" y="18"/>
                    <a:pt x="3" y="18"/>
                    <a:pt x="2" y="17"/>
                  </a:cubicBezTo>
                  <a:cubicBezTo>
                    <a:pt x="2" y="17"/>
                    <a:pt x="1" y="17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" y="22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4"/>
                    <a:pt x="4" y="24"/>
                    <a:pt x="5" y="25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8"/>
                    <a:pt x="16" y="29"/>
                    <a:pt x="20" y="31"/>
                  </a:cubicBezTo>
                  <a:cubicBezTo>
                    <a:pt x="24" y="32"/>
                    <a:pt x="30" y="33"/>
                    <a:pt x="35" y="33"/>
                  </a:cubicBezTo>
                  <a:cubicBezTo>
                    <a:pt x="40" y="33"/>
                    <a:pt x="44" y="32"/>
                    <a:pt x="48" y="32"/>
                  </a:cubicBezTo>
                  <a:cubicBezTo>
                    <a:pt x="57" y="30"/>
                    <a:pt x="66" y="27"/>
                    <a:pt x="73" y="21"/>
                  </a:cubicBezTo>
                  <a:cubicBezTo>
                    <a:pt x="76" y="19"/>
                    <a:pt x="78" y="17"/>
                    <a:pt x="81" y="14"/>
                  </a:cubicBezTo>
                  <a:cubicBezTo>
                    <a:pt x="83" y="12"/>
                    <a:pt x="85" y="8"/>
                    <a:pt x="85" y="4"/>
                  </a:cubicBezTo>
                  <a:cubicBezTo>
                    <a:pt x="85" y="3"/>
                    <a:pt x="85" y="2"/>
                    <a:pt x="84" y="0"/>
                  </a:cubicBezTo>
                  <a:cubicBezTo>
                    <a:pt x="80" y="2"/>
                    <a:pt x="80" y="2"/>
                    <a:pt x="80" y="2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10" name="Freeform 30"/>
            <p:cNvSpPr/>
            <p:nvPr/>
          </p:nvSpPr>
          <p:spPr bwMode="auto">
            <a:xfrm>
              <a:off x="1049338" y="1181100"/>
              <a:ext cx="60325" cy="55563"/>
            </a:xfrm>
            <a:custGeom>
              <a:avLst/>
              <a:gdLst>
                <a:gd name="T0" fmla="*/ 12 w 14"/>
                <a:gd name="T1" fmla="*/ 0 h 13"/>
                <a:gd name="T2" fmla="*/ 6 w 14"/>
                <a:gd name="T3" fmla="*/ 5 h 13"/>
                <a:gd name="T4" fmla="*/ 0 w 14"/>
                <a:gd name="T5" fmla="*/ 9 h 13"/>
                <a:gd name="T6" fmla="*/ 1 w 14"/>
                <a:gd name="T7" fmla="*/ 13 h 13"/>
                <a:gd name="T8" fmla="*/ 8 w 14"/>
                <a:gd name="T9" fmla="*/ 8 h 13"/>
                <a:gd name="T10" fmla="*/ 14 w 14"/>
                <a:gd name="T11" fmla="*/ 3 h 13"/>
                <a:gd name="T12" fmla="*/ 12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2" y="0"/>
                  </a:moveTo>
                  <a:cubicBezTo>
                    <a:pt x="9" y="2"/>
                    <a:pt x="7" y="4"/>
                    <a:pt x="6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4" y="12"/>
                    <a:pt x="6" y="10"/>
                    <a:pt x="8" y="8"/>
                  </a:cubicBezTo>
                  <a:cubicBezTo>
                    <a:pt x="10" y="7"/>
                    <a:pt x="12" y="5"/>
                    <a:pt x="14" y="3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11" name="Freeform 31"/>
            <p:cNvSpPr/>
            <p:nvPr/>
          </p:nvSpPr>
          <p:spPr bwMode="auto">
            <a:xfrm>
              <a:off x="917575" y="1125538"/>
              <a:ext cx="76200" cy="90488"/>
            </a:xfrm>
            <a:custGeom>
              <a:avLst/>
              <a:gdLst>
                <a:gd name="T0" fmla="*/ 11 w 18"/>
                <a:gd name="T1" fmla="*/ 8 h 21"/>
                <a:gd name="T2" fmla="*/ 8 w 18"/>
                <a:gd name="T3" fmla="*/ 10 h 21"/>
                <a:gd name="T4" fmla="*/ 6 w 18"/>
                <a:gd name="T5" fmla="*/ 11 h 21"/>
                <a:gd name="T6" fmla="*/ 5 w 18"/>
                <a:gd name="T7" fmla="*/ 11 h 21"/>
                <a:gd name="T8" fmla="*/ 4 w 18"/>
                <a:gd name="T9" fmla="*/ 10 h 21"/>
                <a:gd name="T10" fmla="*/ 6 w 18"/>
                <a:gd name="T11" fmla="*/ 6 h 21"/>
                <a:gd name="T12" fmla="*/ 9 w 18"/>
                <a:gd name="T13" fmla="*/ 4 h 21"/>
                <a:gd name="T14" fmla="*/ 9 w 18"/>
                <a:gd name="T15" fmla="*/ 4 h 21"/>
                <a:gd name="T16" fmla="*/ 9 w 18"/>
                <a:gd name="T17" fmla="*/ 4 h 21"/>
                <a:gd name="T18" fmla="*/ 13 w 18"/>
                <a:gd name="T19" fmla="*/ 6 h 21"/>
                <a:gd name="T20" fmla="*/ 14 w 18"/>
                <a:gd name="T21" fmla="*/ 10 h 21"/>
                <a:gd name="T22" fmla="*/ 14 w 18"/>
                <a:gd name="T23" fmla="*/ 10 h 21"/>
                <a:gd name="T24" fmla="*/ 14 w 18"/>
                <a:gd name="T25" fmla="*/ 14 h 21"/>
                <a:gd name="T26" fmla="*/ 12 w 18"/>
                <a:gd name="T27" fmla="*/ 16 h 21"/>
                <a:gd name="T28" fmla="*/ 8 w 18"/>
                <a:gd name="T29" fmla="*/ 17 h 21"/>
                <a:gd name="T30" fmla="*/ 8 w 18"/>
                <a:gd name="T31" fmla="*/ 21 h 21"/>
                <a:gd name="T32" fmla="*/ 8 w 18"/>
                <a:gd name="T33" fmla="*/ 21 h 21"/>
                <a:gd name="T34" fmla="*/ 8 w 18"/>
                <a:gd name="T35" fmla="*/ 17 h 21"/>
                <a:gd name="T36" fmla="*/ 8 w 18"/>
                <a:gd name="T37" fmla="*/ 17 h 21"/>
                <a:gd name="T38" fmla="*/ 8 w 18"/>
                <a:gd name="T39" fmla="*/ 21 h 21"/>
                <a:gd name="T40" fmla="*/ 15 w 18"/>
                <a:gd name="T41" fmla="*/ 18 h 21"/>
                <a:gd name="T42" fmla="*/ 18 w 18"/>
                <a:gd name="T43" fmla="*/ 15 h 21"/>
                <a:gd name="T44" fmla="*/ 18 w 18"/>
                <a:gd name="T45" fmla="*/ 11 h 21"/>
                <a:gd name="T46" fmla="*/ 18 w 18"/>
                <a:gd name="T47" fmla="*/ 10 h 21"/>
                <a:gd name="T48" fmla="*/ 16 w 18"/>
                <a:gd name="T49" fmla="*/ 4 h 21"/>
                <a:gd name="T50" fmla="*/ 9 w 18"/>
                <a:gd name="T51" fmla="*/ 0 h 21"/>
                <a:gd name="T52" fmla="*/ 8 w 18"/>
                <a:gd name="T53" fmla="*/ 0 h 21"/>
                <a:gd name="T54" fmla="*/ 8 w 18"/>
                <a:gd name="T55" fmla="*/ 0 h 21"/>
                <a:gd name="T56" fmla="*/ 3 w 18"/>
                <a:gd name="T57" fmla="*/ 4 h 21"/>
                <a:gd name="T58" fmla="*/ 0 w 18"/>
                <a:gd name="T59" fmla="*/ 10 h 21"/>
                <a:gd name="T60" fmla="*/ 2 w 18"/>
                <a:gd name="T61" fmla="*/ 14 h 21"/>
                <a:gd name="T62" fmla="*/ 6 w 18"/>
                <a:gd name="T63" fmla="*/ 15 h 21"/>
                <a:gd name="T64" fmla="*/ 11 w 18"/>
                <a:gd name="T65" fmla="*/ 13 h 21"/>
                <a:gd name="T66" fmla="*/ 14 w 18"/>
                <a:gd name="T67" fmla="*/ 10 h 21"/>
                <a:gd name="T68" fmla="*/ 11 w 18"/>
                <a:gd name="T6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21">
                  <a:moveTo>
                    <a:pt x="11" y="8"/>
                  </a:moveTo>
                  <a:cubicBezTo>
                    <a:pt x="10" y="9"/>
                    <a:pt x="9" y="10"/>
                    <a:pt x="8" y="10"/>
                  </a:cubicBezTo>
                  <a:cubicBezTo>
                    <a:pt x="7" y="11"/>
                    <a:pt x="7" y="12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4" y="11"/>
                    <a:pt x="4" y="10"/>
                  </a:cubicBezTo>
                  <a:cubicBezTo>
                    <a:pt x="4" y="9"/>
                    <a:pt x="5" y="7"/>
                    <a:pt x="6" y="6"/>
                  </a:cubicBezTo>
                  <a:cubicBezTo>
                    <a:pt x="7" y="5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4" y="7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3" y="15"/>
                    <a:pt x="13" y="15"/>
                    <a:pt x="12" y="16"/>
                  </a:cubicBezTo>
                  <a:cubicBezTo>
                    <a:pt x="11" y="16"/>
                    <a:pt x="10" y="17"/>
                    <a:pt x="8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1" y="20"/>
                    <a:pt x="13" y="20"/>
                    <a:pt x="15" y="18"/>
                  </a:cubicBezTo>
                  <a:cubicBezTo>
                    <a:pt x="16" y="17"/>
                    <a:pt x="17" y="16"/>
                    <a:pt x="18" y="15"/>
                  </a:cubicBezTo>
                  <a:cubicBezTo>
                    <a:pt x="18" y="14"/>
                    <a:pt x="18" y="12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6"/>
                    <a:pt x="16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4" y="2"/>
                    <a:pt x="3" y="4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5"/>
                    <a:pt x="5" y="16"/>
                    <a:pt x="6" y="15"/>
                  </a:cubicBezTo>
                  <a:cubicBezTo>
                    <a:pt x="8" y="15"/>
                    <a:pt x="10" y="15"/>
                    <a:pt x="11" y="13"/>
                  </a:cubicBezTo>
                  <a:cubicBezTo>
                    <a:pt x="12" y="12"/>
                    <a:pt x="13" y="11"/>
                    <a:pt x="14" y="10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12" name="Freeform 32"/>
            <p:cNvSpPr/>
            <p:nvPr/>
          </p:nvSpPr>
          <p:spPr bwMode="auto">
            <a:xfrm>
              <a:off x="1524000" y="1039813"/>
              <a:ext cx="68262" cy="80963"/>
            </a:xfrm>
            <a:custGeom>
              <a:avLst/>
              <a:gdLst>
                <a:gd name="T0" fmla="*/ 6 w 16"/>
                <a:gd name="T1" fmla="*/ 8 h 19"/>
                <a:gd name="T2" fmla="*/ 5 w 16"/>
                <a:gd name="T3" fmla="*/ 10 h 19"/>
                <a:gd name="T4" fmla="*/ 5 w 16"/>
                <a:gd name="T5" fmla="*/ 11 h 19"/>
                <a:gd name="T6" fmla="*/ 5 w 16"/>
                <a:gd name="T7" fmla="*/ 11 h 19"/>
                <a:gd name="T8" fmla="*/ 5 w 16"/>
                <a:gd name="T9" fmla="*/ 11 h 19"/>
                <a:gd name="T10" fmla="*/ 5 w 16"/>
                <a:gd name="T11" fmla="*/ 11 h 19"/>
                <a:gd name="T12" fmla="*/ 5 w 16"/>
                <a:gd name="T13" fmla="*/ 11 h 19"/>
                <a:gd name="T14" fmla="*/ 5 w 16"/>
                <a:gd name="T15" fmla="*/ 11 h 19"/>
                <a:gd name="T16" fmla="*/ 5 w 16"/>
                <a:gd name="T17" fmla="*/ 11 h 19"/>
                <a:gd name="T18" fmla="*/ 5 w 16"/>
                <a:gd name="T19" fmla="*/ 11 h 19"/>
                <a:gd name="T20" fmla="*/ 5 w 16"/>
                <a:gd name="T21" fmla="*/ 10 h 19"/>
                <a:gd name="T22" fmla="*/ 6 w 16"/>
                <a:gd name="T23" fmla="*/ 6 h 19"/>
                <a:gd name="T24" fmla="*/ 9 w 16"/>
                <a:gd name="T25" fmla="*/ 4 h 19"/>
                <a:gd name="T26" fmla="*/ 10 w 16"/>
                <a:gd name="T27" fmla="*/ 4 h 19"/>
                <a:gd name="T28" fmla="*/ 12 w 16"/>
                <a:gd name="T29" fmla="*/ 8 h 19"/>
                <a:gd name="T30" fmla="*/ 10 w 16"/>
                <a:gd name="T31" fmla="*/ 14 h 19"/>
                <a:gd name="T32" fmla="*/ 8 w 16"/>
                <a:gd name="T33" fmla="*/ 15 h 19"/>
                <a:gd name="T34" fmla="*/ 8 w 16"/>
                <a:gd name="T35" fmla="*/ 15 h 19"/>
                <a:gd name="T36" fmla="*/ 8 w 16"/>
                <a:gd name="T37" fmla="*/ 16 h 19"/>
                <a:gd name="T38" fmla="*/ 8 w 16"/>
                <a:gd name="T39" fmla="*/ 15 h 19"/>
                <a:gd name="T40" fmla="*/ 8 w 16"/>
                <a:gd name="T41" fmla="*/ 15 h 19"/>
                <a:gd name="T42" fmla="*/ 8 w 16"/>
                <a:gd name="T43" fmla="*/ 16 h 19"/>
                <a:gd name="T44" fmla="*/ 7 w 16"/>
                <a:gd name="T45" fmla="*/ 16 h 19"/>
                <a:gd name="T46" fmla="*/ 5 w 16"/>
                <a:gd name="T47" fmla="*/ 18 h 19"/>
                <a:gd name="T48" fmla="*/ 8 w 16"/>
                <a:gd name="T49" fmla="*/ 19 h 19"/>
                <a:gd name="T50" fmla="*/ 13 w 16"/>
                <a:gd name="T51" fmla="*/ 16 h 19"/>
                <a:gd name="T52" fmla="*/ 16 w 16"/>
                <a:gd name="T53" fmla="*/ 8 h 19"/>
                <a:gd name="T54" fmla="*/ 13 w 16"/>
                <a:gd name="T55" fmla="*/ 1 h 19"/>
                <a:gd name="T56" fmla="*/ 7 w 16"/>
                <a:gd name="T57" fmla="*/ 0 h 19"/>
                <a:gd name="T58" fmla="*/ 3 w 16"/>
                <a:gd name="T59" fmla="*/ 3 h 19"/>
                <a:gd name="T60" fmla="*/ 1 w 16"/>
                <a:gd name="T61" fmla="*/ 12 h 19"/>
                <a:gd name="T62" fmla="*/ 5 w 16"/>
                <a:gd name="T63" fmla="*/ 15 h 19"/>
                <a:gd name="T64" fmla="*/ 9 w 16"/>
                <a:gd name="T65" fmla="*/ 11 h 19"/>
                <a:gd name="T66" fmla="*/ 10 w 16"/>
                <a:gd name="T6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19">
                  <a:moveTo>
                    <a:pt x="6" y="7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7" y="5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1" y="11"/>
                    <a:pt x="11" y="12"/>
                    <a:pt x="10" y="14"/>
                  </a:cubicBezTo>
                  <a:cubicBezTo>
                    <a:pt x="10" y="14"/>
                    <a:pt x="9" y="14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9" y="19"/>
                    <a:pt x="10" y="19"/>
                    <a:pt x="11" y="18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5" y="14"/>
                    <a:pt x="15" y="12"/>
                    <a:pt x="16" y="10"/>
                  </a:cubicBezTo>
                  <a:cubicBezTo>
                    <a:pt x="16" y="10"/>
                    <a:pt x="16" y="9"/>
                    <a:pt x="16" y="8"/>
                  </a:cubicBezTo>
                  <a:cubicBezTo>
                    <a:pt x="16" y="6"/>
                    <a:pt x="15" y="5"/>
                    <a:pt x="15" y="3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4"/>
                    <a:pt x="4" y="15"/>
                    <a:pt x="5" y="15"/>
                  </a:cubicBezTo>
                  <a:cubicBezTo>
                    <a:pt x="6" y="15"/>
                    <a:pt x="7" y="14"/>
                    <a:pt x="7" y="14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48813" name="Freeform 59"/>
          <p:cNvSpPr/>
          <p:nvPr/>
        </p:nvSpPr>
        <p:spPr bwMode="auto">
          <a:xfrm>
            <a:off x="8358187" y="7561263"/>
            <a:ext cx="476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A2651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51" name="组合 1563"/>
          <p:cNvGrpSpPr/>
          <p:nvPr/>
        </p:nvGrpSpPr>
        <p:grpSpPr>
          <a:xfrm>
            <a:off x="6124071" y="4950262"/>
            <a:ext cx="5580805" cy="1272992"/>
            <a:chOff x="5341937" y="7513638"/>
            <a:chExt cx="6180138" cy="1409701"/>
          </a:xfrm>
        </p:grpSpPr>
        <p:sp>
          <p:nvSpPr>
            <p:cNvPr id="1048814" name="Freeform 54"/>
            <p:cNvSpPr/>
            <p:nvPr/>
          </p:nvSpPr>
          <p:spPr bwMode="auto">
            <a:xfrm>
              <a:off x="7532687" y="7513638"/>
              <a:ext cx="1604963" cy="692150"/>
            </a:xfrm>
            <a:custGeom>
              <a:avLst/>
              <a:gdLst>
                <a:gd name="T0" fmla="*/ 152 w 379"/>
                <a:gd name="T1" fmla="*/ 24 h 163"/>
                <a:gd name="T2" fmla="*/ 109 w 379"/>
                <a:gd name="T3" fmla="*/ 43 h 163"/>
                <a:gd name="T4" fmla="*/ 22 w 379"/>
                <a:gd name="T5" fmla="*/ 106 h 163"/>
                <a:gd name="T6" fmla="*/ 13 w 379"/>
                <a:gd name="T7" fmla="*/ 135 h 163"/>
                <a:gd name="T8" fmla="*/ 49 w 379"/>
                <a:gd name="T9" fmla="*/ 135 h 163"/>
                <a:gd name="T10" fmla="*/ 101 w 379"/>
                <a:gd name="T11" fmla="*/ 129 h 163"/>
                <a:gd name="T12" fmla="*/ 158 w 379"/>
                <a:gd name="T13" fmla="*/ 149 h 163"/>
                <a:gd name="T14" fmla="*/ 224 w 379"/>
                <a:gd name="T15" fmla="*/ 140 h 163"/>
                <a:gd name="T16" fmla="*/ 280 w 379"/>
                <a:gd name="T17" fmla="*/ 154 h 163"/>
                <a:gd name="T18" fmla="*/ 328 w 379"/>
                <a:gd name="T19" fmla="*/ 143 h 163"/>
                <a:gd name="T20" fmla="*/ 371 w 379"/>
                <a:gd name="T21" fmla="*/ 160 h 163"/>
                <a:gd name="T22" fmla="*/ 366 w 379"/>
                <a:gd name="T23" fmla="*/ 140 h 163"/>
                <a:gd name="T24" fmla="*/ 268 w 379"/>
                <a:gd name="T25" fmla="*/ 56 h 163"/>
                <a:gd name="T26" fmla="*/ 152 w 379"/>
                <a:gd name="T27" fmla="*/ 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63">
                  <a:moveTo>
                    <a:pt x="152" y="24"/>
                  </a:moveTo>
                  <a:cubicBezTo>
                    <a:pt x="152" y="24"/>
                    <a:pt x="128" y="32"/>
                    <a:pt x="109" y="43"/>
                  </a:cubicBezTo>
                  <a:cubicBezTo>
                    <a:pt x="90" y="55"/>
                    <a:pt x="22" y="106"/>
                    <a:pt x="22" y="106"/>
                  </a:cubicBezTo>
                  <a:cubicBezTo>
                    <a:pt x="22" y="106"/>
                    <a:pt x="0" y="128"/>
                    <a:pt x="13" y="135"/>
                  </a:cubicBezTo>
                  <a:cubicBezTo>
                    <a:pt x="26" y="143"/>
                    <a:pt x="35" y="141"/>
                    <a:pt x="49" y="135"/>
                  </a:cubicBezTo>
                  <a:cubicBezTo>
                    <a:pt x="64" y="129"/>
                    <a:pt x="91" y="120"/>
                    <a:pt x="101" y="129"/>
                  </a:cubicBezTo>
                  <a:cubicBezTo>
                    <a:pt x="112" y="138"/>
                    <a:pt x="132" y="156"/>
                    <a:pt x="158" y="149"/>
                  </a:cubicBezTo>
                  <a:cubicBezTo>
                    <a:pt x="184" y="143"/>
                    <a:pt x="202" y="132"/>
                    <a:pt x="224" y="140"/>
                  </a:cubicBezTo>
                  <a:cubicBezTo>
                    <a:pt x="245" y="149"/>
                    <a:pt x="265" y="160"/>
                    <a:pt x="280" y="154"/>
                  </a:cubicBezTo>
                  <a:cubicBezTo>
                    <a:pt x="295" y="148"/>
                    <a:pt x="310" y="136"/>
                    <a:pt x="328" y="143"/>
                  </a:cubicBezTo>
                  <a:cubicBezTo>
                    <a:pt x="346" y="150"/>
                    <a:pt x="363" y="163"/>
                    <a:pt x="371" y="160"/>
                  </a:cubicBezTo>
                  <a:cubicBezTo>
                    <a:pt x="379" y="157"/>
                    <a:pt x="378" y="154"/>
                    <a:pt x="366" y="140"/>
                  </a:cubicBezTo>
                  <a:cubicBezTo>
                    <a:pt x="354" y="126"/>
                    <a:pt x="283" y="69"/>
                    <a:pt x="268" y="56"/>
                  </a:cubicBezTo>
                  <a:cubicBezTo>
                    <a:pt x="253" y="43"/>
                    <a:pt x="198" y="0"/>
                    <a:pt x="152" y="24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52" name="组合 1562"/>
            <p:cNvGrpSpPr/>
            <p:nvPr/>
          </p:nvGrpSpPr>
          <p:grpSpPr>
            <a:xfrm>
              <a:off x="5341937" y="7586663"/>
              <a:ext cx="6180138" cy="1336676"/>
              <a:chOff x="5341937" y="7586663"/>
              <a:chExt cx="6180138" cy="1336676"/>
            </a:xfrm>
          </p:grpSpPr>
          <p:sp>
            <p:nvSpPr>
              <p:cNvPr id="1048815" name="Freeform 53"/>
              <p:cNvSpPr/>
              <p:nvPr/>
            </p:nvSpPr>
            <p:spPr bwMode="auto">
              <a:xfrm>
                <a:off x="6689725" y="7832726"/>
                <a:ext cx="3235325" cy="1090613"/>
              </a:xfrm>
              <a:custGeom>
                <a:avLst/>
                <a:gdLst>
                  <a:gd name="T0" fmla="*/ 128 w 764"/>
                  <a:gd name="T1" fmla="*/ 119 h 257"/>
                  <a:gd name="T2" fmla="*/ 217 w 764"/>
                  <a:gd name="T3" fmla="*/ 47 h 257"/>
                  <a:gd name="T4" fmla="*/ 422 w 764"/>
                  <a:gd name="T5" fmla="*/ 12 h 257"/>
                  <a:gd name="T6" fmla="*/ 582 w 764"/>
                  <a:gd name="T7" fmla="*/ 91 h 257"/>
                  <a:gd name="T8" fmla="*/ 764 w 764"/>
                  <a:gd name="T9" fmla="*/ 249 h 257"/>
                  <a:gd name="T10" fmla="*/ 371 w 764"/>
                  <a:gd name="T11" fmla="*/ 252 h 257"/>
                  <a:gd name="T12" fmla="*/ 0 w 764"/>
                  <a:gd name="T13" fmla="*/ 224 h 257"/>
                  <a:gd name="T14" fmla="*/ 128 w 764"/>
                  <a:gd name="T15" fmla="*/ 11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4" h="257">
                    <a:moveTo>
                      <a:pt x="128" y="119"/>
                    </a:moveTo>
                    <a:cubicBezTo>
                      <a:pt x="128" y="119"/>
                      <a:pt x="183" y="77"/>
                      <a:pt x="217" y="47"/>
                    </a:cubicBezTo>
                    <a:cubicBezTo>
                      <a:pt x="251" y="17"/>
                      <a:pt x="360" y="0"/>
                      <a:pt x="422" y="12"/>
                    </a:cubicBezTo>
                    <a:cubicBezTo>
                      <a:pt x="484" y="25"/>
                      <a:pt x="560" y="65"/>
                      <a:pt x="582" y="91"/>
                    </a:cubicBezTo>
                    <a:cubicBezTo>
                      <a:pt x="582" y="91"/>
                      <a:pt x="723" y="220"/>
                      <a:pt x="764" y="249"/>
                    </a:cubicBezTo>
                    <a:cubicBezTo>
                      <a:pt x="764" y="249"/>
                      <a:pt x="563" y="257"/>
                      <a:pt x="371" y="252"/>
                    </a:cubicBezTo>
                    <a:cubicBezTo>
                      <a:pt x="371" y="252"/>
                      <a:pt x="86" y="245"/>
                      <a:pt x="0" y="224"/>
                    </a:cubicBezTo>
                    <a:lnTo>
                      <a:pt x="128" y="119"/>
                    </a:lnTo>
                    <a:close/>
                  </a:path>
                </a:pathLst>
              </a:custGeom>
              <a:solidFill>
                <a:srgbClr val="F1F7D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16" name="Freeform 55"/>
              <p:cNvSpPr>
                <a:spLocks noEditPoints="1"/>
              </p:cNvSpPr>
              <p:nvPr/>
            </p:nvSpPr>
            <p:spPr bwMode="auto">
              <a:xfrm>
                <a:off x="9115425" y="8180388"/>
                <a:ext cx="814388" cy="712788"/>
              </a:xfrm>
              <a:custGeom>
                <a:avLst/>
                <a:gdLst>
                  <a:gd name="T0" fmla="*/ 120 w 192"/>
                  <a:gd name="T1" fmla="*/ 111 h 168"/>
                  <a:gd name="T2" fmla="*/ 0 w 192"/>
                  <a:gd name="T3" fmla="*/ 2 h 168"/>
                  <a:gd name="T4" fmla="*/ 0 w 192"/>
                  <a:gd name="T5" fmla="*/ 2 h 168"/>
                  <a:gd name="T6" fmla="*/ 2 w 192"/>
                  <a:gd name="T7" fmla="*/ 0 h 168"/>
                  <a:gd name="T8" fmla="*/ 122 w 192"/>
                  <a:gd name="T9" fmla="*/ 109 h 168"/>
                  <a:gd name="T10" fmla="*/ 122 w 192"/>
                  <a:gd name="T11" fmla="*/ 109 h 168"/>
                  <a:gd name="T12" fmla="*/ 192 w 192"/>
                  <a:gd name="T13" fmla="*/ 166 h 168"/>
                  <a:gd name="T14" fmla="*/ 192 w 192"/>
                  <a:gd name="T15" fmla="*/ 166 h 168"/>
                  <a:gd name="T16" fmla="*/ 190 w 192"/>
                  <a:gd name="T17" fmla="*/ 168 h 168"/>
                  <a:gd name="T18" fmla="*/ 120 w 192"/>
                  <a:gd name="T19" fmla="*/ 111 h 168"/>
                  <a:gd name="T20" fmla="*/ 0 w 192"/>
                  <a:gd name="T21" fmla="*/ 2 h 168"/>
                  <a:gd name="T22" fmla="*/ 0 w 192"/>
                  <a:gd name="T23" fmla="*/ 2 h 168"/>
                  <a:gd name="T24" fmla="*/ 0 w 192"/>
                  <a:gd name="T25" fmla="*/ 2 h 168"/>
                  <a:gd name="T26" fmla="*/ 0 w 192"/>
                  <a:gd name="T27" fmla="*/ 2 h 168"/>
                  <a:gd name="T28" fmla="*/ 0 w 192"/>
                  <a:gd name="T29" fmla="*/ 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168">
                    <a:moveTo>
                      <a:pt x="120" y="111"/>
                    </a:moveTo>
                    <a:cubicBezTo>
                      <a:pt x="80" y="77"/>
                      <a:pt x="38" y="3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9" y="35"/>
                      <a:pt x="82" y="75"/>
                      <a:pt x="122" y="109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78" y="156"/>
                      <a:pt x="183" y="160"/>
                      <a:pt x="192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0" y="168"/>
                      <a:pt x="190" y="168"/>
                      <a:pt x="190" y="168"/>
                    </a:cubicBezTo>
                    <a:cubicBezTo>
                      <a:pt x="182" y="162"/>
                      <a:pt x="176" y="158"/>
                      <a:pt x="120" y="111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17" name="Freeform 56"/>
              <p:cNvSpPr/>
              <p:nvPr/>
            </p:nvSpPr>
            <p:spPr bwMode="auto">
              <a:xfrm>
                <a:off x="6689725" y="8061326"/>
                <a:ext cx="889000" cy="727075"/>
              </a:xfrm>
              <a:custGeom>
                <a:avLst/>
                <a:gdLst>
                  <a:gd name="T0" fmla="*/ 0 w 210"/>
                  <a:gd name="T1" fmla="*/ 169 h 171"/>
                  <a:gd name="T2" fmla="*/ 208 w 210"/>
                  <a:gd name="T3" fmla="*/ 0 h 171"/>
                  <a:gd name="T4" fmla="*/ 208 w 210"/>
                  <a:gd name="T5" fmla="*/ 0 h 171"/>
                  <a:gd name="T6" fmla="*/ 210 w 210"/>
                  <a:gd name="T7" fmla="*/ 2 h 171"/>
                  <a:gd name="T8" fmla="*/ 1 w 210"/>
                  <a:gd name="T9" fmla="*/ 171 h 171"/>
                  <a:gd name="T10" fmla="*/ 1 w 210"/>
                  <a:gd name="T11" fmla="*/ 171 h 171"/>
                  <a:gd name="T12" fmla="*/ 0 w 210"/>
                  <a:gd name="T13" fmla="*/ 16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171">
                    <a:moveTo>
                      <a:pt x="0" y="169"/>
                    </a:moveTo>
                    <a:cubicBezTo>
                      <a:pt x="89" y="104"/>
                      <a:pt x="158" y="33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10" y="2"/>
                      <a:pt x="210" y="2"/>
                      <a:pt x="210" y="2"/>
                    </a:cubicBezTo>
                    <a:cubicBezTo>
                      <a:pt x="160" y="35"/>
                      <a:pt x="91" y="105"/>
                      <a:pt x="1" y="171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0" y="169"/>
                      <a:pt x="0" y="169"/>
                      <a:pt x="0" y="169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18" name="Freeform 57"/>
              <p:cNvSpPr>
                <a:spLocks noEditPoints="1"/>
              </p:cNvSpPr>
              <p:nvPr/>
            </p:nvSpPr>
            <p:spPr bwMode="auto">
              <a:xfrm>
                <a:off x="7566025" y="7586663"/>
                <a:ext cx="1562100" cy="615950"/>
              </a:xfrm>
              <a:custGeom>
                <a:avLst/>
                <a:gdLst>
                  <a:gd name="T0" fmla="*/ 342 w 369"/>
                  <a:gd name="T1" fmla="*/ 137 h 145"/>
                  <a:gd name="T2" fmla="*/ 309 w 369"/>
                  <a:gd name="T3" fmla="*/ 126 h 145"/>
                  <a:gd name="T4" fmla="*/ 287 w 369"/>
                  <a:gd name="T5" fmla="*/ 131 h 145"/>
                  <a:gd name="T6" fmla="*/ 256 w 369"/>
                  <a:gd name="T7" fmla="*/ 140 h 145"/>
                  <a:gd name="T8" fmla="*/ 224 w 369"/>
                  <a:gd name="T9" fmla="*/ 127 h 145"/>
                  <a:gd name="T10" fmla="*/ 201 w 369"/>
                  <a:gd name="T11" fmla="*/ 121 h 145"/>
                  <a:gd name="T12" fmla="*/ 175 w 369"/>
                  <a:gd name="T13" fmla="*/ 127 h 145"/>
                  <a:gd name="T14" fmla="*/ 138 w 369"/>
                  <a:gd name="T15" fmla="*/ 136 h 145"/>
                  <a:gd name="T16" fmla="*/ 99 w 369"/>
                  <a:gd name="T17" fmla="*/ 118 h 145"/>
                  <a:gd name="T18" fmla="*/ 77 w 369"/>
                  <a:gd name="T19" fmla="*/ 111 h 145"/>
                  <a:gd name="T20" fmla="*/ 43 w 369"/>
                  <a:gd name="T21" fmla="*/ 120 h 145"/>
                  <a:gd name="T22" fmla="*/ 25 w 369"/>
                  <a:gd name="T23" fmla="*/ 124 h 145"/>
                  <a:gd name="T24" fmla="*/ 2 w 369"/>
                  <a:gd name="T25" fmla="*/ 116 h 145"/>
                  <a:gd name="T26" fmla="*/ 0 w 369"/>
                  <a:gd name="T27" fmla="*/ 109 h 145"/>
                  <a:gd name="T28" fmla="*/ 23 w 369"/>
                  <a:gd name="T29" fmla="*/ 82 h 145"/>
                  <a:gd name="T30" fmla="*/ 92 w 369"/>
                  <a:gd name="T31" fmla="*/ 32 h 145"/>
                  <a:gd name="T32" fmla="*/ 171 w 369"/>
                  <a:gd name="T33" fmla="*/ 0 h 145"/>
                  <a:gd name="T34" fmla="*/ 171 w 369"/>
                  <a:gd name="T35" fmla="*/ 0 h 145"/>
                  <a:gd name="T36" fmla="*/ 176 w 369"/>
                  <a:gd name="T37" fmla="*/ 0 h 145"/>
                  <a:gd name="T38" fmla="*/ 266 w 369"/>
                  <a:gd name="T39" fmla="*/ 42 h 145"/>
                  <a:gd name="T40" fmla="*/ 355 w 369"/>
                  <a:gd name="T41" fmla="*/ 118 h 145"/>
                  <a:gd name="T42" fmla="*/ 369 w 369"/>
                  <a:gd name="T43" fmla="*/ 138 h 145"/>
                  <a:gd name="T44" fmla="*/ 365 w 369"/>
                  <a:gd name="T45" fmla="*/ 143 h 145"/>
                  <a:gd name="T46" fmla="*/ 360 w 369"/>
                  <a:gd name="T47" fmla="*/ 145 h 145"/>
                  <a:gd name="T48" fmla="*/ 343 w 369"/>
                  <a:gd name="T49" fmla="*/ 135 h 145"/>
                  <a:gd name="T50" fmla="*/ 360 w 369"/>
                  <a:gd name="T51" fmla="*/ 142 h 145"/>
                  <a:gd name="T52" fmla="*/ 364 w 369"/>
                  <a:gd name="T53" fmla="*/ 141 h 145"/>
                  <a:gd name="T54" fmla="*/ 366 w 369"/>
                  <a:gd name="T55" fmla="*/ 138 h 145"/>
                  <a:gd name="T56" fmla="*/ 353 w 369"/>
                  <a:gd name="T57" fmla="*/ 120 h 145"/>
                  <a:gd name="T58" fmla="*/ 265 w 369"/>
                  <a:gd name="T59" fmla="*/ 44 h 145"/>
                  <a:gd name="T60" fmla="*/ 176 w 369"/>
                  <a:gd name="T61" fmla="*/ 3 h 145"/>
                  <a:gd name="T62" fmla="*/ 172 w 369"/>
                  <a:gd name="T63" fmla="*/ 3 h 145"/>
                  <a:gd name="T64" fmla="*/ 172 w 369"/>
                  <a:gd name="T65" fmla="*/ 3 h 145"/>
                  <a:gd name="T66" fmla="*/ 148 w 369"/>
                  <a:gd name="T67" fmla="*/ 7 h 145"/>
                  <a:gd name="T68" fmla="*/ 94 w 369"/>
                  <a:gd name="T69" fmla="*/ 34 h 145"/>
                  <a:gd name="T70" fmla="*/ 24 w 369"/>
                  <a:gd name="T71" fmla="*/ 83 h 145"/>
                  <a:gd name="T72" fmla="*/ 3 w 369"/>
                  <a:gd name="T73" fmla="*/ 109 h 145"/>
                  <a:gd name="T74" fmla="*/ 4 w 369"/>
                  <a:gd name="T75" fmla="*/ 114 h 145"/>
                  <a:gd name="T76" fmla="*/ 25 w 369"/>
                  <a:gd name="T77" fmla="*/ 121 h 145"/>
                  <a:gd name="T78" fmla="*/ 42 w 369"/>
                  <a:gd name="T79" fmla="*/ 118 h 145"/>
                  <a:gd name="T80" fmla="*/ 77 w 369"/>
                  <a:gd name="T81" fmla="*/ 109 h 145"/>
                  <a:gd name="T82" fmla="*/ 101 w 369"/>
                  <a:gd name="T83" fmla="*/ 116 h 145"/>
                  <a:gd name="T84" fmla="*/ 138 w 369"/>
                  <a:gd name="T85" fmla="*/ 133 h 145"/>
                  <a:gd name="T86" fmla="*/ 174 w 369"/>
                  <a:gd name="T87" fmla="*/ 124 h 145"/>
                  <a:gd name="T88" fmla="*/ 201 w 369"/>
                  <a:gd name="T89" fmla="*/ 119 h 145"/>
                  <a:gd name="T90" fmla="*/ 225 w 369"/>
                  <a:gd name="T91" fmla="*/ 125 h 145"/>
                  <a:gd name="T92" fmla="*/ 256 w 369"/>
                  <a:gd name="T93" fmla="*/ 137 h 145"/>
                  <a:gd name="T94" fmla="*/ 286 w 369"/>
                  <a:gd name="T95" fmla="*/ 129 h 145"/>
                  <a:gd name="T96" fmla="*/ 309 w 369"/>
                  <a:gd name="T97" fmla="*/ 12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9" h="145">
                    <a:moveTo>
                      <a:pt x="360" y="145"/>
                    </a:moveTo>
                    <a:cubicBezTo>
                      <a:pt x="355" y="145"/>
                      <a:pt x="350" y="141"/>
                      <a:pt x="342" y="137"/>
                    </a:cubicBezTo>
                    <a:cubicBezTo>
                      <a:pt x="342" y="137"/>
                      <a:pt x="342" y="137"/>
                      <a:pt x="342" y="137"/>
                    </a:cubicBezTo>
                    <a:cubicBezTo>
                      <a:pt x="334" y="133"/>
                      <a:pt x="323" y="126"/>
                      <a:pt x="309" y="126"/>
                    </a:cubicBezTo>
                    <a:cubicBezTo>
                      <a:pt x="309" y="126"/>
                      <a:pt x="309" y="126"/>
                      <a:pt x="309" y="126"/>
                    </a:cubicBezTo>
                    <a:cubicBezTo>
                      <a:pt x="302" y="126"/>
                      <a:pt x="295" y="127"/>
                      <a:pt x="287" y="131"/>
                    </a:cubicBezTo>
                    <a:cubicBezTo>
                      <a:pt x="287" y="131"/>
                      <a:pt x="287" y="131"/>
                      <a:pt x="287" y="131"/>
                    </a:cubicBezTo>
                    <a:cubicBezTo>
                      <a:pt x="273" y="137"/>
                      <a:pt x="264" y="140"/>
                      <a:pt x="256" y="140"/>
                    </a:cubicBezTo>
                    <a:cubicBezTo>
                      <a:pt x="256" y="140"/>
                      <a:pt x="256" y="140"/>
                      <a:pt x="256" y="140"/>
                    </a:cubicBezTo>
                    <a:cubicBezTo>
                      <a:pt x="246" y="140"/>
                      <a:pt x="239" y="134"/>
                      <a:pt x="224" y="127"/>
                    </a:cubicBezTo>
                    <a:cubicBezTo>
                      <a:pt x="224" y="127"/>
                      <a:pt x="224" y="127"/>
                      <a:pt x="224" y="127"/>
                    </a:cubicBezTo>
                    <a:cubicBezTo>
                      <a:pt x="216" y="123"/>
                      <a:pt x="208" y="121"/>
                      <a:pt x="201" y="121"/>
                    </a:cubicBezTo>
                    <a:cubicBezTo>
                      <a:pt x="201" y="121"/>
                      <a:pt x="201" y="121"/>
                      <a:pt x="201" y="121"/>
                    </a:cubicBezTo>
                    <a:cubicBezTo>
                      <a:pt x="186" y="121"/>
                      <a:pt x="175" y="127"/>
                      <a:pt x="175" y="12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159" y="133"/>
                      <a:pt x="147" y="136"/>
                      <a:pt x="138" y="136"/>
                    </a:cubicBezTo>
                    <a:cubicBezTo>
                      <a:pt x="138" y="136"/>
                      <a:pt x="138" y="136"/>
                      <a:pt x="138" y="136"/>
                    </a:cubicBezTo>
                    <a:cubicBezTo>
                      <a:pt x="121" y="136"/>
                      <a:pt x="111" y="128"/>
                      <a:pt x="99" y="118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92" y="113"/>
                      <a:pt x="85" y="111"/>
                      <a:pt x="77" y="111"/>
                    </a:cubicBezTo>
                    <a:cubicBezTo>
                      <a:pt x="77" y="111"/>
                      <a:pt x="77" y="111"/>
                      <a:pt x="77" y="111"/>
                    </a:cubicBezTo>
                    <a:cubicBezTo>
                      <a:pt x="65" y="111"/>
                      <a:pt x="52" y="116"/>
                      <a:pt x="43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37" y="122"/>
                      <a:pt x="31" y="124"/>
                      <a:pt x="25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14" y="123"/>
                      <a:pt x="5" y="121"/>
                      <a:pt x="2" y="116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1" y="114"/>
                      <a:pt x="0" y="111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2"/>
                      <a:pt x="8" y="94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46" y="62"/>
                      <a:pt x="55" y="59"/>
                      <a:pt x="92" y="32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132" y="2"/>
                      <a:pt x="170" y="0"/>
                      <a:pt x="171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4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15" y="0"/>
                      <a:pt x="250" y="31"/>
                      <a:pt x="266" y="42"/>
                    </a:cubicBezTo>
                    <a:cubicBezTo>
                      <a:pt x="266" y="42"/>
                      <a:pt x="266" y="42"/>
                      <a:pt x="266" y="42"/>
                    </a:cubicBezTo>
                    <a:cubicBezTo>
                      <a:pt x="283" y="53"/>
                      <a:pt x="339" y="104"/>
                      <a:pt x="355" y="118"/>
                    </a:cubicBezTo>
                    <a:cubicBezTo>
                      <a:pt x="355" y="118"/>
                      <a:pt x="355" y="118"/>
                      <a:pt x="355" y="118"/>
                    </a:cubicBezTo>
                    <a:cubicBezTo>
                      <a:pt x="366" y="128"/>
                      <a:pt x="369" y="134"/>
                      <a:pt x="369" y="138"/>
                    </a:cubicBezTo>
                    <a:cubicBezTo>
                      <a:pt x="369" y="138"/>
                      <a:pt x="369" y="138"/>
                      <a:pt x="369" y="138"/>
                    </a:cubicBezTo>
                    <a:cubicBezTo>
                      <a:pt x="369" y="142"/>
                      <a:pt x="365" y="143"/>
                      <a:pt x="365" y="143"/>
                    </a:cubicBezTo>
                    <a:cubicBezTo>
                      <a:pt x="365" y="143"/>
                      <a:pt x="365" y="143"/>
                      <a:pt x="365" y="143"/>
                    </a:cubicBezTo>
                    <a:cubicBezTo>
                      <a:pt x="364" y="144"/>
                      <a:pt x="362" y="145"/>
                      <a:pt x="360" y="145"/>
                    </a:cubicBezTo>
                    <a:cubicBezTo>
                      <a:pt x="360" y="145"/>
                      <a:pt x="360" y="145"/>
                      <a:pt x="360" y="145"/>
                    </a:cubicBezTo>
                    <a:cubicBezTo>
                      <a:pt x="360" y="145"/>
                      <a:pt x="360" y="145"/>
                      <a:pt x="360" y="145"/>
                    </a:cubicBezTo>
                    <a:close/>
                    <a:moveTo>
                      <a:pt x="343" y="135"/>
                    </a:moveTo>
                    <a:cubicBezTo>
                      <a:pt x="351" y="139"/>
                      <a:pt x="356" y="142"/>
                      <a:pt x="360" y="142"/>
                    </a:cubicBezTo>
                    <a:cubicBezTo>
                      <a:pt x="360" y="142"/>
                      <a:pt x="360" y="142"/>
                      <a:pt x="360" y="142"/>
                    </a:cubicBezTo>
                    <a:cubicBezTo>
                      <a:pt x="361" y="142"/>
                      <a:pt x="363" y="142"/>
                      <a:pt x="364" y="141"/>
                    </a:cubicBezTo>
                    <a:cubicBezTo>
                      <a:pt x="364" y="141"/>
                      <a:pt x="364" y="141"/>
                      <a:pt x="364" y="141"/>
                    </a:cubicBezTo>
                    <a:cubicBezTo>
                      <a:pt x="364" y="141"/>
                      <a:pt x="366" y="140"/>
                      <a:pt x="366" y="138"/>
                    </a:cubicBezTo>
                    <a:cubicBezTo>
                      <a:pt x="366" y="138"/>
                      <a:pt x="366" y="138"/>
                      <a:pt x="366" y="138"/>
                    </a:cubicBezTo>
                    <a:cubicBezTo>
                      <a:pt x="366" y="135"/>
                      <a:pt x="364" y="129"/>
                      <a:pt x="353" y="120"/>
                    </a:cubicBezTo>
                    <a:cubicBezTo>
                      <a:pt x="353" y="120"/>
                      <a:pt x="353" y="120"/>
                      <a:pt x="353" y="120"/>
                    </a:cubicBezTo>
                    <a:cubicBezTo>
                      <a:pt x="338" y="106"/>
                      <a:pt x="281" y="55"/>
                      <a:pt x="265" y="44"/>
                    </a:cubicBezTo>
                    <a:cubicBezTo>
                      <a:pt x="265" y="44"/>
                      <a:pt x="265" y="44"/>
                      <a:pt x="265" y="44"/>
                    </a:cubicBezTo>
                    <a:cubicBezTo>
                      <a:pt x="249" y="33"/>
                      <a:pt x="214" y="3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4" y="3"/>
                      <a:pt x="173" y="3"/>
                      <a:pt x="172" y="3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3"/>
                      <a:pt x="162" y="3"/>
                      <a:pt x="148" y="7"/>
                    </a:cubicBezTo>
                    <a:cubicBezTo>
                      <a:pt x="148" y="7"/>
                      <a:pt x="148" y="7"/>
                      <a:pt x="148" y="7"/>
                    </a:cubicBezTo>
                    <a:cubicBezTo>
                      <a:pt x="133" y="11"/>
                      <a:pt x="114" y="18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57" y="61"/>
                      <a:pt x="47" y="64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9" y="96"/>
                      <a:pt x="2" y="103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11"/>
                      <a:pt x="3" y="113"/>
                      <a:pt x="4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6" y="118"/>
                      <a:pt x="15" y="121"/>
                      <a:pt x="25" y="121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30" y="121"/>
                      <a:pt x="37" y="120"/>
                      <a:pt x="42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52" y="114"/>
                      <a:pt x="64" y="109"/>
                      <a:pt x="77" y="10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85" y="109"/>
                      <a:pt x="93" y="111"/>
                      <a:pt x="101" y="116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113" y="126"/>
                      <a:pt x="122" y="133"/>
                      <a:pt x="138" y="133"/>
                    </a:cubicBezTo>
                    <a:cubicBezTo>
                      <a:pt x="138" y="133"/>
                      <a:pt x="138" y="133"/>
                      <a:pt x="138" y="133"/>
                    </a:cubicBezTo>
                    <a:cubicBezTo>
                      <a:pt x="147" y="133"/>
                      <a:pt x="158" y="131"/>
                      <a:pt x="174" y="124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74" y="124"/>
                      <a:pt x="186" y="119"/>
                      <a:pt x="201" y="119"/>
                    </a:cubicBezTo>
                    <a:cubicBezTo>
                      <a:pt x="201" y="119"/>
                      <a:pt x="201" y="119"/>
                      <a:pt x="201" y="119"/>
                    </a:cubicBezTo>
                    <a:cubicBezTo>
                      <a:pt x="208" y="119"/>
                      <a:pt x="217" y="120"/>
                      <a:pt x="225" y="125"/>
                    </a:cubicBezTo>
                    <a:cubicBezTo>
                      <a:pt x="225" y="125"/>
                      <a:pt x="225" y="125"/>
                      <a:pt x="225" y="125"/>
                    </a:cubicBezTo>
                    <a:cubicBezTo>
                      <a:pt x="240" y="132"/>
                      <a:pt x="247" y="137"/>
                      <a:pt x="256" y="137"/>
                    </a:cubicBezTo>
                    <a:cubicBezTo>
                      <a:pt x="256" y="137"/>
                      <a:pt x="256" y="137"/>
                      <a:pt x="256" y="137"/>
                    </a:cubicBezTo>
                    <a:cubicBezTo>
                      <a:pt x="263" y="137"/>
                      <a:pt x="272" y="135"/>
                      <a:pt x="286" y="129"/>
                    </a:cubicBezTo>
                    <a:cubicBezTo>
                      <a:pt x="286" y="129"/>
                      <a:pt x="286" y="129"/>
                      <a:pt x="286" y="129"/>
                    </a:cubicBezTo>
                    <a:cubicBezTo>
                      <a:pt x="294" y="125"/>
                      <a:pt x="302" y="123"/>
                      <a:pt x="309" y="123"/>
                    </a:cubicBezTo>
                    <a:cubicBezTo>
                      <a:pt x="309" y="123"/>
                      <a:pt x="309" y="123"/>
                      <a:pt x="309" y="123"/>
                    </a:cubicBezTo>
                    <a:cubicBezTo>
                      <a:pt x="324" y="123"/>
                      <a:pt x="335" y="131"/>
                      <a:pt x="343" y="135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19" name="Freeform 58"/>
              <p:cNvSpPr>
                <a:spLocks noEditPoints="1"/>
              </p:cNvSpPr>
              <p:nvPr/>
            </p:nvSpPr>
            <p:spPr bwMode="auto">
              <a:xfrm>
                <a:off x="7608887" y="7967663"/>
                <a:ext cx="1452563" cy="136525"/>
              </a:xfrm>
              <a:custGeom>
                <a:avLst/>
                <a:gdLst>
                  <a:gd name="T0" fmla="*/ 341 w 343"/>
                  <a:gd name="T1" fmla="*/ 27 h 32"/>
                  <a:gd name="T2" fmla="*/ 337 w 343"/>
                  <a:gd name="T3" fmla="*/ 32 h 32"/>
                  <a:gd name="T4" fmla="*/ 243 w 343"/>
                  <a:gd name="T5" fmla="*/ 28 h 32"/>
                  <a:gd name="T6" fmla="*/ 252 w 343"/>
                  <a:gd name="T7" fmla="*/ 28 h 32"/>
                  <a:gd name="T8" fmla="*/ 249 w 343"/>
                  <a:gd name="T9" fmla="*/ 31 h 32"/>
                  <a:gd name="T10" fmla="*/ 319 w 343"/>
                  <a:gd name="T11" fmla="*/ 24 h 32"/>
                  <a:gd name="T12" fmla="*/ 329 w 343"/>
                  <a:gd name="T13" fmla="*/ 27 h 32"/>
                  <a:gd name="T14" fmla="*/ 319 w 343"/>
                  <a:gd name="T15" fmla="*/ 24 h 32"/>
                  <a:gd name="T16" fmla="*/ 271 w 343"/>
                  <a:gd name="T17" fmla="*/ 21 h 32"/>
                  <a:gd name="T18" fmla="*/ 262 w 343"/>
                  <a:gd name="T19" fmla="*/ 27 h 32"/>
                  <a:gd name="T20" fmla="*/ 225 w 343"/>
                  <a:gd name="T21" fmla="*/ 20 h 32"/>
                  <a:gd name="T22" fmla="*/ 233 w 343"/>
                  <a:gd name="T23" fmla="*/ 27 h 32"/>
                  <a:gd name="T24" fmla="*/ 128 w 343"/>
                  <a:gd name="T25" fmla="*/ 26 h 32"/>
                  <a:gd name="T26" fmla="*/ 132 w 343"/>
                  <a:gd name="T27" fmla="*/ 24 h 32"/>
                  <a:gd name="T28" fmla="*/ 138 w 343"/>
                  <a:gd name="T29" fmla="*/ 26 h 32"/>
                  <a:gd name="T30" fmla="*/ 128 w 343"/>
                  <a:gd name="T31" fmla="*/ 26 h 32"/>
                  <a:gd name="T32" fmla="*/ 118 w 343"/>
                  <a:gd name="T33" fmla="*/ 21 h 32"/>
                  <a:gd name="T34" fmla="*/ 108 w 343"/>
                  <a:gd name="T35" fmla="*/ 20 h 32"/>
                  <a:gd name="T36" fmla="*/ 152 w 343"/>
                  <a:gd name="T37" fmla="*/ 19 h 32"/>
                  <a:gd name="T38" fmla="*/ 157 w 343"/>
                  <a:gd name="T39" fmla="*/ 20 h 32"/>
                  <a:gd name="T40" fmla="*/ 148 w 343"/>
                  <a:gd name="T41" fmla="*/ 24 h 32"/>
                  <a:gd name="T42" fmla="*/ 281 w 343"/>
                  <a:gd name="T43" fmla="*/ 21 h 32"/>
                  <a:gd name="T44" fmla="*/ 290 w 343"/>
                  <a:gd name="T45" fmla="*/ 17 h 32"/>
                  <a:gd name="T46" fmla="*/ 281 w 343"/>
                  <a:gd name="T47" fmla="*/ 21 h 32"/>
                  <a:gd name="T48" fmla="*/ 301 w 343"/>
                  <a:gd name="T49" fmla="*/ 17 h 32"/>
                  <a:gd name="T50" fmla="*/ 310 w 343"/>
                  <a:gd name="T51" fmla="*/ 20 h 32"/>
                  <a:gd name="T52" fmla="*/ 205 w 343"/>
                  <a:gd name="T53" fmla="*/ 15 h 32"/>
                  <a:gd name="T54" fmla="*/ 215 w 343"/>
                  <a:gd name="T55" fmla="*/ 15 h 32"/>
                  <a:gd name="T56" fmla="*/ 216 w 343"/>
                  <a:gd name="T57" fmla="*/ 16 h 32"/>
                  <a:gd name="T58" fmla="*/ 166 w 343"/>
                  <a:gd name="T59" fmla="*/ 15 h 32"/>
                  <a:gd name="T60" fmla="*/ 176 w 343"/>
                  <a:gd name="T61" fmla="*/ 15 h 32"/>
                  <a:gd name="T62" fmla="*/ 166 w 343"/>
                  <a:gd name="T63" fmla="*/ 15 h 32"/>
                  <a:gd name="T64" fmla="*/ 92 w 343"/>
                  <a:gd name="T65" fmla="*/ 8 h 32"/>
                  <a:gd name="T66" fmla="*/ 98 w 343"/>
                  <a:gd name="T67" fmla="*/ 9 h 32"/>
                  <a:gd name="T68" fmla="*/ 100 w 343"/>
                  <a:gd name="T69" fmla="*/ 14 h 32"/>
                  <a:gd name="T70" fmla="*/ 25 w 343"/>
                  <a:gd name="T71" fmla="*/ 11 h 32"/>
                  <a:gd name="T72" fmla="*/ 15 w 343"/>
                  <a:gd name="T73" fmla="*/ 14 h 32"/>
                  <a:gd name="T74" fmla="*/ 186 w 343"/>
                  <a:gd name="T75" fmla="*/ 14 h 32"/>
                  <a:gd name="T76" fmla="*/ 191 w 343"/>
                  <a:gd name="T77" fmla="*/ 11 h 32"/>
                  <a:gd name="T78" fmla="*/ 196 w 343"/>
                  <a:gd name="T79" fmla="*/ 14 h 32"/>
                  <a:gd name="T80" fmla="*/ 186 w 343"/>
                  <a:gd name="T81" fmla="*/ 14 h 32"/>
                  <a:gd name="T82" fmla="*/ 1 w 343"/>
                  <a:gd name="T83" fmla="*/ 5 h 32"/>
                  <a:gd name="T84" fmla="*/ 3 w 343"/>
                  <a:gd name="T85" fmla="*/ 3 h 32"/>
                  <a:gd name="T86" fmla="*/ 6 w 343"/>
                  <a:gd name="T87" fmla="*/ 10 h 32"/>
                  <a:gd name="T88" fmla="*/ 1 w 343"/>
                  <a:gd name="T89" fmla="*/ 5 h 32"/>
                  <a:gd name="T90" fmla="*/ 44 w 343"/>
                  <a:gd name="T91" fmla="*/ 6 h 32"/>
                  <a:gd name="T92" fmla="*/ 36 w 343"/>
                  <a:gd name="T93" fmla="*/ 11 h 32"/>
                  <a:gd name="T94" fmla="*/ 64 w 343"/>
                  <a:gd name="T95" fmla="*/ 1 h 32"/>
                  <a:gd name="T96" fmla="*/ 55 w 343"/>
                  <a:gd name="T97" fmla="*/ 5 h 32"/>
                  <a:gd name="T98" fmla="*/ 74 w 343"/>
                  <a:gd name="T99" fmla="*/ 3 h 32"/>
                  <a:gd name="T100" fmla="*/ 84 w 343"/>
                  <a:gd name="T101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3" h="32">
                    <a:moveTo>
                      <a:pt x="337" y="30"/>
                    </a:moveTo>
                    <a:cubicBezTo>
                      <a:pt x="338" y="30"/>
                      <a:pt x="339" y="29"/>
                      <a:pt x="341" y="27"/>
                    </a:cubicBezTo>
                    <a:cubicBezTo>
                      <a:pt x="341" y="27"/>
                      <a:pt x="341" y="27"/>
                      <a:pt x="341" y="27"/>
                    </a:cubicBezTo>
                    <a:cubicBezTo>
                      <a:pt x="343" y="29"/>
                      <a:pt x="343" y="29"/>
                      <a:pt x="343" y="29"/>
                    </a:cubicBezTo>
                    <a:cubicBezTo>
                      <a:pt x="341" y="31"/>
                      <a:pt x="339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0"/>
                      <a:pt x="337" y="30"/>
                      <a:pt x="337" y="30"/>
                    </a:cubicBezTo>
                    <a:close/>
                    <a:moveTo>
                      <a:pt x="242" y="30"/>
                    </a:moveTo>
                    <a:cubicBezTo>
                      <a:pt x="243" y="28"/>
                      <a:pt x="243" y="28"/>
                      <a:pt x="243" y="28"/>
                    </a:cubicBezTo>
                    <a:cubicBezTo>
                      <a:pt x="245" y="28"/>
                      <a:pt x="247" y="28"/>
                      <a:pt x="249" y="28"/>
                    </a:cubicBezTo>
                    <a:cubicBezTo>
                      <a:pt x="249" y="28"/>
                      <a:pt x="249" y="28"/>
                      <a:pt x="249" y="28"/>
                    </a:cubicBezTo>
                    <a:cubicBezTo>
                      <a:pt x="250" y="28"/>
                      <a:pt x="251" y="28"/>
                      <a:pt x="252" y="28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53" y="31"/>
                      <a:pt x="253" y="31"/>
                      <a:pt x="253" y="31"/>
                    </a:cubicBezTo>
                    <a:cubicBezTo>
                      <a:pt x="252" y="31"/>
                      <a:pt x="250" y="31"/>
                      <a:pt x="249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47" y="31"/>
                      <a:pt x="245" y="31"/>
                      <a:pt x="242" y="30"/>
                    </a:cubicBezTo>
                    <a:close/>
                    <a:moveTo>
                      <a:pt x="319" y="24"/>
                    </a:moveTo>
                    <a:cubicBezTo>
                      <a:pt x="319" y="24"/>
                      <a:pt x="319" y="24"/>
                      <a:pt x="319" y="24"/>
                    </a:cubicBezTo>
                    <a:cubicBezTo>
                      <a:pt x="320" y="21"/>
                      <a:pt x="320" y="21"/>
                      <a:pt x="320" y="21"/>
                    </a:cubicBezTo>
                    <a:cubicBezTo>
                      <a:pt x="324" y="23"/>
                      <a:pt x="327" y="25"/>
                      <a:pt x="329" y="27"/>
                    </a:cubicBezTo>
                    <a:cubicBezTo>
                      <a:pt x="329" y="27"/>
                      <a:pt x="329" y="27"/>
                      <a:pt x="329" y="27"/>
                    </a:cubicBezTo>
                    <a:cubicBezTo>
                      <a:pt x="327" y="29"/>
                      <a:pt x="327" y="29"/>
                      <a:pt x="327" y="29"/>
                    </a:cubicBezTo>
                    <a:cubicBezTo>
                      <a:pt x="325" y="27"/>
                      <a:pt x="322" y="25"/>
                      <a:pt x="319" y="24"/>
                    </a:cubicBezTo>
                    <a:close/>
                    <a:moveTo>
                      <a:pt x="261" y="25"/>
                    </a:moveTo>
                    <a:cubicBezTo>
                      <a:pt x="264" y="24"/>
                      <a:pt x="267" y="23"/>
                      <a:pt x="271" y="21"/>
                    </a:cubicBezTo>
                    <a:cubicBezTo>
                      <a:pt x="271" y="21"/>
                      <a:pt x="271" y="21"/>
                      <a:pt x="271" y="21"/>
                    </a:cubicBezTo>
                    <a:cubicBezTo>
                      <a:pt x="272" y="24"/>
                      <a:pt x="272" y="24"/>
                      <a:pt x="272" y="24"/>
                    </a:cubicBezTo>
                    <a:cubicBezTo>
                      <a:pt x="268" y="25"/>
                      <a:pt x="265" y="26"/>
                      <a:pt x="262" y="27"/>
                    </a:cubicBezTo>
                    <a:cubicBezTo>
                      <a:pt x="262" y="27"/>
                      <a:pt x="262" y="27"/>
                      <a:pt x="262" y="27"/>
                    </a:cubicBezTo>
                    <a:cubicBezTo>
                      <a:pt x="261" y="25"/>
                      <a:pt x="261" y="25"/>
                      <a:pt x="261" y="25"/>
                    </a:cubicBezTo>
                    <a:close/>
                    <a:moveTo>
                      <a:pt x="224" y="22"/>
                    </a:moveTo>
                    <a:cubicBezTo>
                      <a:pt x="225" y="20"/>
                      <a:pt x="225" y="20"/>
                      <a:pt x="225" y="20"/>
                    </a:cubicBezTo>
                    <a:cubicBezTo>
                      <a:pt x="228" y="22"/>
                      <a:pt x="231" y="23"/>
                      <a:pt x="234" y="24"/>
                    </a:cubicBezTo>
                    <a:cubicBezTo>
                      <a:pt x="234" y="24"/>
                      <a:pt x="234" y="24"/>
                      <a:pt x="234" y="24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30" y="25"/>
                      <a:pt x="227" y="24"/>
                      <a:pt x="224" y="22"/>
                    </a:cubicBezTo>
                    <a:close/>
                    <a:moveTo>
                      <a:pt x="128" y="26"/>
                    </a:move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3"/>
                      <a:pt x="128" y="23"/>
                      <a:pt x="128" y="23"/>
                    </a:cubicBezTo>
                    <a:cubicBezTo>
                      <a:pt x="129" y="24"/>
                      <a:pt x="131" y="24"/>
                      <a:pt x="132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4" y="24"/>
                      <a:pt x="136" y="24"/>
                      <a:pt x="138" y="23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6" y="26"/>
                      <a:pt x="134" y="26"/>
                      <a:pt x="132" y="26"/>
                    </a:cubicBezTo>
                    <a:cubicBezTo>
                      <a:pt x="132" y="26"/>
                      <a:pt x="132" y="26"/>
                      <a:pt x="132" y="26"/>
                    </a:cubicBezTo>
                    <a:cubicBezTo>
                      <a:pt x="131" y="26"/>
                      <a:pt x="129" y="26"/>
                      <a:pt x="128" y="26"/>
                    </a:cubicBezTo>
                    <a:close/>
                    <a:moveTo>
                      <a:pt x="108" y="20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12" y="19"/>
                      <a:pt x="115" y="20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4" y="23"/>
                      <a:pt x="111" y="21"/>
                      <a:pt x="108" y="20"/>
                    </a:cubicBezTo>
                    <a:close/>
                    <a:moveTo>
                      <a:pt x="147" y="21"/>
                    </a:moveTo>
                    <a:cubicBezTo>
                      <a:pt x="149" y="21"/>
                      <a:pt x="151" y="20"/>
                      <a:pt x="152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4" y="19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6" y="21"/>
                      <a:pt x="155" y="21"/>
                      <a:pt x="153" y="22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1" y="22"/>
                      <a:pt x="150" y="23"/>
                      <a:pt x="148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47" y="21"/>
                      <a:pt x="147" y="21"/>
                      <a:pt x="147" y="21"/>
                    </a:cubicBezTo>
                    <a:close/>
                    <a:moveTo>
                      <a:pt x="281" y="21"/>
                    </a:moveTo>
                    <a:cubicBezTo>
                      <a:pt x="280" y="19"/>
                      <a:pt x="280" y="19"/>
                      <a:pt x="280" y="19"/>
                    </a:cubicBezTo>
                    <a:cubicBezTo>
                      <a:pt x="284" y="18"/>
                      <a:pt x="287" y="17"/>
                      <a:pt x="290" y="17"/>
                    </a:cubicBezTo>
                    <a:cubicBezTo>
                      <a:pt x="290" y="17"/>
                      <a:pt x="290" y="17"/>
                      <a:pt x="290" y="17"/>
                    </a:cubicBezTo>
                    <a:cubicBezTo>
                      <a:pt x="291" y="19"/>
                      <a:pt x="291" y="19"/>
                      <a:pt x="291" y="19"/>
                    </a:cubicBezTo>
                    <a:cubicBezTo>
                      <a:pt x="287" y="20"/>
                      <a:pt x="284" y="20"/>
                      <a:pt x="281" y="21"/>
                    </a:cubicBezTo>
                    <a:cubicBezTo>
                      <a:pt x="281" y="21"/>
                      <a:pt x="281" y="21"/>
                      <a:pt x="281" y="21"/>
                    </a:cubicBezTo>
                    <a:cubicBezTo>
                      <a:pt x="281" y="21"/>
                      <a:pt x="281" y="21"/>
                      <a:pt x="281" y="21"/>
                    </a:cubicBezTo>
                    <a:close/>
                    <a:moveTo>
                      <a:pt x="300" y="19"/>
                    </a:moveTo>
                    <a:cubicBezTo>
                      <a:pt x="301" y="17"/>
                      <a:pt x="301" y="17"/>
                      <a:pt x="301" y="17"/>
                    </a:cubicBezTo>
                    <a:cubicBezTo>
                      <a:pt x="304" y="17"/>
                      <a:pt x="307" y="17"/>
                      <a:pt x="311" y="18"/>
                    </a:cubicBezTo>
                    <a:cubicBezTo>
                      <a:pt x="311" y="18"/>
                      <a:pt x="311" y="18"/>
                      <a:pt x="311" y="18"/>
                    </a:cubicBezTo>
                    <a:cubicBezTo>
                      <a:pt x="310" y="20"/>
                      <a:pt x="310" y="20"/>
                      <a:pt x="310" y="20"/>
                    </a:cubicBezTo>
                    <a:cubicBezTo>
                      <a:pt x="307" y="20"/>
                      <a:pt x="304" y="19"/>
                      <a:pt x="300" y="19"/>
                    </a:cubicBezTo>
                    <a:close/>
                    <a:moveTo>
                      <a:pt x="214" y="18"/>
                    </a:moveTo>
                    <a:cubicBezTo>
                      <a:pt x="211" y="16"/>
                      <a:pt x="208" y="16"/>
                      <a:pt x="205" y="15"/>
                    </a:cubicBezTo>
                    <a:cubicBezTo>
                      <a:pt x="205" y="15"/>
                      <a:pt x="205" y="15"/>
                      <a:pt x="205" y="15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9" y="13"/>
                      <a:pt x="212" y="14"/>
                      <a:pt x="215" y="15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15"/>
                      <a:pt x="215" y="16"/>
                      <a:pt x="216" y="16"/>
                    </a:cubicBezTo>
                    <a:cubicBezTo>
                      <a:pt x="216" y="16"/>
                      <a:pt x="216" y="16"/>
                      <a:pt x="216" y="16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4" y="18"/>
                      <a:pt x="214" y="18"/>
                      <a:pt x="214" y="18"/>
                    </a:cubicBezTo>
                    <a:close/>
                    <a:moveTo>
                      <a:pt x="166" y="15"/>
                    </a:moveTo>
                    <a:cubicBezTo>
                      <a:pt x="169" y="14"/>
                      <a:pt x="172" y="13"/>
                      <a:pt x="176" y="12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73" y="15"/>
                      <a:pt x="170" y="16"/>
                      <a:pt x="167" y="17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166" y="15"/>
                      <a:pt x="166" y="15"/>
                      <a:pt x="166" y="15"/>
                    </a:cubicBezTo>
                    <a:close/>
                    <a:moveTo>
                      <a:pt x="96" y="11"/>
                    </a:moveTo>
                    <a:cubicBezTo>
                      <a:pt x="95" y="10"/>
                      <a:pt x="93" y="9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5" y="7"/>
                      <a:pt x="96" y="8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10"/>
                      <a:pt x="100" y="11"/>
                      <a:pt x="101" y="12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98" y="13"/>
                      <a:pt x="97" y="12"/>
                      <a:pt x="96" y="11"/>
                    </a:cubicBezTo>
                    <a:close/>
                    <a:moveTo>
                      <a:pt x="15" y="11"/>
                    </a:moveTo>
                    <a:cubicBezTo>
                      <a:pt x="19" y="11"/>
                      <a:pt x="22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2" y="14"/>
                      <a:pt x="19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1"/>
                      <a:pt x="15" y="11"/>
                      <a:pt x="15" y="11"/>
                    </a:cubicBezTo>
                    <a:close/>
                    <a:moveTo>
                      <a:pt x="186" y="14"/>
                    </a:moveTo>
                    <a:cubicBezTo>
                      <a:pt x="186" y="11"/>
                      <a:pt x="186" y="11"/>
                      <a:pt x="186" y="11"/>
                    </a:cubicBezTo>
                    <a:cubicBezTo>
                      <a:pt x="188" y="11"/>
                      <a:pt x="190" y="11"/>
                      <a:pt x="191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3" y="11"/>
                      <a:pt x="194" y="11"/>
                      <a:pt x="196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94" y="14"/>
                      <a:pt x="193" y="13"/>
                      <a:pt x="191" y="13"/>
                    </a:cubicBezTo>
                    <a:cubicBezTo>
                      <a:pt x="191" y="13"/>
                      <a:pt x="191" y="13"/>
                      <a:pt x="191" y="13"/>
                    </a:cubicBezTo>
                    <a:cubicBezTo>
                      <a:pt x="190" y="13"/>
                      <a:pt x="188" y="14"/>
                      <a:pt x="186" y="14"/>
                    </a:cubicBezTo>
                    <a:cubicBezTo>
                      <a:pt x="186" y="14"/>
                      <a:pt x="186" y="14"/>
                      <a:pt x="186" y="14"/>
                    </a:cubicBezTo>
                    <a:cubicBezTo>
                      <a:pt x="186" y="14"/>
                      <a:pt x="186" y="14"/>
                      <a:pt x="186" y="14"/>
                    </a:cubicBezTo>
                    <a:close/>
                    <a:moveTo>
                      <a:pt x="1" y="5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1" y="11"/>
                      <a:pt x="0" y="8"/>
                      <a:pt x="1" y="5"/>
                    </a:cubicBezTo>
                    <a:close/>
                    <a:moveTo>
                      <a:pt x="35" y="9"/>
                    </a:moveTo>
                    <a:cubicBezTo>
                      <a:pt x="38" y="8"/>
                      <a:pt x="41" y="7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2" y="10"/>
                      <a:pt x="39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9"/>
                      <a:pt x="35" y="9"/>
                      <a:pt x="35" y="9"/>
                    </a:cubicBezTo>
                    <a:close/>
                    <a:moveTo>
                      <a:pt x="54" y="3"/>
                    </a:moveTo>
                    <a:cubicBezTo>
                      <a:pt x="57" y="2"/>
                      <a:pt x="60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4"/>
                      <a:pt x="58" y="4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3"/>
                      <a:pt x="54" y="3"/>
                      <a:pt x="54" y="3"/>
                    </a:cubicBezTo>
                    <a:close/>
                    <a:moveTo>
                      <a:pt x="74" y="3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7" y="0"/>
                      <a:pt x="81" y="1"/>
                      <a:pt x="84" y="2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0" y="3"/>
                      <a:pt x="77" y="3"/>
                      <a:pt x="74" y="3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0" name="Freeform 60"/>
              <p:cNvSpPr/>
              <p:nvPr/>
            </p:nvSpPr>
            <p:spPr bwMode="auto">
              <a:xfrm>
                <a:off x="6819900" y="8231188"/>
                <a:ext cx="2444750" cy="608013"/>
              </a:xfrm>
              <a:custGeom>
                <a:avLst/>
                <a:gdLst>
                  <a:gd name="T0" fmla="*/ 33 w 577"/>
                  <a:gd name="T1" fmla="*/ 83 h 143"/>
                  <a:gd name="T2" fmla="*/ 0 w 577"/>
                  <a:gd name="T3" fmla="*/ 110 h 143"/>
                  <a:gd name="T4" fmla="*/ 162 w 577"/>
                  <a:gd name="T5" fmla="*/ 135 h 143"/>
                  <a:gd name="T6" fmla="*/ 416 w 577"/>
                  <a:gd name="T7" fmla="*/ 126 h 143"/>
                  <a:gd name="T8" fmla="*/ 577 w 577"/>
                  <a:gd name="T9" fmla="*/ 23 h 143"/>
                  <a:gd name="T10" fmla="*/ 552 w 577"/>
                  <a:gd name="T11" fmla="*/ 0 h 143"/>
                  <a:gd name="T12" fmla="*/ 537 w 577"/>
                  <a:gd name="T13" fmla="*/ 33 h 143"/>
                  <a:gd name="T14" fmla="*/ 349 w 577"/>
                  <a:gd name="T15" fmla="*/ 101 h 143"/>
                  <a:gd name="T16" fmla="*/ 33 w 577"/>
                  <a:gd name="T17" fmla="*/ 8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7" h="143">
                    <a:moveTo>
                      <a:pt x="33" y="83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81" y="128"/>
                      <a:pt x="162" y="135"/>
                    </a:cubicBezTo>
                    <a:cubicBezTo>
                      <a:pt x="242" y="143"/>
                      <a:pt x="370" y="137"/>
                      <a:pt x="416" y="126"/>
                    </a:cubicBezTo>
                    <a:cubicBezTo>
                      <a:pt x="462" y="115"/>
                      <a:pt x="570" y="83"/>
                      <a:pt x="577" y="23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2" y="0"/>
                      <a:pt x="554" y="16"/>
                      <a:pt x="537" y="33"/>
                    </a:cubicBezTo>
                    <a:cubicBezTo>
                      <a:pt x="521" y="50"/>
                      <a:pt x="472" y="86"/>
                      <a:pt x="349" y="101"/>
                    </a:cubicBezTo>
                    <a:cubicBezTo>
                      <a:pt x="227" y="116"/>
                      <a:pt x="59" y="93"/>
                      <a:pt x="33" y="83"/>
                    </a:cubicBezTo>
                    <a:close/>
                  </a:path>
                </a:pathLst>
              </a:custGeom>
              <a:solidFill>
                <a:srgbClr val="FFED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1" name="Freeform 61"/>
              <p:cNvSpPr>
                <a:spLocks noEditPoints="1"/>
              </p:cNvSpPr>
              <p:nvPr/>
            </p:nvSpPr>
            <p:spPr bwMode="auto">
              <a:xfrm>
                <a:off x="6946900" y="8218488"/>
                <a:ext cx="2216150" cy="466725"/>
              </a:xfrm>
              <a:custGeom>
                <a:avLst/>
                <a:gdLst>
                  <a:gd name="T0" fmla="*/ 0 w 523"/>
                  <a:gd name="T1" fmla="*/ 85 h 110"/>
                  <a:gd name="T2" fmla="*/ 0 w 523"/>
                  <a:gd name="T3" fmla="*/ 83 h 110"/>
                  <a:gd name="T4" fmla="*/ 235 w 523"/>
                  <a:gd name="T5" fmla="*/ 108 h 110"/>
                  <a:gd name="T6" fmla="*/ 235 w 523"/>
                  <a:gd name="T7" fmla="*/ 108 h 110"/>
                  <a:gd name="T8" fmla="*/ 510 w 523"/>
                  <a:gd name="T9" fmla="*/ 31 h 110"/>
                  <a:gd name="T10" fmla="*/ 510 w 523"/>
                  <a:gd name="T11" fmla="*/ 31 h 110"/>
                  <a:gd name="T12" fmla="*/ 521 w 523"/>
                  <a:gd name="T13" fmla="*/ 7 h 110"/>
                  <a:gd name="T14" fmla="*/ 521 w 523"/>
                  <a:gd name="T15" fmla="*/ 7 h 110"/>
                  <a:gd name="T16" fmla="*/ 520 w 523"/>
                  <a:gd name="T17" fmla="*/ 1 h 110"/>
                  <a:gd name="T18" fmla="*/ 520 w 523"/>
                  <a:gd name="T19" fmla="*/ 1 h 110"/>
                  <a:gd name="T20" fmla="*/ 522 w 523"/>
                  <a:gd name="T21" fmla="*/ 0 h 110"/>
                  <a:gd name="T22" fmla="*/ 523 w 523"/>
                  <a:gd name="T23" fmla="*/ 7 h 110"/>
                  <a:gd name="T24" fmla="*/ 523 w 523"/>
                  <a:gd name="T25" fmla="*/ 7 h 110"/>
                  <a:gd name="T26" fmla="*/ 512 w 523"/>
                  <a:gd name="T27" fmla="*/ 33 h 110"/>
                  <a:gd name="T28" fmla="*/ 512 w 523"/>
                  <a:gd name="T29" fmla="*/ 33 h 110"/>
                  <a:gd name="T30" fmla="*/ 235 w 523"/>
                  <a:gd name="T31" fmla="*/ 110 h 110"/>
                  <a:gd name="T32" fmla="*/ 235 w 523"/>
                  <a:gd name="T33" fmla="*/ 110 h 110"/>
                  <a:gd name="T34" fmla="*/ 0 w 523"/>
                  <a:gd name="T35" fmla="*/ 85 h 110"/>
                  <a:gd name="T36" fmla="*/ 0 w 523"/>
                  <a:gd name="T37" fmla="*/ 85 h 110"/>
                  <a:gd name="T38" fmla="*/ 0 w 523"/>
                  <a:gd name="T39" fmla="*/ 85 h 110"/>
                  <a:gd name="T40" fmla="*/ 0 w 523"/>
                  <a:gd name="T41" fmla="*/ 8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3" h="110">
                    <a:moveTo>
                      <a:pt x="0" y="85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94" y="101"/>
                      <a:pt x="171" y="108"/>
                      <a:pt x="235" y="108"/>
                    </a:cubicBezTo>
                    <a:cubicBezTo>
                      <a:pt x="235" y="108"/>
                      <a:pt x="235" y="108"/>
                      <a:pt x="235" y="108"/>
                    </a:cubicBezTo>
                    <a:cubicBezTo>
                      <a:pt x="431" y="108"/>
                      <a:pt x="501" y="43"/>
                      <a:pt x="510" y="31"/>
                    </a:cubicBezTo>
                    <a:cubicBezTo>
                      <a:pt x="510" y="31"/>
                      <a:pt x="510" y="31"/>
                      <a:pt x="510" y="31"/>
                    </a:cubicBezTo>
                    <a:cubicBezTo>
                      <a:pt x="519" y="20"/>
                      <a:pt x="521" y="12"/>
                      <a:pt x="521" y="7"/>
                    </a:cubicBezTo>
                    <a:cubicBezTo>
                      <a:pt x="521" y="7"/>
                      <a:pt x="521" y="7"/>
                      <a:pt x="521" y="7"/>
                    </a:cubicBezTo>
                    <a:cubicBezTo>
                      <a:pt x="521" y="3"/>
                      <a:pt x="520" y="1"/>
                      <a:pt x="520" y="1"/>
                    </a:cubicBezTo>
                    <a:cubicBezTo>
                      <a:pt x="520" y="1"/>
                      <a:pt x="520" y="1"/>
                      <a:pt x="520" y="1"/>
                    </a:cubicBezTo>
                    <a:cubicBezTo>
                      <a:pt x="522" y="0"/>
                      <a:pt x="522" y="0"/>
                      <a:pt x="522" y="0"/>
                    </a:cubicBezTo>
                    <a:cubicBezTo>
                      <a:pt x="522" y="0"/>
                      <a:pt x="523" y="2"/>
                      <a:pt x="523" y="7"/>
                    </a:cubicBezTo>
                    <a:cubicBezTo>
                      <a:pt x="523" y="7"/>
                      <a:pt x="523" y="7"/>
                      <a:pt x="523" y="7"/>
                    </a:cubicBezTo>
                    <a:cubicBezTo>
                      <a:pt x="523" y="12"/>
                      <a:pt x="521" y="21"/>
                      <a:pt x="512" y="33"/>
                    </a:cubicBezTo>
                    <a:cubicBezTo>
                      <a:pt x="512" y="33"/>
                      <a:pt x="512" y="33"/>
                      <a:pt x="512" y="33"/>
                    </a:cubicBezTo>
                    <a:cubicBezTo>
                      <a:pt x="502" y="45"/>
                      <a:pt x="432" y="110"/>
                      <a:pt x="235" y="110"/>
                    </a:cubicBezTo>
                    <a:cubicBezTo>
                      <a:pt x="235" y="110"/>
                      <a:pt x="235" y="110"/>
                      <a:pt x="235" y="110"/>
                    </a:cubicBezTo>
                    <a:cubicBezTo>
                      <a:pt x="171" y="110"/>
                      <a:pt x="93" y="103"/>
                      <a:pt x="0" y="85"/>
                    </a:cubicBezTo>
                    <a:close/>
                    <a:moveTo>
                      <a:pt x="0" y="85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2" name="Freeform 62"/>
              <p:cNvSpPr/>
              <p:nvPr/>
            </p:nvSpPr>
            <p:spPr bwMode="auto">
              <a:xfrm>
                <a:off x="6807200" y="8324851"/>
                <a:ext cx="2470150" cy="501650"/>
              </a:xfrm>
              <a:custGeom>
                <a:avLst/>
                <a:gdLst>
                  <a:gd name="T0" fmla="*/ 0 w 583"/>
                  <a:gd name="T1" fmla="*/ 88 h 118"/>
                  <a:gd name="T2" fmla="*/ 1 w 583"/>
                  <a:gd name="T3" fmla="*/ 86 h 118"/>
                  <a:gd name="T4" fmla="*/ 267 w 583"/>
                  <a:gd name="T5" fmla="*/ 116 h 118"/>
                  <a:gd name="T6" fmla="*/ 267 w 583"/>
                  <a:gd name="T7" fmla="*/ 116 h 118"/>
                  <a:gd name="T8" fmla="*/ 562 w 583"/>
                  <a:gd name="T9" fmla="*/ 37 h 118"/>
                  <a:gd name="T10" fmla="*/ 562 w 583"/>
                  <a:gd name="T11" fmla="*/ 37 h 118"/>
                  <a:gd name="T12" fmla="*/ 580 w 583"/>
                  <a:gd name="T13" fmla="*/ 1 h 118"/>
                  <a:gd name="T14" fmla="*/ 580 w 583"/>
                  <a:gd name="T15" fmla="*/ 1 h 118"/>
                  <a:gd name="T16" fmla="*/ 580 w 583"/>
                  <a:gd name="T17" fmla="*/ 0 h 118"/>
                  <a:gd name="T18" fmla="*/ 580 w 583"/>
                  <a:gd name="T19" fmla="*/ 0 h 118"/>
                  <a:gd name="T20" fmla="*/ 580 w 583"/>
                  <a:gd name="T21" fmla="*/ 0 h 118"/>
                  <a:gd name="T22" fmla="*/ 583 w 583"/>
                  <a:gd name="T23" fmla="*/ 0 h 118"/>
                  <a:gd name="T24" fmla="*/ 583 w 583"/>
                  <a:gd name="T25" fmla="*/ 1 h 118"/>
                  <a:gd name="T26" fmla="*/ 583 w 583"/>
                  <a:gd name="T27" fmla="*/ 1 h 118"/>
                  <a:gd name="T28" fmla="*/ 564 w 583"/>
                  <a:gd name="T29" fmla="*/ 39 h 118"/>
                  <a:gd name="T30" fmla="*/ 564 w 583"/>
                  <a:gd name="T31" fmla="*/ 39 h 118"/>
                  <a:gd name="T32" fmla="*/ 267 w 583"/>
                  <a:gd name="T33" fmla="*/ 118 h 118"/>
                  <a:gd name="T34" fmla="*/ 267 w 583"/>
                  <a:gd name="T35" fmla="*/ 118 h 118"/>
                  <a:gd name="T36" fmla="*/ 0 w 583"/>
                  <a:gd name="T37" fmla="*/ 8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3" h="118">
                    <a:moveTo>
                      <a:pt x="0" y="88"/>
                    </a:moveTo>
                    <a:cubicBezTo>
                      <a:pt x="1" y="86"/>
                      <a:pt x="1" y="86"/>
                      <a:pt x="1" y="86"/>
                    </a:cubicBezTo>
                    <a:cubicBezTo>
                      <a:pt x="107" y="107"/>
                      <a:pt x="195" y="116"/>
                      <a:pt x="267" y="116"/>
                    </a:cubicBezTo>
                    <a:cubicBezTo>
                      <a:pt x="267" y="116"/>
                      <a:pt x="267" y="116"/>
                      <a:pt x="267" y="116"/>
                    </a:cubicBezTo>
                    <a:cubicBezTo>
                      <a:pt x="474" y="116"/>
                      <a:pt x="552" y="49"/>
                      <a:pt x="562" y="37"/>
                    </a:cubicBezTo>
                    <a:cubicBezTo>
                      <a:pt x="562" y="37"/>
                      <a:pt x="562" y="37"/>
                      <a:pt x="562" y="37"/>
                    </a:cubicBezTo>
                    <a:cubicBezTo>
                      <a:pt x="579" y="18"/>
                      <a:pt x="580" y="5"/>
                      <a:pt x="580" y="1"/>
                    </a:cubicBezTo>
                    <a:cubicBezTo>
                      <a:pt x="580" y="1"/>
                      <a:pt x="580" y="1"/>
                      <a:pt x="580" y="1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3" y="0"/>
                      <a:pt x="583" y="0"/>
                      <a:pt x="583" y="0"/>
                    </a:cubicBezTo>
                    <a:cubicBezTo>
                      <a:pt x="583" y="0"/>
                      <a:pt x="583" y="0"/>
                      <a:pt x="583" y="1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83" y="5"/>
                      <a:pt x="581" y="19"/>
                      <a:pt x="564" y="39"/>
                    </a:cubicBezTo>
                    <a:cubicBezTo>
                      <a:pt x="564" y="39"/>
                      <a:pt x="564" y="39"/>
                      <a:pt x="564" y="39"/>
                    </a:cubicBezTo>
                    <a:cubicBezTo>
                      <a:pt x="553" y="51"/>
                      <a:pt x="474" y="118"/>
                      <a:pt x="267" y="118"/>
                    </a:cubicBezTo>
                    <a:cubicBezTo>
                      <a:pt x="267" y="118"/>
                      <a:pt x="267" y="118"/>
                      <a:pt x="267" y="118"/>
                    </a:cubicBezTo>
                    <a:cubicBezTo>
                      <a:pt x="195" y="118"/>
                      <a:pt x="106" y="110"/>
                      <a:pt x="0" y="88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3" name="Freeform 63"/>
              <p:cNvSpPr>
                <a:spLocks noEditPoints="1"/>
              </p:cNvSpPr>
              <p:nvPr/>
            </p:nvSpPr>
            <p:spPr bwMode="auto">
              <a:xfrm>
                <a:off x="6892925" y="8281988"/>
                <a:ext cx="2333625" cy="476250"/>
              </a:xfrm>
              <a:custGeom>
                <a:avLst/>
                <a:gdLst>
                  <a:gd name="T0" fmla="*/ 239 w 551"/>
                  <a:gd name="T1" fmla="*/ 109 h 112"/>
                  <a:gd name="T2" fmla="*/ 239 w 551"/>
                  <a:gd name="T3" fmla="*/ 112 h 112"/>
                  <a:gd name="T4" fmla="*/ 216 w 551"/>
                  <a:gd name="T5" fmla="*/ 109 h 112"/>
                  <a:gd name="T6" fmla="*/ 216 w 551"/>
                  <a:gd name="T7" fmla="*/ 112 h 112"/>
                  <a:gd name="T8" fmla="*/ 266 w 551"/>
                  <a:gd name="T9" fmla="*/ 111 h 112"/>
                  <a:gd name="T10" fmla="*/ 196 w 551"/>
                  <a:gd name="T11" fmla="*/ 111 h 112"/>
                  <a:gd name="T12" fmla="*/ 206 w 551"/>
                  <a:gd name="T13" fmla="*/ 111 h 112"/>
                  <a:gd name="T14" fmla="*/ 286 w 551"/>
                  <a:gd name="T15" fmla="*/ 108 h 112"/>
                  <a:gd name="T16" fmla="*/ 276 w 551"/>
                  <a:gd name="T17" fmla="*/ 109 h 112"/>
                  <a:gd name="T18" fmla="*/ 186 w 551"/>
                  <a:gd name="T19" fmla="*/ 108 h 112"/>
                  <a:gd name="T20" fmla="*/ 306 w 551"/>
                  <a:gd name="T21" fmla="*/ 107 h 112"/>
                  <a:gd name="T22" fmla="*/ 296 w 551"/>
                  <a:gd name="T23" fmla="*/ 110 h 112"/>
                  <a:gd name="T24" fmla="*/ 166 w 551"/>
                  <a:gd name="T25" fmla="*/ 107 h 112"/>
                  <a:gd name="T26" fmla="*/ 316 w 551"/>
                  <a:gd name="T27" fmla="*/ 106 h 112"/>
                  <a:gd name="T28" fmla="*/ 316 w 551"/>
                  <a:gd name="T29" fmla="*/ 108 h 112"/>
                  <a:gd name="T30" fmla="*/ 186 w 551"/>
                  <a:gd name="T31" fmla="*/ 108 h 112"/>
                  <a:gd name="T32" fmla="*/ 137 w 551"/>
                  <a:gd name="T33" fmla="*/ 104 h 112"/>
                  <a:gd name="T34" fmla="*/ 136 w 551"/>
                  <a:gd name="T35" fmla="*/ 106 h 112"/>
                  <a:gd name="T36" fmla="*/ 346 w 551"/>
                  <a:gd name="T37" fmla="*/ 105 h 112"/>
                  <a:gd name="T38" fmla="*/ 117 w 551"/>
                  <a:gd name="T39" fmla="*/ 104 h 112"/>
                  <a:gd name="T40" fmla="*/ 127 w 551"/>
                  <a:gd name="T41" fmla="*/ 105 h 112"/>
                  <a:gd name="T42" fmla="*/ 365 w 551"/>
                  <a:gd name="T43" fmla="*/ 99 h 112"/>
                  <a:gd name="T44" fmla="*/ 356 w 551"/>
                  <a:gd name="T45" fmla="*/ 103 h 112"/>
                  <a:gd name="T46" fmla="*/ 107 w 551"/>
                  <a:gd name="T47" fmla="*/ 100 h 112"/>
                  <a:gd name="T48" fmla="*/ 375 w 551"/>
                  <a:gd name="T49" fmla="*/ 98 h 112"/>
                  <a:gd name="T50" fmla="*/ 375 w 551"/>
                  <a:gd name="T51" fmla="*/ 100 h 112"/>
                  <a:gd name="T52" fmla="*/ 77 w 551"/>
                  <a:gd name="T53" fmla="*/ 96 h 112"/>
                  <a:gd name="T54" fmla="*/ 77 w 551"/>
                  <a:gd name="T55" fmla="*/ 99 h 112"/>
                  <a:gd name="T56" fmla="*/ 68 w 551"/>
                  <a:gd name="T57" fmla="*/ 95 h 112"/>
                  <a:gd name="T58" fmla="*/ 404 w 551"/>
                  <a:gd name="T59" fmla="*/ 92 h 112"/>
                  <a:gd name="T60" fmla="*/ 395 w 551"/>
                  <a:gd name="T61" fmla="*/ 96 h 112"/>
                  <a:gd name="T62" fmla="*/ 48 w 551"/>
                  <a:gd name="T63" fmla="*/ 91 h 112"/>
                  <a:gd name="T64" fmla="*/ 414 w 551"/>
                  <a:gd name="T65" fmla="*/ 89 h 112"/>
                  <a:gd name="T66" fmla="*/ 414 w 551"/>
                  <a:gd name="T67" fmla="*/ 92 h 112"/>
                  <a:gd name="T68" fmla="*/ 19 w 551"/>
                  <a:gd name="T69" fmla="*/ 86 h 112"/>
                  <a:gd name="T70" fmla="*/ 18 w 551"/>
                  <a:gd name="T71" fmla="*/ 88 h 112"/>
                  <a:gd name="T72" fmla="*/ 28 w 551"/>
                  <a:gd name="T73" fmla="*/ 88 h 112"/>
                  <a:gd name="T74" fmla="*/ 423 w 551"/>
                  <a:gd name="T75" fmla="*/ 87 h 112"/>
                  <a:gd name="T76" fmla="*/ 9 w 551"/>
                  <a:gd name="T77" fmla="*/ 84 h 112"/>
                  <a:gd name="T78" fmla="*/ 433 w 551"/>
                  <a:gd name="T79" fmla="*/ 84 h 112"/>
                  <a:gd name="T80" fmla="*/ 434 w 551"/>
                  <a:gd name="T81" fmla="*/ 86 h 112"/>
                  <a:gd name="T82" fmla="*/ 461 w 551"/>
                  <a:gd name="T83" fmla="*/ 74 h 112"/>
                  <a:gd name="T84" fmla="*/ 453 w 551"/>
                  <a:gd name="T85" fmla="*/ 80 h 112"/>
                  <a:gd name="T86" fmla="*/ 479 w 551"/>
                  <a:gd name="T87" fmla="*/ 66 h 112"/>
                  <a:gd name="T88" fmla="*/ 470 w 551"/>
                  <a:gd name="T89" fmla="*/ 70 h 112"/>
                  <a:gd name="T90" fmla="*/ 498 w 551"/>
                  <a:gd name="T91" fmla="*/ 59 h 112"/>
                  <a:gd name="T92" fmla="*/ 505 w 551"/>
                  <a:gd name="T93" fmla="*/ 52 h 112"/>
                  <a:gd name="T94" fmla="*/ 507 w 551"/>
                  <a:gd name="T95" fmla="*/ 54 h 112"/>
                  <a:gd name="T96" fmla="*/ 528 w 551"/>
                  <a:gd name="T97" fmla="*/ 33 h 112"/>
                  <a:gd name="T98" fmla="*/ 523 w 551"/>
                  <a:gd name="T99" fmla="*/ 42 h 112"/>
                  <a:gd name="T100" fmla="*/ 541 w 551"/>
                  <a:gd name="T101" fmla="*/ 18 h 112"/>
                  <a:gd name="T102" fmla="*/ 537 w 551"/>
                  <a:gd name="T103" fmla="*/ 27 h 112"/>
                  <a:gd name="T104" fmla="*/ 548 w 551"/>
                  <a:gd name="T105" fmla="*/ 0 h 112"/>
                  <a:gd name="T106" fmla="*/ 545 w 551"/>
                  <a:gd name="T107" fmla="*/ 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51" h="112">
                    <a:moveTo>
                      <a:pt x="236" y="112"/>
                    </a:moveTo>
                    <a:cubicBezTo>
                      <a:pt x="236" y="109"/>
                      <a:pt x="236" y="109"/>
                      <a:pt x="236" y="109"/>
                    </a:cubicBezTo>
                    <a:cubicBezTo>
                      <a:pt x="237" y="109"/>
                      <a:pt x="238" y="109"/>
                      <a:pt x="239" y="109"/>
                    </a:cubicBezTo>
                    <a:cubicBezTo>
                      <a:pt x="239" y="109"/>
                      <a:pt x="239" y="109"/>
                      <a:pt x="239" y="109"/>
                    </a:cubicBezTo>
                    <a:cubicBezTo>
                      <a:pt x="242" y="109"/>
                      <a:pt x="244" y="109"/>
                      <a:pt x="246" y="109"/>
                    </a:cubicBezTo>
                    <a:cubicBezTo>
                      <a:pt x="246" y="109"/>
                      <a:pt x="246" y="109"/>
                      <a:pt x="246" y="109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4" y="112"/>
                      <a:pt x="242" y="112"/>
                      <a:pt x="239" y="112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8" y="112"/>
                      <a:pt x="237" y="112"/>
                      <a:pt x="236" y="112"/>
                    </a:cubicBezTo>
                    <a:close/>
                    <a:moveTo>
                      <a:pt x="216" y="112"/>
                    </a:moveTo>
                    <a:cubicBezTo>
                      <a:pt x="216" y="109"/>
                      <a:pt x="216" y="109"/>
                      <a:pt x="216" y="109"/>
                    </a:cubicBezTo>
                    <a:cubicBezTo>
                      <a:pt x="220" y="109"/>
                      <a:pt x="223" y="109"/>
                      <a:pt x="226" y="109"/>
                    </a:cubicBezTo>
                    <a:cubicBezTo>
                      <a:pt x="226" y="109"/>
                      <a:pt x="226" y="109"/>
                      <a:pt x="226" y="109"/>
                    </a:cubicBezTo>
                    <a:cubicBezTo>
                      <a:pt x="226" y="112"/>
                      <a:pt x="226" y="112"/>
                      <a:pt x="226" y="112"/>
                    </a:cubicBezTo>
                    <a:cubicBezTo>
                      <a:pt x="223" y="112"/>
                      <a:pt x="220" y="112"/>
                      <a:pt x="216" y="112"/>
                    </a:cubicBezTo>
                    <a:close/>
                    <a:moveTo>
                      <a:pt x="256" y="109"/>
                    </a:moveTo>
                    <a:cubicBezTo>
                      <a:pt x="259" y="109"/>
                      <a:pt x="263" y="109"/>
                      <a:pt x="266" y="109"/>
                    </a:cubicBezTo>
                    <a:cubicBezTo>
                      <a:pt x="266" y="109"/>
                      <a:pt x="266" y="109"/>
                      <a:pt x="266" y="109"/>
                    </a:cubicBezTo>
                    <a:cubicBezTo>
                      <a:pt x="266" y="111"/>
                      <a:pt x="266" y="111"/>
                      <a:pt x="266" y="111"/>
                    </a:cubicBezTo>
                    <a:cubicBezTo>
                      <a:pt x="263" y="112"/>
                      <a:pt x="259" y="112"/>
                      <a:pt x="256" y="112"/>
                    </a:cubicBezTo>
                    <a:cubicBezTo>
                      <a:pt x="256" y="112"/>
                      <a:pt x="256" y="112"/>
                      <a:pt x="256" y="112"/>
                    </a:cubicBezTo>
                    <a:cubicBezTo>
                      <a:pt x="256" y="109"/>
                      <a:pt x="256" y="109"/>
                      <a:pt x="256" y="109"/>
                    </a:cubicBezTo>
                    <a:close/>
                    <a:moveTo>
                      <a:pt x="196" y="111"/>
                    </a:moveTo>
                    <a:cubicBezTo>
                      <a:pt x="196" y="108"/>
                      <a:pt x="196" y="108"/>
                      <a:pt x="196" y="108"/>
                    </a:cubicBezTo>
                    <a:cubicBezTo>
                      <a:pt x="200" y="109"/>
                      <a:pt x="203" y="109"/>
                      <a:pt x="206" y="109"/>
                    </a:cubicBezTo>
                    <a:cubicBezTo>
                      <a:pt x="206" y="109"/>
                      <a:pt x="206" y="109"/>
                      <a:pt x="206" y="109"/>
                    </a:cubicBezTo>
                    <a:cubicBezTo>
                      <a:pt x="206" y="111"/>
                      <a:pt x="206" y="111"/>
                      <a:pt x="206" y="111"/>
                    </a:cubicBezTo>
                    <a:cubicBezTo>
                      <a:pt x="203" y="111"/>
                      <a:pt x="200" y="111"/>
                      <a:pt x="196" y="111"/>
                    </a:cubicBezTo>
                    <a:close/>
                    <a:moveTo>
                      <a:pt x="276" y="109"/>
                    </a:moveTo>
                    <a:cubicBezTo>
                      <a:pt x="279" y="108"/>
                      <a:pt x="283" y="108"/>
                      <a:pt x="286" y="108"/>
                    </a:cubicBezTo>
                    <a:cubicBezTo>
                      <a:pt x="286" y="108"/>
                      <a:pt x="286" y="108"/>
                      <a:pt x="286" y="108"/>
                    </a:cubicBezTo>
                    <a:cubicBezTo>
                      <a:pt x="286" y="111"/>
                      <a:pt x="286" y="111"/>
                      <a:pt x="286" y="111"/>
                    </a:cubicBezTo>
                    <a:cubicBezTo>
                      <a:pt x="283" y="111"/>
                      <a:pt x="279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09"/>
                      <a:pt x="276" y="109"/>
                      <a:pt x="276" y="109"/>
                    </a:cubicBezTo>
                    <a:close/>
                    <a:moveTo>
                      <a:pt x="176" y="110"/>
                    </a:moveTo>
                    <a:cubicBezTo>
                      <a:pt x="176" y="107"/>
                      <a:pt x="176" y="107"/>
                      <a:pt x="176" y="107"/>
                    </a:cubicBezTo>
                    <a:cubicBezTo>
                      <a:pt x="180" y="107"/>
                      <a:pt x="183" y="108"/>
                      <a:pt x="186" y="108"/>
                    </a:cubicBezTo>
                    <a:cubicBezTo>
                      <a:pt x="186" y="108"/>
                      <a:pt x="186" y="108"/>
                      <a:pt x="186" y="108"/>
                    </a:cubicBezTo>
                    <a:cubicBezTo>
                      <a:pt x="186" y="110"/>
                      <a:pt x="186" y="110"/>
                      <a:pt x="186" y="110"/>
                    </a:cubicBezTo>
                    <a:cubicBezTo>
                      <a:pt x="183" y="110"/>
                      <a:pt x="180" y="110"/>
                      <a:pt x="176" y="110"/>
                    </a:cubicBezTo>
                    <a:close/>
                    <a:moveTo>
                      <a:pt x="296" y="107"/>
                    </a:moveTo>
                    <a:cubicBezTo>
                      <a:pt x="299" y="107"/>
                      <a:pt x="303" y="107"/>
                      <a:pt x="306" y="107"/>
                    </a:cubicBezTo>
                    <a:cubicBezTo>
                      <a:pt x="306" y="107"/>
                      <a:pt x="306" y="107"/>
                      <a:pt x="306" y="107"/>
                    </a:cubicBezTo>
                    <a:cubicBezTo>
                      <a:pt x="306" y="109"/>
                      <a:pt x="306" y="109"/>
                      <a:pt x="306" y="109"/>
                    </a:cubicBezTo>
                    <a:cubicBezTo>
                      <a:pt x="303" y="109"/>
                      <a:pt x="299" y="110"/>
                      <a:pt x="296" y="110"/>
                    </a:cubicBezTo>
                    <a:cubicBezTo>
                      <a:pt x="296" y="110"/>
                      <a:pt x="296" y="110"/>
                      <a:pt x="296" y="110"/>
                    </a:cubicBezTo>
                    <a:cubicBezTo>
                      <a:pt x="296" y="107"/>
                      <a:pt x="296" y="107"/>
                      <a:pt x="296" y="107"/>
                    </a:cubicBezTo>
                    <a:close/>
                    <a:moveTo>
                      <a:pt x="156" y="108"/>
                    </a:move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60" y="106"/>
                      <a:pt x="163" y="106"/>
                      <a:pt x="166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3" y="109"/>
                      <a:pt x="160" y="108"/>
                      <a:pt x="156" y="108"/>
                    </a:cubicBezTo>
                    <a:close/>
                    <a:moveTo>
                      <a:pt x="316" y="106"/>
                    </a:moveTo>
                    <a:cubicBezTo>
                      <a:pt x="319" y="106"/>
                      <a:pt x="322" y="105"/>
                      <a:pt x="326" y="105"/>
                    </a:cubicBezTo>
                    <a:cubicBezTo>
                      <a:pt x="326" y="105"/>
                      <a:pt x="326" y="105"/>
                      <a:pt x="326" y="105"/>
                    </a:cubicBezTo>
                    <a:cubicBezTo>
                      <a:pt x="326" y="107"/>
                      <a:pt x="326" y="107"/>
                      <a:pt x="326" y="107"/>
                    </a:cubicBezTo>
                    <a:cubicBezTo>
                      <a:pt x="323" y="108"/>
                      <a:pt x="319" y="108"/>
                      <a:pt x="316" y="108"/>
                    </a:cubicBezTo>
                    <a:cubicBezTo>
                      <a:pt x="316" y="108"/>
                      <a:pt x="316" y="108"/>
                      <a:pt x="316" y="108"/>
                    </a:cubicBezTo>
                    <a:cubicBezTo>
                      <a:pt x="316" y="106"/>
                      <a:pt x="316" y="106"/>
                      <a:pt x="316" y="106"/>
                    </a:cubicBezTo>
                    <a:close/>
                    <a:moveTo>
                      <a:pt x="186" y="108"/>
                    </a:moveTo>
                    <a:cubicBezTo>
                      <a:pt x="186" y="108"/>
                      <a:pt x="186" y="108"/>
                      <a:pt x="186" y="108"/>
                    </a:cubicBezTo>
                    <a:cubicBezTo>
                      <a:pt x="186" y="108"/>
                      <a:pt x="186" y="108"/>
                      <a:pt x="186" y="108"/>
                    </a:cubicBezTo>
                    <a:cubicBezTo>
                      <a:pt x="186" y="108"/>
                      <a:pt x="186" y="108"/>
                      <a:pt x="186" y="108"/>
                    </a:cubicBezTo>
                    <a:close/>
                    <a:moveTo>
                      <a:pt x="136" y="106"/>
                    </a:moveTo>
                    <a:cubicBezTo>
                      <a:pt x="137" y="104"/>
                      <a:pt x="137" y="104"/>
                      <a:pt x="137" y="104"/>
                    </a:cubicBezTo>
                    <a:cubicBezTo>
                      <a:pt x="140" y="104"/>
                      <a:pt x="143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3" y="107"/>
                      <a:pt x="140" y="107"/>
                      <a:pt x="136" y="106"/>
                    </a:cubicBezTo>
                    <a:close/>
                    <a:moveTo>
                      <a:pt x="336" y="104"/>
                    </a:moveTo>
                    <a:cubicBezTo>
                      <a:pt x="339" y="103"/>
                      <a:pt x="342" y="103"/>
                      <a:pt x="345" y="102"/>
                    </a:cubicBezTo>
                    <a:cubicBezTo>
                      <a:pt x="345" y="102"/>
                      <a:pt x="345" y="102"/>
                      <a:pt x="345" y="102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2" y="105"/>
                      <a:pt x="339" y="106"/>
                      <a:pt x="336" y="106"/>
                    </a:cubicBezTo>
                    <a:cubicBezTo>
                      <a:pt x="336" y="106"/>
                      <a:pt x="336" y="106"/>
                      <a:pt x="336" y="106"/>
                    </a:cubicBezTo>
                    <a:cubicBezTo>
                      <a:pt x="336" y="104"/>
                      <a:pt x="336" y="104"/>
                      <a:pt x="336" y="104"/>
                    </a:cubicBezTo>
                    <a:close/>
                    <a:moveTo>
                      <a:pt x="117" y="104"/>
                    </a:move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20" y="102"/>
                      <a:pt x="124" y="102"/>
                      <a:pt x="127" y="103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3" y="105"/>
                      <a:pt x="120" y="105"/>
                      <a:pt x="117" y="104"/>
                    </a:cubicBezTo>
                    <a:close/>
                    <a:moveTo>
                      <a:pt x="355" y="101"/>
                    </a:moveTo>
                    <a:cubicBezTo>
                      <a:pt x="359" y="101"/>
                      <a:pt x="362" y="100"/>
                      <a:pt x="365" y="99"/>
                    </a:cubicBezTo>
                    <a:cubicBezTo>
                      <a:pt x="365" y="99"/>
                      <a:pt x="365" y="99"/>
                      <a:pt x="365" y="99"/>
                    </a:cubicBezTo>
                    <a:cubicBezTo>
                      <a:pt x="365" y="99"/>
                      <a:pt x="365" y="99"/>
                      <a:pt x="365" y="99"/>
                    </a:cubicBezTo>
                    <a:cubicBezTo>
                      <a:pt x="366" y="102"/>
                      <a:pt x="366" y="102"/>
                      <a:pt x="366" y="102"/>
                    </a:cubicBezTo>
                    <a:cubicBezTo>
                      <a:pt x="362" y="102"/>
                      <a:pt x="359" y="103"/>
                      <a:pt x="356" y="103"/>
                    </a:cubicBezTo>
                    <a:cubicBezTo>
                      <a:pt x="356" y="103"/>
                      <a:pt x="356" y="103"/>
                      <a:pt x="356" y="103"/>
                    </a:cubicBezTo>
                    <a:cubicBezTo>
                      <a:pt x="355" y="101"/>
                      <a:pt x="355" y="101"/>
                      <a:pt x="355" y="101"/>
                    </a:cubicBezTo>
                    <a:close/>
                    <a:moveTo>
                      <a:pt x="97" y="102"/>
                    </a:moveTo>
                    <a:cubicBezTo>
                      <a:pt x="97" y="99"/>
                      <a:pt x="97" y="99"/>
                      <a:pt x="97" y="99"/>
                    </a:cubicBezTo>
                    <a:cubicBezTo>
                      <a:pt x="100" y="100"/>
                      <a:pt x="104" y="100"/>
                      <a:pt x="107" y="100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3" y="102"/>
                      <a:pt x="100" y="102"/>
                      <a:pt x="97" y="102"/>
                    </a:cubicBezTo>
                    <a:close/>
                    <a:moveTo>
                      <a:pt x="375" y="98"/>
                    </a:moveTo>
                    <a:cubicBezTo>
                      <a:pt x="378" y="97"/>
                      <a:pt x="381" y="97"/>
                      <a:pt x="385" y="96"/>
                    </a:cubicBezTo>
                    <a:cubicBezTo>
                      <a:pt x="385" y="96"/>
                      <a:pt x="385" y="96"/>
                      <a:pt x="385" y="96"/>
                    </a:cubicBezTo>
                    <a:cubicBezTo>
                      <a:pt x="385" y="98"/>
                      <a:pt x="385" y="98"/>
                      <a:pt x="385" y="98"/>
                    </a:cubicBezTo>
                    <a:cubicBezTo>
                      <a:pt x="382" y="99"/>
                      <a:pt x="379" y="100"/>
                      <a:pt x="375" y="100"/>
                    </a:cubicBezTo>
                    <a:cubicBezTo>
                      <a:pt x="375" y="100"/>
                      <a:pt x="375" y="100"/>
                      <a:pt x="375" y="100"/>
                    </a:cubicBezTo>
                    <a:cubicBezTo>
                      <a:pt x="375" y="98"/>
                      <a:pt x="375" y="98"/>
                      <a:pt x="375" y="98"/>
                    </a:cubicBezTo>
                    <a:close/>
                    <a:moveTo>
                      <a:pt x="77" y="99"/>
                    </a:moveTo>
                    <a:cubicBezTo>
                      <a:pt x="77" y="96"/>
                      <a:pt x="77" y="96"/>
                      <a:pt x="77" y="96"/>
                    </a:cubicBezTo>
                    <a:cubicBezTo>
                      <a:pt x="81" y="97"/>
                      <a:pt x="84" y="97"/>
                      <a:pt x="87" y="98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4" y="100"/>
                      <a:pt x="80" y="99"/>
                      <a:pt x="77" y="99"/>
                    </a:cubicBezTo>
                    <a:close/>
                    <a:moveTo>
                      <a:pt x="57" y="96"/>
                    </a:moveTo>
                    <a:cubicBezTo>
                      <a:pt x="58" y="93"/>
                      <a:pt x="58" y="93"/>
                      <a:pt x="58" y="93"/>
                    </a:cubicBezTo>
                    <a:cubicBezTo>
                      <a:pt x="61" y="94"/>
                      <a:pt x="64" y="94"/>
                      <a:pt x="68" y="95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4" y="97"/>
                      <a:pt x="61" y="96"/>
                      <a:pt x="57" y="96"/>
                    </a:cubicBezTo>
                    <a:close/>
                    <a:moveTo>
                      <a:pt x="394" y="94"/>
                    </a:moveTo>
                    <a:cubicBezTo>
                      <a:pt x="398" y="93"/>
                      <a:pt x="401" y="92"/>
                      <a:pt x="404" y="92"/>
                    </a:cubicBezTo>
                    <a:cubicBezTo>
                      <a:pt x="404" y="92"/>
                      <a:pt x="404" y="92"/>
                      <a:pt x="404" y="92"/>
                    </a:cubicBezTo>
                    <a:cubicBezTo>
                      <a:pt x="405" y="94"/>
                      <a:pt x="405" y="94"/>
                      <a:pt x="405" y="94"/>
                    </a:cubicBezTo>
                    <a:cubicBezTo>
                      <a:pt x="401" y="95"/>
                      <a:pt x="398" y="96"/>
                      <a:pt x="395" y="96"/>
                    </a:cubicBezTo>
                    <a:cubicBezTo>
                      <a:pt x="395" y="96"/>
                      <a:pt x="395" y="96"/>
                      <a:pt x="395" y="96"/>
                    </a:cubicBezTo>
                    <a:cubicBezTo>
                      <a:pt x="394" y="94"/>
                      <a:pt x="394" y="94"/>
                      <a:pt x="394" y="94"/>
                    </a:cubicBezTo>
                    <a:close/>
                    <a:moveTo>
                      <a:pt x="38" y="92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41" y="90"/>
                      <a:pt x="45" y="91"/>
                      <a:pt x="48" y="91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44" y="93"/>
                      <a:pt x="41" y="93"/>
                      <a:pt x="38" y="92"/>
                    </a:cubicBezTo>
                    <a:close/>
                    <a:moveTo>
                      <a:pt x="414" y="89"/>
                    </a:moveTo>
                    <a:cubicBezTo>
                      <a:pt x="417" y="88"/>
                      <a:pt x="420" y="87"/>
                      <a:pt x="423" y="87"/>
                    </a:cubicBezTo>
                    <a:cubicBezTo>
                      <a:pt x="423" y="87"/>
                      <a:pt x="423" y="87"/>
                      <a:pt x="423" y="87"/>
                    </a:cubicBezTo>
                    <a:cubicBezTo>
                      <a:pt x="424" y="89"/>
                      <a:pt x="424" y="89"/>
                      <a:pt x="424" y="89"/>
                    </a:cubicBezTo>
                    <a:cubicBezTo>
                      <a:pt x="421" y="90"/>
                      <a:pt x="418" y="91"/>
                      <a:pt x="414" y="92"/>
                    </a:cubicBezTo>
                    <a:cubicBezTo>
                      <a:pt x="414" y="92"/>
                      <a:pt x="414" y="92"/>
                      <a:pt x="414" y="92"/>
                    </a:cubicBezTo>
                    <a:cubicBezTo>
                      <a:pt x="414" y="89"/>
                      <a:pt x="414" y="89"/>
                      <a:pt x="414" y="89"/>
                    </a:cubicBezTo>
                    <a:close/>
                    <a:moveTo>
                      <a:pt x="18" y="88"/>
                    </a:moveTo>
                    <a:cubicBezTo>
                      <a:pt x="19" y="86"/>
                      <a:pt x="19" y="86"/>
                      <a:pt x="19" y="86"/>
                    </a:cubicBezTo>
                    <a:cubicBezTo>
                      <a:pt x="22" y="86"/>
                      <a:pt x="25" y="87"/>
                      <a:pt x="28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5" y="90"/>
                      <a:pt x="21" y="89"/>
                      <a:pt x="18" y="88"/>
                    </a:cubicBezTo>
                    <a:close/>
                    <a:moveTo>
                      <a:pt x="28" y="88"/>
                    </a:move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88"/>
                      <a:pt x="28" y="88"/>
                      <a:pt x="28" y="88"/>
                    </a:cubicBezTo>
                    <a:close/>
                    <a:moveTo>
                      <a:pt x="423" y="87"/>
                    </a:moveTo>
                    <a:cubicBezTo>
                      <a:pt x="423" y="87"/>
                      <a:pt x="423" y="87"/>
                      <a:pt x="423" y="87"/>
                    </a:cubicBezTo>
                    <a:cubicBezTo>
                      <a:pt x="423" y="87"/>
                      <a:pt x="423" y="87"/>
                      <a:pt x="423" y="87"/>
                    </a:cubicBezTo>
                    <a:cubicBezTo>
                      <a:pt x="423" y="87"/>
                      <a:pt x="423" y="87"/>
                      <a:pt x="423" y="87"/>
                    </a:cubicBezTo>
                    <a:cubicBezTo>
                      <a:pt x="423" y="87"/>
                      <a:pt x="423" y="87"/>
                      <a:pt x="423" y="87"/>
                    </a:cubicBezTo>
                    <a:close/>
                    <a:moveTo>
                      <a:pt x="0" y="85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3" y="83"/>
                      <a:pt x="6" y="83"/>
                      <a:pt x="9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5" y="86"/>
                      <a:pt x="2" y="85"/>
                      <a:pt x="0" y="85"/>
                    </a:cubicBezTo>
                    <a:close/>
                    <a:moveTo>
                      <a:pt x="433" y="84"/>
                    </a:moveTo>
                    <a:cubicBezTo>
                      <a:pt x="436" y="83"/>
                      <a:pt x="439" y="82"/>
                      <a:pt x="442" y="81"/>
                    </a:cubicBezTo>
                    <a:cubicBezTo>
                      <a:pt x="442" y="81"/>
                      <a:pt x="442" y="81"/>
                      <a:pt x="442" y="81"/>
                    </a:cubicBezTo>
                    <a:cubicBezTo>
                      <a:pt x="443" y="83"/>
                      <a:pt x="443" y="83"/>
                      <a:pt x="443" y="83"/>
                    </a:cubicBezTo>
                    <a:cubicBezTo>
                      <a:pt x="440" y="84"/>
                      <a:pt x="437" y="85"/>
                      <a:pt x="434" y="86"/>
                    </a:cubicBezTo>
                    <a:cubicBezTo>
                      <a:pt x="434" y="86"/>
                      <a:pt x="434" y="86"/>
                      <a:pt x="434" y="86"/>
                    </a:cubicBezTo>
                    <a:cubicBezTo>
                      <a:pt x="433" y="84"/>
                      <a:pt x="433" y="84"/>
                      <a:pt x="433" y="84"/>
                    </a:cubicBezTo>
                    <a:close/>
                    <a:moveTo>
                      <a:pt x="452" y="77"/>
                    </a:moveTo>
                    <a:cubicBezTo>
                      <a:pt x="455" y="76"/>
                      <a:pt x="458" y="75"/>
                      <a:pt x="461" y="74"/>
                    </a:cubicBezTo>
                    <a:cubicBezTo>
                      <a:pt x="461" y="74"/>
                      <a:pt x="461" y="74"/>
                      <a:pt x="461" y="74"/>
                    </a:cubicBezTo>
                    <a:cubicBezTo>
                      <a:pt x="462" y="76"/>
                      <a:pt x="462" y="76"/>
                      <a:pt x="462" y="76"/>
                    </a:cubicBezTo>
                    <a:cubicBezTo>
                      <a:pt x="459" y="77"/>
                      <a:pt x="456" y="79"/>
                      <a:pt x="453" y="80"/>
                    </a:cubicBezTo>
                    <a:cubicBezTo>
                      <a:pt x="453" y="80"/>
                      <a:pt x="453" y="80"/>
                      <a:pt x="453" y="80"/>
                    </a:cubicBezTo>
                    <a:cubicBezTo>
                      <a:pt x="452" y="77"/>
                      <a:pt x="452" y="77"/>
                      <a:pt x="452" y="77"/>
                    </a:cubicBezTo>
                    <a:close/>
                    <a:moveTo>
                      <a:pt x="470" y="70"/>
                    </a:moveTo>
                    <a:cubicBezTo>
                      <a:pt x="473" y="69"/>
                      <a:pt x="476" y="67"/>
                      <a:pt x="479" y="66"/>
                    </a:cubicBezTo>
                    <a:cubicBezTo>
                      <a:pt x="479" y="66"/>
                      <a:pt x="479" y="66"/>
                      <a:pt x="479" y="66"/>
                    </a:cubicBezTo>
                    <a:cubicBezTo>
                      <a:pt x="480" y="68"/>
                      <a:pt x="480" y="68"/>
                      <a:pt x="480" y="68"/>
                    </a:cubicBezTo>
                    <a:cubicBezTo>
                      <a:pt x="477" y="70"/>
                      <a:pt x="474" y="71"/>
                      <a:pt x="471" y="72"/>
                    </a:cubicBezTo>
                    <a:cubicBezTo>
                      <a:pt x="471" y="72"/>
                      <a:pt x="471" y="72"/>
                      <a:pt x="471" y="72"/>
                    </a:cubicBezTo>
                    <a:cubicBezTo>
                      <a:pt x="470" y="70"/>
                      <a:pt x="470" y="70"/>
                      <a:pt x="470" y="70"/>
                    </a:cubicBezTo>
                    <a:close/>
                    <a:moveTo>
                      <a:pt x="488" y="62"/>
                    </a:moveTo>
                    <a:cubicBezTo>
                      <a:pt x="491" y="60"/>
                      <a:pt x="494" y="58"/>
                      <a:pt x="497" y="57"/>
                    </a:cubicBezTo>
                    <a:cubicBezTo>
                      <a:pt x="497" y="57"/>
                      <a:pt x="497" y="57"/>
                      <a:pt x="497" y="57"/>
                    </a:cubicBezTo>
                    <a:cubicBezTo>
                      <a:pt x="498" y="59"/>
                      <a:pt x="498" y="59"/>
                      <a:pt x="498" y="59"/>
                    </a:cubicBezTo>
                    <a:cubicBezTo>
                      <a:pt x="495" y="61"/>
                      <a:pt x="492" y="62"/>
                      <a:pt x="489" y="64"/>
                    </a:cubicBezTo>
                    <a:cubicBezTo>
                      <a:pt x="489" y="64"/>
                      <a:pt x="489" y="64"/>
                      <a:pt x="489" y="64"/>
                    </a:cubicBezTo>
                    <a:cubicBezTo>
                      <a:pt x="488" y="62"/>
                      <a:pt x="488" y="62"/>
                      <a:pt x="488" y="62"/>
                    </a:cubicBezTo>
                    <a:close/>
                    <a:moveTo>
                      <a:pt x="505" y="52"/>
                    </a:moveTo>
                    <a:cubicBezTo>
                      <a:pt x="508" y="50"/>
                      <a:pt x="511" y="48"/>
                      <a:pt x="513" y="46"/>
                    </a:cubicBezTo>
                    <a:cubicBezTo>
                      <a:pt x="513" y="46"/>
                      <a:pt x="513" y="46"/>
                      <a:pt x="513" y="46"/>
                    </a:cubicBezTo>
                    <a:cubicBezTo>
                      <a:pt x="515" y="48"/>
                      <a:pt x="515" y="48"/>
                      <a:pt x="515" y="48"/>
                    </a:cubicBezTo>
                    <a:cubicBezTo>
                      <a:pt x="512" y="50"/>
                      <a:pt x="510" y="52"/>
                      <a:pt x="507" y="54"/>
                    </a:cubicBezTo>
                    <a:cubicBezTo>
                      <a:pt x="507" y="54"/>
                      <a:pt x="507" y="54"/>
                      <a:pt x="507" y="54"/>
                    </a:cubicBezTo>
                    <a:cubicBezTo>
                      <a:pt x="505" y="52"/>
                      <a:pt x="505" y="52"/>
                      <a:pt x="505" y="52"/>
                    </a:cubicBezTo>
                    <a:close/>
                    <a:moveTo>
                      <a:pt x="521" y="40"/>
                    </a:moveTo>
                    <a:cubicBezTo>
                      <a:pt x="524" y="37"/>
                      <a:pt x="526" y="35"/>
                      <a:pt x="528" y="33"/>
                    </a:cubicBezTo>
                    <a:cubicBezTo>
                      <a:pt x="528" y="33"/>
                      <a:pt x="528" y="33"/>
                      <a:pt x="528" y="33"/>
                    </a:cubicBezTo>
                    <a:cubicBezTo>
                      <a:pt x="530" y="35"/>
                      <a:pt x="530" y="35"/>
                      <a:pt x="530" y="35"/>
                    </a:cubicBezTo>
                    <a:cubicBezTo>
                      <a:pt x="528" y="37"/>
                      <a:pt x="525" y="39"/>
                      <a:pt x="523" y="42"/>
                    </a:cubicBezTo>
                    <a:cubicBezTo>
                      <a:pt x="523" y="42"/>
                      <a:pt x="523" y="42"/>
                      <a:pt x="523" y="42"/>
                    </a:cubicBezTo>
                    <a:cubicBezTo>
                      <a:pt x="521" y="40"/>
                      <a:pt x="521" y="40"/>
                      <a:pt x="521" y="40"/>
                    </a:cubicBezTo>
                    <a:close/>
                    <a:moveTo>
                      <a:pt x="535" y="26"/>
                    </a:moveTo>
                    <a:cubicBezTo>
                      <a:pt x="537" y="23"/>
                      <a:pt x="539" y="20"/>
                      <a:pt x="541" y="18"/>
                    </a:cubicBezTo>
                    <a:cubicBezTo>
                      <a:pt x="541" y="18"/>
                      <a:pt x="541" y="18"/>
                      <a:pt x="541" y="18"/>
                    </a:cubicBezTo>
                    <a:cubicBezTo>
                      <a:pt x="541" y="18"/>
                      <a:pt x="541" y="18"/>
                      <a:pt x="541" y="18"/>
                    </a:cubicBezTo>
                    <a:cubicBezTo>
                      <a:pt x="543" y="19"/>
                      <a:pt x="543" y="19"/>
                      <a:pt x="543" y="19"/>
                    </a:cubicBezTo>
                    <a:cubicBezTo>
                      <a:pt x="541" y="22"/>
                      <a:pt x="539" y="24"/>
                      <a:pt x="537" y="27"/>
                    </a:cubicBezTo>
                    <a:cubicBezTo>
                      <a:pt x="537" y="27"/>
                      <a:pt x="537" y="27"/>
                      <a:pt x="537" y="27"/>
                    </a:cubicBezTo>
                    <a:cubicBezTo>
                      <a:pt x="535" y="26"/>
                      <a:pt x="535" y="26"/>
                      <a:pt x="535" y="26"/>
                    </a:cubicBezTo>
                    <a:close/>
                    <a:moveTo>
                      <a:pt x="545" y="9"/>
                    </a:moveTo>
                    <a:cubicBezTo>
                      <a:pt x="548" y="3"/>
                      <a:pt x="548" y="0"/>
                      <a:pt x="548" y="0"/>
                    </a:cubicBezTo>
                    <a:cubicBezTo>
                      <a:pt x="548" y="0"/>
                      <a:pt x="548" y="0"/>
                      <a:pt x="548" y="0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51" y="0"/>
                      <a:pt x="550" y="4"/>
                      <a:pt x="548" y="10"/>
                    </a:cubicBezTo>
                    <a:cubicBezTo>
                      <a:pt x="548" y="10"/>
                      <a:pt x="548" y="10"/>
                      <a:pt x="548" y="10"/>
                    </a:cubicBezTo>
                    <a:cubicBezTo>
                      <a:pt x="545" y="9"/>
                      <a:pt x="545" y="9"/>
                      <a:pt x="545" y="9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4" name="Freeform 64"/>
              <p:cNvSpPr/>
              <p:nvPr/>
            </p:nvSpPr>
            <p:spPr bwMode="auto">
              <a:xfrm>
                <a:off x="9115425" y="8231188"/>
                <a:ext cx="2406650" cy="674688"/>
              </a:xfrm>
              <a:custGeom>
                <a:avLst/>
                <a:gdLst>
                  <a:gd name="T0" fmla="*/ 487 w 568"/>
                  <a:gd name="T1" fmla="*/ 77 h 159"/>
                  <a:gd name="T2" fmla="*/ 431 w 568"/>
                  <a:gd name="T3" fmla="*/ 33 h 159"/>
                  <a:gd name="T4" fmla="*/ 326 w 568"/>
                  <a:gd name="T5" fmla="*/ 26 h 159"/>
                  <a:gd name="T6" fmla="*/ 257 w 568"/>
                  <a:gd name="T7" fmla="*/ 58 h 159"/>
                  <a:gd name="T8" fmla="*/ 221 w 568"/>
                  <a:gd name="T9" fmla="*/ 54 h 159"/>
                  <a:gd name="T10" fmla="*/ 180 w 568"/>
                  <a:gd name="T11" fmla="*/ 23 h 159"/>
                  <a:gd name="T12" fmla="*/ 89 w 568"/>
                  <a:gd name="T13" fmla="*/ 24 h 159"/>
                  <a:gd name="T14" fmla="*/ 41 w 568"/>
                  <a:gd name="T15" fmla="*/ 54 h 159"/>
                  <a:gd name="T16" fmla="*/ 0 w 568"/>
                  <a:gd name="T17" fmla="*/ 159 h 159"/>
                  <a:gd name="T18" fmla="*/ 245 w 568"/>
                  <a:gd name="T19" fmla="*/ 154 h 159"/>
                  <a:gd name="T20" fmla="*/ 568 w 568"/>
                  <a:gd name="T21" fmla="*/ 134 h 159"/>
                  <a:gd name="T22" fmla="*/ 487 w 568"/>
                  <a:gd name="T23" fmla="*/ 7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8" h="159">
                    <a:moveTo>
                      <a:pt x="487" y="77"/>
                    </a:moveTo>
                    <a:cubicBezTo>
                      <a:pt x="487" y="77"/>
                      <a:pt x="442" y="44"/>
                      <a:pt x="431" y="33"/>
                    </a:cubicBezTo>
                    <a:cubicBezTo>
                      <a:pt x="420" y="23"/>
                      <a:pt x="373" y="0"/>
                      <a:pt x="326" y="26"/>
                    </a:cubicBezTo>
                    <a:cubicBezTo>
                      <a:pt x="278" y="51"/>
                      <a:pt x="268" y="55"/>
                      <a:pt x="257" y="58"/>
                    </a:cubicBezTo>
                    <a:cubicBezTo>
                      <a:pt x="246" y="60"/>
                      <a:pt x="237" y="64"/>
                      <a:pt x="221" y="54"/>
                    </a:cubicBezTo>
                    <a:cubicBezTo>
                      <a:pt x="206" y="43"/>
                      <a:pt x="193" y="31"/>
                      <a:pt x="180" y="23"/>
                    </a:cubicBezTo>
                    <a:cubicBezTo>
                      <a:pt x="167" y="15"/>
                      <a:pt x="112" y="12"/>
                      <a:pt x="89" y="24"/>
                    </a:cubicBezTo>
                    <a:cubicBezTo>
                      <a:pt x="66" y="36"/>
                      <a:pt x="41" y="54"/>
                      <a:pt x="41" y="54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71" y="155"/>
                      <a:pt x="245" y="154"/>
                    </a:cubicBezTo>
                    <a:cubicBezTo>
                      <a:pt x="343" y="153"/>
                      <a:pt x="568" y="134"/>
                      <a:pt x="568" y="134"/>
                    </a:cubicBezTo>
                    <a:lnTo>
                      <a:pt x="487" y="77"/>
                    </a:lnTo>
                    <a:close/>
                  </a:path>
                </a:pathLst>
              </a:custGeom>
              <a:solidFill>
                <a:srgbClr val="F1F7D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5" name="Freeform 65"/>
              <p:cNvSpPr/>
              <p:nvPr/>
            </p:nvSpPr>
            <p:spPr bwMode="auto">
              <a:xfrm>
                <a:off x="10483850" y="8215313"/>
                <a:ext cx="492125" cy="185738"/>
              </a:xfrm>
              <a:custGeom>
                <a:avLst/>
                <a:gdLst>
                  <a:gd name="T0" fmla="*/ 59 w 116"/>
                  <a:gd name="T1" fmla="*/ 2 h 44"/>
                  <a:gd name="T2" fmla="*/ 84 w 116"/>
                  <a:gd name="T3" fmla="*/ 13 h 44"/>
                  <a:gd name="T4" fmla="*/ 107 w 116"/>
                  <a:gd name="T5" fmla="*/ 32 h 44"/>
                  <a:gd name="T6" fmla="*/ 103 w 116"/>
                  <a:gd name="T7" fmla="*/ 38 h 44"/>
                  <a:gd name="T8" fmla="*/ 77 w 116"/>
                  <a:gd name="T9" fmla="*/ 32 h 44"/>
                  <a:gd name="T10" fmla="*/ 47 w 116"/>
                  <a:gd name="T11" fmla="*/ 29 h 44"/>
                  <a:gd name="T12" fmla="*/ 24 w 116"/>
                  <a:gd name="T13" fmla="*/ 27 h 44"/>
                  <a:gd name="T14" fmla="*/ 9 w 116"/>
                  <a:gd name="T15" fmla="*/ 23 h 44"/>
                  <a:gd name="T16" fmla="*/ 59 w 116"/>
                  <a:gd name="T1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4">
                    <a:moveTo>
                      <a:pt x="59" y="2"/>
                    </a:moveTo>
                    <a:cubicBezTo>
                      <a:pt x="59" y="2"/>
                      <a:pt x="73" y="5"/>
                      <a:pt x="84" y="13"/>
                    </a:cubicBezTo>
                    <a:cubicBezTo>
                      <a:pt x="95" y="21"/>
                      <a:pt x="107" y="32"/>
                      <a:pt x="107" y="32"/>
                    </a:cubicBezTo>
                    <a:cubicBezTo>
                      <a:pt x="107" y="32"/>
                      <a:pt x="116" y="44"/>
                      <a:pt x="103" y="38"/>
                    </a:cubicBezTo>
                    <a:cubicBezTo>
                      <a:pt x="91" y="32"/>
                      <a:pt x="88" y="32"/>
                      <a:pt x="77" y="32"/>
                    </a:cubicBezTo>
                    <a:cubicBezTo>
                      <a:pt x="66" y="32"/>
                      <a:pt x="57" y="33"/>
                      <a:pt x="47" y="29"/>
                    </a:cubicBezTo>
                    <a:cubicBezTo>
                      <a:pt x="37" y="25"/>
                      <a:pt x="36" y="26"/>
                      <a:pt x="24" y="27"/>
                    </a:cubicBezTo>
                    <a:cubicBezTo>
                      <a:pt x="11" y="28"/>
                      <a:pt x="0" y="31"/>
                      <a:pt x="9" y="23"/>
                    </a:cubicBezTo>
                    <a:cubicBezTo>
                      <a:pt x="18" y="14"/>
                      <a:pt x="42" y="0"/>
                      <a:pt x="59" y="2"/>
                    </a:cubicBezTo>
                    <a:close/>
                  </a:path>
                </a:pathLst>
              </a:custGeom>
              <a:solidFill>
                <a:srgbClr val="A3D1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6" name="Freeform 66"/>
              <p:cNvSpPr/>
              <p:nvPr/>
            </p:nvSpPr>
            <p:spPr bwMode="auto">
              <a:xfrm>
                <a:off x="9488487" y="8197851"/>
                <a:ext cx="492125" cy="212725"/>
              </a:xfrm>
              <a:custGeom>
                <a:avLst/>
                <a:gdLst>
                  <a:gd name="T0" fmla="*/ 74 w 116"/>
                  <a:gd name="T1" fmla="*/ 13 h 50"/>
                  <a:gd name="T2" fmla="*/ 90 w 116"/>
                  <a:gd name="T3" fmla="*/ 23 h 50"/>
                  <a:gd name="T4" fmla="*/ 109 w 116"/>
                  <a:gd name="T5" fmla="*/ 40 h 50"/>
                  <a:gd name="T6" fmla="*/ 106 w 116"/>
                  <a:gd name="T7" fmla="*/ 47 h 50"/>
                  <a:gd name="T8" fmla="*/ 76 w 116"/>
                  <a:gd name="T9" fmla="*/ 43 h 50"/>
                  <a:gd name="T10" fmla="*/ 43 w 116"/>
                  <a:gd name="T11" fmla="*/ 40 h 50"/>
                  <a:gd name="T12" fmla="*/ 20 w 116"/>
                  <a:gd name="T13" fmla="*/ 36 h 50"/>
                  <a:gd name="T14" fmla="*/ 0 w 116"/>
                  <a:gd name="T15" fmla="*/ 35 h 50"/>
                  <a:gd name="T16" fmla="*/ 15 w 116"/>
                  <a:gd name="T17" fmla="*/ 24 h 50"/>
                  <a:gd name="T18" fmla="*/ 74 w 116"/>
                  <a:gd name="T19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50">
                    <a:moveTo>
                      <a:pt x="74" y="13"/>
                    </a:moveTo>
                    <a:cubicBezTo>
                      <a:pt x="75" y="14"/>
                      <a:pt x="81" y="15"/>
                      <a:pt x="90" y="23"/>
                    </a:cubicBezTo>
                    <a:cubicBezTo>
                      <a:pt x="100" y="31"/>
                      <a:pt x="109" y="40"/>
                      <a:pt x="109" y="40"/>
                    </a:cubicBezTo>
                    <a:cubicBezTo>
                      <a:pt x="109" y="40"/>
                      <a:pt x="116" y="50"/>
                      <a:pt x="106" y="47"/>
                    </a:cubicBezTo>
                    <a:cubicBezTo>
                      <a:pt x="96" y="44"/>
                      <a:pt x="87" y="41"/>
                      <a:pt x="76" y="43"/>
                    </a:cubicBezTo>
                    <a:cubicBezTo>
                      <a:pt x="65" y="45"/>
                      <a:pt x="54" y="45"/>
                      <a:pt x="43" y="40"/>
                    </a:cubicBezTo>
                    <a:cubicBezTo>
                      <a:pt x="33" y="35"/>
                      <a:pt x="29" y="36"/>
                      <a:pt x="20" y="36"/>
                    </a:cubicBezTo>
                    <a:cubicBezTo>
                      <a:pt x="12" y="36"/>
                      <a:pt x="0" y="39"/>
                      <a:pt x="0" y="35"/>
                    </a:cubicBezTo>
                    <a:cubicBezTo>
                      <a:pt x="0" y="30"/>
                      <a:pt x="8" y="27"/>
                      <a:pt x="15" y="24"/>
                    </a:cubicBezTo>
                    <a:cubicBezTo>
                      <a:pt x="21" y="20"/>
                      <a:pt x="55" y="0"/>
                      <a:pt x="74" y="13"/>
                    </a:cubicBezTo>
                    <a:close/>
                  </a:path>
                </a:pathLst>
              </a:custGeom>
              <a:solidFill>
                <a:srgbClr val="A3D1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7" name="Freeform 67"/>
              <p:cNvSpPr/>
              <p:nvPr/>
            </p:nvSpPr>
            <p:spPr bwMode="auto">
              <a:xfrm>
                <a:off x="9285287" y="8337551"/>
                <a:ext cx="207963" cy="127000"/>
              </a:xfrm>
              <a:custGeom>
                <a:avLst/>
                <a:gdLst>
                  <a:gd name="T0" fmla="*/ 0 w 49"/>
                  <a:gd name="T1" fmla="*/ 28 h 30"/>
                  <a:gd name="T2" fmla="*/ 48 w 49"/>
                  <a:gd name="T3" fmla="*/ 0 h 30"/>
                  <a:gd name="T4" fmla="*/ 48 w 49"/>
                  <a:gd name="T5" fmla="*/ 0 h 30"/>
                  <a:gd name="T6" fmla="*/ 48 w 49"/>
                  <a:gd name="T7" fmla="*/ 0 h 30"/>
                  <a:gd name="T8" fmla="*/ 49 w 49"/>
                  <a:gd name="T9" fmla="*/ 3 h 30"/>
                  <a:gd name="T10" fmla="*/ 2 w 49"/>
                  <a:gd name="T11" fmla="*/ 30 h 30"/>
                  <a:gd name="T12" fmla="*/ 2 w 49"/>
                  <a:gd name="T13" fmla="*/ 30 h 30"/>
                  <a:gd name="T14" fmla="*/ 0 w 49"/>
                  <a:gd name="T15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0">
                    <a:moveTo>
                      <a:pt x="0" y="28"/>
                    </a:moveTo>
                    <a:cubicBezTo>
                      <a:pt x="15" y="19"/>
                      <a:pt x="32" y="9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33" y="11"/>
                      <a:pt x="16" y="2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8"/>
                      <a:pt x="0" y="28"/>
                      <a:pt x="0" y="28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8" name="Freeform 68"/>
              <p:cNvSpPr/>
              <p:nvPr/>
            </p:nvSpPr>
            <p:spPr bwMode="auto">
              <a:xfrm>
                <a:off x="9955212" y="8324851"/>
                <a:ext cx="563563" cy="165100"/>
              </a:xfrm>
              <a:custGeom>
                <a:avLst/>
                <a:gdLst>
                  <a:gd name="T0" fmla="*/ 40 w 133"/>
                  <a:gd name="T1" fmla="*/ 39 h 39"/>
                  <a:gd name="T2" fmla="*/ 0 w 133"/>
                  <a:gd name="T3" fmla="*/ 15 h 39"/>
                  <a:gd name="T4" fmla="*/ 0 w 133"/>
                  <a:gd name="T5" fmla="*/ 15 h 39"/>
                  <a:gd name="T6" fmla="*/ 2 w 133"/>
                  <a:gd name="T7" fmla="*/ 14 h 39"/>
                  <a:gd name="T8" fmla="*/ 40 w 133"/>
                  <a:gd name="T9" fmla="*/ 37 h 39"/>
                  <a:gd name="T10" fmla="*/ 40 w 133"/>
                  <a:gd name="T11" fmla="*/ 37 h 39"/>
                  <a:gd name="T12" fmla="*/ 43 w 133"/>
                  <a:gd name="T13" fmla="*/ 37 h 39"/>
                  <a:gd name="T14" fmla="*/ 43 w 133"/>
                  <a:gd name="T15" fmla="*/ 37 h 39"/>
                  <a:gd name="T16" fmla="*/ 132 w 133"/>
                  <a:gd name="T17" fmla="*/ 0 h 39"/>
                  <a:gd name="T18" fmla="*/ 132 w 133"/>
                  <a:gd name="T19" fmla="*/ 0 h 39"/>
                  <a:gd name="T20" fmla="*/ 133 w 133"/>
                  <a:gd name="T21" fmla="*/ 2 h 39"/>
                  <a:gd name="T22" fmla="*/ 43 w 133"/>
                  <a:gd name="T23" fmla="*/ 39 h 39"/>
                  <a:gd name="T24" fmla="*/ 43 w 133"/>
                  <a:gd name="T25" fmla="*/ 39 h 39"/>
                  <a:gd name="T26" fmla="*/ 40 w 133"/>
                  <a:gd name="T2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39">
                    <a:moveTo>
                      <a:pt x="40" y="39"/>
                    </a:moveTo>
                    <a:cubicBezTo>
                      <a:pt x="30" y="38"/>
                      <a:pt x="20" y="31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1" y="29"/>
                      <a:pt x="32" y="36"/>
                      <a:pt x="40" y="3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1" y="37"/>
                      <a:pt x="42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73" y="37"/>
                      <a:pt x="105" y="15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06" y="17"/>
                      <a:pt x="74" y="39"/>
                      <a:pt x="43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2" y="39"/>
                      <a:pt x="41" y="39"/>
                      <a:pt x="40" y="39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29" name="Freeform 69"/>
              <p:cNvSpPr/>
              <p:nvPr/>
            </p:nvSpPr>
            <p:spPr bwMode="auto">
              <a:xfrm>
                <a:off x="10937875" y="8367713"/>
                <a:ext cx="584200" cy="436563"/>
              </a:xfrm>
              <a:custGeom>
                <a:avLst/>
                <a:gdLst>
                  <a:gd name="T0" fmla="*/ 0 w 138"/>
                  <a:gd name="T1" fmla="*/ 2 h 103"/>
                  <a:gd name="T2" fmla="*/ 2 w 138"/>
                  <a:gd name="T3" fmla="*/ 0 h 103"/>
                  <a:gd name="T4" fmla="*/ 138 w 138"/>
                  <a:gd name="T5" fmla="*/ 101 h 103"/>
                  <a:gd name="T6" fmla="*/ 138 w 138"/>
                  <a:gd name="T7" fmla="*/ 101 h 103"/>
                  <a:gd name="T8" fmla="*/ 137 w 138"/>
                  <a:gd name="T9" fmla="*/ 103 h 103"/>
                  <a:gd name="T10" fmla="*/ 0 w 138"/>
                  <a:gd name="T11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03">
                    <a:moveTo>
                      <a:pt x="0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65" y="55"/>
                      <a:pt x="138" y="101"/>
                      <a:pt x="138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7" y="103"/>
                      <a:pt x="63" y="57"/>
                      <a:pt x="0" y="2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30" name="Freeform 70"/>
              <p:cNvSpPr>
                <a:spLocks noEditPoints="1"/>
              </p:cNvSpPr>
              <p:nvPr/>
            </p:nvSpPr>
            <p:spPr bwMode="auto">
              <a:xfrm>
                <a:off x="10501312" y="8218488"/>
                <a:ext cx="452438" cy="169863"/>
              </a:xfrm>
              <a:custGeom>
                <a:avLst/>
                <a:gdLst>
                  <a:gd name="T0" fmla="*/ 90 w 107"/>
                  <a:gd name="T1" fmla="*/ 34 h 40"/>
                  <a:gd name="T2" fmla="*/ 78 w 107"/>
                  <a:gd name="T3" fmla="*/ 32 h 40"/>
                  <a:gd name="T4" fmla="*/ 73 w 107"/>
                  <a:gd name="T5" fmla="*/ 32 h 40"/>
                  <a:gd name="T6" fmla="*/ 62 w 107"/>
                  <a:gd name="T7" fmla="*/ 33 h 40"/>
                  <a:gd name="T8" fmla="*/ 40 w 107"/>
                  <a:gd name="T9" fmla="*/ 29 h 40"/>
                  <a:gd name="T10" fmla="*/ 26 w 107"/>
                  <a:gd name="T11" fmla="*/ 26 h 40"/>
                  <a:gd name="T12" fmla="*/ 8 w 107"/>
                  <a:gd name="T13" fmla="*/ 28 h 40"/>
                  <a:gd name="T14" fmla="*/ 5 w 107"/>
                  <a:gd name="T15" fmla="*/ 28 h 40"/>
                  <a:gd name="T16" fmla="*/ 0 w 107"/>
                  <a:gd name="T17" fmla="*/ 26 h 40"/>
                  <a:gd name="T18" fmla="*/ 10 w 107"/>
                  <a:gd name="T19" fmla="*/ 17 h 40"/>
                  <a:gd name="T20" fmla="*/ 51 w 107"/>
                  <a:gd name="T21" fmla="*/ 0 h 40"/>
                  <a:gd name="T22" fmla="*/ 60 w 107"/>
                  <a:gd name="T23" fmla="*/ 1 h 40"/>
                  <a:gd name="T24" fmla="*/ 87 w 107"/>
                  <a:gd name="T25" fmla="*/ 17 h 40"/>
                  <a:gd name="T26" fmla="*/ 105 w 107"/>
                  <a:gd name="T27" fmla="*/ 32 h 40"/>
                  <a:gd name="T28" fmla="*/ 107 w 107"/>
                  <a:gd name="T29" fmla="*/ 37 h 40"/>
                  <a:gd name="T30" fmla="*/ 106 w 107"/>
                  <a:gd name="T31" fmla="*/ 39 h 40"/>
                  <a:gd name="T32" fmla="*/ 104 w 107"/>
                  <a:gd name="T33" fmla="*/ 40 h 40"/>
                  <a:gd name="T34" fmla="*/ 104 w 107"/>
                  <a:gd name="T35" fmla="*/ 37 h 40"/>
                  <a:gd name="T36" fmla="*/ 105 w 107"/>
                  <a:gd name="T37" fmla="*/ 37 h 40"/>
                  <a:gd name="T38" fmla="*/ 103 w 107"/>
                  <a:gd name="T39" fmla="*/ 34 h 40"/>
                  <a:gd name="T40" fmla="*/ 85 w 107"/>
                  <a:gd name="T41" fmla="*/ 19 h 40"/>
                  <a:gd name="T42" fmla="*/ 66 w 107"/>
                  <a:gd name="T43" fmla="*/ 5 h 40"/>
                  <a:gd name="T44" fmla="*/ 60 w 107"/>
                  <a:gd name="T45" fmla="*/ 4 h 40"/>
                  <a:gd name="T46" fmla="*/ 60 w 107"/>
                  <a:gd name="T47" fmla="*/ 4 h 40"/>
                  <a:gd name="T48" fmla="*/ 51 w 107"/>
                  <a:gd name="T49" fmla="*/ 3 h 40"/>
                  <a:gd name="T50" fmla="*/ 12 w 107"/>
                  <a:gd name="T51" fmla="*/ 19 h 40"/>
                  <a:gd name="T52" fmla="*/ 5 w 107"/>
                  <a:gd name="T53" fmla="*/ 24 h 40"/>
                  <a:gd name="T54" fmla="*/ 3 w 107"/>
                  <a:gd name="T55" fmla="*/ 26 h 40"/>
                  <a:gd name="T56" fmla="*/ 3 w 107"/>
                  <a:gd name="T57" fmla="*/ 26 h 40"/>
                  <a:gd name="T58" fmla="*/ 5 w 107"/>
                  <a:gd name="T59" fmla="*/ 26 h 40"/>
                  <a:gd name="T60" fmla="*/ 7 w 107"/>
                  <a:gd name="T61" fmla="*/ 26 h 40"/>
                  <a:gd name="T62" fmla="*/ 26 w 107"/>
                  <a:gd name="T63" fmla="*/ 24 h 40"/>
                  <a:gd name="T64" fmla="*/ 41 w 107"/>
                  <a:gd name="T65" fmla="*/ 26 h 40"/>
                  <a:gd name="T66" fmla="*/ 62 w 107"/>
                  <a:gd name="T67" fmla="*/ 31 h 40"/>
                  <a:gd name="T68" fmla="*/ 72 w 107"/>
                  <a:gd name="T69" fmla="*/ 30 h 40"/>
                  <a:gd name="T70" fmla="*/ 78 w 107"/>
                  <a:gd name="T71" fmla="*/ 29 h 40"/>
                  <a:gd name="T72" fmla="*/ 96 w 107"/>
                  <a:gd name="T7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40">
                    <a:moveTo>
                      <a:pt x="95" y="37"/>
                    </a:moveTo>
                    <a:cubicBezTo>
                      <a:pt x="95" y="37"/>
                      <a:pt x="93" y="35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3"/>
                      <a:pt x="83" y="32"/>
                      <a:pt x="78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6" y="32"/>
                      <a:pt x="74" y="32"/>
                      <a:pt x="73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69" y="33"/>
                      <a:pt x="65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54" y="33"/>
                      <a:pt x="46" y="32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6" y="27"/>
                      <a:pt x="31" y="26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8" y="26"/>
                      <a:pt x="11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6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3" y="28"/>
                      <a:pt x="1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3"/>
                      <a:pt x="3" y="21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6" y="8"/>
                      <a:pt x="36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0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1" y="1"/>
                      <a:pt x="69" y="2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7" y="35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8"/>
                      <a:pt x="107" y="38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40"/>
                      <a:pt x="105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2" y="40"/>
                      <a:pt x="100" y="39"/>
                      <a:pt x="95" y="37"/>
                    </a:cubicBezTo>
                    <a:close/>
                    <a:moveTo>
                      <a:pt x="104" y="37"/>
                    </a:move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6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76" y="11"/>
                      <a:pt x="70" y="7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1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6" y="3"/>
                      <a:pt x="53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37" y="3"/>
                      <a:pt x="27" y="10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8" y="21"/>
                      <a:pt x="6" y="23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3" y="25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1" y="25"/>
                      <a:pt x="18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31" y="24"/>
                      <a:pt x="36" y="24"/>
                      <a:pt x="41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7" y="29"/>
                      <a:pt x="54" y="31"/>
                      <a:pt x="62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5" y="31"/>
                      <a:pt x="69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4" y="29"/>
                      <a:pt x="76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8" y="29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101" y="37"/>
                      <a:pt x="103" y="37"/>
                      <a:pt x="104" y="37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31" name="Freeform 71"/>
              <p:cNvSpPr>
                <a:spLocks noEditPoints="1"/>
              </p:cNvSpPr>
              <p:nvPr/>
            </p:nvSpPr>
            <p:spPr bwMode="auto">
              <a:xfrm>
                <a:off x="9485312" y="8231188"/>
                <a:ext cx="482600" cy="174625"/>
              </a:xfrm>
              <a:custGeom>
                <a:avLst/>
                <a:gdLst>
                  <a:gd name="T0" fmla="*/ 107 w 114"/>
                  <a:gd name="T1" fmla="*/ 40 h 41"/>
                  <a:gd name="T2" fmla="*/ 86 w 114"/>
                  <a:gd name="T3" fmla="*/ 36 h 41"/>
                  <a:gd name="T4" fmla="*/ 77 w 114"/>
                  <a:gd name="T5" fmla="*/ 36 h 41"/>
                  <a:gd name="T6" fmla="*/ 63 w 114"/>
                  <a:gd name="T7" fmla="*/ 38 h 41"/>
                  <a:gd name="T8" fmla="*/ 43 w 114"/>
                  <a:gd name="T9" fmla="*/ 33 h 41"/>
                  <a:gd name="T10" fmla="*/ 22 w 114"/>
                  <a:gd name="T11" fmla="*/ 28 h 41"/>
                  <a:gd name="T12" fmla="*/ 11 w 114"/>
                  <a:gd name="T13" fmla="*/ 29 h 41"/>
                  <a:gd name="T14" fmla="*/ 6 w 114"/>
                  <a:gd name="T15" fmla="*/ 29 h 41"/>
                  <a:gd name="T16" fmla="*/ 0 w 114"/>
                  <a:gd name="T17" fmla="*/ 26 h 41"/>
                  <a:gd name="T18" fmla="*/ 8 w 114"/>
                  <a:gd name="T19" fmla="*/ 19 h 41"/>
                  <a:gd name="T20" fmla="*/ 47 w 114"/>
                  <a:gd name="T21" fmla="*/ 2 h 41"/>
                  <a:gd name="T22" fmla="*/ 60 w 114"/>
                  <a:gd name="T23" fmla="*/ 0 h 41"/>
                  <a:gd name="T24" fmla="*/ 68 w 114"/>
                  <a:gd name="T25" fmla="*/ 1 h 41"/>
                  <a:gd name="T26" fmla="*/ 68 w 114"/>
                  <a:gd name="T27" fmla="*/ 2 h 41"/>
                  <a:gd name="T28" fmla="*/ 87 w 114"/>
                  <a:gd name="T29" fmla="*/ 10 h 41"/>
                  <a:gd name="T30" fmla="*/ 111 w 114"/>
                  <a:gd name="T31" fmla="*/ 31 h 41"/>
                  <a:gd name="T32" fmla="*/ 114 w 114"/>
                  <a:gd name="T33" fmla="*/ 38 h 41"/>
                  <a:gd name="T34" fmla="*/ 113 w 114"/>
                  <a:gd name="T35" fmla="*/ 40 h 41"/>
                  <a:gd name="T36" fmla="*/ 111 w 114"/>
                  <a:gd name="T37" fmla="*/ 41 h 41"/>
                  <a:gd name="T38" fmla="*/ 111 w 114"/>
                  <a:gd name="T39" fmla="*/ 41 h 41"/>
                  <a:gd name="T40" fmla="*/ 111 w 114"/>
                  <a:gd name="T41" fmla="*/ 38 h 41"/>
                  <a:gd name="T42" fmla="*/ 112 w 114"/>
                  <a:gd name="T43" fmla="*/ 38 h 41"/>
                  <a:gd name="T44" fmla="*/ 112 w 114"/>
                  <a:gd name="T45" fmla="*/ 38 h 41"/>
                  <a:gd name="T46" fmla="*/ 109 w 114"/>
                  <a:gd name="T47" fmla="*/ 33 h 41"/>
                  <a:gd name="T48" fmla="*/ 85 w 114"/>
                  <a:gd name="T49" fmla="*/ 12 h 41"/>
                  <a:gd name="T50" fmla="*/ 68 w 114"/>
                  <a:gd name="T51" fmla="*/ 3 h 41"/>
                  <a:gd name="T52" fmla="*/ 60 w 114"/>
                  <a:gd name="T53" fmla="*/ 2 h 41"/>
                  <a:gd name="T54" fmla="*/ 47 w 114"/>
                  <a:gd name="T55" fmla="*/ 4 h 41"/>
                  <a:gd name="T56" fmla="*/ 9 w 114"/>
                  <a:gd name="T57" fmla="*/ 21 h 41"/>
                  <a:gd name="T58" fmla="*/ 3 w 114"/>
                  <a:gd name="T59" fmla="*/ 26 h 41"/>
                  <a:gd name="T60" fmla="*/ 3 w 114"/>
                  <a:gd name="T61" fmla="*/ 26 h 41"/>
                  <a:gd name="T62" fmla="*/ 3 w 114"/>
                  <a:gd name="T63" fmla="*/ 27 h 41"/>
                  <a:gd name="T64" fmla="*/ 6 w 114"/>
                  <a:gd name="T65" fmla="*/ 27 h 41"/>
                  <a:gd name="T66" fmla="*/ 10 w 114"/>
                  <a:gd name="T67" fmla="*/ 26 h 41"/>
                  <a:gd name="T68" fmla="*/ 22 w 114"/>
                  <a:gd name="T69" fmla="*/ 25 h 41"/>
                  <a:gd name="T70" fmla="*/ 45 w 114"/>
                  <a:gd name="T71" fmla="*/ 31 h 41"/>
                  <a:gd name="T72" fmla="*/ 63 w 114"/>
                  <a:gd name="T73" fmla="*/ 35 h 41"/>
                  <a:gd name="T74" fmla="*/ 77 w 114"/>
                  <a:gd name="T75" fmla="*/ 34 h 41"/>
                  <a:gd name="T76" fmla="*/ 86 w 114"/>
                  <a:gd name="T77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" h="41">
                    <a:moveTo>
                      <a:pt x="111" y="41"/>
                    </a:moveTo>
                    <a:cubicBezTo>
                      <a:pt x="110" y="41"/>
                      <a:pt x="108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0" y="37"/>
                      <a:pt x="94" y="36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4" y="36"/>
                      <a:pt x="81" y="36"/>
                      <a:pt x="77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2" y="37"/>
                      <a:pt x="68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56" y="38"/>
                      <a:pt x="50" y="37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38" y="29"/>
                      <a:pt x="29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8" y="28"/>
                      <a:pt x="14" y="28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29"/>
                      <a:pt x="7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9"/>
                      <a:pt x="1" y="29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4"/>
                      <a:pt x="3" y="22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36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3" y="0"/>
                      <a:pt x="57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3" y="0"/>
                      <a:pt x="65" y="0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77" y="3"/>
                      <a:pt x="87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96" y="17"/>
                      <a:pt x="108" y="29"/>
                      <a:pt x="111" y="31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2" y="33"/>
                      <a:pt x="114" y="35"/>
                      <a:pt x="114" y="38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4" y="39"/>
                      <a:pt x="114" y="39"/>
                      <a:pt x="113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41"/>
                      <a:pt x="112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lose/>
                    <a:moveTo>
                      <a:pt x="107" y="38"/>
                    </a:moveTo>
                    <a:cubicBezTo>
                      <a:pt x="109" y="38"/>
                      <a:pt x="110" y="38"/>
                      <a:pt x="111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2" y="37"/>
                      <a:pt x="110" y="34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0"/>
                      <a:pt x="94" y="19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77" y="5"/>
                      <a:pt x="68" y="3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5" y="3"/>
                      <a:pt x="63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7" y="2"/>
                      <a:pt x="53" y="3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37" y="7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4" y="24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7"/>
                      <a:pt x="5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7"/>
                      <a:pt x="9" y="27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3" y="26"/>
                      <a:pt x="17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30" y="25"/>
                      <a:pt x="38" y="27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50" y="34"/>
                      <a:pt x="57" y="35"/>
                      <a:pt x="63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7" y="35"/>
                      <a:pt x="72" y="35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80" y="33"/>
                      <a:pt x="83" y="33"/>
                      <a:pt x="86" y="33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94" y="33"/>
                      <a:pt x="100" y="35"/>
                      <a:pt x="107" y="38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32" name="Freeform 72"/>
              <p:cNvSpPr>
                <a:spLocks noEditPoints="1"/>
              </p:cNvSpPr>
              <p:nvPr/>
            </p:nvSpPr>
            <p:spPr bwMode="auto">
              <a:xfrm>
                <a:off x="10544175" y="8269288"/>
                <a:ext cx="342900" cy="47625"/>
              </a:xfrm>
              <a:custGeom>
                <a:avLst/>
                <a:gdLst>
                  <a:gd name="T0" fmla="*/ 52 w 81"/>
                  <a:gd name="T1" fmla="*/ 8 h 11"/>
                  <a:gd name="T2" fmla="*/ 61 w 81"/>
                  <a:gd name="T3" fmla="*/ 7 h 11"/>
                  <a:gd name="T4" fmla="*/ 61 w 81"/>
                  <a:gd name="T5" fmla="*/ 7 h 11"/>
                  <a:gd name="T6" fmla="*/ 62 w 81"/>
                  <a:gd name="T7" fmla="*/ 10 h 11"/>
                  <a:gd name="T8" fmla="*/ 52 w 81"/>
                  <a:gd name="T9" fmla="*/ 11 h 11"/>
                  <a:gd name="T10" fmla="*/ 52 w 81"/>
                  <a:gd name="T11" fmla="*/ 11 h 11"/>
                  <a:gd name="T12" fmla="*/ 52 w 81"/>
                  <a:gd name="T13" fmla="*/ 8 h 11"/>
                  <a:gd name="T14" fmla="*/ 71 w 81"/>
                  <a:gd name="T15" fmla="*/ 8 h 11"/>
                  <a:gd name="T16" fmla="*/ 71 w 81"/>
                  <a:gd name="T17" fmla="*/ 5 h 11"/>
                  <a:gd name="T18" fmla="*/ 81 w 81"/>
                  <a:gd name="T19" fmla="*/ 8 h 11"/>
                  <a:gd name="T20" fmla="*/ 81 w 81"/>
                  <a:gd name="T21" fmla="*/ 8 h 11"/>
                  <a:gd name="T22" fmla="*/ 81 w 81"/>
                  <a:gd name="T23" fmla="*/ 9 h 11"/>
                  <a:gd name="T24" fmla="*/ 80 w 81"/>
                  <a:gd name="T25" fmla="*/ 10 h 11"/>
                  <a:gd name="T26" fmla="*/ 80 w 81"/>
                  <a:gd name="T27" fmla="*/ 10 h 11"/>
                  <a:gd name="T28" fmla="*/ 80 w 81"/>
                  <a:gd name="T29" fmla="*/ 10 h 11"/>
                  <a:gd name="T30" fmla="*/ 71 w 81"/>
                  <a:gd name="T31" fmla="*/ 8 h 11"/>
                  <a:gd name="T32" fmla="*/ 32 w 81"/>
                  <a:gd name="T33" fmla="*/ 6 h 11"/>
                  <a:gd name="T34" fmla="*/ 32 w 81"/>
                  <a:gd name="T35" fmla="*/ 6 h 11"/>
                  <a:gd name="T36" fmla="*/ 32 w 81"/>
                  <a:gd name="T37" fmla="*/ 6 h 11"/>
                  <a:gd name="T38" fmla="*/ 33 w 81"/>
                  <a:gd name="T39" fmla="*/ 4 h 11"/>
                  <a:gd name="T40" fmla="*/ 33 w 81"/>
                  <a:gd name="T41" fmla="*/ 4 h 11"/>
                  <a:gd name="T42" fmla="*/ 33 w 81"/>
                  <a:gd name="T43" fmla="*/ 4 h 11"/>
                  <a:gd name="T44" fmla="*/ 42 w 81"/>
                  <a:gd name="T45" fmla="*/ 7 h 11"/>
                  <a:gd name="T46" fmla="*/ 42 w 81"/>
                  <a:gd name="T47" fmla="*/ 7 h 11"/>
                  <a:gd name="T48" fmla="*/ 41 w 81"/>
                  <a:gd name="T49" fmla="*/ 10 h 11"/>
                  <a:gd name="T50" fmla="*/ 32 w 81"/>
                  <a:gd name="T51" fmla="*/ 6 h 11"/>
                  <a:gd name="T52" fmla="*/ 42 w 81"/>
                  <a:gd name="T53" fmla="*/ 7 h 11"/>
                  <a:gd name="T54" fmla="*/ 42 w 81"/>
                  <a:gd name="T55" fmla="*/ 7 h 11"/>
                  <a:gd name="T56" fmla="*/ 42 w 81"/>
                  <a:gd name="T57" fmla="*/ 7 h 11"/>
                  <a:gd name="T58" fmla="*/ 42 w 81"/>
                  <a:gd name="T59" fmla="*/ 7 h 11"/>
                  <a:gd name="T60" fmla="*/ 0 w 81"/>
                  <a:gd name="T61" fmla="*/ 5 h 11"/>
                  <a:gd name="T62" fmla="*/ 3 w 81"/>
                  <a:gd name="T63" fmla="*/ 4 h 11"/>
                  <a:gd name="T64" fmla="*/ 3 w 81"/>
                  <a:gd name="T65" fmla="*/ 4 h 11"/>
                  <a:gd name="T66" fmla="*/ 4 w 81"/>
                  <a:gd name="T67" fmla="*/ 6 h 11"/>
                  <a:gd name="T68" fmla="*/ 1 w 81"/>
                  <a:gd name="T69" fmla="*/ 7 h 11"/>
                  <a:gd name="T70" fmla="*/ 1 w 81"/>
                  <a:gd name="T71" fmla="*/ 7 h 11"/>
                  <a:gd name="T72" fmla="*/ 0 w 81"/>
                  <a:gd name="T73" fmla="*/ 5 h 11"/>
                  <a:gd name="T74" fmla="*/ 13 w 81"/>
                  <a:gd name="T75" fmla="*/ 1 h 11"/>
                  <a:gd name="T76" fmla="*/ 19 w 81"/>
                  <a:gd name="T77" fmla="*/ 0 h 11"/>
                  <a:gd name="T78" fmla="*/ 19 w 81"/>
                  <a:gd name="T79" fmla="*/ 0 h 11"/>
                  <a:gd name="T80" fmla="*/ 23 w 81"/>
                  <a:gd name="T81" fmla="*/ 0 h 11"/>
                  <a:gd name="T82" fmla="*/ 23 w 81"/>
                  <a:gd name="T83" fmla="*/ 0 h 11"/>
                  <a:gd name="T84" fmla="*/ 23 w 81"/>
                  <a:gd name="T85" fmla="*/ 0 h 11"/>
                  <a:gd name="T86" fmla="*/ 23 w 81"/>
                  <a:gd name="T87" fmla="*/ 3 h 11"/>
                  <a:gd name="T88" fmla="*/ 19 w 81"/>
                  <a:gd name="T89" fmla="*/ 3 h 11"/>
                  <a:gd name="T90" fmla="*/ 19 w 81"/>
                  <a:gd name="T91" fmla="*/ 3 h 11"/>
                  <a:gd name="T92" fmla="*/ 13 w 81"/>
                  <a:gd name="T93" fmla="*/ 3 h 11"/>
                  <a:gd name="T94" fmla="*/ 13 w 81"/>
                  <a:gd name="T95" fmla="*/ 3 h 11"/>
                  <a:gd name="T96" fmla="*/ 13 w 81"/>
                  <a:gd name="T9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" h="11">
                    <a:moveTo>
                      <a:pt x="52" y="8"/>
                    </a:moveTo>
                    <a:cubicBezTo>
                      <a:pt x="55" y="8"/>
                      <a:pt x="58" y="8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59" y="10"/>
                      <a:pt x="55" y="11"/>
                      <a:pt x="52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8"/>
                      <a:pt x="52" y="8"/>
                      <a:pt x="52" y="8"/>
                    </a:cubicBezTo>
                    <a:close/>
                    <a:moveTo>
                      <a:pt x="71" y="8"/>
                    </a:moveTo>
                    <a:cubicBezTo>
                      <a:pt x="71" y="5"/>
                      <a:pt x="71" y="5"/>
                      <a:pt x="71" y="5"/>
                    </a:cubicBezTo>
                    <a:cubicBezTo>
                      <a:pt x="77" y="5"/>
                      <a:pt x="81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77" y="8"/>
                      <a:pt x="71" y="8"/>
                    </a:cubicBezTo>
                    <a:close/>
                    <a:moveTo>
                      <a:pt x="32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5"/>
                      <a:pt x="39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8" y="9"/>
                      <a:pt x="35" y="8"/>
                      <a:pt x="32" y="6"/>
                    </a:cubicBezTo>
                    <a:close/>
                    <a:moveTo>
                      <a:pt x="42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lose/>
                    <a:moveTo>
                      <a:pt x="0" y="5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  <a:moveTo>
                      <a:pt x="13" y="1"/>
                    </a:moveTo>
                    <a:cubicBezTo>
                      <a:pt x="15" y="0"/>
                      <a:pt x="17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5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1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33" name="Freeform 73"/>
              <p:cNvSpPr>
                <a:spLocks noEditPoints="1"/>
              </p:cNvSpPr>
              <p:nvPr/>
            </p:nvSpPr>
            <p:spPr bwMode="auto">
              <a:xfrm>
                <a:off x="9564687" y="8291513"/>
                <a:ext cx="368300" cy="63500"/>
              </a:xfrm>
              <a:custGeom>
                <a:avLst/>
                <a:gdLst>
                  <a:gd name="T0" fmla="*/ 77 w 87"/>
                  <a:gd name="T1" fmla="*/ 11 h 15"/>
                  <a:gd name="T2" fmla="*/ 78 w 87"/>
                  <a:gd name="T3" fmla="*/ 9 h 15"/>
                  <a:gd name="T4" fmla="*/ 87 w 87"/>
                  <a:gd name="T5" fmla="*/ 13 h 15"/>
                  <a:gd name="T6" fmla="*/ 87 w 87"/>
                  <a:gd name="T7" fmla="*/ 13 h 15"/>
                  <a:gd name="T8" fmla="*/ 87 w 87"/>
                  <a:gd name="T9" fmla="*/ 13 h 15"/>
                  <a:gd name="T10" fmla="*/ 86 w 87"/>
                  <a:gd name="T11" fmla="*/ 15 h 15"/>
                  <a:gd name="T12" fmla="*/ 86 w 87"/>
                  <a:gd name="T13" fmla="*/ 15 h 15"/>
                  <a:gd name="T14" fmla="*/ 86 w 87"/>
                  <a:gd name="T15" fmla="*/ 15 h 15"/>
                  <a:gd name="T16" fmla="*/ 77 w 87"/>
                  <a:gd name="T17" fmla="*/ 11 h 15"/>
                  <a:gd name="T18" fmla="*/ 38 w 87"/>
                  <a:gd name="T19" fmla="*/ 11 h 15"/>
                  <a:gd name="T20" fmla="*/ 38 w 87"/>
                  <a:gd name="T21" fmla="*/ 9 h 15"/>
                  <a:gd name="T22" fmla="*/ 48 w 87"/>
                  <a:gd name="T23" fmla="*/ 10 h 15"/>
                  <a:gd name="T24" fmla="*/ 48 w 87"/>
                  <a:gd name="T25" fmla="*/ 10 h 15"/>
                  <a:gd name="T26" fmla="*/ 48 w 87"/>
                  <a:gd name="T27" fmla="*/ 13 h 15"/>
                  <a:gd name="T28" fmla="*/ 38 w 87"/>
                  <a:gd name="T29" fmla="*/ 11 h 15"/>
                  <a:gd name="T30" fmla="*/ 58 w 87"/>
                  <a:gd name="T31" fmla="*/ 10 h 15"/>
                  <a:gd name="T32" fmla="*/ 63 w 87"/>
                  <a:gd name="T33" fmla="*/ 9 h 15"/>
                  <a:gd name="T34" fmla="*/ 63 w 87"/>
                  <a:gd name="T35" fmla="*/ 9 h 15"/>
                  <a:gd name="T36" fmla="*/ 68 w 87"/>
                  <a:gd name="T37" fmla="*/ 8 h 15"/>
                  <a:gd name="T38" fmla="*/ 68 w 87"/>
                  <a:gd name="T39" fmla="*/ 8 h 15"/>
                  <a:gd name="T40" fmla="*/ 68 w 87"/>
                  <a:gd name="T41" fmla="*/ 11 h 15"/>
                  <a:gd name="T42" fmla="*/ 64 w 87"/>
                  <a:gd name="T43" fmla="*/ 11 h 15"/>
                  <a:gd name="T44" fmla="*/ 64 w 87"/>
                  <a:gd name="T45" fmla="*/ 11 h 15"/>
                  <a:gd name="T46" fmla="*/ 58 w 87"/>
                  <a:gd name="T47" fmla="*/ 12 h 15"/>
                  <a:gd name="T48" fmla="*/ 58 w 87"/>
                  <a:gd name="T49" fmla="*/ 12 h 15"/>
                  <a:gd name="T50" fmla="*/ 58 w 87"/>
                  <a:gd name="T51" fmla="*/ 10 h 15"/>
                  <a:gd name="T52" fmla="*/ 27 w 87"/>
                  <a:gd name="T53" fmla="*/ 7 h 15"/>
                  <a:gd name="T54" fmla="*/ 19 w 87"/>
                  <a:gd name="T55" fmla="*/ 4 h 15"/>
                  <a:gd name="T56" fmla="*/ 19 w 87"/>
                  <a:gd name="T57" fmla="*/ 4 h 15"/>
                  <a:gd name="T58" fmla="*/ 20 w 87"/>
                  <a:gd name="T59" fmla="*/ 1 h 15"/>
                  <a:gd name="T60" fmla="*/ 29 w 87"/>
                  <a:gd name="T61" fmla="*/ 5 h 15"/>
                  <a:gd name="T62" fmla="*/ 29 w 87"/>
                  <a:gd name="T63" fmla="*/ 5 h 15"/>
                  <a:gd name="T64" fmla="*/ 29 w 87"/>
                  <a:gd name="T65" fmla="*/ 5 h 15"/>
                  <a:gd name="T66" fmla="*/ 29 w 87"/>
                  <a:gd name="T67" fmla="*/ 5 h 15"/>
                  <a:gd name="T68" fmla="*/ 28 w 87"/>
                  <a:gd name="T69" fmla="*/ 8 h 15"/>
                  <a:gd name="T70" fmla="*/ 27 w 87"/>
                  <a:gd name="T71" fmla="*/ 7 h 15"/>
                  <a:gd name="T72" fmla="*/ 0 w 87"/>
                  <a:gd name="T73" fmla="*/ 1 h 15"/>
                  <a:gd name="T74" fmla="*/ 10 w 87"/>
                  <a:gd name="T75" fmla="*/ 0 h 15"/>
                  <a:gd name="T76" fmla="*/ 10 w 87"/>
                  <a:gd name="T77" fmla="*/ 0 h 15"/>
                  <a:gd name="T78" fmla="*/ 10 w 87"/>
                  <a:gd name="T79" fmla="*/ 0 h 15"/>
                  <a:gd name="T80" fmla="*/ 10 w 87"/>
                  <a:gd name="T81" fmla="*/ 0 h 15"/>
                  <a:gd name="T82" fmla="*/ 10 w 87"/>
                  <a:gd name="T83" fmla="*/ 2 h 15"/>
                  <a:gd name="T84" fmla="*/ 10 w 87"/>
                  <a:gd name="T85" fmla="*/ 2 h 15"/>
                  <a:gd name="T86" fmla="*/ 10 w 87"/>
                  <a:gd name="T87" fmla="*/ 2 h 15"/>
                  <a:gd name="T88" fmla="*/ 0 w 87"/>
                  <a:gd name="T89" fmla="*/ 3 h 15"/>
                  <a:gd name="T90" fmla="*/ 0 w 87"/>
                  <a:gd name="T91" fmla="*/ 3 h 15"/>
                  <a:gd name="T92" fmla="*/ 0 w 87"/>
                  <a:gd name="T9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" h="15">
                    <a:moveTo>
                      <a:pt x="77" y="11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4" y="10"/>
                      <a:pt x="87" y="13"/>
                      <a:pt x="87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5"/>
                      <a:pt x="83" y="13"/>
                      <a:pt x="77" y="11"/>
                    </a:cubicBezTo>
                    <a:close/>
                    <a:moveTo>
                      <a:pt x="38" y="11"/>
                    </a:moveTo>
                    <a:cubicBezTo>
                      <a:pt x="38" y="9"/>
                      <a:pt x="38" y="9"/>
                      <a:pt x="38" y="9"/>
                    </a:cubicBezTo>
                    <a:cubicBezTo>
                      <a:pt x="41" y="9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4" y="13"/>
                      <a:pt x="41" y="12"/>
                      <a:pt x="38" y="11"/>
                    </a:cubicBezTo>
                    <a:close/>
                    <a:moveTo>
                      <a:pt x="58" y="10"/>
                    </a:moveTo>
                    <a:cubicBezTo>
                      <a:pt x="60" y="10"/>
                      <a:pt x="61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5" y="8"/>
                      <a:pt x="66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5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2" y="12"/>
                      <a:pt x="60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0"/>
                      <a:pt x="58" y="10"/>
                      <a:pt x="58" y="10"/>
                    </a:cubicBezTo>
                    <a:close/>
                    <a:moveTo>
                      <a:pt x="27" y="7"/>
                    </a:moveTo>
                    <a:cubicBezTo>
                      <a:pt x="25" y="6"/>
                      <a:pt x="22" y="5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6" y="4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7" y="7"/>
                    </a:cubicBezTo>
                    <a:close/>
                    <a:moveTo>
                      <a:pt x="0" y="1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2"/>
                      <a:pt x="4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34" name="Freeform 74"/>
              <p:cNvSpPr/>
              <p:nvPr/>
            </p:nvSpPr>
            <p:spPr bwMode="auto">
              <a:xfrm>
                <a:off x="10968037" y="8507413"/>
                <a:ext cx="292100" cy="327025"/>
              </a:xfrm>
              <a:custGeom>
                <a:avLst/>
                <a:gdLst>
                  <a:gd name="T0" fmla="*/ 31 w 69"/>
                  <a:gd name="T1" fmla="*/ 0 h 77"/>
                  <a:gd name="T2" fmla="*/ 34 w 69"/>
                  <a:gd name="T3" fmla="*/ 25 h 77"/>
                  <a:gd name="T4" fmla="*/ 0 w 69"/>
                  <a:gd name="T5" fmla="*/ 77 h 77"/>
                  <a:gd name="T6" fmla="*/ 38 w 69"/>
                  <a:gd name="T7" fmla="*/ 74 h 77"/>
                  <a:gd name="T8" fmla="*/ 58 w 69"/>
                  <a:gd name="T9" fmla="*/ 21 h 77"/>
                  <a:gd name="T10" fmla="*/ 31 w 69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7">
                    <a:moveTo>
                      <a:pt x="31" y="0"/>
                    </a:moveTo>
                    <a:cubicBezTo>
                      <a:pt x="31" y="0"/>
                      <a:pt x="36" y="12"/>
                      <a:pt x="34" y="25"/>
                    </a:cubicBezTo>
                    <a:cubicBezTo>
                      <a:pt x="31" y="39"/>
                      <a:pt x="27" y="60"/>
                      <a:pt x="0" y="77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4"/>
                      <a:pt x="69" y="47"/>
                      <a:pt x="58" y="21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ED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35" name="Freeform 75"/>
              <p:cNvSpPr/>
              <p:nvPr/>
            </p:nvSpPr>
            <p:spPr bwMode="auto">
              <a:xfrm>
                <a:off x="10937875" y="8502651"/>
                <a:ext cx="177800" cy="349250"/>
              </a:xfrm>
              <a:custGeom>
                <a:avLst/>
                <a:gdLst>
                  <a:gd name="T0" fmla="*/ 0 w 42"/>
                  <a:gd name="T1" fmla="*/ 80 h 82"/>
                  <a:gd name="T2" fmla="*/ 39 w 42"/>
                  <a:gd name="T3" fmla="*/ 19 h 82"/>
                  <a:gd name="T4" fmla="*/ 39 w 42"/>
                  <a:gd name="T5" fmla="*/ 19 h 82"/>
                  <a:gd name="T6" fmla="*/ 36 w 42"/>
                  <a:gd name="T7" fmla="*/ 1 h 82"/>
                  <a:gd name="T8" fmla="*/ 36 w 42"/>
                  <a:gd name="T9" fmla="*/ 1 h 82"/>
                  <a:gd name="T10" fmla="*/ 38 w 42"/>
                  <a:gd name="T11" fmla="*/ 0 h 82"/>
                  <a:gd name="T12" fmla="*/ 42 w 42"/>
                  <a:gd name="T13" fmla="*/ 19 h 82"/>
                  <a:gd name="T14" fmla="*/ 42 w 42"/>
                  <a:gd name="T15" fmla="*/ 19 h 82"/>
                  <a:gd name="T16" fmla="*/ 2 w 42"/>
                  <a:gd name="T17" fmla="*/ 82 h 82"/>
                  <a:gd name="T18" fmla="*/ 2 w 42"/>
                  <a:gd name="T19" fmla="*/ 82 h 82"/>
                  <a:gd name="T20" fmla="*/ 0 w 42"/>
                  <a:gd name="T21" fmla="*/ 8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82">
                    <a:moveTo>
                      <a:pt x="0" y="80"/>
                    </a:moveTo>
                    <a:cubicBezTo>
                      <a:pt x="33" y="57"/>
                      <a:pt x="39" y="34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8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42" y="7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35"/>
                      <a:pt x="35" y="59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0" y="80"/>
                      <a:pt x="0" y="80"/>
                      <a:pt x="0" y="80"/>
                    </a:cubicBezTo>
                    <a:close/>
                  </a:path>
                </a:pathLst>
              </a:custGeom>
              <a:solidFill>
                <a:srgbClr val="633B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36" name="Freeform 76"/>
              <p:cNvSpPr>
                <a:spLocks noEditPoints="1"/>
              </p:cNvSpPr>
              <p:nvPr/>
            </p:nvSpPr>
            <p:spPr bwMode="auto">
              <a:xfrm>
                <a:off x="11123612" y="8583613"/>
                <a:ext cx="101600" cy="250825"/>
              </a:xfrm>
              <a:custGeom>
                <a:avLst/>
                <a:gdLst>
                  <a:gd name="T0" fmla="*/ 0 w 24"/>
                  <a:gd name="T1" fmla="*/ 58 h 59"/>
                  <a:gd name="T2" fmla="*/ 21 w 24"/>
                  <a:gd name="T3" fmla="*/ 12 h 59"/>
                  <a:gd name="T4" fmla="*/ 21 w 24"/>
                  <a:gd name="T5" fmla="*/ 12 h 59"/>
                  <a:gd name="T6" fmla="*/ 19 w 24"/>
                  <a:gd name="T7" fmla="*/ 1 h 59"/>
                  <a:gd name="T8" fmla="*/ 19 w 24"/>
                  <a:gd name="T9" fmla="*/ 1 h 59"/>
                  <a:gd name="T10" fmla="*/ 22 w 24"/>
                  <a:gd name="T11" fmla="*/ 0 h 59"/>
                  <a:gd name="T12" fmla="*/ 24 w 24"/>
                  <a:gd name="T13" fmla="*/ 12 h 59"/>
                  <a:gd name="T14" fmla="*/ 24 w 24"/>
                  <a:gd name="T15" fmla="*/ 12 h 59"/>
                  <a:gd name="T16" fmla="*/ 2 w 24"/>
                  <a:gd name="T17" fmla="*/ 59 h 59"/>
                  <a:gd name="T18" fmla="*/ 2 w 24"/>
                  <a:gd name="T19" fmla="*/ 59 h 59"/>
                  <a:gd name="T20" fmla="*/ 0 w 24"/>
                  <a:gd name="T21" fmla="*/ 58 h 59"/>
                  <a:gd name="T22" fmla="*/ 19 w 24"/>
                  <a:gd name="T23" fmla="*/ 1 h 59"/>
                  <a:gd name="T24" fmla="*/ 19 w 24"/>
                  <a:gd name="T25" fmla="*/ 1 h 59"/>
                  <a:gd name="T26" fmla="*/ 19 w 24"/>
                  <a:gd name="T27" fmla="*/ 1 h 59"/>
                  <a:gd name="T28" fmla="*/ 19 w 24"/>
                  <a:gd name="T29" fmla="*/ 1 h 59"/>
                  <a:gd name="T30" fmla="*/ 19 w 24"/>
                  <a:gd name="T31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59">
                    <a:moveTo>
                      <a:pt x="0" y="58"/>
                    </a:moveTo>
                    <a:cubicBezTo>
                      <a:pt x="18" y="38"/>
                      <a:pt x="21" y="2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5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4" y="4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22"/>
                      <a:pt x="20" y="3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0" y="58"/>
                      <a:pt x="0" y="58"/>
                      <a:pt x="0" y="58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633B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37" name="Freeform 77"/>
              <p:cNvSpPr>
                <a:spLocks noEditPoints="1"/>
              </p:cNvSpPr>
              <p:nvPr/>
            </p:nvSpPr>
            <p:spPr bwMode="auto">
              <a:xfrm>
                <a:off x="11064875" y="8550276"/>
                <a:ext cx="109538" cy="271463"/>
              </a:xfrm>
              <a:custGeom>
                <a:avLst/>
                <a:gdLst>
                  <a:gd name="T0" fmla="*/ 0 w 26"/>
                  <a:gd name="T1" fmla="*/ 62 h 64"/>
                  <a:gd name="T2" fmla="*/ 7 w 26"/>
                  <a:gd name="T3" fmla="*/ 55 h 64"/>
                  <a:gd name="T4" fmla="*/ 7 w 26"/>
                  <a:gd name="T5" fmla="*/ 55 h 64"/>
                  <a:gd name="T6" fmla="*/ 9 w 26"/>
                  <a:gd name="T7" fmla="*/ 56 h 64"/>
                  <a:gd name="T8" fmla="*/ 2 w 26"/>
                  <a:gd name="T9" fmla="*/ 64 h 64"/>
                  <a:gd name="T10" fmla="*/ 2 w 26"/>
                  <a:gd name="T11" fmla="*/ 64 h 64"/>
                  <a:gd name="T12" fmla="*/ 0 w 26"/>
                  <a:gd name="T13" fmla="*/ 62 h 64"/>
                  <a:gd name="T14" fmla="*/ 12 w 26"/>
                  <a:gd name="T15" fmla="*/ 47 h 64"/>
                  <a:gd name="T16" fmla="*/ 17 w 26"/>
                  <a:gd name="T17" fmla="*/ 38 h 64"/>
                  <a:gd name="T18" fmla="*/ 17 w 26"/>
                  <a:gd name="T19" fmla="*/ 38 h 64"/>
                  <a:gd name="T20" fmla="*/ 20 w 26"/>
                  <a:gd name="T21" fmla="*/ 39 h 64"/>
                  <a:gd name="T22" fmla="*/ 15 w 26"/>
                  <a:gd name="T23" fmla="*/ 48 h 64"/>
                  <a:gd name="T24" fmla="*/ 15 w 26"/>
                  <a:gd name="T25" fmla="*/ 48 h 64"/>
                  <a:gd name="T26" fmla="*/ 12 w 26"/>
                  <a:gd name="T27" fmla="*/ 47 h 64"/>
                  <a:gd name="T28" fmla="*/ 21 w 26"/>
                  <a:gd name="T29" fmla="*/ 29 h 64"/>
                  <a:gd name="T30" fmla="*/ 23 w 26"/>
                  <a:gd name="T31" fmla="*/ 20 h 64"/>
                  <a:gd name="T32" fmla="*/ 23 w 26"/>
                  <a:gd name="T33" fmla="*/ 20 h 64"/>
                  <a:gd name="T34" fmla="*/ 23 w 26"/>
                  <a:gd name="T35" fmla="*/ 20 h 64"/>
                  <a:gd name="T36" fmla="*/ 26 w 26"/>
                  <a:gd name="T37" fmla="*/ 20 h 64"/>
                  <a:gd name="T38" fmla="*/ 24 w 26"/>
                  <a:gd name="T39" fmla="*/ 30 h 64"/>
                  <a:gd name="T40" fmla="*/ 24 w 26"/>
                  <a:gd name="T41" fmla="*/ 30 h 64"/>
                  <a:gd name="T42" fmla="*/ 21 w 26"/>
                  <a:gd name="T43" fmla="*/ 29 h 64"/>
                  <a:gd name="T44" fmla="*/ 21 w 26"/>
                  <a:gd name="T45" fmla="*/ 1 h 64"/>
                  <a:gd name="T46" fmla="*/ 23 w 26"/>
                  <a:gd name="T47" fmla="*/ 0 h 64"/>
                  <a:gd name="T48" fmla="*/ 26 w 26"/>
                  <a:gd name="T49" fmla="*/ 10 h 64"/>
                  <a:gd name="T50" fmla="*/ 26 w 26"/>
                  <a:gd name="T51" fmla="*/ 10 h 64"/>
                  <a:gd name="T52" fmla="*/ 24 w 26"/>
                  <a:gd name="T53" fmla="*/ 10 h 64"/>
                  <a:gd name="T54" fmla="*/ 21 w 26"/>
                  <a:gd name="T55" fmla="*/ 1 h 64"/>
                  <a:gd name="T56" fmla="*/ 21 w 26"/>
                  <a:gd name="T57" fmla="*/ 1 h 64"/>
                  <a:gd name="T58" fmla="*/ 21 w 26"/>
                  <a:gd name="T59" fmla="*/ 1 h 64"/>
                  <a:gd name="T60" fmla="*/ 21 w 26"/>
                  <a:gd name="T61" fmla="*/ 1 h 64"/>
                  <a:gd name="T62" fmla="*/ 21 w 26"/>
                  <a:gd name="T63" fmla="*/ 1 h 64"/>
                  <a:gd name="T64" fmla="*/ 21 w 26"/>
                  <a:gd name="T65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64">
                    <a:moveTo>
                      <a:pt x="0" y="62"/>
                    </a:moveTo>
                    <a:cubicBezTo>
                      <a:pt x="3" y="60"/>
                      <a:pt x="5" y="57"/>
                      <a:pt x="7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7" y="59"/>
                      <a:pt x="5" y="61"/>
                      <a:pt x="2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0" y="62"/>
                      <a:pt x="0" y="62"/>
                      <a:pt x="0" y="62"/>
                    </a:cubicBezTo>
                    <a:close/>
                    <a:moveTo>
                      <a:pt x="12" y="47"/>
                    </a:moveTo>
                    <a:cubicBezTo>
                      <a:pt x="14" y="44"/>
                      <a:pt x="16" y="41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8" y="42"/>
                      <a:pt x="17" y="45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21" y="29"/>
                    </a:moveTo>
                    <a:cubicBezTo>
                      <a:pt x="22" y="26"/>
                      <a:pt x="23" y="22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3"/>
                      <a:pt x="25" y="26"/>
                      <a:pt x="24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1" y="29"/>
                      <a:pt x="21" y="29"/>
                      <a:pt x="21" y="29"/>
                    </a:cubicBezTo>
                    <a:close/>
                    <a:moveTo>
                      <a:pt x="21" y="1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5" y="3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4"/>
                      <a:pt x="21" y="1"/>
                      <a:pt x="21" y="1"/>
                    </a:cubicBezTo>
                    <a:close/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633B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53" name="组合 1561"/>
              <p:cNvGrpSpPr/>
              <p:nvPr/>
            </p:nvGrpSpPr>
            <p:grpSpPr>
              <a:xfrm>
                <a:off x="5341937" y="8380413"/>
                <a:ext cx="2457451" cy="461963"/>
                <a:chOff x="5341937" y="8380413"/>
                <a:chExt cx="2457451" cy="461963"/>
              </a:xfrm>
            </p:grpSpPr>
            <p:sp>
              <p:nvSpPr>
                <p:cNvPr id="1048838" name="Freeform 78"/>
                <p:cNvSpPr/>
                <p:nvPr/>
              </p:nvSpPr>
              <p:spPr bwMode="auto">
                <a:xfrm>
                  <a:off x="6083300" y="8385176"/>
                  <a:ext cx="1071563" cy="454025"/>
                </a:xfrm>
                <a:custGeom>
                  <a:avLst/>
                  <a:gdLst>
                    <a:gd name="T0" fmla="*/ 133 w 253"/>
                    <a:gd name="T1" fmla="*/ 90 h 107"/>
                    <a:gd name="T2" fmla="*/ 16 w 253"/>
                    <a:gd name="T3" fmla="*/ 107 h 107"/>
                    <a:gd name="T4" fmla="*/ 13 w 253"/>
                    <a:gd name="T5" fmla="*/ 81 h 107"/>
                    <a:gd name="T6" fmla="*/ 38 w 253"/>
                    <a:gd name="T7" fmla="*/ 79 h 107"/>
                    <a:gd name="T8" fmla="*/ 43 w 253"/>
                    <a:gd name="T9" fmla="*/ 40 h 107"/>
                    <a:gd name="T10" fmla="*/ 71 w 253"/>
                    <a:gd name="T11" fmla="*/ 44 h 107"/>
                    <a:gd name="T12" fmla="*/ 97 w 253"/>
                    <a:gd name="T13" fmla="*/ 9 h 107"/>
                    <a:gd name="T14" fmla="*/ 121 w 253"/>
                    <a:gd name="T15" fmla="*/ 29 h 107"/>
                    <a:gd name="T16" fmla="*/ 145 w 253"/>
                    <a:gd name="T17" fmla="*/ 34 h 107"/>
                    <a:gd name="T18" fmla="*/ 177 w 253"/>
                    <a:gd name="T19" fmla="*/ 3 h 107"/>
                    <a:gd name="T20" fmla="*/ 197 w 253"/>
                    <a:gd name="T21" fmla="*/ 38 h 107"/>
                    <a:gd name="T22" fmla="*/ 228 w 253"/>
                    <a:gd name="T23" fmla="*/ 39 h 107"/>
                    <a:gd name="T24" fmla="*/ 225 w 253"/>
                    <a:gd name="T25" fmla="*/ 63 h 107"/>
                    <a:gd name="T26" fmla="*/ 248 w 253"/>
                    <a:gd name="T27" fmla="*/ 85 h 107"/>
                    <a:gd name="T28" fmla="*/ 133 w 253"/>
                    <a:gd name="T29" fmla="*/ 9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3" h="107">
                      <a:moveTo>
                        <a:pt x="133" y="90"/>
                      </a:moveTo>
                      <a:cubicBezTo>
                        <a:pt x="91" y="93"/>
                        <a:pt x="50" y="102"/>
                        <a:pt x="16" y="107"/>
                      </a:cubicBezTo>
                      <a:cubicBezTo>
                        <a:pt x="16" y="107"/>
                        <a:pt x="0" y="99"/>
                        <a:pt x="13" y="81"/>
                      </a:cubicBezTo>
                      <a:cubicBezTo>
                        <a:pt x="13" y="81"/>
                        <a:pt x="25" y="73"/>
                        <a:pt x="38" y="79"/>
                      </a:cubicBezTo>
                      <a:cubicBezTo>
                        <a:pt x="38" y="79"/>
                        <a:pt x="16" y="56"/>
                        <a:pt x="43" y="40"/>
                      </a:cubicBezTo>
                      <a:cubicBezTo>
                        <a:pt x="43" y="40"/>
                        <a:pt x="61" y="30"/>
                        <a:pt x="71" y="44"/>
                      </a:cubicBezTo>
                      <a:cubicBezTo>
                        <a:pt x="71" y="44"/>
                        <a:pt x="63" y="11"/>
                        <a:pt x="97" y="9"/>
                      </a:cubicBezTo>
                      <a:cubicBezTo>
                        <a:pt x="97" y="9"/>
                        <a:pt x="122" y="9"/>
                        <a:pt x="121" y="29"/>
                      </a:cubicBezTo>
                      <a:cubicBezTo>
                        <a:pt x="121" y="29"/>
                        <a:pt x="138" y="18"/>
                        <a:pt x="145" y="34"/>
                      </a:cubicBezTo>
                      <a:cubicBezTo>
                        <a:pt x="145" y="34"/>
                        <a:pt x="142" y="0"/>
                        <a:pt x="177" y="3"/>
                      </a:cubicBezTo>
                      <a:cubicBezTo>
                        <a:pt x="177" y="3"/>
                        <a:pt x="205" y="7"/>
                        <a:pt x="197" y="38"/>
                      </a:cubicBezTo>
                      <a:cubicBezTo>
                        <a:pt x="197" y="38"/>
                        <a:pt x="212" y="22"/>
                        <a:pt x="228" y="39"/>
                      </a:cubicBezTo>
                      <a:cubicBezTo>
                        <a:pt x="228" y="39"/>
                        <a:pt x="236" y="53"/>
                        <a:pt x="225" y="63"/>
                      </a:cubicBezTo>
                      <a:cubicBezTo>
                        <a:pt x="225" y="63"/>
                        <a:pt x="253" y="60"/>
                        <a:pt x="248" y="85"/>
                      </a:cubicBezTo>
                      <a:cubicBezTo>
                        <a:pt x="248" y="85"/>
                        <a:pt x="194" y="85"/>
                        <a:pt x="133" y="90"/>
                      </a:cubicBezTo>
                      <a:close/>
                    </a:path>
                  </a:pathLst>
                </a:custGeom>
                <a:solidFill>
                  <a:srgbClr val="A3D1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39" name="Freeform 79"/>
                <p:cNvSpPr/>
                <p:nvPr/>
              </p:nvSpPr>
              <p:spPr bwMode="auto">
                <a:xfrm>
                  <a:off x="6108700" y="8393113"/>
                  <a:ext cx="1028700" cy="449263"/>
                </a:xfrm>
                <a:custGeom>
                  <a:avLst/>
                  <a:gdLst>
                    <a:gd name="T0" fmla="*/ 240 w 243"/>
                    <a:gd name="T1" fmla="*/ 73 h 106"/>
                    <a:gd name="T2" fmla="*/ 220 w 243"/>
                    <a:gd name="T3" fmla="*/ 61 h 106"/>
                    <a:gd name="T4" fmla="*/ 217 w 243"/>
                    <a:gd name="T5" fmla="*/ 61 h 106"/>
                    <a:gd name="T6" fmla="*/ 223 w 243"/>
                    <a:gd name="T7" fmla="*/ 43 h 106"/>
                    <a:gd name="T8" fmla="*/ 216 w 243"/>
                    <a:gd name="T9" fmla="*/ 33 h 106"/>
                    <a:gd name="T10" fmla="*/ 202 w 243"/>
                    <a:gd name="T11" fmla="*/ 30 h 106"/>
                    <a:gd name="T12" fmla="*/ 192 w 243"/>
                    <a:gd name="T13" fmla="*/ 37 h 106"/>
                    <a:gd name="T14" fmla="*/ 190 w 243"/>
                    <a:gd name="T15" fmla="*/ 37 h 106"/>
                    <a:gd name="T16" fmla="*/ 190 w 243"/>
                    <a:gd name="T17" fmla="*/ 20 h 106"/>
                    <a:gd name="T18" fmla="*/ 167 w 243"/>
                    <a:gd name="T19" fmla="*/ 2 h 106"/>
                    <a:gd name="T20" fmla="*/ 159 w 243"/>
                    <a:gd name="T21" fmla="*/ 3 h 106"/>
                    <a:gd name="T22" fmla="*/ 141 w 243"/>
                    <a:gd name="T23" fmla="*/ 32 h 106"/>
                    <a:gd name="T24" fmla="*/ 123 w 243"/>
                    <a:gd name="T25" fmla="*/ 24 h 106"/>
                    <a:gd name="T26" fmla="*/ 116 w 243"/>
                    <a:gd name="T27" fmla="*/ 27 h 106"/>
                    <a:gd name="T28" fmla="*/ 114 w 243"/>
                    <a:gd name="T29" fmla="*/ 28 h 106"/>
                    <a:gd name="T30" fmla="*/ 113 w 243"/>
                    <a:gd name="T31" fmla="*/ 22 h 106"/>
                    <a:gd name="T32" fmla="*/ 92 w 243"/>
                    <a:gd name="T33" fmla="*/ 8 h 106"/>
                    <a:gd name="T34" fmla="*/ 84 w 243"/>
                    <a:gd name="T35" fmla="*/ 9 h 106"/>
                    <a:gd name="T36" fmla="*/ 67 w 243"/>
                    <a:gd name="T37" fmla="*/ 41 h 106"/>
                    <a:gd name="T38" fmla="*/ 67 w 243"/>
                    <a:gd name="T39" fmla="*/ 42 h 106"/>
                    <a:gd name="T40" fmla="*/ 65 w 243"/>
                    <a:gd name="T41" fmla="*/ 43 h 106"/>
                    <a:gd name="T42" fmla="*/ 44 w 243"/>
                    <a:gd name="T43" fmla="*/ 35 h 106"/>
                    <a:gd name="T44" fmla="*/ 38 w 243"/>
                    <a:gd name="T45" fmla="*/ 38 h 106"/>
                    <a:gd name="T46" fmla="*/ 26 w 243"/>
                    <a:gd name="T47" fmla="*/ 63 h 106"/>
                    <a:gd name="T48" fmla="*/ 34 w 243"/>
                    <a:gd name="T49" fmla="*/ 77 h 106"/>
                    <a:gd name="T50" fmla="*/ 16 w 243"/>
                    <a:gd name="T51" fmla="*/ 75 h 106"/>
                    <a:gd name="T52" fmla="*/ 3 w 243"/>
                    <a:gd name="T53" fmla="*/ 87 h 106"/>
                    <a:gd name="T54" fmla="*/ 2 w 243"/>
                    <a:gd name="T55" fmla="*/ 95 h 106"/>
                    <a:gd name="T56" fmla="*/ 12 w 243"/>
                    <a:gd name="T57" fmla="*/ 104 h 106"/>
                    <a:gd name="T58" fmla="*/ 11 w 243"/>
                    <a:gd name="T59" fmla="*/ 106 h 106"/>
                    <a:gd name="T60" fmla="*/ 0 w 243"/>
                    <a:gd name="T61" fmla="*/ 96 h 106"/>
                    <a:gd name="T62" fmla="*/ 1 w 243"/>
                    <a:gd name="T63" fmla="*/ 86 h 106"/>
                    <a:gd name="T64" fmla="*/ 16 w 243"/>
                    <a:gd name="T65" fmla="*/ 73 h 106"/>
                    <a:gd name="T66" fmla="*/ 29 w 243"/>
                    <a:gd name="T67" fmla="*/ 74 h 106"/>
                    <a:gd name="T68" fmla="*/ 24 w 243"/>
                    <a:gd name="T69" fmla="*/ 63 h 106"/>
                    <a:gd name="T70" fmla="*/ 37 w 243"/>
                    <a:gd name="T71" fmla="*/ 36 h 106"/>
                    <a:gd name="T72" fmla="*/ 43 w 243"/>
                    <a:gd name="T73" fmla="*/ 33 h 106"/>
                    <a:gd name="T74" fmla="*/ 64 w 243"/>
                    <a:gd name="T75" fmla="*/ 38 h 106"/>
                    <a:gd name="T76" fmla="*/ 83 w 243"/>
                    <a:gd name="T77" fmla="*/ 7 h 106"/>
                    <a:gd name="T78" fmla="*/ 92 w 243"/>
                    <a:gd name="T79" fmla="*/ 6 h 106"/>
                    <a:gd name="T80" fmla="*/ 115 w 243"/>
                    <a:gd name="T81" fmla="*/ 22 h 106"/>
                    <a:gd name="T82" fmla="*/ 116 w 243"/>
                    <a:gd name="T83" fmla="*/ 25 h 106"/>
                    <a:gd name="T84" fmla="*/ 122 w 243"/>
                    <a:gd name="T85" fmla="*/ 22 h 106"/>
                    <a:gd name="T86" fmla="*/ 139 w 243"/>
                    <a:gd name="T87" fmla="*/ 28 h 106"/>
                    <a:gd name="T88" fmla="*/ 158 w 243"/>
                    <a:gd name="T89" fmla="*/ 1 h 106"/>
                    <a:gd name="T90" fmla="*/ 168 w 243"/>
                    <a:gd name="T91" fmla="*/ 0 h 106"/>
                    <a:gd name="T92" fmla="*/ 192 w 243"/>
                    <a:gd name="T93" fmla="*/ 19 h 106"/>
                    <a:gd name="T94" fmla="*/ 192 w 243"/>
                    <a:gd name="T95" fmla="*/ 33 h 106"/>
                    <a:gd name="T96" fmla="*/ 202 w 243"/>
                    <a:gd name="T97" fmla="*/ 28 h 106"/>
                    <a:gd name="T98" fmla="*/ 217 w 243"/>
                    <a:gd name="T99" fmla="*/ 31 h 106"/>
                    <a:gd name="T100" fmla="*/ 225 w 243"/>
                    <a:gd name="T101" fmla="*/ 43 h 106"/>
                    <a:gd name="T102" fmla="*/ 222 w 243"/>
                    <a:gd name="T103" fmla="*/ 59 h 106"/>
                    <a:gd name="T104" fmla="*/ 242 w 243"/>
                    <a:gd name="T105" fmla="*/ 73 h 106"/>
                    <a:gd name="T106" fmla="*/ 243 w 243"/>
                    <a:gd name="T107" fmla="*/ 8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43" h="106">
                      <a:moveTo>
                        <a:pt x="241" y="83"/>
                      </a:moveTo>
                      <a:cubicBezTo>
                        <a:pt x="241" y="79"/>
                        <a:pt x="241" y="76"/>
                        <a:pt x="240" y="73"/>
                      </a:cubicBezTo>
                      <a:cubicBezTo>
                        <a:pt x="240" y="73"/>
                        <a:pt x="240" y="73"/>
                        <a:pt x="240" y="73"/>
                      </a:cubicBezTo>
                      <a:cubicBezTo>
                        <a:pt x="237" y="60"/>
                        <a:pt x="220" y="61"/>
                        <a:pt x="220" y="61"/>
                      </a:cubicBezTo>
                      <a:cubicBezTo>
                        <a:pt x="220" y="61"/>
                        <a:pt x="220" y="61"/>
                        <a:pt x="220" y="61"/>
                      </a:cubicBezTo>
                      <a:cubicBezTo>
                        <a:pt x="217" y="61"/>
                        <a:pt x="217" y="61"/>
                        <a:pt x="217" y="61"/>
                      </a:cubicBezTo>
                      <a:cubicBezTo>
                        <a:pt x="219" y="59"/>
                        <a:pt x="219" y="59"/>
                        <a:pt x="219" y="59"/>
                      </a:cubicBezTo>
                      <a:cubicBezTo>
                        <a:pt x="224" y="55"/>
                        <a:pt x="225" y="49"/>
                        <a:pt x="223" y="43"/>
                      </a:cubicBezTo>
                      <a:cubicBezTo>
                        <a:pt x="223" y="43"/>
                        <a:pt x="223" y="43"/>
                        <a:pt x="223" y="43"/>
                      </a:cubicBezTo>
                      <a:cubicBezTo>
                        <a:pt x="222" y="39"/>
                        <a:pt x="220" y="35"/>
                        <a:pt x="216" y="33"/>
                      </a:cubicBezTo>
                      <a:cubicBezTo>
                        <a:pt x="216" y="33"/>
                        <a:pt x="216" y="33"/>
                        <a:pt x="216" y="33"/>
                      </a:cubicBezTo>
                      <a:cubicBezTo>
                        <a:pt x="211" y="29"/>
                        <a:pt x="206" y="29"/>
                        <a:pt x="202" y="30"/>
                      </a:cubicBezTo>
                      <a:cubicBezTo>
                        <a:pt x="202" y="30"/>
                        <a:pt x="202" y="30"/>
                        <a:pt x="202" y="30"/>
                      </a:cubicBezTo>
                      <a:cubicBezTo>
                        <a:pt x="195" y="31"/>
                        <a:pt x="192" y="37"/>
                        <a:pt x="192" y="37"/>
                      </a:cubicBezTo>
                      <a:cubicBezTo>
                        <a:pt x="192" y="37"/>
                        <a:pt x="192" y="37"/>
                        <a:pt x="192" y="37"/>
                      </a:cubicBezTo>
                      <a:cubicBezTo>
                        <a:pt x="190" y="37"/>
                        <a:pt x="190" y="37"/>
                        <a:pt x="190" y="37"/>
                      </a:cubicBezTo>
                      <a:cubicBezTo>
                        <a:pt x="191" y="30"/>
                        <a:pt x="191" y="24"/>
                        <a:pt x="190" y="20"/>
                      </a:cubicBezTo>
                      <a:cubicBezTo>
                        <a:pt x="190" y="20"/>
                        <a:pt x="190" y="20"/>
                        <a:pt x="190" y="20"/>
                      </a:cubicBezTo>
                      <a:cubicBezTo>
                        <a:pt x="187" y="3"/>
                        <a:pt x="167" y="2"/>
                        <a:pt x="167" y="2"/>
                      </a:cubicBezTo>
                      <a:cubicBezTo>
                        <a:pt x="167" y="2"/>
                        <a:pt x="167" y="2"/>
                        <a:pt x="167" y="2"/>
                      </a:cubicBezTo>
                      <a:cubicBezTo>
                        <a:pt x="164" y="2"/>
                        <a:pt x="161" y="2"/>
                        <a:pt x="159" y="3"/>
                      </a:cubicBezTo>
                      <a:cubicBezTo>
                        <a:pt x="159" y="3"/>
                        <a:pt x="159" y="3"/>
                        <a:pt x="159" y="3"/>
                      </a:cubicBezTo>
                      <a:cubicBezTo>
                        <a:pt x="137" y="8"/>
                        <a:pt x="141" y="32"/>
                        <a:pt x="141" y="32"/>
                      </a:cubicBezTo>
                      <a:cubicBezTo>
                        <a:pt x="141" y="32"/>
                        <a:pt x="141" y="32"/>
                        <a:pt x="141" y="32"/>
                      </a:cubicBezTo>
                      <a:cubicBezTo>
                        <a:pt x="139" y="33"/>
                        <a:pt x="139" y="33"/>
                        <a:pt x="139" y="33"/>
                      </a:cubicBezTo>
                      <a:cubicBezTo>
                        <a:pt x="135" y="23"/>
                        <a:pt x="128" y="23"/>
                        <a:pt x="123" y="24"/>
                      </a:cubicBezTo>
                      <a:cubicBezTo>
                        <a:pt x="123" y="24"/>
                        <a:pt x="123" y="24"/>
                        <a:pt x="123" y="24"/>
                      </a:cubicBezTo>
                      <a:cubicBezTo>
                        <a:pt x="119" y="25"/>
                        <a:pt x="116" y="27"/>
                        <a:pt x="116" y="27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4" y="26"/>
                        <a:pt x="114" y="26"/>
                        <a:pt x="114" y="26"/>
                      </a:cubicBezTo>
                      <a:cubicBezTo>
                        <a:pt x="114" y="25"/>
                        <a:pt x="114" y="23"/>
                        <a:pt x="113" y="22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10" y="7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89" y="8"/>
                        <a:pt x="86" y="9"/>
                        <a:pt x="84" y="9"/>
                      </a:cubicBezTo>
                      <a:cubicBezTo>
                        <a:pt x="84" y="9"/>
                        <a:pt x="84" y="9"/>
                        <a:pt x="84" y="9"/>
                      </a:cubicBezTo>
                      <a:cubicBezTo>
                        <a:pt x="61" y="15"/>
                        <a:pt x="66" y="37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5" y="43"/>
                        <a:pt x="65" y="43"/>
                        <a:pt x="65" y="43"/>
                      </a:cubicBezTo>
                      <a:cubicBezTo>
                        <a:pt x="59" y="34"/>
                        <a:pt x="50" y="34"/>
                        <a:pt x="44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0" y="36"/>
                        <a:pt x="38" y="38"/>
                        <a:pt x="38" y="38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26" y="46"/>
                        <a:pt x="24" y="55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8" y="71"/>
                        <a:pt x="34" y="77"/>
                        <a:pt x="34" y="77"/>
                      </a:cubicBezTo>
                      <a:cubicBezTo>
                        <a:pt x="34" y="77"/>
                        <a:pt x="34" y="77"/>
                        <a:pt x="34" y="77"/>
                      </a:cubicBezTo>
                      <a:cubicBezTo>
                        <a:pt x="33" y="78"/>
                        <a:pt x="33" y="78"/>
                        <a:pt x="33" y="78"/>
                      </a:cubicBezTo>
                      <a:cubicBezTo>
                        <a:pt x="28" y="75"/>
                        <a:pt x="22" y="74"/>
                        <a:pt x="16" y="75"/>
                      </a:cubicBezTo>
                      <a:cubicBezTo>
                        <a:pt x="16" y="75"/>
                        <a:pt x="16" y="75"/>
                        <a:pt x="16" y="75"/>
                      </a:cubicBezTo>
                      <a:cubicBezTo>
                        <a:pt x="11" y="77"/>
                        <a:pt x="6" y="80"/>
                        <a:pt x="3" y="87"/>
                      </a:cubicBezTo>
                      <a:cubicBezTo>
                        <a:pt x="3" y="87"/>
                        <a:pt x="3" y="87"/>
                        <a:pt x="3" y="87"/>
                      </a:cubicBezTo>
                      <a:cubicBezTo>
                        <a:pt x="2" y="90"/>
                        <a:pt x="2" y="93"/>
                        <a:pt x="2" y="95"/>
                      </a:cubicBezTo>
                      <a:cubicBezTo>
                        <a:pt x="2" y="95"/>
                        <a:pt x="2" y="95"/>
                        <a:pt x="2" y="95"/>
                      </a:cubicBezTo>
                      <a:cubicBezTo>
                        <a:pt x="4" y="102"/>
                        <a:pt x="12" y="104"/>
                        <a:pt x="12" y="104"/>
                      </a:cubicBezTo>
                      <a:cubicBezTo>
                        <a:pt x="12" y="104"/>
                        <a:pt x="12" y="104"/>
                        <a:pt x="12" y="104"/>
                      </a:cubicBezTo>
                      <a:cubicBezTo>
                        <a:pt x="11" y="106"/>
                        <a:pt x="11" y="106"/>
                        <a:pt x="11" y="106"/>
                      </a:cubicBezTo>
                      <a:cubicBezTo>
                        <a:pt x="11" y="106"/>
                        <a:pt x="2" y="104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3"/>
                        <a:pt x="0" y="90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4" y="79"/>
                        <a:pt x="10" y="75"/>
                        <a:pt x="16" y="73"/>
                      </a:cubicBez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20" y="72"/>
                        <a:pt x="25" y="73"/>
                        <a:pt x="29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27" y="72"/>
                        <a:pt x="25" y="68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2" y="55"/>
                        <a:pt x="24" y="45"/>
                        <a:pt x="37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6"/>
                        <a:pt x="39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9" y="32"/>
                        <a:pt x="57" y="32"/>
                        <a:pt x="64" y="38"/>
                      </a:cubicBezTo>
                      <a:cubicBezTo>
                        <a:pt x="64" y="38"/>
                        <a:pt x="64" y="38"/>
                        <a:pt x="64" y="38"/>
                      </a:cubicBezTo>
                      <a:cubicBezTo>
                        <a:pt x="63" y="30"/>
                        <a:pt x="63" y="12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6" y="7"/>
                        <a:pt x="89" y="6"/>
                        <a:pt x="92" y="6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2" y="6"/>
                        <a:pt x="111" y="5"/>
                        <a:pt x="115" y="22"/>
                      </a:cubicBezTo>
                      <a:cubicBezTo>
                        <a:pt x="115" y="22"/>
                        <a:pt x="115" y="22"/>
                        <a:pt x="115" y="22"/>
                      </a:cubicBezTo>
                      <a:cubicBezTo>
                        <a:pt x="116" y="23"/>
                        <a:pt x="116" y="24"/>
                        <a:pt x="116" y="25"/>
                      </a:cubicBezTo>
                      <a:cubicBezTo>
                        <a:pt x="116" y="25"/>
                        <a:pt x="116" y="25"/>
                        <a:pt x="116" y="25"/>
                      </a:cubicBezTo>
                      <a:cubicBezTo>
                        <a:pt x="117" y="24"/>
                        <a:pt x="120" y="23"/>
                        <a:pt x="122" y="22"/>
                      </a:cubicBezTo>
                      <a:cubicBezTo>
                        <a:pt x="122" y="22"/>
                        <a:pt x="122" y="22"/>
                        <a:pt x="122" y="22"/>
                      </a:cubicBezTo>
                      <a:cubicBezTo>
                        <a:pt x="127" y="21"/>
                        <a:pt x="134" y="21"/>
                        <a:pt x="139" y="28"/>
                      </a:cubicBezTo>
                      <a:cubicBezTo>
                        <a:pt x="139" y="28"/>
                        <a:pt x="139" y="28"/>
                        <a:pt x="139" y="28"/>
                      </a:cubicBezTo>
                      <a:cubicBezTo>
                        <a:pt x="139" y="20"/>
                        <a:pt x="141" y="5"/>
                        <a:pt x="158" y="1"/>
                      </a:cubicBezTo>
                      <a:cubicBezTo>
                        <a:pt x="158" y="1"/>
                        <a:pt x="158" y="1"/>
                        <a:pt x="158" y="1"/>
                      </a:cubicBezTo>
                      <a:cubicBezTo>
                        <a:pt x="161" y="0"/>
                        <a:pt x="164" y="0"/>
                        <a:pt x="168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68" y="0"/>
                        <a:pt x="188" y="1"/>
                        <a:pt x="192" y="19"/>
                      </a:cubicBezTo>
                      <a:cubicBezTo>
                        <a:pt x="192" y="19"/>
                        <a:pt x="192" y="19"/>
                        <a:pt x="192" y="19"/>
                      </a:cubicBezTo>
                      <a:cubicBezTo>
                        <a:pt x="193" y="23"/>
                        <a:pt x="193" y="28"/>
                        <a:pt x="192" y="33"/>
                      </a:cubicBezTo>
                      <a:cubicBezTo>
                        <a:pt x="192" y="33"/>
                        <a:pt x="192" y="33"/>
                        <a:pt x="192" y="33"/>
                      </a:cubicBezTo>
                      <a:cubicBezTo>
                        <a:pt x="194" y="31"/>
                        <a:pt x="198" y="29"/>
                        <a:pt x="202" y="28"/>
                      </a:cubicBezTo>
                      <a:cubicBezTo>
                        <a:pt x="202" y="28"/>
                        <a:pt x="202" y="28"/>
                        <a:pt x="202" y="28"/>
                      </a:cubicBezTo>
                      <a:cubicBezTo>
                        <a:pt x="206" y="27"/>
                        <a:pt x="211" y="27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21" y="33"/>
                        <a:pt x="224" y="38"/>
                        <a:pt x="225" y="43"/>
                      </a:cubicBezTo>
                      <a:cubicBezTo>
                        <a:pt x="225" y="43"/>
                        <a:pt x="225" y="43"/>
                        <a:pt x="225" y="43"/>
                      </a:cubicBezTo>
                      <a:cubicBezTo>
                        <a:pt x="227" y="48"/>
                        <a:pt x="226" y="54"/>
                        <a:pt x="222" y="59"/>
                      </a:cubicBezTo>
                      <a:cubicBezTo>
                        <a:pt x="222" y="59"/>
                        <a:pt x="222" y="59"/>
                        <a:pt x="222" y="59"/>
                      </a:cubicBezTo>
                      <a:cubicBezTo>
                        <a:pt x="227" y="59"/>
                        <a:pt x="239" y="61"/>
                        <a:pt x="242" y="73"/>
                      </a:cubicBezTo>
                      <a:cubicBezTo>
                        <a:pt x="242" y="73"/>
                        <a:pt x="242" y="73"/>
                        <a:pt x="242" y="73"/>
                      </a:cubicBezTo>
                      <a:cubicBezTo>
                        <a:pt x="243" y="76"/>
                        <a:pt x="243" y="79"/>
                        <a:pt x="243" y="83"/>
                      </a:cubicBezTo>
                      <a:cubicBezTo>
                        <a:pt x="243" y="83"/>
                        <a:pt x="243" y="83"/>
                        <a:pt x="243" y="83"/>
                      </a:cubicBezTo>
                      <a:cubicBezTo>
                        <a:pt x="241" y="83"/>
                        <a:pt x="241" y="83"/>
                        <a:pt x="241" y="83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0" name="Freeform 80"/>
                <p:cNvSpPr>
                  <a:spLocks noEditPoints="1"/>
                </p:cNvSpPr>
                <p:nvPr/>
              </p:nvSpPr>
              <p:spPr bwMode="auto">
                <a:xfrm>
                  <a:off x="6294437" y="8685213"/>
                  <a:ext cx="88900" cy="77788"/>
                </a:xfrm>
                <a:custGeom>
                  <a:avLst/>
                  <a:gdLst>
                    <a:gd name="T0" fmla="*/ 3 w 21"/>
                    <a:gd name="T1" fmla="*/ 17 h 18"/>
                    <a:gd name="T2" fmla="*/ 0 w 21"/>
                    <a:gd name="T3" fmla="*/ 18 h 18"/>
                    <a:gd name="T4" fmla="*/ 0 w 21"/>
                    <a:gd name="T5" fmla="*/ 18 h 18"/>
                    <a:gd name="T6" fmla="*/ 0 w 21"/>
                    <a:gd name="T7" fmla="*/ 18 h 18"/>
                    <a:gd name="T8" fmla="*/ 0 w 21"/>
                    <a:gd name="T9" fmla="*/ 16 h 18"/>
                    <a:gd name="T10" fmla="*/ 2 w 21"/>
                    <a:gd name="T11" fmla="*/ 15 h 18"/>
                    <a:gd name="T12" fmla="*/ 2 w 21"/>
                    <a:gd name="T13" fmla="*/ 15 h 18"/>
                    <a:gd name="T14" fmla="*/ 6 w 21"/>
                    <a:gd name="T15" fmla="*/ 14 h 18"/>
                    <a:gd name="T16" fmla="*/ 6 w 21"/>
                    <a:gd name="T17" fmla="*/ 14 h 18"/>
                    <a:gd name="T18" fmla="*/ 2 w 21"/>
                    <a:gd name="T19" fmla="*/ 9 h 18"/>
                    <a:gd name="T20" fmla="*/ 2 w 21"/>
                    <a:gd name="T21" fmla="*/ 9 h 18"/>
                    <a:gd name="T22" fmla="*/ 1 w 21"/>
                    <a:gd name="T23" fmla="*/ 7 h 18"/>
                    <a:gd name="T24" fmla="*/ 1 w 21"/>
                    <a:gd name="T25" fmla="*/ 7 h 18"/>
                    <a:gd name="T26" fmla="*/ 5 w 21"/>
                    <a:gd name="T27" fmla="*/ 0 h 18"/>
                    <a:gd name="T28" fmla="*/ 5 w 21"/>
                    <a:gd name="T29" fmla="*/ 0 h 18"/>
                    <a:gd name="T30" fmla="*/ 5 w 21"/>
                    <a:gd name="T31" fmla="*/ 0 h 18"/>
                    <a:gd name="T32" fmla="*/ 5 w 21"/>
                    <a:gd name="T33" fmla="*/ 0 h 18"/>
                    <a:gd name="T34" fmla="*/ 11 w 21"/>
                    <a:gd name="T35" fmla="*/ 4 h 18"/>
                    <a:gd name="T36" fmla="*/ 11 w 21"/>
                    <a:gd name="T37" fmla="*/ 4 h 18"/>
                    <a:gd name="T38" fmla="*/ 12 w 21"/>
                    <a:gd name="T39" fmla="*/ 6 h 18"/>
                    <a:gd name="T40" fmla="*/ 12 w 21"/>
                    <a:gd name="T41" fmla="*/ 6 h 18"/>
                    <a:gd name="T42" fmla="*/ 10 w 21"/>
                    <a:gd name="T43" fmla="*/ 13 h 18"/>
                    <a:gd name="T44" fmla="*/ 10 w 21"/>
                    <a:gd name="T45" fmla="*/ 13 h 18"/>
                    <a:gd name="T46" fmla="*/ 14 w 21"/>
                    <a:gd name="T47" fmla="*/ 12 h 18"/>
                    <a:gd name="T48" fmla="*/ 14 w 21"/>
                    <a:gd name="T49" fmla="*/ 12 h 18"/>
                    <a:gd name="T50" fmla="*/ 20 w 21"/>
                    <a:gd name="T51" fmla="*/ 9 h 18"/>
                    <a:gd name="T52" fmla="*/ 20 w 21"/>
                    <a:gd name="T53" fmla="*/ 9 h 18"/>
                    <a:gd name="T54" fmla="*/ 21 w 21"/>
                    <a:gd name="T55" fmla="*/ 10 h 18"/>
                    <a:gd name="T56" fmla="*/ 14 w 21"/>
                    <a:gd name="T57" fmla="*/ 14 h 18"/>
                    <a:gd name="T58" fmla="*/ 14 w 21"/>
                    <a:gd name="T59" fmla="*/ 14 h 18"/>
                    <a:gd name="T60" fmla="*/ 8 w 21"/>
                    <a:gd name="T61" fmla="*/ 14 h 18"/>
                    <a:gd name="T62" fmla="*/ 8 w 21"/>
                    <a:gd name="T63" fmla="*/ 14 h 18"/>
                    <a:gd name="T64" fmla="*/ 3 w 21"/>
                    <a:gd name="T65" fmla="*/ 17 h 18"/>
                    <a:gd name="T66" fmla="*/ 3 w 21"/>
                    <a:gd name="T67" fmla="*/ 17 h 18"/>
                    <a:gd name="T68" fmla="*/ 3 w 21"/>
                    <a:gd name="T69" fmla="*/ 17 h 18"/>
                    <a:gd name="T70" fmla="*/ 3 w 21"/>
                    <a:gd name="T71" fmla="*/ 7 h 18"/>
                    <a:gd name="T72" fmla="*/ 3 w 21"/>
                    <a:gd name="T73" fmla="*/ 8 h 18"/>
                    <a:gd name="T74" fmla="*/ 3 w 21"/>
                    <a:gd name="T75" fmla="*/ 8 h 18"/>
                    <a:gd name="T76" fmla="*/ 8 w 21"/>
                    <a:gd name="T77" fmla="*/ 12 h 18"/>
                    <a:gd name="T78" fmla="*/ 8 w 21"/>
                    <a:gd name="T79" fmla="*/ 12 h 18"/>
                    <a:gd name="T80" fmla="*/ 10 w 21"/>
                    <a:gd name="T81" fmla="*/ 6 h 18"/>
                    <a:gd name="T82" fmla="*/ 10 w 21"/>
                    <a:gd name="T83" fmla="*/ 6 h 18"/>
                    <a:gd name="T84" fmla="*/ 10 w 21"/>
                    <a:gd name="T85" fmla="*/ 5 h 18"/>
                    <a:gd name="T86" fmla="*/ 10 w 21"/>
                    <a:gd name="T87" fmla="*/ 5 h 18"/>
                    <a:gd name="T88" fmla="*/ 5 w 21"/>
                    <a:gd name="T89" fmla="*/ 2 h 18"/>
                    <a:gd name="T90" fmla="*/ 5 w 21"/>
                    <a:gd name="T91" fmla="*/ 2 h 18"/>
                    <a:gd name="T92" fmla="*/ 3 w 21"/>
                    <a:gd name="T9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" h="18">
                      <a:moveTo>
                        <a:pt x="3" y="17"/>
                      </a:moveTo>
                      <a:cubicBezTo>
                        <a:pt x="1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1" y="16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4" y="15"/>
                        <a:pt x="5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4" y="13"/>
                        <a:pt x="2" y="11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2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9" y="0"/>
                        <a:pt x="11" y="3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5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9"/>
                        <a:pt x="11" y="11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1" y="13"/>
                        <a:pt x="13" y="13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2"/>
                        <a:pt x="18" y="11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19" y="13"/>
                        <a:pt x="17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2" y="15"/>
                        <a:pt x="10" y="15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6"/>
                        <a:pt x="5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lose/>
                      <a:moveTo>
                        <a:pt x="3" y="7"/>
                      </a:moveTo>
                      <a:cubicBezTo>
                        <a:pt x="3" y="7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10"/>
                        <a:pt x="6" y="11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1"/>
                        <a:pt x="10" y="9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2" y="3"/>
                        <a:pt x="3" y="7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1" name="Freeform 81"/>
                <p:cNvSpPr>
                  <a:spLocks noEditPoints="1"/>
                </p:cNvSpPr>
                <p:nvPr/>
              </p:nvSpPr>
              <p:spPr bwMode="auto">
                <a:xfrm>
                  <a:off x="6446837" y="8515351"/>
                  <a:ext cx="144463" cy="90488"/>
                </a:xfrm>
                <a:custGeom>
                  <a:avLst/>
                  <a:gdLst>
                    <a:gd name="T0" fmla="*/ 17 w 34"/>
                    <a:gd name="T1" fmla="*/ 19 h 21"/>
                    <a:gd name="T2" fmla="*/ 14 w 34"/>
                    <a:gd name="T3" fmla="*/ 17 h 21"/>
                    <a:gd name="T4" fmla="*/ 14 w 34"/>
                    <a:gd name="T5" fmla="*/ 17 h 21"/>
                    <a:gd name="T6" fmla="*/ 6 w 34"/>
                    <a:gd name="T7" fmla="*/ 16 h 21"/>
                    <a:gd name="T8" fmla="*/ 6 w 34"/>
                    <a:gd name="T9" fmla="*/ 16 h 21"/>
                    <a:gd name="T10" fmla="*/ 1 w 34"/>
                    <a:gd name="T11" fmla="*/ 10 h 21"/>
                    <a:gd name="T12" fmla="*/ 1 w 34"/>
                    <a:gd name="T13" fmla="*/ 10 h 21"/>
                    <a:gd name="T14" fmla="*/ 1 w 34"/>
                    <a:gd name="T15" fmla="*/ 4 h 21"/>
                    <a:gd name="T16" fmla="*/ 1 w 34"/>
                    <a:gd name="T17" fmla="*/ 4 h 21"/>
                    <a:gd name="T18" fmla="*/ 1 w 34"/>
                    <a:gd name="T19" fmla="*/ 4 h 21"/>
                    <a:gd name="T20" fmla="*/ 3 w 34"/>
                    <a:gd name="T21" fmla="*/ 5 h 21"/>
                    <a:gd name="T22" fmla="*/ 3 w 34"/>
                    <a:gd name="T23" fmla="*/ 10 h 21"/>
                    <a:gd name="T24" fmla="*/ 3 w 34"/>
                    <a:gd name="T25" fmla="*/ 10 h 21"/>
                    <a:gd name="T26" fmla="*/ 7 w 34"/>
                    <a:gd name="T27" fmla="*/ 14 h 21"/>
                    <a:gd name="T28" fmla="*/ 7 w 34"/>
                    <a:gd name="T29" fmla="*/ 14 h 21"/>
                    <a:gd name="T30" fmla="*/ 13 w 34"/>
                    <a:gd name="T31" fmla="*/ 15 h 21"/>
                    <a:gd name="T32" fmla="*/ 13 w 34"/>
                    <a:gd name="T33" fmla="*/ 15 h 21"/>
                    <a:gd name="T34" fmla="*/ 11 w 34"/>
                    <a:gd name="T35" fmla="*/ 12 h 21"/>
                    <a:gd name="T36" fmla="*/ 11 w 34"/>
                    <a:gd name="T37" fmla="*/ 12 h 21"/>
                    <a:gd name="T38" fmla="*/ 15 w 34"/>
                    <a:gd name="T39" fmla="*/ 0 h 21"/>
                    <a:gd name="T40" fmla="*/ 15 w 34"/>
                    <a:gd name="T41" fmla="*/ 0 h 21"/>
                    <a:gd name="T42" fmla="*/ 17 w 34"/>
                    <a:gd name="T43" fmla="*/ 0 h 21"/>
                    <a:gd name="T44" fmla="*/ 17 w 34"/>
                    <a:gd name="T45" fmla="*/ 0 h 21"/>
                    <a:gd name="T46" fmla="*/ 22 w 34"/>
                    <a:gd name="T47" fmla="*/ 5 h 21"/>
                    <a:gd name="T48" fmla="*/ 22 w 34"/>
                    <a:gd name="T49" fmla="*/ 5 h 21"/>
                    <a:gd name="T50" fmla="*/ 22 w 34"/>
                    <a:gd name="T51" fmla="*/ 9 h 21"/>
                    <a:gd name="T52" fmla="*/ 22 w 34"/>
                    <a:gd name="T53" fmla="*/ 9 h 21"/>
                    <a:gd name="T54" fmla="*/ 16 w 34"/>
                    <a:gd name="T55" fmla="*/ 16 h 21"/>
                    <a:gd name="T56" fmla="*/ 16 w 34"/>
                    <a:gd name="T57" fmla="*/ 16 h 21"/>
                    <a:gd name="T58" fmla="*/ 18 w 34"/>
                    <a:gd name="T59" fmla="*/ 18 h 21"/>
                    <a:gd name="T60" fmla="*/ 18 w 34"/>
                    <a:gd name="T61" fmla="*/ 18 h 21"/>
                    <a:gd name="T62" fmla="*/ 26 w 34"/>
                    <a:gd name="T63" fmla="*/ 19 h 21"/>
                    <a:gd name="T64" fmla="*/ 26 w 34"/>
                    <a:gd name="T65" fmla="*/ 19 h 21"/>
                    <a:gd name="T66" fmla="*/ 33 w 34"/>
                    <a:gd name="T67" fmla="*/ 14 h 21"/>
                    <a:gd name="T68" fmla="*/ 33 w 34"/>
                    <a:gd name="T69" fmla="*/ 14 h 21"/>
                    <a:gd name="T70" fmla="*/ 34 w 34"/>
                    <a:gd name="T71" fmla="*/ 15 h 21"/>
                    <a:gd name="T72" fmla="*/ 26 w 34"/>
                    <a:gd name="T73" fmla="*/ 21 h 21"/>
                    <a:gd name="T74" fmla="*/ 26 w 34"/>
                    <a:gd name="T75" fmla="*/ 21 h 21"/>
                    <a:gd name="T76" fmla="*/ 17 w 34"/>
                    <a:gd name="T77" fmla="*/ 19 h 21"/>
                    <a:gd name="T78" fmla="*/ 13 w 34"/>
                    <a:gd name="T79" fmla="*/ 5 h 21"/>
                    <a:gd name="T80" fmla="*/ 13 w 34"/>
                    <a:gd name="T81" fmla="*/ 11 h 21"/>
                    <a:gd name="T82" fmla="*/ 13 w 34"/>
                    <a:gd name="T83" fmla="*/ 11 h 21"/>
                    <a:gd name="T84" fmla="*/ 15 w 34"/>
                    <a:gd name="T85" fmla="*/ 15 h 21"/>
                    <a:gd name="T86" fmla="*/ 15 w 34"/>
                    <a:gd name="T87" fmla="*/ 15 h 21"/>
                    <a:gd name="T88" fmla="*/ 20 w 34"/>
                    <a:gd name="T89" fmla="*/ 8 h 21"/>
                    <a:gd name="T90" fmla="*/ 20 w 34"/>
                    <a:gd name="T91" fmla="*/ 8 h 21"/>
                    <a:gd name="T92" fmla="*/ 20 w 34"/>
                    <a:gd name="T93" fmla="*/ 5 h 21"/>
                    <a:gd name="T94" fmla="*/ 20 w 34"/>
                    <a:gd name="T95" fmla="*/ 5 h 21"/>
                    <a:gd name="T96" fmla="*/ 17 w 34"/>
                    <a:gd name="T97" fmla="*/ 2 h 21"/>
                    <a:gd name="T98" fmla="*/ 17 w 34"/>
                    <a:gd name="T99" fmla="*/ 2 h 21"/>
                    <a:gd name="T100" fmla="*/ 16 w 34"/>
                    <a:gd name="T101" fmla="*/ 2 h 21"/>
                    <a:gd name="T102" fmla="*/ 16 w 34"/>
                    <a:gd name="T103" fmla="*/ 2 h 21"/>
                    <a:gd name="T104" fmla="*/ 16 w 34"/>
                    <a:gd name="T105" fmla="*/ 2 h 21"/>
                    <a:gd name="T106" fmla="*/ 16 w 34"/>
                    <a:gd name="T107" fmla="*/ 2 h 21"/>
                    <a:gd name="T108" fmla="*/ 13 w 34"/>
                    <a:gd name="T109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4" h="21">
                      <a:moveTo>
                        <a:pt x="17" y="19"/>
                      </a:moveTo>
                      <a:cubicBezTo>
                        <a:pt x="16" y="19"/>
                        <a:pt x="15" y="18"/>
                        <a:pt x="14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2" y="17"/>
                        <a:pt x="9" y="17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3" y="15"/>
                        <a:pt x="1" y="12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7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2" y="7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4" y="13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5"/>
                        <a:pt x="11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4"/>
                        <a:pt x="11" y="13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7"/>
                        <a:pt x="12" y="2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6" y="0"/>
                        <a:pt x="16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7"/>
                        <a:pt x="22" y="8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2"/>
                        <a:pt x="20" y="15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7" y="17"/>
                        <a:pt x="17" y="17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21" y="19"/>
                        <a:pt x="24" y="19"/>
                        <a:pt x="26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30" y="18"/>
                        <a:pt x="32" y="15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3" y="16"/>
                        <a:pt x="31" y="20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4" y="21"/>
                        <a:pt x="21" y="21"/>
                        <a:pt x="17" y="19"/>
                      </a:cubicBezTo>
                      <a:close/>
                      <a:moveTo>
                        <a:pt x="13" y="5"/>
                      </a:moveTo>
                      <a:cubicBezTo>
                        <a:pt x="13" y="7"/>
                        <a:pt x="13" y="9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2"/>
                        <a:pt x="14" y="14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8" y="14"/>
                        <a:pt x="20" y="11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1" y="7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4"/>
                        <a:pt x="19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3"/>
                        <a:pt x="14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2" name="Freeform 82"/>
                <p:cNvSpPr>
                  <a:spLocks noEditPoints="1"/>
                </p:cNvSpPr>
                <p:nvPr/>
              </p:nvSpPr>
              <p:spPr bwMode="auto">
                <a:xfrm>
                  <a:off x="6438900" y="8634413"/>
                  <a:ext cx="200025" cy="115888"/>
                </a:xfrm>
                <a:custGeom>
                  <a:avLst/>
                  <a:gdLst>
                    <a:gd name="T0" fmla="*/ 18 w 47"/>
                    <a:gd name="T1" fmla="*/ 21 h 27"/>
                    <a:gd name="T2" fmla="*/ 17 w 47"/>
                    <a:gd name="T3" fmla="*/ 22 h 27"/>
                    <a:gd name="T4" fmla="*/ 17 w 47"/>
                    <a:gd name="T5" fmla="*/ 22 h 27"/>
                    <a:gd name="T6" fmla="*/ 16 w 47"/>
                    <a:gd name="T7" fmla="*/ 22 h 27"/>
                    <a:gd name="T8" fmla="*/ 16 w 47"/>
                    <a:gd name="T9" fmla="*/ 22 h 27"/>
                    <a:gd name="T10" fmla="*/ 1 w 47"/>
                    <a:gd name="T11" fmla="*/ 14 h 27"/>
                    <a:gd name="T12" fmla="*/ 1 w 47"/>
                    <a:gd name="T13" fmla="*/ 14 h 27"/>
                    <a:gd name="T14" fmla="*/ 0 w 47"/>
                    <a:gd name="T15" fmla="*/ 11 h 27"/>
                    <a:gd name="T16" fmla="*/ 0 w 47"/>
                    <a:gd name="T17" fmla="*/ 11 h 27"/>
                    <a:gd name="T18" fmla="*/ 8 w 47"/>
                    <a:gd name="T19" fmla="*/ 0 h 27"/>
                    <a:gd name="T20" fmla="*/ 8 w 47"/>
                    <a:gd name="T21" fmla="*/ 0 h 27"/>
                    <a:gd name="T22" fmla="*/ 8 w 47"/>
                    <a:gd name="T23" fmla="*/ 2 h 27"/>
                    <a:gd name="T24" fmla="*/ 2 w 47"/>
                    <a:gd name="T25" fmla="*/ 11 h 27"/>
                    <a:gd name="T26" fmla="*/ 2 w 47"/>
                    <a:gd name="T27" fmla="*/ 11 h 27"/>
                    <a:gd name="T28" fmla="*/ 3 w 47"/>
                    <a:gd name="T29" fmla="*/ 14 h 27"/>
                    <a:gd name="T30" fmla="*/ 3 w 47"/>
                    <a:gd name="T31" fmla="*/ 14 h 27"/>
                    <a:gd name="T32" fmla="*/ 16 w 47"/>
                    <a:gd name="T33" fmla="*/ 20 h 27"/>
                    <a:gd name="T34" fmla="*/ 16 w 47"/>
                    <a:gd name="T35" fmla="*/ 20 h 27"/>
                    <a:gd name="T36" fmla="*/ 16 w 47"/>
                    <a:gd name="T37" fmla="*/ 20 h 27"/>
                    <a:gd name="T38" fmla="*/ 16 w 47"/>
                    <a:gd name="T39" fmla="*/ 20 h 27"/>
                    <a:gd name="T40" fmla="*/ 14 w 47"/>
                    <a:gd name="T41" fmla="*/ 16 h 27"/>
                    <a:gd name="T42" fmla="*/ 14 w 47"/>
                    <a:gd name="T43" fmla="*/ 16 h 27"/>
                    <a:gd name="T44" fmla="*/ 14 w 47"/>
                    <a:gd name="T45" fmla="*/ 15 h 27"/>
                    <a:gd name="T46" fmla="*/ 14 w 47"/>
                    <a:gd name="T47" fmla="*/ 15 h 27"/>
                    <a:gd name="T48" fmla="*/ 18 w 47"/>
                    <a:gd name="T49" fmla="*/ 7 h 27"/>
                    <a:gd name="T50" fmla="*/ 18 w 47"/>
                    <a:gd name="T51" fmla="*/ 7 h 27"/>
                    <a:gd name="T52" fmla="*/ 22 w 47"/>
                    <a:gd name="T53" fmla="*/ 8 h 27"/>
                    <a:gd name="T54" fmla="*/ 22 w 47"/>
                    <a:gd name="T55" fmla="*/ 8 h 27"/>
                    <a:gd name="T56" fmla="*/ 23 w 47"/>
                    <a:gd name="T57" fmla="*/ 10 h 27"/>
                    <a:gd name="T58" fmla="*/ 23 w 47"/>
                    <a:gd name="T59" fmla="*/ 10 h 27"/>
                    <a:gd name="T60" fmla="*/ 20 w 47"/>
                    <a:gd name="T61" fmla="*/ 20 h 27"/>
                    <a:gd name="T62" fmla="*/ 20 w 47"/>
                    <a:gd name="T63" fmla="*/ 20 h 27"/>
                    <a:gd name="T64" fmla="*/ 36 w 47"/>
                    <a:gd name="T65" fmla="*/ 23 h 27"/>
                    <a:gd name="T66" fmla="*/ 36 w 47"/>
                    <a:gd name="T67" fmla="*/ 23 h 27"/>
                    <a:gd name="T68" fmla="*/ 37 w 47"/>
                    <a:gd name="T69" fmla="*/ 22 h 27"/>
                    <a:gd name="T70" fmla="*/ 37 w 47"/>
                    <a:gd name="T71" fmla="*/ 22 h 27"/>
                    <a:gd name="T72" fmla="*/ 44 w 47"/>
                    <a:gd name="T73" fmla="*/ 11 h 27"/>
                    <a:gd name="T74" fmla="*/ 44 w 47"/>
                    <a:gd name="T75" fmla="*/ 11 h 27"/>
                    <a:gd name="T76" fmla="*/ 42 w 47"/>
                    <a:gd name="T77" fmla="*/ 7 h 27"/>
                    <a:gd name="T78" fmla="*/ 42 w 47"/>
                    <a:gd name="T79" fmla="*/ 7 h 27"/>
                    <a:gd name="T80" fmla="*/ 43 w 47"/>
                    <a:gd name="T81" fmla="*/ 5 h 27"/>
                    <a:gd name="T82" fmla="*/ 46 w 47"/>
                    <a:gd name="T83" fmla="*/ 10 h 27"/>
                    <a:gd name="T84" fmla="*/ 46 w 47"/>
                    <a:gd name="T85" fmla="*/ 10 h 27"/>
                    <a:gd name="T86" fmla="*/ 38 w 47"/>
                    <a:gd name="T87" fmla="*/ 24 h 27"/>
                    <a:gd name="T88" fmla="*/ 38 w 47"/>
                    <a:gd name="T89" fmla="*/ 24 h 27"/>
                    <a:gd name="T90" fmla="*/ 36 w 47"/>
                    <a:gd name="T91" fmla="*/ 25 h 27"/>
                    <a:gd name="T92" fmla="*/ 36 w 47"/>
                    <a:gd name="T93" fmla="*/ 25 h 27"/>
                    <a:gd name="T94" fmla="*/ 18 w 47"/>
                    <a:gd name="T95" fmla="*/ 21 h 27"/>
                    <a:gd name="T96" fmla="*/ 16 w 47"/>
                    <a:gd name="T97" fmla="*/ 15 h 27"/>
                    <a:gd name="T98" fmla="*/ 16 w 47"/>
                    <a:gd name="T99" fmla="*/ 15 h 27"/>
                    <a:gd name="T100" fmla="*/ 16 w 47"/>
                    <a:gd name="T101" fmla="*/ 15 h 27"/>
                    <a:gd name="T102" fmla="*/ 18 w 47"/>
                    <a:gd name="T103" fmla="*/ 19 h 27"/>
                    <a:gd name="T104" fmla="*/ 18 w 47"/>
                    <a:gd name="T105" fmla="*/ 19 h 27"/>
                    <a:gd name="T106" fmla="*/ 21 w 47"/>
                    <a:gd name="T107" fmla="*/ 11 h 27"/>
                    <a:gd name="T108" fmla="*/ 21 w 47"/>
                    <a:gd name="T109" fmla="*/ 11 h 27"/>
                    <a:gd name="T110" fmla="*/ 21 w 47"/>
                    <a:gd name="T111" fmla="*/ 10 h 27"/>
                    <a:gd name="T112" fmla="*/ 21 w 47"/>
                    <a:gd name="T113" fmla="*/ 10 h 27"/>
                    <a:gd name="T114" fmla="*/ 19 w 47"/>
                    <a:gd name="T115" fmla="*/ 9 h 27"/>
                    <a:gd name="T116" fmla="*/ 19 w 47"/>
                    <a:gd name="T117" fmla="*/ 9 h 27"/>
                    <a:gd name="T118" fmla="*/ 16 w 47"/>
                    <a:gd name="T119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" h="27">
                      <a:moveTo>
                        <a:pt x="18" y="21"/>
                      </a:move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8" y="23"/>
                        <a:pt x="2" y="20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3"/>
                        <a:pt x="0" y="12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3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3" y="4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3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8"/>
                        <a:pt x="9" y="21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5" y="19"/>
                        <a:pt x="14" y="17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3" y="11"/>
                        <a:pt x="15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20" y="6"/>
                        <a:pt x="21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9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4" y="13"/>
                        <a:pt x="23" y="18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3" y="23"/>
                        <a:pt x="29" y="25"/>
                        <a:pt x="36" y="23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cubicBezTo>
                        <a:pt x="36" y="23"/>
                        <a:pt x="37" y="23"/>
                        <a:pt x="37" y="22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44" y="21"/>
                        <a:pt x="45" y="15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3" y="9"/>
                        <a:pt x="43" y="7"/>
                        <a:pt x="42" y="7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4" y="6"/>
                        <a:pt x="45" y="8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7" y="15"/>
                        <a:pt x="46" y="22"/>
                        <a:pt x="38" y="24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7" y="25"/>
                        <a:pt x="37" y="25"/>
                        <a:pt x="36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28" y="27"/>
                        <a:pt x="22" y="25"/>
                        <a:pt x="18" y="21"/>
                      </a:cubicBezTo>
                      <a:close/>
                      <a:moveTo>
                        <a:pt x="16" y="15"/>
                      </a:move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7"/>
                        <a:pt x="17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21" y="17"/>
                        <a:pt x="22" y="13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7" y="9"/>
                        <a:pt x="15" y="11"/>
                        <a:pt x="16" y="15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3" name="Freeform 83"/>
                <p:cNvSpPr>
                  <a:spLocks noEditPoints="1"/>
                </p:cNvSpPr>
                <p:nvPr/>
              </p:nvSpPr>
              <p:spPr bwMode="auto">
                <a:xfrm>
                  <a:off x="6689725" y="8545513"/>
                  <a:ext cx="228600" cy="123825"/>
                </a:xfrm>
                <a:custGeom>
                  <a:avLst/>
                  <a:gdLst>
                    <a:gd name="T0" fmla="*/ 1 w 54"/>
                    <a:gd name="T1" fmla="*/ 20 h 29"/>
                    <a:gd name="T2" fmla="*/ 2 w 54"/>
                    <a:gd name="T3" fmla="*/ 12 h 29"/>
                    <a:gd name="T4" fmla="*/ 2 w 54"/>
                    <a:gd name="T5" fmla="*/ 12 h 29"/>
                    <a:gd name="T6" fmla="*/ 3 w 54"/>
                    <a:gd name="T7" fmla="*/ 20 h 29"/>
                    <a:gd name="T8" fmla="*/ 10 w 54"/>
                    <a:gd name="T9" fmla="*/ 26 h 29"/>
                    <a:gd name="T10" fmla="*/ 18 w 54"/>
                    <a:gd name="T11" fmla="*/ 27 h 29"/>
                    <a:gd name="T12" fmla="*/ 28 w 54"/>
                    <a:gd name="T13" fmla="*/ 19 h 29"/>
                    <a:gd name="T14" fmla="*/ 23 w 54"/>
                    <a:gd name="T15" fmla="*/ 16 h 29"/>
                    <a:gd name="T16" fmla="*/ 18 w 54"/>
                    <a:gd name="T17" fmla="*/ 8 h 29"/>
                    <a:gd name="T18" fmla="*/ 20 w 54"/>
                    <a:gd name="T19" fmla="*/ 2 h 29"/>
                    <a:gd name="T20" fmla="*/ 22 w 54"/>
                    <a:gd name="T21" fmla="*/ 1 h 29"/>
                    <a:gd name="T22" fmla="*/ 32 w 54"/>
                    <a:gd name="T23" fmla="*/ 10 h 29"/>
                    <a:gd name="T24" fmla="*/ 32 w 54"/>
                    <a:gd name="T25" fmla="*/ 10 h 29"/>
                    <a:gd name="T26" fmla="*/ 31 w 54"/>
                    <a:gd name="T27" fmla="*/ 18 h 29"/>
                    <a:gd name="T28" fmla="*/ 44 w 54"/>
                    <a:gd name="T29" fmla="*/ 20 h 29"/>
                    <a:gd name="T30" fmla="*/ 47 w 54"/>
                    <a:gd name="T31" fmla="*/ 19 h 29"/>
                    <a:gd name="T32" fmla="*/ 51 w 54"/>
                    <a:gd name="T33" fmla="*/ 11 h 29"/>
                    <a:gd name="T34" fmla="*/ 46 w 54"/>
                    <a:gd name="T35" fmla="*/ 6 h 29"/>
                    <a:gd name="T36" fmla="*/ 53 w 54"/>
                    <a:gd name="T37" fmla="*/ 10 h 29"/>
                    <a:gd name="T38" fmla="*/ 48 w 54"/>
                    <a:gd name="T39" fmla="*/ 20 h 29"/>
                    <a:gd name="T40" fmla="*/ 45 w 54"/>
                    <a:gd name="T41" fmla="*/ 22 h 29"/>
                    <a:gd name="T42" fmla="*/ 30 w 54"/>
                    <a:gd name="T43" fmla="*/ 20 h 29"/>
                    <a:gd name="T44" fmla="*/ 18 w 54"/>
                    <a:gd name="T45" fmla="*/ 28 h 29"/>
                    <a:gd name="T46" fmla="*/ 9 w 54"/>
                    <a:gd name="T47" fmla="*/ 28 h 29"/>
                    <a:gd name="T48" fmla="*/ 21 w 54"/>
                    <a:gd name="T49" fmla="*/ 3 h 29"/>
                    <a:gd name="T50" fmla="*/ 20 w 54"/>
                    <a:gd name="T51" fmla="*/ 8 h 29"/>
                    <a:gd name="T52" fmla="*/ 24 w 54"/>
                    <a:gd name="T53" fmla="*/ 15 h 29"/>
                    <a:gd name="T54" fmla="*/ 29 w 54"/>
                    <a:gd name="T55" fmla="*/ 17 h 29"/>
                    <a:gd name="T56" fmla="*/ 30 w 54"/>
                    <a:gd name="T57" fmla="*/ 11 h 29"/>
                    <a:gd name="T58" fmla="*/ 30 w 54"/>
                    <a:gd name="T59" fmla="*/ 11 h 29"/>
                    <a:gd name="T60" fmla="*/ 23 w 54"/>
                    <a:gd name="T61" fmla="*/ 3 h 29"/>
                    <a:gd name="T62" fmla="*/ 23 w 54"/>
                    <a:gd name="T63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4" h="29">
                      <a:moveTo>
                        <a:pt x="9" y="28"/>
                      </a:moveTo>
                      <a:cubicBezTo>
                        <a:pt x="4" y="26"/>
                        <a:pt x="1" y="23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16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2" y="16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2"/>
                        <a:pt x="5" y="24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3" y="27"/>
                        <a:pt x="15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22" y="26"/>
                        <a:pt x="26" y="23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6" y="18"/>
                        <a:pt x="24" y="17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0" y="14"/>
                        <a:pt x="19" y="11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6"/>
                        <a:pt x="18" y="3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1" y="1"/>
                        <a:pt x="21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6" y="0"/>
                        <a:pt x="30" y="3"/>
                        <a:pt x="32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13"/>
                        <a:pt x="32" y="16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5" y="20"/>
                        <a:pt x="40" y="21"/>
                        <a:pt x="44" y="20"/>
                      </a:cubicBezTo>
                      <a:cubicBezTo>
                        <a:pt x="44" y="20"/>
                        <a:pt x="44" y="20"/>
                        <a:pt x="44" y="20"/>
                      </a:cubicBezTo>
                      <a:cubicBezTo>
                        <a:pt x="45" y="19"/>
                        <a:pt x="46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50" y="17"/>
                        <a:pt x="52" y="13"/>
                        <a:pt x="51" y="11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9"/>
                        <a:pt x="49" y="7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50" y="5"/>
                        <a:pt x="52" y="8"/>
                        <a:pt x="53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4" y="14"/>
                        <a:pt x="52" y="18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7" y="21"/>
                        <a:pt x="46" y="21"/>
                        <a:pt x="45" y="22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40" y="23"/>
                        <a:pt x="34" y="22"/>
                        <a:pt x="30" y="2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28" y="24"/>
                        <a:pt x="23" y="27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5" y="29"/>
                        <a:pt x="12" y="29"/>
                        <a:pt x="9" y="28"/>
                      </a:cubicBezTo>
                      <a:close/>
                      <a:moveTo>
                        <a:pt x="23" y="3"/>
                      </a:moveTo>
                      <a:cubicBezTo>
                        <a:pt x="22" y="3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4"/>
                        <a:pt x="19" y="6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10"/>
                        <a:pt x="22" y="12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6" y="16"/>
                        <a:pt x="27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30" y="15"/>
                        <a:pt x="30" y="13"/>
                        <a:pt x="30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30" y="10"/>
                        <a:pt x="30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8" y="4"/>
                        <a:pt x="25" y="2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4" name="Freeform 100"/>
                <p:cNvSpPr/>
                <p:nvPr/>
              </p:nvSpPr>
              <p:spPr bwMode="auto">
                <a:xfrm>
                  <a:off x="5341937" y="8456613"/>
                  <a:ext cx="995363" cy="385763"/>
                </a:xfrm>
                <a:custGeom>
                  <a:avLst/>
                  <a:gdLst>
                    <a:gd name="T0" fmla="*/ 7 w 235"/>
                    <a:gd name="T1" fmla="*/ 81 h 91"/>
                    <a:gd name="T2" fmla="*/ 16 w 235"/>
                    <a:gd name="T3" fmla="*/ 52 h 91"/>
                    <a:gd name="T4" fmla="*/ 41 w 235"/>
                    <a:gd name="T5" fmla="*/ 58 h 91"/>
                    <a:gd name="T6" fmla="*/ 51 w 235"/>
                    <a:gd name="T7" fmla="*/ 36 h 91"/>
                    <a:gd name="T8" fmla="*/ 76 w 235"/>
                    <a:gd name="T9" fmla="*/ 46 h 91"/>
                    <a:gd name="T10" fmla="*/ 96 w 235"/>
                    <a:gd name="T11" fmla="*/ 47 h 91"/>
                    <a:gd name="T12" fmla="*/ 98 w 235"/>
                    <a:gd name="T13" fmla="*/ 21 h 91"/>
                    <a:gd name="T14" fmla="*/ 125 w 235"/>
                    <a:gd name="T15" fmla="*/ 23 h 91"/>
                    <a:gd name="T16" fmla="*/ 153 w 235"/>
                    <a:gd name="T17" fmla="*/ 11 h 91"/>
                    <a:gd name="T18" fmla="*/ 162 w 235"/>
                    <a:gd name="T19" fmla="*/ 33 h 91"/>
                    <a:gd name="T20" fmla="*/ 186 w 235"/>
                    <a:gd name="T21" fmla="*/ 29 h 91"/>
                    <a:gd name="T22" fmla="*/ 193 w 235"/>
                    <a:gd name="T23" fmla="*/ 50 h 91"/>
                    <a:gd name="T24" fmla="*/ 220 w 235"/>
                    <a:gd name="T25" fmla="*/ 47 h 91"/>
                    <a:gd name="T26" fmla="*/ 226 w 235"/>
                    <a:gd name="T27" fmla="*/ 76 h 91"/>
                    <a:gd name="T28" fmla="*/ 205 w 235"/>
                    <a:gd name="T29" fmla="*/ 79 h 91"/>
                    <a:gd name="T30" fmla="*/ 7 w 235"/>
                    <a:gd name="T31" fmla="*/ 8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5" h="91">
                      <a:moveTo>
                        <a:pt x="7" y="81"/>
                      </a:moveTo>
                      <a:cubicBezTo>
                        <a:pt x="7" y="81"/>
                        <a:pt x="0" y="63"/>
                        <a:pt x="16" y="52"/>
                      </a:cubicBezTo>
                      <a:cubicBezTo>
                        <a:pt x="16" y="52"/>
                        <a:pt x="33" y="49"/>
                        <a:pt x="41" y="58"/>
                      </a:cubicBezTo>
                      <a:cubicBezTo>
                        <a:pt x="41" y="58"/>
                        <a:pt x="37" y="42"/>
                        <a:pt x="51" y="36"/>
                      </a:cubicBezTo>
                      <a:cubicBezTo>
                        <a:pt x="51" y="36"/>
                        <a:pt x="67" y="29"/>
                        <a:pt x="76" y="46"/>
                      </a:cubicBezTo>
                      <a:cubicBezTo>
                        <a:pt x="76" y="46"/>
                        <a:pt x="85" y="39"/>
                        <a:pt x="96" y="47"/>
                      </a:cubicBezTo>
                      <a:cubicBezTo>
                        <a:pt x="96" y="47"/>
                        <a:pt x="85" y="30"/>
                        <a:pt x="98" y="21"/>
                      </a:cubicBezTo>
                      <a:cubicBezTo>
                        <a:pt x="98" y="21"/>
                        <a:pt x="111" y="15"/>
                        <a:pt x="125" y="23"/>
                      </a:cubicBezTo>
                      <a:cubicBezTo>
                        <a:pt x="125" y="23"/>
                        <a:pt x="132" y="0"/>
                        <a:pt x="153" y="11"/>
                      </a:cubicBezTo>
                      <a:cubicBezTo>
                        <a:pt x="153" y="11"/>
                        <a:pt x="166" y="17"/>
                        <a:pt x="162" y="33"/>
                      </a:cubicBezTo>
                      <a:cubicBezTo>
                        <a:pt x="162" y="33"/>
                        <a:pt x="172" y="19"/>
                        <a:pt x="186" y="29"/>
                      </a:cubicBezTo>
                      <a:cubicBezTo>
                        <a:pt x="186" y="29"/>
                        <a:pt x="196" y="39"/>
                        <a:pt x="193" y="50"/>
                      </a:cubicBezTo>
                      <a:cubicBezTo>
                        <a:pt x="193" y="50"/>
                        <a:pt x="205" y="37"/>
                        <a:pt x="220" y="47"/>
                      </a:cubicBezTo>
                      <a:cubicBezTo>
                        <a:pt x="220" y="47"/>
                        <a:pt x="235" y="59"/>
                        <a:pt x="226" y="76"/>
                      </a:cubicBezTo>
                      <a:cubicBezTo>
                        <a:pt x="226" y="76"/>
                        <a:pt x="217" y="79"/>
                        <a:pt x="205" y="79"/>
                      </a:cubicBezTo>
                      <a:cubicBezTo>
                        <a:pt x="192" y="79"/>
                        <a:pt x="17" y="91"/>
                        <a:pt x="7" y="81"/>
                      </a:cubicBezTo>
                      <a:close/>
                    </a:path>
                  </a:pathLst>
                </a:custGeom>
                <a:solidFill>
                  <a:srgbClr val="82D1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5" name="Freeform 101"/>
                <p:cNvSpPr/>
                <p:nvPr/>
              </p:nvSpPr>
              <p:spPr bwMode="auto">
                <a:xfrm>
                  <a:off x="5583237" y="8448676"/>
                  <a:ext cx="106363" cy="139700"/>
                </a:xfrm>
                <a:custGeom>
                  <a:avLst/>
                  <a:gdLst>
                    <a:gd name="T0" fmla="*/ 24 w 25"/>
                    <a:gd name="T1" fmla="*/ 5 h 33"/>
                    <a:gd name="T2" fmla="*/ 0 w 25"/>
                    <a:gd name="T3" fmla="*/ 29 h 33"/>
                    <a:gd name="T4" fmla="*/ 24 w 25"/>
                    <a:gd name="T5" fmla="*/ 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33">
                      <a:moveTo>
                        <a:pt x="24" y="5"/>
                      </a:moveTo>
                      <a:cubicBezTo>
                        <a:pt x="24" y="5"/>
                        <a:pt x="1" y="0"/>
                        <a:pt x="0" y="29"/>
                      </a:cubicBezTo>
                      <a:cubicBezTo>
                        <a:pt x="0" y="29"/>
                        <a:pt x="25" y="33"/>
                        <a:pt x="24" y="5"/>
                      </a:cubicBezTo>
                      <a:close/>
                    </a:path>
                  </a:pathLst>
                </a:custGeom>
                <a:solidFill>
                  <a:srgbClr val="82D1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6" name="Freeform 102"/>
                <p:cNvSpPr/>
                <p:nvPr/>
              </p:nvSpPr>
              <p:spPr bwMode="auto">
                <a:xfrm>
                  <a:off x="5854700" y="8385176"/>
                  <a:ext cx="101600" cy="58738"/>
                </a:xfrm>
                <a:custGeom>
                  <a:avLst/>
                  <a:gdLst>
                    <a:gd name="T0" fmla="*/ 24 w 24"/>
                    <a:gd name="T1" fmla="*/ 13 h 14"/>
                    <a:gd name="T2" fmla="*/ 0 w 24"/>
                    <a:gd name="T3" fmla="*/ 0 h 14"/>
                    <a:gd name="T4" fmla="*/ 24 w 24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4">
                      <a:moveTo>
                        <a:pt x="24" y="13"/>
                      </a:moveTo>
                      <a:cubicBezTo>
                        <a:pt x="24" y="13"/>
                        <a:pt x="21" y="1"/>
                        <a:pt x="0" y="0"/>
                      </a:cubicBezTo>
                      <a:cubicBezTo>
                        <a:pt x="0" y="0"/>
                        <a:pt x="5" y="14"/>
                        <a:pt x="24" y="13"/>
                      </a:cubicBezTo>
                      <a:close/>
                    </a:path>
                  </a:pathLst>
                </a:custGeom>
                <a:solidFill>
                  <a:srgbClr val="82D1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7" name="Freeform 103"/>
                <p:cNvSpPr/>
                <p:nvPr/>
              </p:nvSpPr>
              <p:spPr bwMode="auto">
                <a:xfrm>
                  <a:off x="5359400" y="8482013"/>
                  <a:ext cx="960438" cy="327025"/>
                </a:xfrm>
                <a:custGeom>
                  <a:avLst/>
                  <a:gdLst>
                    <a:gd name="T0" fmla="*/ 12 w 227"/>
                    <a:gd name="T1" fmla="*/ 45 h 77"/>
                    <a:gd name="T2" fmla="*/ 22 w 227"/>
                    <a:gd name="T3" fmla="*/ 44 h 77"/>
                    <a:gd name="T4" fmla="*/ 35 w 227"/>
                    <a:gd name="T5" fmla="*/ 49 h 77"/>
                    <a:gd name="T6" fmla="*/ 53 w 227"/>
                    <a:gd name="T7" fmla="*/ 27 h 77"/>
                    <a:gd name="T8" fmla="*/ 57 w 227"/>
                    <a:gd name="T9" fmla="*/ 27 h 77"/>
                    <a:gd name="T10" fmla="*/ 72 w 227"/>
                    <a:gd name="T11" fmla="*/ 38 h 77"/>
                    <a:gd name="T12" fmla="*/ 81 w 227"/>
                    <a:gd name="T13" fmla="*/ 36 h 77"/>
                    <a:gd name="T14" fmla="*/ 89 w 227"/>
                    <a:gd name="T15" fmla="*/ 38 h 77"/>
                    <a:gd name="T16" fmla="*/ 87 w 227"/>
                    <a:gd name="T17" fmla="*/ 28 h 77"/>
                    <a:gd name="T18" fmla="*/ 94 w 227"/>
                    <a:gd name="T19" fmla="*/ 15 h 77"/>
                    <a:gd name="T20" fmla="*/ 108 w 227"/>
                    <a:gd name="T21" fmla="*/ 11 h 77"/>
                    <a:gd name="T22" fmla="*/ 121 w 227"/>
                    <a:gd name="T23" fmla="*/ 15 h 77"/>
                    <a:gd name="T24" fmla="*/ 140 w 227"/>
                    <a:gd name="T25" fmla="*/ 1 h 77"/>
                    <a:gd name="T26" fmla="*/ 160 w 227"/>
                    <a:gd name="T27" fmla="*/ 21 h 77"/>
                    <a:gd name="T28" fmla="*/ 160 w 227"/>
                    <a:gd name="T29" fmla="*/ 23 h 77"/>
                    <a:gd name="T30" fmla="*/ 173 w 227"/>
                    <a:gd name="T31" fmla="*/ 18 h 77"/>
                    <a:gd name="T32" fmla="*/ 181 w 227"/>
                    <a:gd name="T33" fmla="*/ 20 h 77"/>
                    <a:gd name="T34" fmla="*/ 191 w 227"/>
                    <a:gd name="T35" fmla="*/ 38 h 77"/>
                    <a:gd name="T36" fmla="*/ 191 w 227"/>
                    <a:gd name="T37" fmla="*/ 39 h 77"/>
                    <a:gd name="T38" fmla="*/ 203 w 227"/>
                    <a:gd name="T39" fmla="*/ 36 h 77"/>
                    <a:gd name="T40" fmla="*/ 213 w 227"/>
                    <a:gd name="T41" fmla="*/ 38 h 77"/>
                    <a:gd name="T42" fmla="*/ 227 w 227"/>
                    <a:gd name="T43" fmla="*/ 59 h 77"/>
                    <a:gd name="T44" fmla="*/ 224 w 227"/>
                    <a:gd name="T45" fmla="*/ 70 h 77"/>
                    <a:gd name="T46" fmla="*/ 221 w 227"/>
                    <a:gd name="T47" fmla="*/ 69 h 77"/>
                    <a:gd name="T48" fmla="*/ 224 w 227"/>
                    <a:gd name="T49" fmla="*/ 59 h 77"/>
                    <a:gd name="T50" fmla="*/ 212 w 227"/>
                    <a:gd name="T51" fmla="*/ 40 h 77"/>
                    <a:gd name="T52" fmla="*/ 210 w 227"/>
                    <a:gd name="T53" fmla="*/ 39 h 77"/>
                    <a:gd name="T54" fmla="*/ 203 w 227"/>
                    <a:gd name="T55" fmla="*/ 38 h 77"/>
                    <a:gd name="T56" fmla="*/ 189 w 227"/>
                    <a:gd name="T57" fmla="*/ 45 h 77"/>
                    <a:gd name="T58" fmla="*/ 189 w 227"/>
                    <a:gd name="T59" fmla="*/ 45 h 77"/>
                    <a:gd name="T60" fmla="*/ 187 w 227"/>
                    <a:gd name="T61" fmla="*/ 44 h 77"/>
                    <a:gd name="T62" fmla="*/ 187 w 227"/>
                    <a:gd name="T63" fmla="*/ 44 h 77"/>
                    <a:gd name="T64" fmla="*/ 189 w 227"/>
                    <a:gd name="T65" fmla="*/ 38 h 77"/>
                    <a:gd name="T66" fmla="*/ 180 w 227"/>
                    <a:gd name="T67" fmla="*/ 22 h 77"/>
                    <a:gd name="T68" fmla="*/ 178 w 227"/>
                    <a:gd name="T69" fmla="*/ 21 h 77"/>
                    <a:gd name="T70" fmla="*/ 173 w 227"/>
                    <a:gd name="T71" fmla="*/ 20 h 77"/>
                    <a:gd name="T72" fmla="*/ 158 w 227"/>
                    <a:gd name="T73" fmla="*/ 28 h 77"/>
                    <a:gd name="T74" fmla="*/ 157 w 227"/>
                    <a:gd name="T75" fmla="*/ 21 h 77"/>
                    <a:gd name="T76" fmla="*/ 139 w 227"/>
                    <a:gd name="T77" fmla="*/ 3 h 77"/>
                    <a:gd name="T78" fmla="*/ 123 w 227"/>
                    <a:gd name="T79" fmla="*/ 17 h 77"/>
                    <a:gd name="T80" fmla="*/ 122 w 227"/>
                    <a:gd name="T81" fmla="*/ 19 h 77"/>
                    <a:gd name="T82" fmla="*/ 117 w 227"/>
                    <a:gd name="T83" fmla="*/ 16 h 77"/>
                    <a:gd name="T84" fmla="*/ 107 w 227"/>
                    <a:gd name="T85" fmla="*/ 13 h 77"/>
                    <a:gd name="T86" fmla="*/ 95 w 227"/>
                    <a:gd name="T87" fmla="*/ 17 h 77"/>
                    <a:gd name="T88" fmla="*/ 89 w 227"/>
                    <a:gd name="T89" fmla="*/ 28 h 77"/>
                    <a:gd name="T90" fmla="*/ 93 w 227"/>
                    <a:gd name="T91" fmla="*/ 41 h 77"/>
                    <a:gd name="T92" fmla="*/ 91 w 227"/>
                    <a:gd name="T93" fmla="*/ 42 h 77"/>
                    <a:gd name="T94" fmla="*/ 88 w 227"/>
                    <a:gd name="T95" fmla="*/ 40 h 77"/>
                    <a:gd name="T96" fmla="*/ 81 w 227"/>
                    <a:gd name="T97" fmla="*/ 38 h 77"/>
                    <a:gd name="T98" fmla="*/ 72 w 227"/>
                    <a:gd name="T99" fmla="*/ 41 h 77"/>
                    <a:gd name="T100" fmla="*/ 70 w 227"/>
                    <a:gd name="T101" fmla="*/ 40 h 77"/>
                    <a:gd name="T102" fmla="*/ 67 w 227"/>
                    <a:gd name="T103" fmla="*/ 35 h 77"/>
                    <a:gd name="T104" fmla="*/ 56 w 227"/>
                    <a:gd name="T105" fmla="*/ 30 h 77"/>
                    <a:gd name="T106" fmla="*/ 53 w 227"/>
                    <a:gd name="T107" fmla="*/ 30 h 77"/>
                    <a:gd name="T108" fmla="*/ 38 w 227"/>
                    <a:gd name="T109" fmla="*/ 49 h 77"/>
                    <a:gd name="T110" fmla="*/ 38 w 227"/>
                    <a:gd name="T111" fmla="*/ 51 h 77"/>
                    <a:gd name="T112" fmla="*/ 36 w 227"/>
                    <a:gd name="T113" fmla="*/ 52 h 77"/>
                    <a:gd name="T114" fmla="*/ 32 w 227"/>
                    <a:gd name="T115" fmla="*/ 49 h 77"/>
                    <a:gd name="T116" fmla="*/ 22 w 227"/>
                    <a:gd name="T117" fmla="*/ 46 h 77"/>
                    <a:gd name="T118" fmla="*/ 13 w 227"/>
                    <a:gd name="T119" fmla="*/ 48 h 77"/>
                    <a:gd name="T120" fmla="*/ 3 w 227"/>
                    <a:gd name="T121" fmla="*/ 64 h 77"/>
                    <a:gd name="T122" fmla="*/ 4 w 227"/>
                    <a:gd name="T123" fmla="*/ 76 h 77"/>
                    <a:gd name="T124" fmla="*/ 0 w 227"/>
                    <a:gd name="T125" fmla="*/ 6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7" h="77">
                      <a:moveTo>
                        <a:pt x="0" y="64"/>
                      </a:moveTo>
                      <a:cubicBezTo>
                        <a:pt x="1" y="50"/>
                        <a:pt x="12" y="45"/>
                        <a:pt x="12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5" y="44"/>
                        <a:pt x="19" y="43"/>
                        <a:pt x="22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8" y="44"/>
                        <a:pt x="33" y="47"/>
                        <a:pt x="35" y="49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6" y="39"/>
                        <a:pt x="41" y="29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4" y="27"/>
                        <a:pt x="55" y="27"/>
                        <a:pt x="57" y="27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66" y="28"/>
                        <a:pt x="71" y="35"/>
                        <a:pt x="72" y="38"/>
                      </a:cubicBezTo>
                      <a:cubicBezTo>
                        <a:pt x="72" y="38"/>
                        <a:pt x="72" y="38"/>
                        <a:pt x="72" y="38"/>
                      </a:cubicBezTo>
                      <a:cubicBezTo>
                        <a:pt x="75" y="36"/>
                        <a:pt x="78" y="36"/>
                        <a:pt x="81" y="36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84" y="36"/>
                        <a:pt x="86" y="37"/>
                        <a:pt x="89" y="38"/>
                      </a:cubicBezTo>
                      <a:cubicBezTo>
                        <a:pt x="89" y="38"/>
                        <a:pt x="89" y="38"/>
                        <a:pt x="89" y="38"/>
                      </a:cubicBezTo>
                      <a:cubicBezTo>
                        <a:pt x="87" y="35"/>
                        <a:pt x="87" y="32"/>
                        <a:pt x="87" y="28"/>
                      </a:cubicBezTo>
                      <a:cubicBezTo>
                        <a:pt x="87" y="28"/>
                        <a:pt x="87" y="28"/>
                        <a:pt x="87" y="28"/>
                      </a:cubicBezTo>
                      <a:cubicBezTo>
                        <a:pt x="87" y="24"/>
                        <a:pt x="89" y="19"/>
                        <a:pt x="94" y="15"/>
                      </a:cubicBezTo>
                      <a:cubicBezTo>
                        <a:pt x="94" y="15"/>
                        <a:pt x="94" y="15"/>
                        <a:pt x="94" y="15"/>
                      </a:cubicBezTo>
                      <a:cubicBezTo>
                        <a:pt x="98" y="12"/>
                        <a:pt x="103" y="10"/>
                        <a:pt x="108" y="11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13" y="11"/>
                        <a:pt x="118" y="14"/>
                        <a:pt x="121" y="15"/>
                      </a:cubicBezTo>
                      <a:cubicBezTo>
                        <a:pt x="121" y="15"/>
                        <a:pt x="121" y="15"/>
                        <a:pt x="121" y="15"/>
                      </a:cubicBezTo>
                      <a:cubicBezTo>
                        <a:pt x="125" y="0"/>
                        <a:pt x="139" y="1"/>
                        <a:pt x="140" y="1"/>
                      </a:cubicBezTo>
                      <a:cubicBezTo>
                        <a:pt x="140" y="1"/>
                        <a:pt x="140" y="1"/>
                        <a:pt x="140" y="1"/>
                      </a:cubicBezTo>
                      <a:cubicBezTo>
                        <a:pt x="157" y="4"/>
                        <a:pt x="160" y="14"/>
                        <a:pt x="160" y="21"/>
                      </a:cubicBezTo>
                      <a:cubicBezTo>
                        <a:pt x="160" y="21"/>
                        <a:pt x="160" y="21"/>
                        <a:pt x="160" y="21"/>
                      </a:cubicBezTo>
                      <a:cubicBezTo>
                        <a:pt x="160" y="22"/>
                        <a:pt x="160" y="22"/>
                        <a:pt x="160" y="2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4" y="19"/>
                        <a:pt x="169" y="18"/>
                        <a:pt x="173" y="18"/>
                      </a:cubicBezTo>
                      <a:cubicBezTo>
                        <a:pt x="173" y="18"/>
                        <a:pt x="173" y="18"/>
                        <a:pt x="173" y="18"/>
                      </a:cubicBezTo>
                      <a:cubicBezTo>
                        <a:pt x="177" y="18"/>
                        <a:pt x="181" y="20"/>
                        <a:pt x="181" y="20"/>
                      </a:cubicBezTo>
                      <a:cubicBezTo>
                        <a:pt x="181" y="20"/>
                        <a:pt x="181" y="20"/>
                        <a:pt x="181" y="20"/>
                      </a:cubicBezTo>
                      <a:cubicBezTo>
                        <a:pt x="190" y="26"/>
                        <a:pt x="192" y="33"/>
                        <a:pt x="191" y="38"/>
                      </a:cubicBezTo>
                      <a:cubicBezTo>
                        <a:pt x="191" y="38"/>
                        <a:pt x="191" y="38"/>
                        <a:pt x="191" y="38"/>
                      </a:cubicBezTo>
                      <a:cubicBezTo>
                        <a:pt x="191" y="39"/>
                        <a:pt x="191" y="39"/>
                        <a:pt x="191" y="39"/>
                      </a:cubicBezTo>
                      <a:cubicBezTo>
                        <a:pt x="191" y="39"/>
                        <a:pt x="191" y="39"/>
                        <a:pt x="191" y="39"/>
                      </a:cubicBezTo>
                      <a:cubicBezTo>
                        <a:pt x="195" y="36"/>
                        <a:pt x="199" y="35"/>
                        <a:pt x="203" y="36"/>
                      </a:cubicBezTo>
                      <a:cubicBezTo>
                        <a:pt x="203" y="36"/>
                        <a:pt x="203" y="36"/>
                        <a:pt x="203" y="36"/>
                      </a:cubicBezTo>
                      <a:cubicBezTo>
                        <a:pt x="209" y="36"/>
                        <a:pt x="213" y="38"/>
                        <a:pt x="213" y="38"/>
                      </a:cubicBezTo>
                      <a:cubicBezTo>
                        <a:pt x="213" y="38"/>
                        <a:pt x="213" y="38"/>
                        <a:pt x="213" y="38"/>
                      </a:cubicBezTo>
                      <a:cubicBezTo>
                        <a:pt x="224" y="44"/>
                        <a:pt x="227" y="53"/>
                        <a:pt x="227" y="59"/>
                      </a:cubicBezTo>
                      <a:cubicBezTo>
                        <a:pt x="227" y="59"/>
                        <a:pt x="227" y="59"/>
                        <a:pt x="227" y="59"/>
                      </a:cubicBezTo>
                      <a:cubicBezTo>
                        <a:pt x="226" y="66"/>
                        <a:pt x="224" y="70"/>
                        <a:pt x="224" y="70"/>
                      </a:cubicBezTo>
                      <a:cubicBezTo>
                        <a:pt x="224" y="70"/>
                        <a:pt x="224" y="70"/>
                        <a:pt x="224" y="70"/>
                      </a:cubicBezTo>
                      <a:cubicBezTo>
                        <a:pt x="221" y="69"/>
                        <a:pt x="221" y="69"/>
                        <a:pt x="221" y="69"/>
                      </a:cubicBezTo>
                      <a:cubicBezTo>
                        <a:pt x="221" y="69"/>
                        <a:pt x="224" y="65"/>
                        <a:pt x="224" y="59"/>
                      </a:cubicBezTo>
                      <a:cubicBezTo>
                        <a:pt x="224" y="59"/>
                        <a:pt x="224" y="59"/>
                        <a:pt x="224" y="59"/>
                      </a:cubicBezTo>
                      <a:cubicBezTo>
                        <a:pt x="224" y="53"/>
                        <a:pt x="222" y="46"/>
                        <a:pt x="212" y="40"/>
                      </a:cubicBezTo>
                      <a:cubicBezTo>
                        <a:pt x="212" y="40"/>
                        <a:pt x="212" y="40"/>
                        <a:pt x="212" y="40"/>
                      </a:cubicBezTo>
                      <a:cubicBezTo>
                        <a:pt x="212" y="40"/>
                        <a:pt x="211" y="40"/>
                        <a:pt x="210" y="39"/>
                      </a:cubicBezTo>
                      <a:cubicBezTo>
                        <a:pt x="210" y="39"/>
                        <a:pt x="210" y="39"/>
                        <a:pt x="210" y="39"/>
                      </a:cubicBezTo>
                      <a:cubicBezTo>
                        <a:pt x="208" y="39"/>
                        <a:pt x="205" y="38"/>
                        <a:pt x="203" y="38"/>
                      </a:cubicBezTo>
                      <a:cubicBezTo>
                        <a:pt x="203" y="38"/>
                        <a:pt x="203" y="38"/>
                        <a:pt x="203" y="38"/>
                      </a:cubicBezTo>
                      <a:cubicBezTo>
                        <a:pt x="198" y="38"/>
                        <a:pt x="193" y="39"/>
                        <a:pt x="189" y="45"/>
                      </a:cubicBez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7" y="44"/>
                        <a:pt x="187" y="44"/>
                        <a:pt x="187" y="44"/>
                      </a:cubicBezTo>
                      <a:cubicBezTo>
                        <a:pt x="187" y="44"/>
                        <a:pt x="187" y="44"/>
                        <a:pt x="187" y="44"/>
                      </a:cubicBezTo>
                      <a:cubicBezTo>
                        <a:pt x="187" y="44"/>
                        <a:pt x="187" y="44"/>
                        <a:pt x="187" y="44"/>
                      </a:cubicBezTo>
                      <a:cubicBezTo>
                        <a:pt x="187" y="44"/>
                        <a:pt x="189" y="42"/>
                        <a:pt x="189" y="38"/>
                      </a:cubicBezTo>
                      <a:cubicBezTo>
                        <a:pt x="189" y="38"/>
                        <a:pt x="189" y="38"/>
                        <a:pt x="189" y="38"/>
                      </a:cubicBezTo>
                      <a:cubicBezTo>
                        <a:pt x="189" y="34"/>
                        <a:pt x="188" y="28"/>
                        <a:pt x="180" y="22"/>
                      </a:cubicBezTo>
                      <a:cubicBezTo>
                        <a:pt x="180" y="22"/>
                        <a:pt x="180" y="22"/>
                        <a:pt x="180" y="22"/>
                      </a:cubicBezTo>
                      <a:cubicBezTo>
                        <a:pt x="180" y="22"/>
                        <a:pt x="179" y="22"/>
                        <a:pt x="178" y="21"/>
                      </a:cubicBezTo>
                      <a:cubicBezTo>
                        <a:pt x="178" y="21"/>
                        <a:pt x="178" y="21"/>
                        <a:pt x="178" y="21"/>
                      </a:cubicBezTo>
                      <a:cubicBezTo>
                        <a:pt x="176" y="21"/>
                        <a:pt x="175" y="21"/>
                        <a:pt x="173" y="20"/>
                      </a:cubicBezTo>
                      <a:cubicBezTo>
                        <a:pt x="173" y="20"/>
                        <a:pt x="173" y="20"/>
                        <a:pt x="173" y="20"/>
                      </a:cubicBezTo>
                      <a:cubicBezTo>
                        <a:pt x="168" y="20"/>
                        <a:pt x="163" y="21"/>
                        <a:pt x="158" y="28"/>
                      </a:cubicBezTo>
                      <a:cubicBezTo>
                        <a:pt x="158" y="28"/>
                        <a:pt x="158" y="28"/>
                        <a:pt x="158" y="28"/>
                      </a:cubicBezTo>
                      <a:cubicBezTo>
                        <a:pt x="156" y="27"/>
                        <a:pt x="156" y="27"/>
                        <a:pt x="156" y="27"/>
                      </a:cubicBezTo>
                      <a:cubicBezTo>
                        <a:pt x="156" y="27"/>
                        <a:pt x="157" y="24"/>
                        <a:pt x="157" y="21"/>
                      </a:cubicBezTo>
                      <a:cubicBezTo>
                        <a:pt x="157" y="21"/>
                        <a:pt x="157" y="21"/>
                        <a:pt x="157" y="21"/>
                      </a:cubicBezTo>
                      <a:cubicBezTo>
                        <a:pt x="158" y="15"/>
                        <a:pt x="156" y="6"/>
                        <a:pt x="139" y="3"/>
                      </a:cubicBezTo>
                      <a:cubicBezTo>
                        <a:pt x="139" y="3"/>
                        <a:pt x="139" y="3"/>
                        <a:pt x="139" y="3"/>
                      </a:cubicBezTo>
                      <a:cubicBezTo>
                        <a:pt x="139" y="3"/>
                        <a:pt x="125" y="3"/>
                        <a:pt x="123" y="17"/>
                      </a:cubicBezTo>
                      <a:cubicBezTo>
                        <a:pt x="123" y="17"/>
                        <a:pt x="123" y="17"/>
                        <a:pt x="123" y="17"/>
                      </a:cubicBezTo>
                      <a:cubicBezTo>
                        <a:pt x="122" y="19"/>
                        <a:pt x="122" y="19"/>
                        <a:pt x="122" y="19"/>
                      </a:cubicBezTo>
                      <a:cubicBezTo>
                        <a:pt x="121" y="18"/>
                        <a:pt x="121" y="18"/>
                        <a:pt x="121" y="18"/>
                      </a:cubicBezTo>
                      <a:cubicBezTo>
                        <a:pt x="121" y="18"/>
                        <a:pt x="119" y="17"/>
                        <a:pt x="117" y="16"/>
                      </a:cubicBezTo>
                      <a:cubicBezTo>
                        <a:pt x="117" y="16"/>
                        <a:pt x="117" y="16"/>
                        <a:pt x="117" y="16"/>
                      </a:cubicBezTo>
                      <a:cubicBezTo>
                        <a:pt x="114" y="15"/>
                        <a:pt x="111" y="13"/>
                        <a:pt x="107" y="13"/>
                      </a:cubicBezTo>
                      <a:cubicBezTo>
                        <a:pt x="107" y="13"/>
                        <a:pt x="107" y="13"/>
                        <a:pt x="107" y="13"/>
                      </a:cubicBezTo>
                      <a:cubicBezTo>
                        <a:pt x="104" y="13"/>
                        <a:pt x="99" y="14"/>
                        <a:pt x="95" y="17"/>
                      </a:cubicBezTo>
                      <a:cubicBezTo>
                        <a:pt x="95" y="17"/>
                        <a:pt x="95" y="17"/>
                        <a:pt x="95" y="17"/>
                      </a:cubicBezTo>
                      <a:cubicBezTo>
                        <a:pt x="91" y="20"/>
                        <a:pt x="90" y="24"/>
                        <a:pt x="89" y="28"/>
                      </a:cubicBezTo>
                      <a:cubicBezTo>
                        <a:pt x="89" y="28"/>
                        <a:pt x="89" y="28"/>
                        <a:pt x="89" y="28"/>
                      </a:cubicBezTo>
                      <a:cubicBezTo>
                        <a:pt x="89" y="33"/>
                        <a:pt x="91" y="37"/>
                        <a:pt x="93" y="41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91" y="42"/>
                        <a:pt x="91" y="42"/>
                        <a:pt x="91" y="42"/>
                      </a:cubicBezTo>
                      <a:cubicBezTo>
                        <a:pt x="91" y="42"/>
                        <a:pt x="90" y="41"/>
                        <a:pt x="88" y="40"/>
                      </a:cubicBezTo>
                      <a:cubicBezTo>
                        <a:pt x="88" y="40"/>
                        <a:pt x="88" y="40"/>
                        <a:pt x="88" y="40"/>
                      </a:cubicBezTo>
                      <a:cubicBezTo>
                        <a:pt x="86" y="39"/>
                        <a:pt x="83" y="38"/>
                        <a:pt x="81" y="38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78" y="38"/>
                        <a:pt x="75" y="39"/>
                        <a:pt x="72" y="41"/>
                      </a:cubicBezTo>
                      <a:cubicBezTo>
                        <a:pt x="72" y="41"/>
                        <a:pt x="72" y="41"/>
                        <a:pt x="72" y="41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40"/>
                        <a:pt x="69" y="38"/>
                        <a:pt x="67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5" y="33"/>
                        <a:pt x="62" y="30"/>
                        <a:pt x="56" y="30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4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43" y="31"/>
                        <a:pt x="38" y="39"/>
                        <a:pt x="38" y="49"/>
                      </a:cubicBez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8" y="50"/>
                        <a:pt x="38" y="50"/>
                        <a:pt x="38" y="51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38" y="54"/>
                        <a:pt x="38" y="54"/>
                        <a:pt x="38" y="54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6" y="52"/>
                        <a:pt x="34" y="51"/>
                        <a:pt x="32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29" y="48"/>
                        <a:pt x="26" y="46"/>
                        <a:pt x="22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19" y="46"/>
                        <a:pt x="16" y="46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3" y="52"/>
                        <a:pt x="3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3" y="68"/>
                        <a:pt x="3" y="72"/>
                        <a:pt x="4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2" y="77"/>
                        <a:pt x="2" y="77"/>
                        <a:pt x="2" y="77"/>
                      </a:cubicBezTo>
                      <a:cubicBezTo>
                        <a:pt x="0" y="72"/>
                        <a:pt x="0" y="68"/>
                        <a:pt x="0" y="64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8" name="Freeform 104"/>
                <p:cNvSpPr>
                  <a:spLocks noEditPoints="1"/>
                </p:cNvSpPr>
                <p:nvPr/>
              </p:nvSpPr>
              <p:spPr bwMode="auto">
                <a:xfrm>
                  <a:off x="5580062" y="8461376"/>
                  <a:ext cx="114300" cy="119063"/>
                </a:xfrm>
                <a:custGeom>
                  <a:avLst/>
                  <a:gdLst>
                    <a:gd name="T0" fmla="*/ 0 w 27"/>
                    <a:gd name="T1" fmla="*/ 27 h 28"/>
                    <a:gd name="T2" fmla="*/ 0 w 27"/>
                    <a:gd name="T3" fmla="*/ 23 h 28"/>
                    <a:gd name="T4" fmla="*/ 0 w 27"/>
                    <a:gd name="T5" fmla="*/ 23 h 28"/>
                    <a:gd name="T6" fmla="*/ 24 w 27"/>
                    <a:gd name="T7" fmla="*/ 0 h 28"/>
                    <a:gd name="T8" fmla="*/ 24 w 27"/>
                    <a:gd name="T9" fmla="*/ 0 h 28"/>
                    <a:gd name="T10" fmla="*/ 25 w 27"/>
                    <a:gd name="T11" fmla="*/ 1 h 28"/>
                    <a:gd name="T12" fmla="*/ 25 w 27"/>
                    <a:gd name="T13" fmla="*/ 1 h 28"/>
                    <a:gd name="T14" fmla="*/ 26 w 27"/>
                    <a:gd name="T15" fmla="*/ 1 h 28"/>
                    <a:gd name="T16" fmla="*/ 26 w 27"/>
                    <a:gd name="T17" fmla="*/ 2 h 28"/>
                    <a:gd name="T18" fmla="*/ 26 w 27"/>
                    <a:gd name="T19" fmla="*/ 7 h 28"/>
                    <a:gd name="T20" fmla="*/ 26 w 27"/>
                    <a:gd name="T21" fmla="*/ 7 h 28"/>
                    <a:gd name="T22" fmla="*/ 1 w 27"/>
                    <a:gd name="T23" fmla="*/ 28 h 28"/>
                    <a:gd name="T24" fmla="*/ 1 w 27"/>
                    <a:gd name="T25" fmla="*/ 28 h 28"/>
                    <a:gd name="T26" fmla="*/ 0 w 27"/>
                    <a:gd name="T27" fmla="*/ 28 h 28"/>
                    <a:gd name="T28" fmla="*/ 0 w 27"/>
                    <a:gd name="T29" fmla="*/ 27 h 28"/>
                    <a:gd name="T30" fmla="*/ 1 w 27"/>
                    <a:gd name="T31" fmla="*/ 27 h 28"/>
                    <a:gd name="T32" fmla="*/ 2 w 27"/>
                    <a:gd name="T33" fmla="*/ 27 h 28"/>
                    <a:gd name="T34" fmla="*/ 1 w 27"/>
                    <a:gd name="T35" fmla="*/ 27 h 28"/>
                    <a:gd name="T36" fmla="*/ 2 w 27"/>
                    <a:gd name="T37" fmla="*/ 23 h 28"/>
                    <a:gd name="T38" fmla="*/ 2 w 27"/>
                    <a:gd name="T39" fmla="*/ 25 h 28"/>
                    <a:gd name="T40" fmla="*/ 2 w 27"/>
                    <a:gd name="T41" fmla="*/ 25 h 28"/>
                    <a:gd name="T42" fmla="*/ 24 w 27"/>
                    <a:gd name="T43" fmla="*/ 7 h 28"/>
                    <a:gd name="T44" fmla="*/ 24 w 27"/>
                    <a:gd name="T45" fmla="*/ 7 h 28"/>
                    <a:gd name="T46" fmla="*/ 24 w 27"/>
                    <a:gd name="T47" fmla="*/ 3 h 28"/>
                    <a:gd name="T48" fmla="*/ 24 w 27"/>
                    <a:gd name="T49" fmla="*/ 3 h 28"/>
                    <a:gd name="T50" fmla="*/ 2 w 27"/>
                    <a:gd name="T5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" h="28">
                      <a:moveTo>
                        <a:pt x="0" y="27"/>
                      </a:moveTo>
                      <a:cubicBezTo>
                        <a:pt x="0" y="25"/>
                        <a:pt x="0" y="24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1"/>
                        <a:pt x="20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4"/>
                        <a:pt x="27" y="5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27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0" y="27"/>
                      </a:cubicBezTo>
                      <a:close/>
                      <a:moveTo>
                        <a:pt x="1" y="27"/>
                      </a:move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lose/>
                      <a:moveTo>
                        <a:pt x="2" y="23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7" y="25"/>
                        <a:pt x="23" y="21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4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19" y="3"/>
                        <a:pt x="3" y="3"/>
                        <a:pt x="2" y="23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49" name="Freeform 105"/>
                <p:cNvSpPr>
                  <a:spLocks noEditPoints="1"/>
                </p:cNvSpPr>
                <p:nvPr/>
              </p:nvSpPr>
              <p:spPr bwMode="auto">
                <a:xfrm>
                  <a:off x="5600700" y="8689976"/>
                  <a:ext cx="160338" cy="98425"/>
                </a:xfrm>
                <a:custGeom>
                  <a:avLst/>
                  <a:gdLst>
                    <a:gd name="T0" fmla="*/ 17 w 38"/>
                    <a:gd name="T1" fmla="*/ 19 h 23"/>
                    <a:gd name="T2" fmla="*/ 12 w 38"/>
                    <a:gd name="T3" fmla="*/ 20 h 23"/>
                    <a:gd name="T4" fmla="*/ 12 w 38"/>
                    <a:gd name="T5" fmla="*/ 20 h 23"/>
                    <a:gd name="T6" fmla="*/ 5 w 38"/>
                    <a:gd name="T7" fmla="*/ 18 h 23"/>
                    <a:gd name="T8" fmla="*/ 5 w 38"/>
                    <a:gd name="T9" fmla="*/ 18 h 23"/>
                    <a:gd name="T10" fmla="*/ 0 w 38"/>
                    <a:gd name="T11" fmla="*/ 8 h 23"/>
                    <a:gd name="T12" fmla="*/ 0 w 38"/>
                    <a:gd name="T13" fmla="*/ 8 h 23"/>
                    <a:gd name="T14" fmla="*/ 3 w 38"/>
                    <a:gd name="T15" fmla="*/ 2 h 23"/>
                    <a:gd name="T16" fmla="*/ 3 w 38"/>
                    <a:gd name="T17" fmla="*/ 2 h 23"/>
                    <a:gd name="T18" fmla="*/ 3 w 38"/>
                    <a:gd name="T19" fmla="*/ 2 h 23"/>
                    <a:gd name="T20" fmla="*/ 4 w 38"/>
                    <a:gd name="T21" fmla="*/ 4 h 23"/>
                    <a:gd name="T22" fmla="*/ 4 w 38"/>
                    <a:gd name="T23" fmla="*/ 3 h 23"/>
                    <a:gd name="T24" fmla="*/ 4 w 38"/>
                    <a:gd name="T25" fmla="*/ 4 h 23"/>
                    <a:gd name="T26" fmla="*/ 4 w 38"/>
                    <a:gd name="T27" fmla="*/ 4 h 23"/>
                    <a:gd name="T28" fmla="*/ 4 w 38"/>
                    <a:gd name="T29" fmla="*/ 4 h 23"/>
                    <a:gd name="T30" fmla="*/ 4 w 38"/>
                    <a:gd name="T31" fmla="*/ 4 h 23"/>
                    <a:gd name="T32" fmla="*/ 4 w 38"/>
                    <a:gd name="T33" fmla="*/ 4 h 23"/>
                    <a:gd name="T34" fmla="*/ 3 w 38"/>
                    <a:gd name="T35" fmla="*/ 5 h 23"/>
                    <a:gd name="T36" fmla="*/ 3 w 38"/>
                    <a:gd name="T37" fmla="*/ 5 h 23"/>
                    <a:gd name="T38" fmla="*/ 3 w 38"/>
                    <a:gd name="T39" fmla="*/ 8 h 23"/>
                    <a:gd name="T40" fmla="*/ 3 w 38"/>
                    <a:gd name="T41" fmla="*/ 8 h 23"/>
                    <a:gd name="T42" fmla="*/ 7 w 38"/>
                    <a:gd name="T43" fmla="*/ 16 h 23"/>
                    <a:gd name="T44" fmla="*/ 7 w 38"/>
                    <a:gd name="T45" fmla="*/ 16 h 23"/>
                    <a:gd name="T46" fmla="*/ 12 w 38"/>
                    <a:gd name="T47" fmla="*/ 18 h 23"/>
                    <a:gd name="T48" fmla="*/ 12 w 38"/>
                    <a:gd name="T49" fmla="*/ 18 h 23"/>
                    <a:gd name="T50" fmla="*/ 15 w 38"/>
                    <a:gd name="T51" fmla="*/ 17 h 23"/>
                    <a:gd name="T52" fmla="*/ 15 w 38"/>
                    <a:gd name="T53" fmla="*/ 17 h 23"/>
                    <a:gd name="T54" fmla="*/ 12 w 38"/>
                    <a:gd name="T55" fmla="*/ 13 h 23"/>
                    <a:gd name="T56" fmla="*/ 12 w 38"/>
                    <a:gd name="T57" fmla="*/ 13 h 23"/>
                    <a:gd name="T58" fmla="*/ 11 w 38"/>
                    <a:gd name="T59" fmla="*/ 8 h 23"/>
                    <a:gd name="T60" fmla="*/ 11 w 38"/>
                    <a:gd name="T61" fmla="*/ 8 h 23"/>
                    <a:gd name="T62" fmla="*/ 19 w 38"/>
                    <a:gd name="T63" fmla="*/ 0 h 23"/>
                    <a:gd name="T64" fmla="*/ 19 w 38"/>
                    <a:gd name="T65" fmla="*/ 0 h 23"/>
                    <a:gd name="T66" fmla="*/ 19 w 38"/>
                    <a:gd name="T67" fmla="*/ 0 h 23"/>
                    <a:gd name="T68" fmla="*/ 19 w 38"/>
                    <a:gd name="T69" fmla="*/ 0 h 23"/>
                    <a:gd name="T70" fmla="*/ 27 w 38"/>
                    <a:gd name="T71" fmla="*/ 8 h 23"/>
                    <a:gd name="T72" fmla="*/ 27 w 38"/>
                    <a:gd name="T73" fmla="*/ 8 h 23"/>
                    <a:gd name="T74" fmla="*/ 26 w 38"/>
                    <a:gd name="T75" fmla="*/ 11 h 23"/>
                    <a:gd name="T76" fmla="*/ 26 w 38"/>
                    <a:gd name="T77" fmla="*/ 11 h 23"/>
                    <a:gd name="T78" fmla="*/ 20 w 38"/>
                    <a:gd name="T79" fmla="*/ 18 h 23"/>
                    <a:gd name="T80" fmla="*/ 20 w 38"/>
                    <a:gd name="T81" fmla="*/ 18 h 23"/>
                    <a:gd name="T82" fmla="*/ 27 w 38"/>
                    <a:gd name="T83" fmla="*/ 20 h 23"/>
                    <a:gd name="T84" fmla="*/ 27 w 38"/>
                    <a:gd name="T85" fmla="*/ 20 h 23"/>
                    <a:gd name="T86" fmla="*/ 37 w 38"/>
                    <a:gd name="T87" fmla="*/ 18 h 23"/>
                    <a:gd name="T88" fmla="*/ 37 w 38"/>
                    <a:gd name="T89" fmla="*/ 18 h 23"/>
                    <a:gd name="T90" fmla="*/ 38 w 38"/>
                    <a:gd name="T91" fmla="*/ 21 h 23"/>
                    <a:gd name="T92" fmla="*/ 27 w 38"/>
                    <a:gd name="T93" fmla="*/ 22 h 23"/>
                    <a:gd name="T94" fmla="*/ 27 w 38"/>
                    <a:gd name="T95" fmla="*/ 22 h 23"/>
                    <a:gd name="T96" fmla="*/ 17 w 38"/>
                    <a:gd name="T97" fmla="*/ 19 h 23"/>
                    <a:gd name="T98" fmla="*/ 14 w 38"/>
                    <a:gd name="T99" fmla="*/ 8 h 23"/>
                    <a:gd name="T100" fmla="*/ 15 w 38"/>
                    <a:gd name="T101" fmla="*/ 12 h 23"/>
                    <a:gd name="T102" fmla="*/ 15 w 38"/>
                    <a:gd name="T103" fmla="*/ 12 h 23"/>
                    <a:gd name="T104" fmla="*/ 18 w 38"/>
                    <a:gd name="T105" fmla="*/ 16 h 23"/>
                    <a:gd name="T106" fmla="*/ 18 w 38"/>
                    <a:gd name="T107" fmla="*/ 16 h 23"/>
                    <a:gd name="T108" fmla="*/ 24 w 38"/>
                    <a:gd name="T109" fmla="*/ 10 h 23"/>
                    <a:gd name="T110" fmla="*/ 24 w 38"/>
                    <a:gd name="T111" fmla="*/ 10 h 23"/>
                    <a:gd name="T112" fmla="*/ 24 w 38"/>
                    <a:gd name="T113" fmla="*/ 8 h 23"/>
                    <a:gd name="T114" fmla="*/ 24 w 38"/>
                    <a:gd name="T115" fmla="*/ 8 h 23"/>
                    <a:gd name="T116" fmla="*/ 19 w 38"/>
                    <a:gd name="T117" fmla="*/ 3 h 23"/>
                    <a:gd name="T118" fmla="*/ 19 w 38"/>
                    <a:gd name="T119" fmla="*/ 3 h 23"/>
                    <a:gd name="T120" fmla="*/ 19 w 38"/>
                    <a:gd name="T121" fmla="*/ 3 h 23"/>
                    <a:gd name="T122" fmla="*/ 19 w 38"/>
                    <a:gd name="T123" fmla="*/ 3 h 23"/>
                    <a:gd name="T124" fmla="*/ 14 w 38"/>
                    <a:gd name="T125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8" h="23">
                      <a:moveTo>
                        <a:pt x="17" y="19"/>
                      </a:moveTo>
                      <a:cubicBezTo>
                        <a:pt x="15" y="20"/>
                        <a:pt x="14" y="20"/>
                        <a:pt x="12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9" y="20"/>
                        <a:pt x="7" y="19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1" y="15"/>
                        <a:pt x="0" y="11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5"/>
                        <a:pt x="1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10"/>
                        <a:pt x="3" y="13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8" y="17"/>
                        <a:pt x="10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3" y="18"/>
                        <a:pt x="14" y="18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4" y="16"/>
                        <a:pt x="13" y="15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1"/>
                        <a:pt x="11" y="10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3"/>
                        <a:pt x="15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4" y="0"/>
                        <a:pt x="27" y="3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9"/>
                        <a:pt x="27" y="10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3"/>
                        <a:pt x="23" y="16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2" y="19"/>
                        <a:pt x="24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30" y="20"/>
                        <a:pt x="33" y="20"/>
                        <a:pt x="37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4" y="22"/>
                        <a:pt x="30" y="23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3" y="22"/>
                        <a:pt x="20" y="21"/>
                        <a:pt x="17" y="19"/>
                      </a:cubicBezTo>
                      <a:close/>
                      <a:moveTo>
                        <a:pt x="14" y="8"/>
                      </a:moveTo>
                      <a:cubicBezTo>
                        <a:pt x="14" y="9"/>
                        <a:pt x="14" y="11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4"/>
                        <a:pt x="16" y="15"/>
                        <a:pt x="18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21" y="15"/>
                        <a:pt x="23" y="12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9"/>
                        <a:pt x="24" y="9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4"/>
                        <a:pt x="23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6" y="3"/>
                        <a:pt x="14" y="5"/>
                        <a:pt x="14" y="8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0" name="Freeform 106"/>
                <p:cNvSpPr>
                  <a:spLocks noEditPoints="1"/>
                </p:cNvSpPr>
                <p:nvPr/>
              </p:nvSpPr>
              <p:spPr bwMode="auto">
                <a:xfrm>
                  <a:off x="5922962" y="8639176"/>
                  <a:ext cx="190500" cy="119063"/>
                </a:xfrm>
                <a:custGeom>
                  <a:avLst/>
                  <a:gdLst>
                    <a:gd name="T0" fmla="*/ 6 w 45"/>
                    <a:gd name="T1" fmla="*/ 28 h 28"/>
                    <a:gd name="T2" fmla="*/ 0 w 45"/>
                    <a:gd name="T3" fmla="*/ 27 h 28"/>
                    <a:gd name="T4" fmla="*/ 0 w 45"/>
                    <a:gd name="T5" fmla="*/ 27 h 28"/>
                    <a:gd name="T6" fmla="*/ 1 w 45"/>
                    <a:gd name="T7" fmla="*/ 24 h 28"/>
                    <a:gd name="T8" fmla="*/ 6 w 45"/>
                    <a:gd name="T9" fmla="*/ 25 h 28"/>
                    <a:gd name="T10" fmla="*/ 6 w 45"/>
                    <a:gd name="T11" fmla="*/ 25 h 28"/>
                    <a:gd name="T12" fmla="*/ 17 w 45"/>
                    <a:gd name="T13" fmla="*/ 22 h 28"/>
                    <a:gd name="T14" fmla="*/ 17 w 45"/>
                    <a:gd name="T15" fmla="*/ 22 h 28"/>
                    <a:gd name="T16" fmla="*/ 7 w 45"/>
                    <a:gd name="T17" fmla="*/ 12 h 28"/>
                    <a:gd name="T18" fmla="*/ 7 w 45"/>
                    <a:gd name="T19" fmla="*/ 12 h 28"/>
                    <a:gd name="T20" fmla="*/ 6 w 45"/>
                    <a:gd name="T21" fmla="*/ 9 h 28"/>
                    <a:gd name="T22" fmla="*/ 6 w 45"/>
                    <a:gd name="T23" fmla="*/ 9 h 28"/>
                    <a:gd name="T24" fmla="*/ 16 w 45"/>
                    <a:gd name="T25" fmla="*/ 0 h 28"/>
                    <a:gd name="T26" fmla="*/ 16 w 45"/>
                    <a:gd name="T27" fmla="*/ 0 h 28"/>
                    <a:gd name="T28" fmla="*/ 25 w 45"/>
                    <a:gd name="T29" fmla="*/ 11 h 28"/>
                    <a:gd name="T30" fmla="*/ 25 w 45"/>
                    <a:gd name="T31" fmla="*/ 11 h 28"/>
                    <a:gd name="T32" fmla="*/ 25 w 45"/>
                    <a:gd name="T33" fmla="*/ 12 h 28"/>
                    <a:gd name="T34" fmla="*/ 25 w 45"/>
                    <a:gd name="T35" fmla="*/ 12 h 28"/>
                    <a:gd name="T36" fmla="*/ 22 w 45"/>
                    <a:gd name="T37" fmla="*/ 21 h 28"/>
                    <a:gd name="T38" fmla="*/ 22 w 45"/>
                    <a:gd name="T39" fmla="*/ 21 h 28"/>
                    <a:gd name="T40" fmla="*/ 23 w 45"/>
                    <a:gd name="T41" fmla="*/ 21 h 28"/>
                    <a:gd name="T42" fmla="*/ 23 w 45"/>
                    <a:gd name="T43" fmla="*/ 21 h 28"/>
                    <a:gd name="T44" fmla="*/ 42 w 45"/>
                    <a:gd name="T45" fmla="*/ 8 h 28"/>
                    <a:gd name="T46" fmla="*/ 42 w 45"/>
                    <a:gd name="T47" fmla="*/ 8 h 28"/>
                    <a:gd name="T48" fmla="*/ 45 w 45"/>
                    <a:gd name="T49" fmla="*/ 9 h 28"/>
                    <a:gd name="T50" fmla="*/ 23 w 45"/>
                    <a:gd name="T51" fmla="*/ 24 h 28"/>
                    <a:gd name="T52" fmla="*/ 23 w 45"/>
                    <a:gd name="T53" fmla="*/ 24 h 28"/>
                    <a:gd name="T54" fmla="*/ 20 w 45"/>
                    <a:gd name="T55" fmla="*/ 23 h 28"/>
                    <a:gd name="T56" fmla="*/ 20 w 45"/>
                    <a:gd name="T57" fmla="*/ 23 h 28"/>
                    <a:gd name="T58" fmla="*/ 6 w 45"/>
                    <a:gd name="T59" fmla="*/ 28 h 28"/>
                    <a:gd name="T60" fmla="*/ 6 w 45"/>
                    <a:gd name="T61" fmla="*/ 28 h 28"/>
                    <a:gd name="T62" fmla="*/ 6 w 45"/>
                    <a:gd name="T63" fmla="*/ 28 h 28"/>
                    <a:gd name="T64" fmla="*/ 9 w 45"/>
                    <a:gd name="T65" fmla="*/ 9 h 28"/>
                    <a:gd name="T66" fmla="*/ 9 w 45"/>
                    <a:gd name="T67" fmla="*/ 12 h 28"/>
                    <a:gd name="T68" fmla="*/ 9 w 45"/>
                    <a:gd name="T69" fmla="*/ 12 h 28"/>
                    <a:gd name="T70" fmla="*/ 19 w 45"/>
                    <a:gd name="T71" fmla="*/ 20 h 28"/>
                    <a:gd name="T72" fmla="*/ 19 w 45"/>
                    <a:gd name="T73" fmla="*/ 20 h 28"/>
                    <a:gd name="T74" fmla="*/ 22 w 45"/>
                    <a:gd name="T75" fmla="*/ 12 h 28"/>
                    <a:gd name="T76" fmla="*/ 22 w 45"/>
                    <a:gd name="T77" fmla="*/ 12 h 28"/>
                    <a:gd name="T78" fmla="*/ 22 w 45"/>
                    <a:gd name="T79" fmla="*/ 11 h 28"/>
                    <a:gd name="T80" fmla="*/ 22 w 45"/>
                    <a:gd name="T81" fmla="*/ 11 h 28"/>
                    <a:gd name="T82" fmla="*/ 16 w 45"/>
                    <a:gd name="T83" fmla="*/ 3 h 28"/>
                    <a:gd name="T84" fmla="*/ 16 w 45"/>
                    <a:gd name="T85" fmla="*/ 3 h 28"/>
                    <a:gd name="T86" fmla="*/ 9 w 45"/>
                    <a:gd name="T87" fmla="*/ 9 h 28"/>
                    <a:gd name="T88" fmla="*/ 0 w 45"/>
                    <a:gd name="T89" fmla="*/ 27 h 28"/>
                    <a:gd name="T90" fmla="*/ 0 w 45"/>
                    <a:gd name="T91" fmla="*/ 27 h 28"/>
                    <a:gd name="T92" fmla="*/ 0 w 45"/>
                    <a:gd name="T93" fmla="*/ 27 h 28"/>
                    <a:gd name="T94" fmla="*/ 0 w 45"/>
                    <a:gd name="T95" fmla="*/ 27 h 28"/>
                    <a:gd name="T96" fmla="*/ 0 w 45"/>
                    <a:gd name="T97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28">
                      <a:moveTo>
                        <a:pt x="6" y="28"/>
                      </a:moveTo>
                      <a:cubicBezTo>
                        <a:pt x="3" y="27"/>
                        <a:pt x="1" y="27"/>
                        <a:pt x="0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3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9" y="25"/>
                        <a:pt x="14" y="25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2" y="20"/>
                        <a:pt x="8" y="16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1"/>
                        <a:pt x="6" y="10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3"/>
                        <a:pt x="12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21" y="1"/>
                        <a:pt x="25" y="4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2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4" y="16"/>
                        <a:pt x="23" y="19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30" y="21"/>
                        <a:pt x="37" y="18"/>
                        <a:pt x="4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20"/>
                        <a:pt x="31" y="24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2" y="24"/>
                        <a:pt x="21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6" y="27"/>
                        <a:pt x="10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lose/>
                      <a:moveTo>
                        <a:pt x="9" y="9"/>
                      </a:moveTo>
                      <a:cubicBezTo>
                        <a:pt x="9" y="10"/>
                        <a:pt x="9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5"/>
                        <a:pt x="14" y="19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1" y="18"/>
                        <a:pt x="22" y="16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5"/>
                        <a:pt x="19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3" y="3"/>
                        <a:pt x="9" y="5"/>
                        <a:pt x="9" y="9"/>
                      </a:cubicBezTo>
                      <a:close/>
                      <a:moveTo>
                        <a:pt x="0" y="27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1" name="Freeform 107"/>
                <p:cNvSpPr>
                  <a:spLocks noEditPoints="1"/>
                </p:cNvSpPr>
                <p:nvPr/>
              </p:nvSpPr>
              <p:spPr bwMode="auto">
                <a:xfrm>
                  <a:off x="5849937" y="8380413"/>
                  <a:ext cx="114300" cy="68263"/>
                </a:xfrm>
                <a:custGeom>
                  <a:avLst/>
                  <a:gdLst>
                    <a:gd name="T0" fmla="*/ 0 w 27"/>
                    <a:gd name="T1" fmla="*/ 2 h 16"/>
                    <a:gd name="T2" fmla="*/ 0 w 27"/>
                    <a:gd name="T3" fmla="*/ 0 h 16"/>
                    <a:gd name="T4" fmla="*/ 1 w 27"/>
                    <a:gd name="T5" fmla="*/ 0 h 16"/>
                    <a:gd name="T6" fmla="*/ 5 w 27"/>
                    <a:gd name="T7" fmla="*/ 0 h 16"/>
                    <a:gd name="T8" fmla="*/ 5 w 27"/>
                    <a:gd name="T9" fmla="*/ 0 h 16"/>
                    <a:gd name="T10" fmla="*/ 26 w 27"/>
                    <a:gd name="T11" fmla="*/ 14 h 16"/>
                    <a:gd name="T12" fmla="*/ 26 w 27"/>
                    <a:gd name="T13" fmla="*/ 14 h 16"/>
                    <a:gd name="T14" fmla="*/ 25 w 27"/>
                    <a:gd name="T15" fmla="*/ 14 h 16"/>
                    <a:gd name="T16" fmla="*/ 26 w 27"/>
                    <a:gd name="T17" fmla="*/ 14 h 16"/>
                    <a:gd name="T18" fmla="*/ 27 w 27"/>
                    <a:gd name="T19" fmla="*/ 16 h 16"/>
                    <a:gd name="T20" fmla="*/ 25 w 27"/>
                    <a:gd name="T21" fmla="*/ 16 h 16"/>
                    <a:gd name="T22" fmla="*/ 22 w 27"/>
                    <a:gd name="T23" fmla="*/ 16 h 16"/>
                    <a:gd name="T24" fmla="*/ 22 w 27"/>
                    <a:gd name="T25" fmla="*/ 16 h 16"/>
                    <a:gd name="T26" fmla="*/ 0 w 27"/>
                    <a:gd name="T27" fmla="*/ 2 h 16"/>
                    <a:gd name="T28" fmla="*/ 6 w 27"/>
                    <a:gd name="T29" fmla="*/ 7 h 16"/>
                    <a:gd name="T30" fmla="*/ 22 w 27"/>
                    <a:gd name="T31" fmla="*/ 13 h 16"/>
                    <a:gd name="T32" fmla="*/ 22 w 27"/>
                    <a:gd name="T33" fmla="*/ 13 h 16"/>
                    <a:gd name="T34" fmla="*/ 23 w 27"/>
                    <a:gd name="T35" fmla="*/ 13 h 16"/>
                    <a:gd name="T36" fmla="*/ 23 w 27"/>
                    <a:gd name="T37" fmla="*/ 13 h 16"/>
                    <a:gd name="T38" fmla="*/ 5 w 27"/>
                    <a:gd name="T39" fmla="*/ 2 h 16"/>
                    <a:gd name="T40" fmla="*/ 5 w 27"/>
                    <a:gd name="T41" fmla="*/ 2 h 16"/>
                    <a:gd name="T42" fmla="*/ 3 w 27"/>
                    <a:gd name="T43" fmla="*/ 2 h 16"/>
                    <a:gd name="T44" fmla="*/ 3 w 27"/>
                    <a:gd name="T45" fmla="*/ 2 h 16"/>
                    <a:gd name="T46" fmla="*/ 6 w 27"/>
                    <a:gd name="T4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16">
                      <a:moveTo>
                        <a:pt x="0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3" y="1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4" y="16"/>
                        <a:pt x="23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4" y="15"/>
                        <a:pt x="0" y="2"/>
                        <a:pt x="0" y="2"/>
                      </a:cubicBezTo>
                      <a:close/>
                      <a:moveTo>
                        <a:pt x="6" y="7"/>
                      </a:moveTo>
                      <a:cubicBezTo>
                        <a:pt x="9" y="9"/>
                        <a:pt x="14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2" y="10"/>
                        <a:pt x="18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3"/>
                        <a:pt x="5" y="5"/>
                        <a:pt x="6" y="7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2" name="Freeform 108"/>
                <p:cNvSpPr/>
                <p:nvPr/>
              </p:nvSpPr>
              <p:spPr bwMode="auto">
                <a:xfrm>
                  <a:off x="7007225" y="8486776"/>
                  <a:ext cx="792163" cy="304800"/>
                </a:xfrm>
                <a:custGeom>
                  <a:avLst/>
                  <a:gdLst>
                    <a:gd name="T0" fmla="*/ 5 w 187"/>
                    <a:gd name="T1" fmla="*/ 64 h 72"/>
                    <a:gd name="T2" fmla="*/ 12 w 187"/>
                    <a:gd name="T3" fmla="*/ 41 h 72"/>
                    <a:gd name="T4" fmla="*/ 32 w 187"/>
                    <a:gd name="T5" fmla="*/ 46 h 72"/>
                    <a:gd name="T6" fmla="*/ 40 w 187"/>
                    <a:gd name="T7" fmla="*/ 29 h 72"/>
                    <a:gd name="T8" fmla="*/ 60 w 187"/>
                    <a:gd name="T9" fmla="*/ 36 h 72"/>
                    <a:gd name="T10" fmla="*/ 76 w 187"/>
                    <a:gd name="T11" fmla="*/ 37 h 72"/>
                    <a:gd name="T12" fmla="*/ 78 w 187"/>
                    <a:gd name="T13" fmla="*/ 17 h 72"/>
                    <a:gd name="T14" fmla="*/ 99 w 187"/>
                    <a:gd name="T15" fmla="*/ 18 h 72"/>
                    <a:gd name="T16" fmla="*/ 122 w 187"/>
                    <a:gd name="T17" fmla="*/ 9 h 72"/>
                    <a:gd name="T18" fmla="*/ 129 w 187"/>
                    <a:gd name="T19" fmla="*/ 26 h 72"/>
                    <a:gd name="T20" fmla="*/ 148 w 187"/>
                    <a:gd name="T21" fmla="*/ 23 h 72"/>
                    <a:gd name="T22" fmla="*/ 153 w 187"/>
                    <a:gd name="T23" fmla="*/ 40 h 72"/>
                    <a:gd name="T24" fmla="*/ 175 w 187"/>
                    <a:gd name="T25" fmla="*/ 37 h 72"/>
                    <a:gd name="T26" fmla="*/ 179 w 187"/>
                    <a:gd name="T27" fmla="*/ 60 h 72"/>
                    <a:gd name="T28" fmla="*/ 163 w 187"/>
                    <a:gd name="T29" fmla="*/ 62 h 72"/>
                    <a:gd name="T30" fmla="*/ 5 w 187"/>
                    <a:gd name="T31" fmla="*/ 6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7" h="72">
                      <a:moveTo>
                        <a:pt x="5" y="64"/>
                      </a:moveTo>
                      <a:cubicBezTo>
                        <a:pt x="5" y="64"/>
                        <a:pt x="0" y="50"/>
                        <a:pt x="12" y="41"/>
                      </a:cubicBezTo>
                      <a:cubicBezTo>
                        <a:pt x="12" y="41"/>
                        <a:pt x="26" y="39"/>
                        <a:pt x="32" y="46"/>
                      </a:cubicBezTo>
                      <a:cubicBezTo>
                        <a:pt x="32" y="46"/>
                        <a:pt x="29" y="33"/>
                        <a:pt x="40" y="29"/>
                      </a:cubicBezTo>
                      <a:cubicBezTo>
                        <a:pt x="40" y="29"/>
                        <a:pt x="53" y="23"/>
                        <a:pt x="60" y="36"/>
                      </a:cubicBezTo>
                      <a:cubicBezTo>
                        <a:pt x="60" y="36"/>
                        <a:pt x="67" y="31"/>
                        <a:pt x="76" y="37"/>
                      </a:cubicBezTo>
                      <a:cubicBezTo>
                        <a:pt x="76" y="37"/>
                        <a:pt x="67" y="24"/>
                        <a:pt x="78" y="17"/>
                      </a:cubicBezTo>
                      <a:cubicBezTo>
                        <a:pt x="78" y="17"/>
                        <a:pt x="88" y="11"/>
                        <a:pt x="99" y="18"/>
                      </a:cubicBezTo>
                      <a:cubicBezTo>
                        <a:pt x="99" y="18"/>
                        <a:pt x="105" y="0"/>
                        <a:pt x="122" y="9"/>
                      </a:cubicBezTo>
                      <a:cubicBezTo>
                        <a:pt x="122" y="9"/>
                        <a:pt x="132" y="13"/>
                        <a:pt x="129" y="26"/>
                      </a:cubicBezTo>
                      <a:cubicBezTo>
                        <a:pt x="129" y="26"/>
                        <a:pt x="137" y="15"/>
                        <a:pt x="148" y="23"/>
                      </a:cubicBezTo>
                      <a:cubicBezTo>
                        <a:pt x="148" y="23"/>
                        <a:pt x="156" y="31"/>
                        <a:pt x="153" y="40"/>
                      </a:cubicBezTo>
                      <a:cubicBezTo>
                        <a:pt x="153" y="40"/>
                        <a:pt x="163" y="29"/>
                        <a:pt x="175" y="37"/>
                      </a:cubicBezTo>
                      <a:cubicBezTo>
                        <a:pt x="175" y="37"/>
                        <a:pt x="187" y="46"/>
                        <a:pt x="179" y="60"/>
                      </a:cubicBezTo>
                      <a:cubicBezTo>
                        <a:pt x="179" y="60"/>
                        <a:pt x="172" y="62"/>
                        <a:pt x="163" y="62"/>
                      </a:cubicBezTo>
                      <a:cubicBezTo>
                        <a:pt x="153" y="62"/>
                        <a:pt x="13" y="72"/>
                        <a:pt x="5" y="64"/>
                      </a:cubicBezTo>
                      <a:close/>
                    </a:path>
                  </a:pathLst>
                </a:custGeom>
                <a:solidFill>
                  <a:srgbClr val="82D1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3" name="Freeform 109"/>
                <p:cNvSpPr/>
                <p:nvPr/>
              </p:nvSpPr>
              <p:spPr bwMode="auto">
                <a:xfrm>
                  <a:off x="7197725" y="8477251"/>
                  <a:ext cx="84138" cy="115888"/>
                </a:xfrm>
                <a:custGeom>
                  <a:avLst/>
                  <a:gdLst>
                    <a:gd name="T0" fmla="*/ 19 w 20"/>
                    <a:gd name="T1" fmla="*/ 4 h 27"/>
                    <a:gd name="T2" fmla="*/ 0 w 20"/>
                    <a:gd name="T3" fmla="*/ 23 h 27"/>
                    <a:gd name="T4" fmla="*/ 19 w 20"/>
                    <a:gd name="T5" fmla="*/ 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27">
                      <a:moveTo>
                        <a:pt x="19" y="4"/>
                      </a:moveTo>
                      <a:cubicBezTo>
                        <a:pt x="19" y="4"/>
                        <a:pt x="1" y="0"/>
                        <a:pt x="0" y="23"/>
                      </a:cubicBezTo>
                      <a:cubicBezTo>
                        <a:pt x="0" y="23"/>
                        <a:pt x="20" y="27"/>
                        <a:pt x="19" y="4"/>
                      </a:cubicBezTo>
                      <a:close/>
                    </a:path>
                  </a:pathLst>
                </a:custGeom>
                <a:solidFill>
                  <a:srgbClr val="82D1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4" name="Freeform 110"/>
                <p:cNvSpPr/>
                <p:nvPr/>
              </p:nvSpPr>
              <p:spPr bwMode="auto">
                <a:xfrm>
                  <a:off x="7413625" y="8426451"/>
                  <a:ext cx="80963" cy="47625"/>
                </a:xfrm>
                <a:custGeom>
                  <a:avLst/>
                  <a:gdLst>
                    <a:gd name="T0" fmla="*/ 19 w 19"/>
                    <a:gd name="T1" fmla="*/ 11 h 11"/>
                    <a:gd name="T2" fmla="*/ 0 w 19"/>
                    <a:gd name="T3" fmla="*/ 0 h 11"/>
                    <a:gd name="T4" fmla="*/ 19 w 19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1">
                      <a:moveTo>
                        <a:pt x="19" y="11"/>
                      </a:moveTo>
                      <a:cubicBezTo>
                        <a:pt x="19" y="11"/>
                        <a:pt x="17" y="1"/>
                        <a:pt x="0" y="0"/>
                      </a:cubicBezTo>
                      <a:cubicBezTo>
                        <a:pt x="0" y="0"/>
                        <a:pt x="4" y="11"/>
                        <a:pt x="19" y="11"/>
                      </a:cubicBezTo>
                      <a:close/>
                    </a:path>
                  </a:pathLst>
                </a:custGeom>
                <a:solidFill>
                  <a:srgbClr val="82D1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5" name="Freeform 111"/>
                <p:cNvSpPr/>
                <p:nvPr/>
              </p:nvSpPr>
              <p:spPr bwMode="auto">
                <a:xfrm>
                  <a:off x="7019925" y="8507413"/>
                  <a:ext cx="762000" cy="258763"/>
                </a:xfrm>
                <a:custGeom>
                  <a:avLst/>
                  <a:gdLst>
                    <a:gd name="T0" fmla="*/ 9 w 180"/>
                    <a:gd name="T1" fmla="*/ 36 h 61"/>
                    <a:gd name="T2" fmla="*/ 17 w 180"/>
                    <a:gd name="T3" fmla="*/ 34 h 61"/>
                    <a:gd name="T4" fmla="*/ 28 w 180"/>
                    <a:gd name="T5" fmla="*/ 38 h 61"/>
                    <a:gd name="T6" fmla="*/ 42 w 180"/>
                    <a:gd name="T7" fmla="*/ 21 h 61"/>
                    <a:gd name="T8" fmla="*/ 45 w 180"/>
                    <a:gd name="T9" fmla="*/ 21 h 61"/>
                    <a:gd name="T10" fmla="*/ 57 w 180"/>
                    <a:gd name="T11" fmla="*/ 30 h 61"/>
                    <a:gd name="T12" fmla="*/ 64 w 180"/>
                    <a:gd name="T13" fmla="*/ 28 h 61"/>
                    <a:gd name="T14" fmla="*/ 70 w 180"/>
                    <a:gd name="T15" fmla="*/ 30 h 61"/>
                    <a:gd name="T16" fmla="*/ 69 w 180"/>
                    <a:gd name="T17" fmla="*/ 22 h 61"/>
                    <a:gd name="T18" fmla="*/ 74 w 180"/>
                    <a:gd name="T19" fmla="*/ 12 h 61"/>
                    <a:gd name="T20" fmla="*/ 85 w 180"/>
                    <a:gd name="T21" fmla="*/ 8 h 61"/>
                    <a:gd name="T22" fmla="*/ 96 w 180"/>
                    <a:gd name="T23" fmla="*/ 12 h 61"/>
                    <a:gd name="T24" fmla="*/ 111 w 180"/>
                    <a:gd name="T25" fmla="*/ 0 h 61"/>
                    <a:gd name="T26" fmla="*/ 127 w 180"/>
                    <a:gd name="T27" fmla="*/ 16 h 61"/>
                    <a:gd name="T28" fmla="*/ 127 w 180"/>
                    <a:gd name="T29" fmla="*/ 18 h 61"/>
                    <a:gd name="T30" fmla="*/ 137 w 180"/>
                    <a:gd name="T31" fmla="*/ 14 h 61"/>
                    <a:gd name="T32" fmla="*/ 144 w 180"/>
                    <a:gd name="T33" fmla="*/ 16 h 61"/>
                    <a:gd name="T34" fmla="*/ 152 w 180"/>
                    <a:gd name="T35" fmla="*/ 30 h 61"/>
                    <a:gd name="T36" fmla="*/ 152 w 180"/>
                    <a:gd name="T37" fmla="*/ 31 h 61"/>
                    <a:gd name="T38" fmla="*/ 161 w 180"/>
                    <a:gd name="T39" fmla="*/ 28 h 61"/>
                    <a:gd name="T40" fmla="*/ 170 w 180"/>
                    <a:gd name="T41" fmla="*/ 30 h 61"/>
                    <a:gd name="T42" fmla="*/ 180 w 180"/>
                    <a:gd name="T43" fmla="*/ 47 h 61"/>
                    <a:gd name="T44" fmla="*/ 178 w 180"/>
                    <a:gd name="T45" fmla="*/ 56 h 61"/>
                    <a:gd name="T46" fmla="*/ 176 w 180"/>
                    <a:gd name="T47" fmla="*/ 55 h 61"/>
                    <a:gd name="T48" fmla="*/ 178 w 180"/>
                    <a:gd name="T49" fmla="*/ 47 h 61"/>
                    <a:gd name="T50" fmla="*/ 169 w 180"/>
                    <a:gd name="T51" fmla="*/ 32 h 61"/>
                    <a:gd name="T52" fmla="*/ 167 w 180"/>
                    <a:gd name="T53" fmla="*/ 31 h 61"/>
                    <a:gd name="T54" fmla="*/ 161 w 180"/>
                    <a:gd name="T55" fmla="*/ 30 h 61"/>
                    <a:gd name="T56" fmla="*/ 150 w 180"/>
                    <a:gd name="T57" fmla="*/ 36 h 61"/>
                    <a:gd name="T58" fmla="*/ 150 w 180"/>
                    <a:gd name="T59" fmla="*/ 36 h 61"/>
                    <a:gd name="T60" fmla="*/ 149 w 180"/>
                    <a:gd name="T61" fmla="*/ 35 h 61"/>
                    <a:gd name="T62" fmla="*/ 149 w 180"/>
                    <a:gd name="T63" fmla="*/ 35 h 61"/>
                    <a:gd name="T64" fmla="*/ 150 w 180"/>
                    <a:gd name="T65" fmla="*/ 30 h 61"/>
                    <a:gd name="T66" fmla="*/ 143 w 180"/>
                    <a:gd name="T67" fmla="*/ 17 h 61"/>
                    <a:gd name="T68" fmla="*/ 141 w 180"/>
                    <a:gd name="T69" fmla="*/ 17 h 61"/>
                    <a:gd name="T70" fmla="*/ 137 w 180"/>
                    <a:gd name="T71" fmla="*/ 16 h 61"/>
                    <a:gd name="T72" fmla="*/ 126 w 180"/>
                    <a:gd name="T73" fmla="*/ 22 h 61"/>
                    <a:gd name="T74" fmla="*/ 125 w 180"/>
                    <a:gd name="T75" fmla="*/ 16 h 61"/>
                    <a:gd name="T76" fmla="*/ 111 w 180"/>
                    <a:gd name="T77" fmla="*/ 2 h 61"/>
                    <a:gd name="T78" fmla="*/ 97 w 180"/>
                    <a:gd name="T79" fmla="*/ 13 h 61"/>
                    <a:gd name="T80" fmla="*/ 97 w 180"/>
                    <a:gd name="T81" fmla="*/ 15 h 61"/>
                    <a:gd name="T82" fmla="*/ 93 w 180"/>
                    <a:gd name="T83" fmla="*/ 12 h 61"/>
                    <a:gd name="T84" fmla="*/ 85 w 180"/>
                    <a:gd name="T85" fmla="*/ 10 h 61"/>
                    <a:gd name="T86" fmla="*/ 75 w 180"/>
                    <a:gd name="T87" fmla="*/ 13 h 61"/>
                    <a:gd name="T88" fmla="*/ 71 w 180"/>
                    <a:gd name="T89" fmla="*/ 22 h 61"/>
                    <a:gd name="T90" fmla="*/ 73 w 180"/>
                    <a:gd name="T91" fmla="*/ 32 h 61"/>
                    <a:gd name="T92" fmla="*/ 72 w 180"/>
                    <a:gd name="T93" fmla="*/ 33 h 61"/>
                    <a:gd name="T94" fmla="*/ 70 w 180"/>
                    <a:gd name="T95" fmla="*/ 32 h 61"/>
                    <a:gd name="T96" fmla="*/ 64 w 180"/>
                    <a:gd name="T97" fmla="*/ 30 h 61"/>
                    <a:gd name="T98" fmla="*/ 57 w 180"/>
                    <a:gd name="T99" fmla="*/ 32 h 61"/>
                    <a:gd name="T100" fmla="*/ 56 w 180"/>
                    <a:gd name="T101" fmla="*/ 32 h 61"/>
                    <a:gd name="T102" fmla="*/ 53 w 180"/>
                    <a:gd name="T103" fmla="*/ 28 h 61"/>
                    <a:gd name="T104" fmla="*/ 45 w 180"/>
                    <a:gd name="T105" fmla="*/ 23 h 61"/>
                    <a:gd name="T106" fmla="*/ 42 w 180"/>
                    <a:gd name="T107" fmla="*/ 23 h 61"/>
                    <a:gd name="T108" fmla="*/ 30 w 180"/>
                    <a:gd name="T109" fmla="*/ 38 h 61"/>
                    <a:gd name="T110" fmla="*/ 30 w 180"/>
                    <a:gd name="T111" fmla="*/ 40 h 61"/>
                    <a:gd name="T112" fmla="*/ 28 w 180"/>
                    <a:gd name="T113" fmla="*/ 41 h 61"/>
                    <a:gd name="T114" fmla="*/ 25 w 180"/>
                    <a:gd name="T115" fmla="*/ 39 h 61"/>
                    <a:gd name="T116" fmla="*/ 17 w 180"/>
                    <a:gd name="T117" fmla="*/ 36 h 61"/>
                    <a:gd name="T118" fmla="*/ 10 w 180"/>
                    <a:gd name="T119" fmla="*/ 38 h 61"/>
                    <a:gd name="T120" fmla="*/ 2 w 180"/>
                    <a:gd name="T121" fmla="*/ 51 h 61"/>
                    <a:gd name="T122" fmla="*/ 3 w 180"/>
                    <a:gd name="T123" fmla="*/ 60 h 61"/>
                    <a:gd name="T124" fmla="*/ 0 w 180"/>
                    <a:gd name="T125" fmla="*/ 5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0" h="61">
                      <a:moveTo>
                        <a:pt x="0" y="51"/>
                      </a:moveTo>
                      <a:cubicBezTo>
                        <a:pt x="0" y="40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12" y="35"/>
                        <a:pt x="15" y="34"/>
                        <a:pt x="17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22" y="35"/>
                        <a:pt x="26" y="37"/>
                        <a:pt x="28" y="38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8" y="30"/>
                        <a:pt x="32" y="22"/>
                        <a:pt x="42" y="21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3" y="21"/>
                        <a:pt x="44" y="21"/>
                        <a:pt x="45" y="21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52" y="22"/>
                        <a:pt x="56" y="27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9" y="28"/>
                        <a:pt x="62" y="28"/>
                        <a:pt x="64" y="28"/>
                      </a:cubicBezTo>
                      <a:cubicBezTo>
                        <a:pt x="64" y="28"/>
                        <a:pt x="64" y="28"/>
                        <a:pt x="64" y="28"/>
                      </a:cubicBezTo>
                      <a:cubicBezTo>
                        <a:pt x="66" y="28"/>
                        <a:pt x="69" y="29"/>
                        <a:pt x="70" y="30"/>
                      </a:cubicBezTo>
                      <a:cubicBezTo>
                        <a:pt x="70" y="30"/>
                        <a:pt x="70" y="30"/>
                        <a:pt x="70" y="30"/>
                      </a:cubicBezTo>
                      <a:cubicBezTo>
                        <a:pt x="69" y="27"/>
                        <a:pt x="69" y="25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18"/>
                        <a:pt x="71" y="15"/>
                        <a:pt x="74" y="12"/>
                      </a:cubicBezTo>
                      <a:cubicBezTo>
                        <a:pt x="74" y="12"/>
                        <a:pt x="74" y="12"/>
                        <a:pt x="74" y="12"/>
                      </a:cubicBezTo>
                      <a:cubicBezTo>
                        <a:pt x="78" y="9"/>
                        <a:pt x="82" y="8"/>
                        <a:pt x="85" y="8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90" y="8"/>
                        <a:pt x="94" y="10"/>
                        <a:pt x="96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9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25" y="2"/>
                        <a:pt x="127" y="11"/>
                        <a:pt x="127" y="16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7" y="17"/>
                        <a:pt x="127" y="17"/>
                        <a:pt x="127" y="18"/>
                      </a:cubicBezTo>
                      <a:cubicBezTo>
                        <a:pt x="127" y="18"/>
                        <a:pt x="127" y="18"/>
                        <a:pt x="127" y="18"/>
                      </a:cubicBezTo>
                      <a:cubicBezTo>
                        <a:pt x="130" y="14"/>
                        <a:pt x="134" y="14"/>
                        <a:pt x="137" y="14"/>
                      </a:cubicBezTo>
                      <a:cubicBezTo>
                        <a:pt x="137" y="14"/>
                        <a:pt x="137" y="14"/>
                        <a:pt x="137" y="14"/>
                      </a:cubicBezTo>
                      <a:cubicBezTo>
                        <a:pt x="141" y="14"/>
                        <a:pt x="144" y="16"/>
                        <a:pt x="144" y="16"/>
                      </a:cubicBezTo>
                      <a:cubicBezTo>
                        <a:pt x="144" y="16"/>
                        <a:pt x="144" y="16"/>
                        <a:pt x="144" y="16"/>
                      </a:cubicBezTo>
                      <a:cubicBezTo>
                        <a:pt x="151" y="20"/>
                        <a:pt x="152" y="26"/>
                        <a:pt x="152" y="30"/>
                      </a:cubicBezTo>
                      <a:cubicBezTo>
                        <a:pt x="152" y="30"/>
                        <a:pt x="152" y="30"/>
                        <a:pt x="152" y="30"/>
                      </a:cubicBezTo>
                      <a:cubicBezTo>
                        <a:pt x="152" y="30"/>
                        <a:pt x="152" y="31"/>
                        <a:pt x="152" y="31"/>
                      </a:cubicBezTo>
                      <a:cubicBezTo>
                        <a:pt x="152" y="31"/>
                        <a:pt x="152" y="31"/>
                        <a:pt x="152" y="31"/>
                      </a:cubicBezTo>
                      <a:cubicBezTo>
                        <a:pt x="155" y="28"/>
                        <a:pt x="158" y="28"/>
                        <a:pt x="161" y="28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66" y="28"/>
                        <a:pt x="170" y="30"/>
                        <a:pt x="170" y="30"/>
                      </a:cubicBezTo>
                      <a:cubicBezTo>
                        <a:pt x="170" y="30"/>
                        <a:pt x="170" y="30"/>
                        <a:pt x="170" y="30"/>
                      </a:cubicBezTo>
                      <a:cubicBezTo>
                        <a:pt x="178" y="35"/>
                        <a:pt x="180" y="42"/>
                        <a:pt x="180" y="47"/>
                      </a:cubicBezTo>
                      <a:cubicBezTo>
                        <a:pt x="180" y="47"/>
                        <a:pt x="180" y="47"/>
                        <a:pt x="180" y="47"/>
                      </a:cubicBezTo>
                      <a:cubicBezTo>
                        <a:pt x="180" y="52"/>
                        <a:pt x="178" y="56"/>
                        <a:pt x="178" y="56"/>
                      </a:cubicBezTo>
                      <a:cubicBezTo>
                        <a:pt x="178" y="56"/>
                        <a:pt x="178" y="56"/>
                        <a:pt x="178" y="56"/>
                      </a:cubicBezTo>
                      <a:cubicBezTo>
                        <a:pt x="176" y="55"/>
                        <a:pt x="176" y="55"/>
                        <a:pt x="176" y="55"/>
                      </a:cubicBezTo>
                      <a:cubicBezTo>
                        <a:pt x="176" y="55"/>
                        <a:pt x="178" y="51"/>
                        <a:pt x="178" y="47"/>
                      </a:cubicBezTo>
                      <a:cubicBezTo>
                        <a:pt x="178" y="47"/>
                        <a:pt x="178" y="47"/>
                        <a:pt x="178" y="47"/>
                      </a:cubicBezTo>
                      <a:cubicBezTo>
                        <a:pt x="178" y="42"/>
                        <a:pt x="177" y="36"/>
                        <a:pt x="169" y="32"/>
                      </a:cubicBezTo>
                      <a:cubicBezTo>
                        <a:pt x="169" y="32"/>
                        <a:pt x="169" y="32"/>
                        <a:pt x="169" y="32"/>
                      </a:cubicBezTo>
                      <a:cubicBezTo>
                        <a:pt x="169" y="32"/>
                        <a:pt x="168" y="31"/>
                        <a:pt x="167" y="31"/>
                      </a:cubicBezTo>
                      <a:cubicBezTo>
                        <a:pt x="167" y="31"/>
                        <a:pt x="167" y="31"/>
                        <a:pt x="167" y="31"/>
                      </a:cubicBezTo>
                      <a:cubicBezTo>
                        <a:pt x="165" y="31"/>
                        <a:pt x="163" y="30"/>
                        <a:pt x="161" y="30"/>
                      </a:cubicBezTo>
                      <a:cubicBezTo>
                        <a:pt x="161" y="30"/>
                        <a:pt x="161" y="30"/>
                        <a:pt x="161" y="30"/>
                      </a:cubicBezTo>
                      <a:cubicBezTo>
                        <a:pt x="157" y="30"/>
                        <a:pt x="153" y="31"/>
                        <a:pt x="150" y="36"/>
                      </a:cubicBezTo>
                      <a:cubicBezTo>
                        <a:pt x="150" y="36"/>
                        <a:pt x="150" y="36"/>
                        <a:pt x="150" y="36"/>
                      </a:cubicBezTo>
                      <a:cubicBezTo>
                        <a:pt x="150" y="36"/>
                        <a:pt x="150" y="36"/>
                        <a:pt x="150" y="36"/>
                      </a:cubicBezTo>
                      <a:cubicBezTo>
                        <a:pt x="150" y="36"/>
                        <a:pt x="150" y="36"/>
                        <a:pt x="150" y="36"/>
                      </a:cubicBezTo>
                      <a:cubicBezTo>
                        <a:pt x="150" y="36"/>
                        <a:pt x="150" y="36"/>
                        <a:pt x="150" y="36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5"/>
                        <a:pt x="150" y="33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50" y="26"/>
                        <a:pt x="149" y="22"/>
                        <a:pt x="143" y="17"/>
                      </a:cubicBezTo>
                      <a:cubicBezTo>
                        <a:pt x="143" y="17"/>
                        <a:pt x="143" y="17"/>
                        <a:pt x="143" y="17"/>
                      </a:cubicBezTo>
                      <a:cubicBezTo>
                        <a:pt x="143" y="17"/>
                        <a:pt x="142" y="17"/>
                        <a:pt x="141" y="17"/>
                      </a:cubicBezTo>
                      <a:cubicBezTo>
                        <a:pt x="141" y="17"/>
                        <a:pt x="141" y="17"/>
                        <a:pt x="141" y="17"/>
                      </a:cubicBezTo>
                      <a:cubicBezTo>
                        <a:pt x="140" y="16"/>
                        <a:pt x="139" y="16"/>
                        <a:pt x="137" y="16"/>
                      </a:cubicBezTo>
                      <a:cubicBezTo>
                        <a:pt x="137" y="16"/>
                        <a:pt x="137" y="16"/>
                        <a:pt x="137" y="16"/>
                      </a:cubicBezTo>
                      <a:cubicBezTo>
                        <a:pt x="134" y="16"/>
                        <a:pt x="130" y="17"/>
                        <a:pt x="126" y="22"/>
                      </a:cubicBezTo>
                      <a:cubicBezTo>
                        <a:pt x="126" y="22"/>
                        <a:pt x="126" y="22"/>
                        <a:pt x="126" y="22"/>
                      </a:cubicBezTo>
                      <a:cubicBezTo>
                        <a:pt x="124" y="21"/>
                        <a:pt x="124" y="21"/>
                        <a:pt x="124" y="21"/>
                      </a:cubicBezTo>
                      <a:cubicBezTo>
                        <a:pt x="124" y="21"/>
                        <a:pt x="125" y="19"/>
                        <a:pt x="125" y="16"/>
                      </a:cubicBezTo>
                      <a:cubicBezTo>
                        <a:pt x="125" y="16"/>
                        <a:pt x="125" y="16"/>
                        <a:pt x="125" y="16"/>
                      </a:cubicBezTo>
                      <a:cubicBezTo>
                        <a:pt x="125" y="11"/>
                        <a:pt x="124" y="4"/>
                        <a:pt x="111" y="2"/>
                      </a:cubicBezTo>
                      <a:cubicBezTo>
                        <a:pt x="111" y="2"/>
                        <a:pt x="111" y="2"/>
                        <a:pt x="111" y="2"/>
                      </a:cubicBezTo>
                      <a:cubicBezTo>
                        <a:pt x="111" y="2"/>
                        <a:pt x="100" y="2"/>
                        <a:pt x="97" y="13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6" y="14"/>
                        <a:pt x="95" y="13"/>
                        <a:pt x="93" y="12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1" y="11"/>
                        <a:pt x="88" y="10"/>
                        <a:pt x="85" y="10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2" y="10"/>
                        <a:pt x="79" y="11"/>
                        <a:pt x="75" y="1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2" y="16"/>
                        <a:pt x="71" y="19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6"/>
                        <a:pt x="72" y="29"/>
                        <a:pt x="73" y="32"/>
                      </a:cubicBezTo>
                      <a:cubicBezTo>
                        <a:pt x="73" y="32"/>
                        <a:pt x="73" y="32"/>
                        <a:pt x="73" y="32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1" y="33"/>
                        <a:pt x="70" y="32"/>
                      </a:cubicBezTo>
                      <a:cubicBezTo>
                        <a:pt x="70" y="32"/>
                        <a:pt x="70" y="32"/>
                        <a:pt x="70" y="32"/>
                      </a:cubicBezTo>
                      <a:cubicBezTo>
                        <a:pt x="68" y="31"/>
                        <a:pt x="66" y="30"/>
                        <a:pt x="64" y="30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2" y="30"/>
                        <a:pt x="59" y="30"/>
                        <a:pt x="57" y="32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6" y="32"/>
                        <a:pt x="55" y="30"/>
                        <a:pt x="53" y="28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ubicBezTo>
                        <a:pt x="51" y="26"/>
                        <a:pt x="49" y="2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4" y="23"/>
                        <a:pt x="43" y="23"/>
                        <a:pt x="42" y="2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4" y="24"/>
                        <a:pt x="30" y="31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9"/>
                        <a:pt x="30" y="40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8" y="41"/>
                        <a:pt x="27" y="40"/>
                        <a:pt x="25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3" y="38"/>
                        <a:pt x="20" y="36"/>
                        <a:pt x="17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5" y="36"/>
                        <a:pt x="12" y="36"/>
                        <a:pt x="10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2" y="41"/>
                        <a:pt x="2" y="51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2" y="53"/>
                        <a:pt x="2" y="57"/>
                        <a:pt x="3" y="60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1" y="61"/>
                        <a:pt x="1" y="61"/>
                        <a:pt x="1" y="61"/>
                      </a:cubicBezTo>
                      <a:cubicBezTo>
                        <a:pt x="0" y="57"/>
                        <a:pt x="0" y="54"/>
                        <a:pt x="0" y="51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6" name="Freeform 112"/>
                <p:cNvSpPr>
                  <a:spLocks noEditPoints="1"/>
                </p:cNvSpPr>
                <p:nvPr/>
              </p:nvSpPr>
              <p:spPr bwMode="auto">
                <a:xfrm>
                  <a:off x="7192962" y="8489951"/>
                  <a:ext cx="88900" cy="93663"/>
                </a:xfrm>
                <a:custGeom>
                  <a:avLst/>
                  <a:gdLst>
                    <a:gd name="T0" fmla="*/ 0 w 21"/>
                    <a:gd name="T1" fmla="*/ 21 h 22"/>
                    <a:gd name="T2" fmla="*/ 0 w 21"/>
                    <a:gd name="T3" fmla="*/ 18 h 22"/>
                    <a:gd name="T4" fmla="*/ 0 w 21"/>
                    <a:gd name="T5" fmla="*/ 18 h 22"/>
                    <a:gd name="T6" fmla="*/ 19 w 21"/>
                    <a:gd name="T7" fmla="*/ 0 h 22"/>
                    <a:gd name="T8" fmla="*/ 19 w 21"/>
                    <a:gd name="T9" fmla="*/ 0 h 22"/>
                    <a:gd name="T10" fmla="*/ 20 w 21"/>
                    <a:gd name="T11" fmla="*/ 0 h 22"/>
                    <a:gd name="T12" fmla="*/ 20 w 21"/>
                    <a:gd name="T13" fmla="*/ 0 h 22"/>
                    <a:gd name="T14" fmla="*/ 21 w 21"/>
                    <a:gd name="T15" fmla="*/ 0 h 22"/>
                    <a:gd name="T16" fmla="*/ 21 w 21"/>
                    <a:gd name="T17" fmla="*/ 1 h 22"/>
                    <a:gd name="T18" fmla="*/ 21 w 21"/>
                    <a:gd name="T19" fmla="*/ 5 h 22"/>
                    <a:gd name="T20" fmla="*/ 21 w 21"/>
                    <a:gd name="T21" fmla="*/ 5 h 22"/>
                    <a:gd name="T22" fmla="*/ 1 w 21"/>
                    <a:gd name="T23" fmla="*/ 22 h 22"/>
                    <a:gd name="T24" fmla="*/ 1 w 21"/>
                    <a:gd name="T25" fmla="*/ 22 h 22"/>
                    <a:gd name="T26" fmla="*/ 0 w 21"/>
                    <a:gd name="T27" fmla="*/ 22 h 22"/>
                    <a:gd name="T28" fmla="*/ 0 w 21"/>
                    <a:gd name="T29" fmla="*/ 21 h 22"/>
                    <a:gd name="T30" fmla="*/ 1 w 21"/>
                    <a:gd name="T31" fmla="*/ 21 h 22"/>
                    <a:gd name="T32" fmla="*/ 2 w 21"/>
                    <a:gd name="T33" fmla="*/ 21 h 22"/>
                    <a:gd name="T34" fmla="*/ 1 w 21"/>
                    <a:gd name="T35" fmla="*/ 21 h 22"/>
                    <a:gd name="T36" fmla="*/ 2 w 21"/>
                    <a:gd name="T37" fmla="*/ 18 h 22"/>
                    <a:gd name="T38" fmla="*/ 2 w 21"/>
                    <a:gd name="T39" fmla="*/ 20 h 22"/>
                    <a:gd name="T40" fmla="*/ 2 w 21"/>
                    <a:gd name="T41" fmla="*/ 20 h 22"/>
                    <a:gd name="T42" fmla="*/ 19 w 21"/>
                    <a:gd name="T43" fmla="*/ 5 h 22"/>
                    <a:gd name="T44" fmla="*/ 19 w 21"/>
                    <a:gd name="T45" fmla="*/ 5 h 22"/>
                    <a:gd name="T46" fmla="*/ 19 w 21"/>
                    <a:gd name="T47" fmla="*/ 2 h 22"/>
                    <a:gd name="T48" fmla="*/ 19 w 21"/>
                    <a:gd name="T49" fmla="*/ 2 h 22"/>
                    <a:gd name="T50" fmla="*/ 2 w 21"/>
                    <a:gd name="T51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" h="22">
                      <a:moveTo>
                        <a:pt x="0" y="21"/>
                      </a:moveTo>
                      <a:cubicBezTo>
                        <a:pt x="0" y="20"/>
                        <a:pt x="0" y="19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0"/>
                        <a:pt x="16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2"/>
                        <a:pt x="21" y="4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0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1"/>
                        <a:pt x="0" y="21"/>
                        <a:pt x="0" y="21"/>
                      </a:cubicBezTo>
                      <a:close/>
                      <a:moveTo>
                        <a:pt x="1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lose/>
                      <a:moveTo>
                        <a:pt x="2" y="18"/>
                      </a:move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6" y="19"/>
                        <a:pt x="19" y="17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4"/>
                        <a:pt x="19" y="3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6" y="2"/>
                        <a:pt x="3" y="2"/>
                        <a:pt x="2" y="18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7" name="Freeform 113"/>
                <p:cNvSpPr>
                  <a:spLocks noEditPoints="1"/>
                </p:cNvSpPr>
                <p:nvPr/>
              </p:nvSpPr>
              <p:spPr bwMode="auto">
                <a:xfrm>
                  <a:off x="7210425" y="8672513"/>
                  <a:ext cx="127000" cy="77788"/>
                </a:xfrm>
                <a:custGeom>
                  <a:avLst/>
                  <a:gdLst>
                    <a:gd name="T0" fmla="*/ 14 w 30"/>
                    <a:gd name="T1" fmla="*/ 15 h 18"/>
                    <a:gd name="T2" fmla="*/ 9 w 30"/>
                    <a:gd name="T3" fmla="*/ 16 h 18"/>
                    <a:gd name="T4" fmla="*/ 9 w 30"/>
                    <a:gd name="T5" fmla="*/ 16 h 18"/>
                    <a:gd name="T6" fmla="*/ 4 w 30"/>
                    <a:gd name="T7" fmla="*/ 14 h 18"/>
                    <a:gd name="T8" fmla="*/ 4 w 30"/>
                    <a:gd name="T9" fmla="*/ 14 h 18"/>
                    <a:gd name="T10" fmla="*/ 0 w 30"/>
                    <a:gd name="T11" fmla="*/ 6 h 18"/>
                    <a:gd name="T12" fmla="*/ 0 w 30"/>
                    <a:gd name="T13" fmla="*/ 6 h 18"/>
                    <a:gd name="T14" fmla="*/ 3 w 30"/>
                    <a:gd name="T15" fmla="*/ 1 h 18"/>
                    <a:gd name="T16" fmla="*/ 3 w 30"/>
                    <a:gd name="T17" fmla="*/ 1 h 18"/>
                    <a:gd name="T18" fmla="*/ 3 w 30"/>
                    <a:gd name="T19" fmla="*/ 1 h 18"/>
                    <a:gd name="T20" fmla="*/ 3 w 30"/>
                    <a:gd name="T21" fmla="*/ 3 h 18"/>
                    <a:gd name="T22" fmla="*/ 3 w 30"/>
                    <a:gd name="T23" fmla="*/ 2 h 18"/>
                    <a:gd name="T24" fmla="*/ 3 w 30"/>
                    <a:gd name="T25" fmla="*/ 3 h 18"/>
                    <a:gd name="T26" fmla="*/ 3 w 30"/>
                    <a:gd name="T27" fmla="*/ 3 h 18"/>
                    <a:gd name="T28" fmla="*/ 3 w 30"/>
                    <a:gd name="T29" fmla="*/ 3 h 18"/>
                    <a:gd name="T30" fmla="*/ 3 w 30"/>
                    <a:gd name="T31" fmla="*/ 3 h 18"/>
                    <a:gd name="T32" fmla="*/ 3 w 30"/>
                    <a:gd name="T33" fmla="*/ 3 h 18"/>
                    <a:gd name="T34" fmla="*/ 3 w 30"/>
                    <a:gd name="T35" fmla="*/ 3 h 18"/>
                    <a:gd name="T36" fmla="*/ 3 w 30"/>
                    <a:gd name="T37" fmla="*/ 3 h 18"/>
                    <a:gd name="T38" fmla="*/ 2 w 30"/>
                    <a:gd name="T39" fmla="*/ 6 h 18"/>
                    <a:gd name="T40" fmla="*/ 2 w 30"/>
                    <a:gd name="T41" fmla="*/ 6 h 18"/>
                    <a:gd name="T42" fmla="*/ 5 w 30"/>
                    <a:gd name="T43" fmla="*/ 12 h 18"/>
                    <a:gd name="T44" fmla="*/ 5 w 30"/>
                    <a:gd name="T45" fmla="*/ 12 h 18"/>
                    <a:gd name="T46" fmla="*/ 9 w 30"/>
                    <a:gd name="T47" fmla="*/ 14 h 18"/>
                    <a:gd name="T48" fmla="*/ 9 w 30"/>
                    <a:gd name="T49" fmla="*/ 14 h 18"/>
                    <a:gd name="T50" fmla="*/ 12 w 30"/>
                    <a:gd name="T51" fmla="*/ 13 h 18"/>
                    <a:gd name="T52" fmla="*/ 12 w 30"/>
                    <a:gd name="T53" fmla="*/ 13 h 18"/>
                    <a:gd name="T54" fmla="*/ 10 w 30"/>
                    <a:gd name="T55" fmla="*/ 10 h 18"/>
                    <a:gd name="T56" fmla="*/ 10 w 30"/>
                    <a:gd name="T57" fmla="*/ 10 h 18"/>
                    <a:gd name="T58" fmla="*/ 9 w 30"/>
                    <a:gd name="T59" fmla="*/ 6 h 18"/>
                    <a:gd name="T60" fmla="*/ 9 w 30"/>
                    <a:gd name="T61" fmla="*/ 6 h 18"/>
                    <a:gd name="T62" fmla="*/ 15 w 30"/>
                    <a:gd name="T63" fmla="*/ 0 h 18"/>
                    <a:gd name="T64" fmla="*/ 15 w 30"/>
                    <a:gd name="T65" fmla="*/ 0 h 18"/>
                    <a:gd name="T66" fmla="*/ 15 w 30"/>
                    <a:gd name="T67" fmla="*/ 0 h 18"/>
                    <a:gd name="T68" fmla="*/ 15 w 30"/>
                    <a:gd name="T69" fmla="*/ 0 h 18"/>
                    <a:gd name="T70" fmla="*/ 21 w 30"/>
                    <a:gd name="T71" fmla="*/ 6 h 18"/>
                    <a:gd name="T72" fmla="*/ 21 w 30"/>
                    <a:gd name="T73" fmla="*/ 6 h 18"/>
                    <a:gd name="T74" fmla="*/ 21 w 30"/>
                    <a:gd name="T75" fmla="*/ 8 h 18"/>
                    <a:gd name="T76" fmla="*/ 21 w 30"/>
                    <a:gd name="T77" fmla="*/ 8 h 18"/>
                    <a:gd name="T78" fmla="*/ 16 w 30"/>
                    <a:gd name="T79" fmla="*/ 14 h 18"/>
                    <a:gd name="T80" fmla="*/ 16 w 30"/>
                    <a:gd name="T81" fmla="*/ 14 h 18"/>
                    <a:gd name="T82" fmla="*/ 22 w 30"/>
                    <a:gd name="T83" fmla="*/ 16 h 18"/>
                    <a:gd name="T84" fmla="*/ 22 w 30"/>
                    <a:gd name="T85" fmla="*/ 16 h 18"/>
                    <a:gd name="T86" fmla="*/ 29 w 30"/>
                    <a:gd name="T87" fmla="*/ 14 h 18"/>
                    <a:gd name="T88" fmla="*/ 29 w 30"/>
                    <a:gd name="T89" fmla="*/ 14 h 18"/>
                    <a:gd name="T90" fmla="*/ 30 w 30"/>
                    <a:gd name="T91" fmla="*/ 16 h 18"/>
                    <a:gd name="T92" fmla="*/ 22 w 30"/>
                    <a:gd name="T93" fmla="*/ 18 h 18"/>
                    <a:gd name="T94" fmla="*/ 22 w 30"/>
                    <a:gd name="T95" fmla="*/ 18 h 18"/>
                    <a:gd name="T96" fmla="*/ 14 w 30"/>
                    <a:gd name="T97" fmla="*/ 15 h 18"/>
                    <a:gd name="T98" fmla="*/ 11 w 30"/>
                    <a:gd name="T99" fmla="*/ 6 h 18"/>
                    <a:gd name="T100" fmla="*/ 12 w 30"/>
                    <a:gd name="T101" fmla="*/ 9 h 18"/>
                    <a:gd name="T102" fmla="*/ 12 w 30"/>
                    <a:gd name="T103" fmla="*/ 9 h 18"/>
                    <a:gd name="T104" fmla="*/ 14 w 30"/>
                    <a:gd name="T105" fmla="*/ 13 h 18"/>
                    <a:gd name="T106" fmla="*/ 14 w 30"/>
                    <a:gd name="T107" fmla="*/ 13 h 18"/>
                    <a:gd name="T108" fmla="*/ 19 w 30"/>
                    <a:gd name="T109" fmla="*/ 8 h 18"/>
                    <a:gd name="T110" fmla="*/ 19 w 30"/>
                    <a:gd name="T111" fmla="*/ 8 h 18"/>
                    <a:gd name="T112" fmla="*/ 19 w 30"/>
                    <a:gd name="T113" fmla="*/ 6 h 18"/>
                    <a:gd name="T114" fmla="*/ 19 w 30"/>
                    <a:gd name="T115" fmla="*/ 6 h 18"/>
                    <a:gd name="T116" fmla="*/ 15 w 30"/>
                    <a:gd name="T117" fmla="*/ 2 h 18"/>
                    <a:gd name="T118" fmla="*/ 15 w 30"/>
                    <a:gd name="T119" fmla="*/ 2 h 18"/>
                    <a:gd name="T120" fmla="*/ 15 w 30"/>
                    <a:gd name="T121" fmla="*/ 2 h 18"/>
                    <a:gd name="T122" fmla="*/ 15 w 30"/>
                    <a:gd name="T123" fmla="*/ 2 h 18"/>
                    <a:gd name="T124" fmla="*/ 11 w 30"/>
                    <a:gd name="T125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" h="18">
                      <a:moveTo>
                        <a:pt x="14" y="15"/>
                      </a:moveTo>
                      <a:cubicBezTo>
                        <a:pt x="12" y="15"/>
                        <a:pt x="11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6"/>
                        <a:pt x="6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1" y="11"/>
                        <a:pt x="0" y="8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4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3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7" y="13"/>
                        <a:pt x="8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1" y="14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2"/>
                        <a:pt x="10" y="11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9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2"/>
                        <a:pt x="12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9" y="0"/>
                        <a:pt x="22" y="2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7"/>
                        <a:pt x="21" y="7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10"/>
                        <a:pt x="19" y="12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8" y="15"/>
                        <a:pt x="20" y="15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4" y="16"/>
                        <a:pt x="27" y="15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27" y="17"/>
                        <a:pt x="24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19" y="17"/>
                        <a:pt x="16" y="16"/>
                        <a:pt x="14" y="15"/>
                      </a:cubicBezTo>
                      <a:close/>
                      <a:moveTo>
                        <a:pt x="11" y="6"/>
                      </a:moveTo>
                      <a:cubicBezTo>
                        <a:pt x="11" y="7"/>
                        <a:pt x="11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11"/>
                        <a:pt x="13" y="12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7" y="11"/>
                        <a:pt x="19" y="9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7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0" y="3"/>
                        <a:pt x="18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3" y="2"/>
                        <a:pt x="11" y="3"/>
                        <a:pt x="11" y="6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8" name="Freeform 114"/>
                <p:cNvSpPr>
                  <a:spLocks noEditPoints="1"/>
                </p:cNvSpPr>
                <p:nvPr/>
              </p:nvSpPr>
              <p:spPr bwMode="auto">
                <a:xfrm>
                  <a:off x="7469187" y="8631238"/>
                  <a:ext cx="147638" cy="92075"/>
                </a:xfrm>
                <a:custGeom>
                  <a:avLst/>
                  <a:gdLst>
                    <a:gd name="T0" fmla="*/ 4 w 35"/>
                    <a:gd name="T1" fmla="*/ 22 h 22"/>
                    <a:gd name="T2" fmla="*/ 0 w 35"/>
                    <a:gd name="T3" fmla="*/ 21 h 22"/>
                    <a:gd name="T4" fmla="*/ 0 w 35"/>
                    <a:gd name="T5" fmla="*/ 21 h 22"/>
                    <a:gd name="T6" fmla="*/ 0 w 35"/>
                    <a:gd name="T7" fmla="*/ 20 h 22"/>
                    <a:gd name="T8" fmla="*/ 4 w 35"/>
                    <a:gd name="T9" fmla="*/ 20 h 22"/>
                    <a:gd name="T10" fmla="*/ 4 w 35"/>
                    <a:gd name="T11" fmla="*/ 20 h 22"/>
                    <a:gd name="T12" fmla="*/ 13 w 35"/>
                    <a:gd name="T13" fmla="*/ 18 h 22"/>
                    <a:gd name="T14" fmla="*/ 13 w 35"/>
                    <a:gd name="T15" fmla="*/ 18 h 22"/>
                    <a:gd name="T16" fmla="*/ 5 w 35"/>
                    <a:gd name="T17" fmla="*/ 10 h 22"/>
                    <a:gd name="T18" fmla="*/ 5 w 35"/>
                    <a:gd name="T19" fmla="*/ 10 h 22"/>
                    <a:gd name="T20" fmla="*/ 5 w 35"/>
                    <a:gd name="T21" fmla="*/ 7 h 22"/>
                    <a:gd name="T22" fmla="*/ 5 w 35"/>
                    <a:gd name="T23" fmla="*/ 7 h 22"/>
                    <a:gd name="T24" fmla="*/ 13 w 35"/>
                    <a:gd name="T25" fmla="*/ 0 h 22"/>
                    <a:gd name="T26" fmla="*/ 13 w 35"/>
                    <a:gd name="T27" fmla="*/ 0 h 22"/>
                    <a:gd name="T28" fmla="*/ 19 w 35"/>
                    <a:gd name="T29" fmla="*/ 9 h 22"/>
                    <a:gd name="T30" fmla="*/ 19 w 35"/>
                    <a:gd name="T31" fmla="*/ 9 h 22"/>
                    <a:gd name="T32" fmla="*/ 19 w 35"/>
                    <a:gd name="T33" fmla="*/ 9 h 22"/>
                    <a:gd name="T34" fmla="*/ 19 w 35"/>
                    <a:gd name="T35" fmla="*/ 9 h 22"/>
                    <a:gd name="T36" fmla="*/ 17 w 35"/>
                    <a:gd name="T37" fmla="*/ 17 h 22"/>
                    <a:gd name="T38" fmla="*/ 17 w 35"/>
                    <a:gd name="T39" fmla="*/ 17 h 22"/>
                    <a:gd name="T40" fmla="*/ 18 w 35"/>
                    <a:gd name="T41" fmla="*/ 17 h 22"/>
                    <a:gd name="T42" fmla="*/ 18 w 35"/>
                    <a:gd name="T43" fmla="*/ 17 h 22"/>
                    <a:gd name="T44" fmla="*/ 33 w 35"/>
                    <a:gd name="T45" fmla="*/ 7 h 22"/>
                    <a:gd name="T46" fmla="*/ 33 w 35"/>
                    <a:gd name="T47" fmla="*/ 7 h 22"/>
                    <a:gd name="T48" fmla="*/ 35 w 35"/>
                    <a:gd name="T49" fmla="*/ 8 h 22"/>
                    <a:gd name="T50" fmla="*/ 18 w 35"/>
                    <a:gd name="T51" fmla="*/ 19 h 22"/>
                    <a:gd name="T52" fmla="*/ 18 w 35"/>
                    <a:gd name="T53" fmla="*/ 19 h 22"/>
                    <a:gd name="T54" fmla="*/ 15 w 35"/>
                    <a:gd name="T55" fmla="*/ 18 h 22"/>
                    <a:gd name="T56" fmla="*/ 15 w 35"/>
                    <a:gd name="T57" fmla="*/ 18 h 22"/>
                    <a:gd name="T58" fmla="*/ 4 w 35"/>
                    <a:gd name="T59" fmla="*/ 22 h 22"/>
                    <a:gd name="T60" fmla="*/ 4 w 35"/>
                    <a:gd name="T61" fmla="*/ 22 h 22"/>
                    <a:gd name="T62" fmla="*/ 4 w 35"/>
                    <a:gd name="T63" fmla="*/ 22 h 22"/>
                    <a:gd name="T64" fmla="*/ 7 w 35"/>
                    <a:gd name="T65" fmla="*/ 7 h 22"/>
                    <a:gd name="T66" fmla="*/ 7 w 35"/>
                    <a:gd name="T67" fmla="*/ 9 h 22"/>
                    <a:gd name="T68" fmla="*/ 7 w 35"/>
                    <a:gd name="T69" fmla="*/ 9 h 22"/>
                    <a:gd name="T70" fmla="*/ 15 w 35"/>
                    <a:gd name="T71" fmla="*/ 16 h 22"/>
                    <a:gd name="T72" fmla="*/ 15 w 35"/>
                    <a:gd name="T73" fmla="*/ 16 h 22"/>
                    <a:gd name="T74" fmla="*/ 17 w 35"/>
                    <a:gd name="T75" fmla="*/ 9 h 22"/>
                    <a:gd name="T76" fmla="*/ 17 w 35"/>
                    <a:gd name="T77" fmla="*/ 9 h 22"/>
                    <a:gd name="T78" fmla="*/ 17 w 35"/>
                    <a:gd name="T79" fmla="*/ 9 h 22"/>
                    <a:gd name="T80" fmla="*/ 17 w 35"/>
                    <a:gd name="T81" fmla="*/ 9 h 22"/>
                    <a:gd name="T82" fmla="*/ 12 w 35"/>
                    <a:gd name="T83" fmla="*/ 2 h 22"/>
                    <a:gd name="T84" fmla="*/ 12 w 35"/>
                    <a:gd name="T85" fmla="*/ 2 h 22"/>
                    <a:gd name="T86" fmla="*/ 7 w 35"/>
                    <a:gd name="T87" fmla="*/ 7 h 22"/>
                    <a:gd name="T88" fmla="*/ 0 w 35"/>
                    <a:gd name="T89" fmla="*/ 21 h 22"/>
                    <a:gd name="T90" fmla="*/ 0 w 35"/>
                    <a:gd name="T91" fmla="*/ 21 h 22"/>
                    <a:gd name="T92" fmla="*/ 0 w 35"/>
                    <a:gd name="T93" fmla="*/ 21 h 22"/>
                    <a:gd name="T94" fmla="*/ 0 w 35"/>
                    <a:gd name="T95" fmla="*/ 21 h 22"/>
                    <a:gd name="T96" fmla="*/ 0 w 35"/>
                    <a:gd name="T9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5" h="22">
                      <a:moveTo>
                        <a:pt x="4" y="22"/>
                      </a:moveTo>
                      <a:cubicBezTo>
                        <a:pt x="2" y="22"/>
                        <a:pt x="0" y="22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2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7" y="20"/>
                        <a:pt x="11" y="20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9" y="16"/>
                        <a:pt x="6" y="13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9"/>
                        <a:pt x="5" y="8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3"/>
                        <a:pt x="9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6" y="1"/>
                        <a:pt x="20" y="4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3"/>
                        <a:pt x="18" y="15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8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3" y="17"/>
                        <a:pt x="29" y="15"/>
                        <a:pt x="33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1" y="16"/>
                        <a:pt x="24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7" y="19"/>
                        <a:pt x="16" y="19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2" y="22"/>
                        <a:pt x="8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lose/>
                      <a:moveTo>
                        <a:pt x="7" y="7"/>
                      </a:move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2"/>
                        <a:pt x="11" y="15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7" y="12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4"/>
                        <a:pt x="15" y="3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0" y="2"/>
                        <a:pt x="7" y="4"/>
                        <a:pt x="7" y="7"/>
                      </a:cubicBezTo>
                      <a:close/>
                      <a:moveTo>
                        <a:pt x="0" y="21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8859" name="Freeform 115"/>
                <p:cNvSpPr>
                  <a:spLocks noEditPoints="1"/>
                </p:cNvSpPr>
                <p:nvPr/>
              </p:nvSpPr>
              <p:spPr bwMode="auto">
                <a:xfrm>
                  <a:off x="7408862" y="8423276"/>
                  <a:ext cx="88900" cy="53975"/>
                </a:xfrm>
                <a:custGeom>
                  <a:avLst/>
                  <a:gdLst>
                    <a:gd name="T0" fmla="*/ 0 w 21"/>
                    <a:gd name="T1" fmla="*/ 2 h 13"/>
                    <a:gd name="T2" fmla="*/ 0 w 21"/>
                    <a:gd name="T3" fmla="*/ 0 h 13"/>
                    <a:gd name="T4" fmla="*/ 1 w 21"/>
                    <a:gd name="T5" fmla="*/ 0 h 13"/>
                    <a:gd name="T6" fmla="*/ 4 w 21"/>
                    <a:gd name="T7" fmla="*/ 0 h 13"/>
                    <a:gd name="T8" fmla="*/ 4 w 21"/>
                    <a:gd name="T9" fmla="*/ 0 h 13"/>
                    <a:gd name="T10" fmla="*/ 21 w 21"/>
                    <a:gd name="T11" fmla="*/ 12 h 13"/>
                    <a:gd name="T12" fmla="*/ 21 w 21"/>
                    <a:gd name="T13" fmla="*/ 12 h 13"/>
                    <a:gd name="T14" fmla="*/ 20 w 21"/>
                    <a:gd name="T15" fmla="*/ 12 h 13"/>
                    <a:gd name="T16" fmla="*/ 21 w 21"/>
                    <a:gd name="T17" fmla="*/ 12 h 13"/>
                    <a:gd name="T18" fmla="*/ 21 w 21"/>
                    <a:gd name="T19" fmla="*/ 13 h 13"/>
                    <a:gd name="T20" fmla="*/ 20 w 21"/>
                    <a:gd name="T21" fmla="*/ 13 h 13"/>
                    <a:gd name="T22" fmla="*/ 18 w 21"/>
                    <a:gd name="T23" fmla="*/ 13 h 13"/>
                    <a:gd name="T24" fmla="*/ 18 w 21"/>
                    <a:gd name="T25" fmla="*/ 13 h 13"/>
                    <a:gd name="T26" fmla="*/ 0 w 21"/>
                    <a:gd name="T27" fmla="*/ 2 h 13"/>
                    <a:gd name="T28" fmla="*/ 5 w 21"/>
                    <a:gd name="T29" fmla="*/ 6 h 13"/>
                    <a:gd name="T30" fmla="*/ 18 w 21"/>
                    <a:gd name="T31" fmla="*/ 11 h 13"/>
                    <a:gd name="T32" fmla="*/ 18 w 21"/>
                    <a:gd name="T33" fmla="*/ 11 h 13"/>
                    <a:gd name="T34" fmla="*/ 19 w 21"/>
                    <a:gd name="T35" fmla="*/ 11 h 13"/>
                    <a:gd name="T36" fmla="*/ 19 w 21"/>
                    <a:gd name="T37" fmla="*/ 11 h 13"/>
                    <a:gd name="T38" fmla="*/ 4 w 21"/>
                    <a:gd name="T39" fmla="*/ 2 h 13"/>
                    <a:gd name="T40" fmla="*/ 4 w 21"/>
                    <a:gd name="T41" fmla="*/ 2 h 13"/>
                    <a:gd name="T42" fmla="*/ 3 w 21"/>
                    <a:gd name="T43" fmla="*/ 2 h 13"/>
                    <a:gd name="T44" fmla="*/ 3 w 21"/>
                    <a:gd name="T45" fmla="*/ 2 h 13"/>
                    <a:gd name="T46" fmla="*/ 5 w 21"/>
                    <a:gd name="T47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" h="13">
                      <a:moveTo>
                        <a:pt x="0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8" y="1"/>
                        <a:pt x="21" y="11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3" y="12"/>
                        <a:pt x="0" y="2"/>
                        <a:pt x="0" y="2"/>
                      </a:cubicBezTo>
                      <a:close/>
                      <a:moveTo>
                        <a:pt x="5" y="6"/>
                      </a:moveTo>
                      <a:cubicBezTo>
                        <a:pt x="7" y="8"/>
                        <a:pt x="11" y="10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8"/>
                        <a:pt x="1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lose/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</p:grpSp>
      </p:grpSp>
      <p:grpSp>
        <p:nvGrpSpPr>
          <p:cNvPr id="54" name="组合 1556"/>
          <p:cNvGrpSpPr/>
          <p:nvPr/>
        </p:nvGrpSpPr>
        <p:grpSpPr>
          <a:xfrm>
            <a:off x="6212219" y="4937243"/>
            <a:ext cx="1452563" cy="1168401"/>
            <a:chOff x="3178174" y="7602538"/>
            <a:chExt cx="1452563" cy="1168401"/>
          </a:xfrm>
        </p:grpSpPr>
        <p:sp>
          <p:nvSpPr>
            <p:cNvPr id="1048860" name="Freeform 116"/>
            <p:cNvSpPr/>
            <p:nvPr/>
          </p:nvSpPr>
          <p:spPr bwMode="auto">
            <a:xfrm>
              <a:off x="3609974" y="7602538"/>
              <a:ext cx="1020763" cy="1028700"/>
            </a:xfrm>
            <a:custGeom>
              <a:avLst/>
              <a:gdLst>
                <a:gd name="T0" fmla="*/ 122 w 241"/>
                <a:gd name="T1" fmla="*/ 231 h 242"/>
                <a:gd name="T2" fmla="*/ 54 w 241"/>
                <a:gd name="T3" fmla="*/ 109 h 242"/>
                <a:gd name="T4" fmla="*/ 231 w 241"/>
                <a:gd name="T5" fmla="*/ 142 h 242"/>
                <a:gd name="T6" fmla="*/ 122 w 241"/>
                <a:gd name="T7" fmla="*/ 2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242">
                  <a:moveTo>
                    <a:pt x="122" y="231"/>
                  </a:moveTo>
                  <a:cubicBezTo>
                    <a:pt x="122" y="231"/>
                    <a:pt x="0" y="218"/>
                    <a:pt x="54" y="109"/>
                  </a:cubicBezTo>
                  <a:cubicBezTo>
                    <a:pt x="107" y="0"/>
                    <a:pt x="220" y="79"/>
                    <a:pt x="231" y="142"/>
                  </a:cubicBezTo>
                  <a:cubicBezTo>
                    <a:pt x="241" y="206"/>
                    <a:pt x="159" y="242"/>
                    <a:pt x="122" y="231"/>
                  </a:cubicBezTo>
                  <a:close/>
                </a:path>
              </a:pathLst>
            </a:custGeom>
            <a:solidFill>
              <a:srgbClr val="B8CF0A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55" name="组合 1555"/>
            <p:cNvGrpSpPr/>
            <p:nvPr/>
          </p:nvGrpSpPr>
          <p:grpSpPr>
            <a:xfrm>
              <a:off x="3178174" y="7858126"/>
              <a:ext cx="1354138" cy="912813"/>
              <a:chOff x="3178174" y="7858126"/>
              <a:chExt cx="1354138" cy="912813"/>
            </a:xfrm>
          </p:grpSpPr>
          <p:sp>
            <p:nvSpPr>
              <p:cNvPr id="1048861" name="Oval 117"/>
              <p:cNvSpPr>
                <a:spLocks noChangeArrowheads="1"/>
              </p:cNvSpPr>
              <p:nvPr/>
            </p:nvSpPr>
            <p:spPr bwMode="auto">
              <a:xfrm>
                <a:off x="4173537" y="7967663"/>
                <a:ext cx="76200" cy="77788"/>
              </a:xfrm>
              <a:prstGeom prst="ellipse">
                <a:avLst/>
              </a:prstGeom>
              <a:solidFill>
                <a:srgbClr val="FC7406"/>
              </a:solidFill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62" name="Oval 118"/>
              <p:cNvSpPr>
                <a:spLocks noChangeArrowheads="1"/>
              </p:cNvSpPr>
              <p:nvPr/>
            </p:nvSpPr>
            <p:spPr bwMode="auto">
              <a:xfrm>
                <a:off x="4389437" y="8142288"/>
                <a:ext cx="50800" cy="55563"/>
              </a:xfrm>
              <a:prstGeom prst="ellipse">
                <a:avLst/>
              </a:prstGeom>
              <a:solidFill>
                <a:srgbClr val="FC7406"/>
              </a:solidFill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63" name="Oval 119"/>
              <p:cNvSpPr>
                <a:spLocks noChangeArrowheads="1"/>
              </p:cNvSpPr>
              <p:nvPr/>
            </p:nvSpPr>
            <p:spPr bwMode="auto">
              <a:xfrm>
                <a:off x="3965574" y="8137526"/>
                <a:ext cx="50800" cy="55563"/>
              </a:xfrm>
              <a:prstGeom prst="ellipse">
                <a:avLst/>
              </a:prstGeom>
              <a:solidFill>
                <a:srgbClr val="FC7406"/>
              </a:solidFill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64" name="Oval 120"/>
              <p:cNvSpPr>
                <a:spLocks noChangeArrowheads="1"/>
              </p:cNvSpPr>
              <p:nvPr/>
            </p:nvSpPr>
            <p:spPr bwMode="auto">
              <a:xfrm>
                <a:off x="4435474" y="8193088"/>
                <a:ext cx="96838" cy="98425"/>
              </a:xfrm>
              <a:prstGeom prst="ellipse">
                <a:avLst/>
              </a:prstGeom>
              <a:solidFill>
                <a:srgbClr val="FC7406"/>
              </a:solidFill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65" name="Freeform 122"/>
              <p:cNvSpPr/>
              <p:nvPr/>
            </p:nvSpPr>
            <p:spPr bwMode="auto">
              <a:xfrm>
                <a:off x="4113212" y="8159751"/>
                <a:ext cx="139700" cy="611188"/>
              </a:xfrm>
              <a:custGeom>
                <a:avLst/>
                <a:gdLst>
                  <a:gd name="T0" fmla="*/ 0 w 88"/>
                  <a:gd name="T1" fmla="*/ 385 h 385"/>
                  <a:gd name="T2" fmla="*/ 88 w 88"/>
                  <a:gd name="T3" fmla="*/ 382 h 385"/>
                  <a:gd name="T4" fmla="*/ 56 w 88"/>
                  <a:gd name="T5" fmla="*/ 0 h 385"/>
                  <a:gd name="T6" fmla="*/ 24 w 88"/>
                  <a:gd name="T7" fmla="*/ 0 h 385"/>
                  <a:gd name="T8" fmla="*/ 0 w 88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385">
                    <a:moveTo>
                      <a:pt x="0" y="385"/>
                    </a:moveTo>
                    <a:lnTo>
                      <a:pt x="88" y="382"/>
                    </a:lnTo>
                    <a:lnTo>
                      <a:pt x="56" y="0"/>
                    </a:lnTo>
                    <a:lnTo>
                      <a:pt x="24" y="0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EFA840"/>
              </a:solidFill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66" name="Freeform 124"/>
              <p:cNvSpPr/>
              <p:nvPr/>
            </p:nvSpPr>
            <p:spPr bwMode="auto">
              <a:xfrm>
                <a:off x="4186237" y="8240713"/>
                <a:ext cx="139700" cy="195263"/>
              </a:xfrm>
              <a:custGeom>
                <a:avLst/>
                <a:gdLst>
                  <a:gd name="T0" fmla="*/ 0 w 88"/>
                  <a:gd name="T1" fmla="*/ 80 h 123"/>
                  <a:gd name="T2" fmla="*/ 82 w 88"/>
                  <a:gd name="T3" fmla="*/ 0 h 123"/>
                  <a:gd name="T4" fmla="*/ 88 w 88"/>
                  <a:gd name="T5" fmla="*/ 8 h 123"/>
                  <a:gd name="T6" fmla="*/ 2 w 88"/>
                  <a:gd name="T7" fmla="*/ 123 h 123"/>
                  <a:gd name="T8" fmla="*/ 0 w 88"/>
                  <a:gd name="T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23">
                    <a:moveTo>
                      <a:pt x="0" y="80"/>
                    </a:moveTo>
                    <a:lnTo>
                      <a:pt x="82" y="0"/>
                    </a:lnTo>
                    <a:lnTo>
                      <a:pt x="88" y="8"/>
                    </a:lnTo>
                    <a:lnTo>
                      <a:pt x="2" y="123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67" name="Freeform 126"/>
              <p:cNvSpPr/>
              <p:nvPr/>
            </p:nvSpPr>
            <p:spPr bwMode="auto">
              <a:xfrm>
                <a:off x="4037012" y="8261351"/>
                <a:ext cx="123825" cy="58738"/>
              </a:xfrm>
              <a:custGeom>
                <a:avLst/>
                <a:gdLst>
                  <a:gd name="T0" fmla="*/ 78 w 78"/>
                  <a:gd name="T1" fmla="*/ 16 h 37"/>
                  <a:gd name="T2" fmla="*/ 75 w 78"/>
                  <a:gd name="T3" fmla="*/ 37 h 37"/>
                  <a:gd name="T4" fmla="*/ 0 w 78"/>
                  <a:gd name="T5" fmla="*/ 13 h 37"/>
                  <a:gd name="T6" fmla="*/ 6 w 78"/>
                  <a:gd name="T7" fmla="*/ 0 h 37"/>
                  <a:gd name="T8" fmla="*/ 78 w 78"/>
                  <a:gd name="T9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7">
                    <a:moveTo>
                      <a:pt x="78" y="16"/>
                    </a:moveTo>
                    <a:lnTo>
                      <a:pt x="75" y="37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78" y="16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68" name="Freeform 127"/>
              <p:cNvSpPr/>
              <p:nvPr/>
            </p:nvSpPr>
            <p:spPr bwMode="auto">
              <a:xfrm>
                <a:off x="3178174" y="7858126"/>
                <a:ext cx="795338" cy="801688"/>
              </a:xfrm>
              <a:custGeom>
                <a:avLst/>
                <a:gdLst>
                  <a:gd name="T0" fmla="*/ 95 w 188"/>
                  <a:gd name="T1" fmla="*/ 181 h 189"/>
                  <a:gd name="T2" fmla="*/ 41 w 188"/>
                  <a:gd name="T3" fmla="*/ 85 h 189"/>
                  <a:gd name="T4" fmla="*/ 180 w 188"/>
                  <a:gd name="T5" fmla="*/ 111 h 189"/>
                  <a:gd name="T6" fmla="*/ 95 w 188"/>
                  <a:gd name="T7" fmla="*/ 18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189">
                    <a:moveTo>
                      <a:pt x="95" y="181"/>
                    </a:moveTo>
                    <a:cubicBezTo>
                      <a:pt x="95" y="181"/>
                      <a:pt x="0" y="170"/>
                      <a:pt x="41" y="85"/>
                    </a:cubicBezTo>
                    <a:cubicBezTo>
                      <a:pt x="83" y="0"/>
                      <a:pt x="172" y="62"/>
                      <a:pt x="180" y="111"/>
                    </a:cubicBezTo>
                    <a:cubicBezTo>
                      <a:pt x="188" y="161"/>
                      <a:pt x="124" y="189"/>
                      <a:pt x="95" y="181"/>
                    </a:cubicBezTo>
                    <a:close/>
                  </a:path>
                </a:pathLst>
              </a:custGeom>
              <a:solidFill>
                <a:srgbClr val="B8CF0A"/>
              </a:solidFill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69" name="Freeform 129"/>
              <p:cNvSpPr/>
              <p:nvPr/>
            </p:nvSpPr>
            <p:spPr bwMode="auto">
              <a:xfrm>
                <a:off x="3567112" y="8291513"/>
                <a:ext cx="114300" cy="479425"/>
              </a:xfrm>
              <a:custGeom>
                <a:avLst/>
                <a:gdLst>
                  <a:gd name="T0" fmla="*/ 0 w 72"/>
                  <a:gd name="T1" fmla="*/ 302 h 302"/>
                  <a:gd name="T2" fmla="*/ 72 w 72"/>
                  <a:gd name="T3" fmla="*/ 299 h 302"/>
                  <a:gd name="T4" fmla="*/ 45 w 72"/>
                  <a:gd name="T5" fmla="*/ 0 h 302"/>
                  <a:gd name="T6" fmla="*/ 21 w 72"/>
                  <a:gd name="T7" fmla="*/ 0 h 302"/>
                  <a:gd name="T8" fmla="*/ 0 w 72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02">
                    <a:moveTo>
                      <a:pt x="0" y="302"/>
                    </a:moveTo>
                    <a:lnTo>
                      <a:pt x="72" y="299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EFA840"/>
              </a:solidFill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870" name="Freeform 133"/>
              <p:cNvSpPr/>
              <p:nvPr/>
            </p:nvSpPr>
            <p:spPr bwMode="auto">
              <a:xfrm>
                <a:off x="3511549" y="8370888"/>
                <a:ext cx="93663" cy="47625"/>
              </a:xfrm>
              <a:custGeom>
                <a:avLst/>
                <a:gdLst>
                  <a:gd name="T0" fmla="*/ 59 w 59"/>
                  <a:gd name="T1" fmla="*/ 14 h 30"/>
                  <a:gd name="T2" fmla="*/ 59 w 59"/>
                  <a:gd name="T3" fmla="*/ 30 h 30"/>
                  <a:gd name="T4" fmla="*/ 0 w 59"/>
                  <a:gd name="T5" fmla="*/ 11 h 30"/>
                  <a:gd name="T6" fmla="*/ 3 w 59"/>
                  <a:gd name="T7" fmla="*/ 0 h 30"/>
                  <a:gd name="T8" fmla="*/ 59 w 59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30">
                    <a:moveTo>
                      <a:pt x="59" y="14"/>
                    </a:moveTo>
                    <a:lnTo>
                      <a:pt x="59" y="30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59" y="1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A26512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grpSp>
        <p:nvGrpSpPr>
          <p:cNvPr id="56" name="组合 1553"/>
          <p:cNvGrpSpPr/>
          <p:nvPr/>
        </p:nvGrpSpPr>
        <p:grpSpPr>
          <a:xfrm>
            <a:off x="4571729" y="4649311"/>
            <a:ext cx="685801" cy="1439863"/>
            <a:chOff x="1398587" y="7475538"/>
            <a:chExt cx="685801" cy="1439863"/>
          </a:xfrm>
        </p:grpSpPr>
        <p:sp>
          <p:nvSpPr>
            <p:cNvPr id="1048871" name="Freeform 86"/>
            <p:cNvSpPr>
              <a:spLocks noEditPoints="1"/>
            </p:cNvSpPr>
            <p:nvPr/>
          </p:nvSpPr>
          <p:spPr bwMode="auto">
            <a:xfrm>
              <a:off x="1784349" y="8685213"/>
              <a:ext cx="92075" cy="77788"/>
            </a:xfrm>
            <a:custGeom>
              <a:avLst/>
              <a:gdLst>
                <a:gd name="T0" fmla="*/ 3 w 22"/>
                <a:gd name="T1" fmla="*/ 17 h 18"/>
                <a:gd name="T2" fmla="*/ 0 w 22"/>
                <a:gd name="T3" fmla="*/ 18 h 18"/>
                <a:gd name="T4" fmla="*/ 0 w 22"/>
                <a:gd name="T5" fmla="*/ 18 h 18"/>
                <a:gd name="T6" fmla="*/ 0 w 22"/>
                <a:gd name="T7" fmla="*/ 18 h 18"/>
                <a:gd name="T8" fmla="*/ 0 w 22"/>
                <a:gd name="T9" fmla="*/ 16 h 18"/>
                <a:gd name="T10" fmla="*/ 3 w 22"/>
                <a:gd name="T11" fmla="*/ 15 h 18"/>
                <a:gd name="T12" fmla="*/ 3 w 22"/>
                <a:gd name="T13" fmla="*/ 15 h 18"/>
                <a:gd name="T14" fmla="*/ 7 w 22"/>
                <a:gd name="T15" fmla="*/ 14 h 18"/>
                <a:gd name="T16" fmla="*/ 7 w 22"/>
                <a:gd name="T17" fmla="*/ 14 h 18"/>
                <a:gd name="T18" fmla="*/ 2 w 22"/>
                <a:gd name="T19" fmla="*/ 9 h 18"/>
                <a:gd name="T20" fmla="*/ 2 w 22"/>
                <a:gd name="T21" fmla="*/ 9 h 18"/>
                <a:gd name="T22" fmla="*/ 1 w 22"/>
                <a:gd name="T23" fmla="*/ 7 h 18"/>
                <a:gd name="T24" fmla="*/ 1 w 22"/>
                <a:gd name="T25" fmla="*/ 7 h 18"/>
                <a:gd name="T26" fmla="*/ 5 w 22"/>
                <a:gd name="T27" fmla="*/ 0 h 18"/>
                <a:gd name="T28" fmla="*/ 5 w 22"/>
                <a:gd name="T29" fmla="*/ 0 h 18"/>
                <a:gd name="T30" fmla="*/ 5 w 22"/>
                <a:gd name="T31" fmla="*/ 0 h 18"/>
                <a:gd name="T32" fmla="*/ 5 w 22"/>
                <a:gd name="T33" fmla="*/ 0 h 18"/>
                <a:gd name="T34" fmla="*/ 12 w 22"/>
                <a:gd name="T35" fmla="*/ 4 h 18"/>
                <a:gd name="T36" fmla="*/ 12 w 22"/>
                <a:gd name="T37" fmla="*/ 4 h 18"/>
                <a:gd name="T38" fmla="*/ 12 w 22"/>
                <a:gd name="T39" fmla="*/ 6 h 18"/>
                <a:gd name="T40" fmla="*/ 12 w 22"/>
                <a:gd name="T41" fmla="*/ 6 h 18"/>
                <a:gd name="T42" fmla="*/ 10 w 22"/>
                <a:gd name="T43" fmla="*/ 13 h 18"/>
                <a:gd name="T44" fmla="*/ 10 w 22"/>
                <a:gd name="T45" fmla="*/ 13 h 18"/>
                <a:gd name="T46" fmla="*/ 14 w 22"/>
                <a:gd name="T47" fmla="*/ 12 h 18"/>
                <a:gd name="T48" fmla="*/ 14 w 22"/>
                <a:gd name="T49" fmla="*/ 12 h 18"/>
                <a:gd name="T50" fmla="*/ 20 w 22"/>
                <a:gd name="T51" fmla="*/ 9 h 18"/>
                <a:gd name="T52" fmla="*/ 20 w 22"/>
                <a:gd name="T53" fmla="*/ 9 h 18"/>
                <a:gd name="T54" fmla="*/ 22 w 22"/>
                <a:gd name="T55" fmla="*/ 10 h 18"/>
                <a:gd name="T56" fmla="*/ 15 w 22"/>
                <a:gd name="T57" fmla="*/ 14 h 18"/>
                <a:gd name="T58" fmla="*/ 15 w 22"/>
                <a:gd name="T59" fmla="*/ 14 h 18"/>
                <a:gd name="T60" fmla="*/ 9 w 22"/>
                <a:gd name="T61" fmla="*/ 14 h 18"/>
                <a:gd name="T62" fmla="*/ 9 w 22"/>
                <a:gd name="T63" fmla="*/ 14 h 18"/>
                <a:gd name="T64" fmla="*/ 4 w 22"/>
                <a:gd name="T65" fmla="*/ 17 h 18"/>
                <a:gd name="T66" fmla="*/ 4 w 22"/>
                <a:gd name="T67" fmla="*/ 17 h 18"/>
                <a:gd name="T68" fmla="*/ 3 w 22"/>
                <a:gd name="T69" fmla="*/ 17 h 18"/>
                <a:gd name="T70" fmla="*/ 3 w 22"/>
                <a:gd name="T71" fmla="*/ 7 h 18"/>
                <a:gd name="T72" fmla="*/ 4 w 22"/>
                <a:gd name="T73" fmla="*/ 8 h 18"/>
                <a:gd name="T74" fmla="*/ 4 w 22"/>
                <a:gd name="T75" fmla="*/ 8 h 18"/>
                <a:gd name="T76" fmla="*/ 8 w 22"/>
                <a:gd name="T77" fmla="*/ 12 h 18"/>
                <a:gd name="T78" fmla="*/ 8 w 22"/>
                <a:gd name="T79" fmla="*/ 12 h 18"/>
                <a:gd name="T80" fmla="*/ 10 w 22"/>
                <a:gd name="T81" fmla="*/ 6 h 18"/>
                <a:gd name="T82" fmla="*/ 10 w 22"/>
                <a:gd name="T83" fmla="*/ 6 h 18"/>
                <a:gd name="T84" fmla="*/ 10 w 22"/>
                <a:gd name="T85" fmla="*/ 5 h 18"/>
                <a:gd name="T86" fmla="*/ 10 w 22"/>
                <a:gd name="T87" fmla="*/ 5 h 18"/>
                <a:gd name="T88" fmla="*/ 6 w 22"/>
                <a:gd name="T89" fmla="*/ 2 h 18"/>
                <a:gd name="T90" fmla="*/ 6 w 22"/>
                <a:gd name="T91" fmla="*/ 2 h 18"/>
                <a:gd name="T92" fmla="*/ 3 w 22"/>
                <a:gd name="T9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18">
                  <a:moveTo>
                    <a:pt x="3" y="17"/>
                  </a:move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5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3"/>
                    <a:pt x="3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1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9"/>
                    <a:pt x="11" y="11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3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8" y="11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3"/>
                    <a:pt x="17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6"/>
                    <a:pt x="5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3" y="7"/>
                  </a:move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10" y="9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3"/>
                    <a:pt x="3" y="7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72" name="Freeform 299"/>
            <p:cNvSpPr/>
            <p:nvPr/>
          </p:nvSpPr>
          <p:spPr bwMode="auto">
            <a:xfrm>
              <a:off x="1619250" y="7475538"/>
              <a:ext cx="406400" cy="560388"/>
            </a:xfrm>
            <a:custGeom>
              <a:avLst/>
              <a:gdLst>
                <a:gd name="T0" fmla="*/ 0 w 96"/>
                <a:gd name="T1" fmla="*/ 105 h 132"/>
                <a:gd name="T2" fmla="*/ 58 w 96"/>
                <a:gd name="T3" fmla="*/ 14 h 132"/>
                <a:gd name="T4" fmla="*/ 80 w 96"/>
                <a:gd name="T5" fmla="*/ 19 h 132"/>
                <a:gd name="T6" fmla="*/ 96 w 96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32">
                  <a:moveTo>
                    <a:pt x="0" y="105"/>
                  </a:move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73" y="0"/>
                    <a:pt x="80" y="19"/>
                  </a:cubicBezTo>
                  <a:cubicBezTo>
                    <a:pt x="96" y="132"/>
                    <a:pt x="96" y="132"/>
                    <a:pt x="96" y="132"/>
                  </a:cubicBezTo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73" name="Freeform 300"/>
            <p:cNvSpPr>
              <a:spLocks noEditPoints="1"/>
            </p:cNvSpPr>
            <p:nvPr/>
          </p:nvSpPr>
          <p:spPr bwMode="auto">
            <a:xfrm>
              <a:off x="1619250" y="7500938"/>
              <a:ext cx="411163" cy="534988"/>
            </a:xfrm>
            <a:custGeom>
              <a:avLst/>
              <a:gdLst>
                <a:gd name="T0" fmla="*/ 1 w 97"/>
                <a:gd name="T1" fmla="*/ 100 h 126"/>
                <a:gd name="T2" fmla="*/ 1 w 97"/>
                <a:gd name="T3" fmla="*/ 100 h 126"/>
                <a:gd name="T4" fmla="*/ 1 w 97"/>
                <a:gd name="T5" fmla="*/ 100 h 126"/>
                <a:gd name="T6" fmla="*/ 0 w 97"/>
                <a:gd name="T7" fmla="*/ 99 h 126"/>
                <a:gd name="T8" fmla="*/ 58 w 97"/>
                <a:gd name="T9" fmla="*/ 7 h 126"/>
                <a:gd name="T10" fmla="*/ 58 w 97"/>
                <a:gd name="T11" fmla="*/ 7 h 126"/>
                <a:gd name="T12" fmla="*/ 74 w 97"/>
                <a:gd name="T13" fmla="*/ 4 h 126"/>
                <a:gd name="T14" fmla="*/ 74 w 97"/>
                <a:gd name="T15" fmla="*/ 4 h 126"/>
                <a:gd name="T16" fmla="*/ 81 w 97"/>
                <a:gd name="T17" fmla="*/ 13 h 126"/>
                <a:gd name="T18" fmla="*/ 81 w 97"/>
                <a:gd name="T19" fmla="*/ 13 h 126"/>
                <a:gd name="T20" fmla="*/ 97 w 97"/>
                <a:gd name="T21" fmla="*/ 125 h 126"/>
                <a:gd name="T22" fmla="*/ 96 w 97"/>
                <a:gd name="T23" fmla="*/ 126 h 126"/>
                <a:gd name="T24" fmla="*/ 80 w 97"/>
                <a:gd name="T25" fmla="*/ 13 h 126"/>
                <a:gd name="T26" fmla="*/ 73 w 97"/>
                <a:gd name="T27" fmla="*/ 5 h 126"/>
                <a:gd name="T28" fmla="*/ 73 w 97"/>
                <a:gd name="T29" fmla="*/ 5 h 126"/>
                <a:gd name="T30" fmla="*/ 59 w 97"/>
                <a:gd name="T31" fmla="*/ 8 h 126"/>
                <a:gd name="T32" fmla="*/ 59 w 97"/>
                <a:gd name="T33" fmla="*/ 8 h 126"/>
                <a:gd name="T34" fmla="*/ 1 w 97"/>
                <a:gd name="T35" fmla="*/ 100 h 126"/>
                <a:gd name="T36" fmla="*/ 0 w 97"/>
                <a:gd name="T37" fmla="*/ 9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6">
                  <a:moveTo>
                    <a:pt x="1" y="100"/>
                  </a:move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lose/>
                  <a:moveTo>
                    <a:pt x="0" y="99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66" y="0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7" y="5"/>
                    <a:pt x="79" y="8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8"/>
                    <a:pt x="76" y="6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7" y="1"/>
                    <a:pt x="60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pic>
          <p:nvPicPr>
            <p:cNvPr id="2097157" name="Picture 30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812925" y="7497763"/>
              <a:ext cx="166688" cy="1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874" name="Freeform 302"/>
            <p:cNvSpPr/>
            <p:nvPr/>
          </p:nvSpPr>
          <p:spPr bwMode="auto">
            <a:xfrm>
              <a:off x="1457325" y="7888288"/>
              <a:ext cx="314325" cy="963613"/>
            </a:xfrm>
            <a:custGeom>
              <a:avLst/>
              <a:gdLst>
                <a:gd name="T0" fmla="*/ 80 w 198"/>
                <a:gd name="T1" fmla="*/ 607 h 607"/>
                <a:gd name="T2" fmla="*/ 0 w 198"/>
                <a:gd name="T3" fmla="*/ 591 h 607"/>
                <a:gd name="T4" fmla="*/ 118 w 198"/>
                <a:gd name="T5" fmla="*/ 0 h 607"/>
                <a:gd name="T6" fmla="*/ 198 w 198"/>
                <a:gd name="T7" fmla="*/ 16 h 607"/>
                <a:gd name="T8" fmla="*/ 80 w 198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607">
                  <a:moveTo>
                    <a:pt x="80" y="607"/>
                  </a:moveTo>
                  <a:lnTo>
                    <a:pt x="0" y="591"/>
                  </a:lnTo>
                  <a:lnTo>
                    <a:pt x="118" y="0"/>
                  </a:lnTo>
                  <a:lnTo>
                    <a:pt x="198" y="16"/>
                  </a:lnTo>
                  <a:lnTo>
                    <a:pt x="80" y="607"/>
                  </a:ln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75" name="Freeform 303"/>
            <p:cNvSpPr/>
            <p:nvPr/>
          </p:nvSpPr>
          <p:spPr bwMode="auto">
            <a:xfrm>
              <a:off x="1584325" y="7913688"/>
              <a:ext cx="314325" cy="963613"/>
            </a:xfrm>
            <a:custGeom>
              <a:avLst/>
              <a:gdLst>
                <a:gd name="T0" fmla="*/ 80 w 198"/>
                <a:gd name="T1" fmla="*/ 607 h 607"/>
                <a:gd name="T2" fmla="*/ 0 w 198"/>
                <a:gd name="T3" fmla="*/ 591 h 607"/>
                <a:gd name="T4" fmla="*/ 118 w 198"/>
                <a:gd name="T5" fmla="*/ 0 h 607"/>
                <a:gd name="T6" fmla="*/ 198 w 198"/>
                <a:gd name="T7" fmla="*/ 16 h 607"/>
                <a:gd name="T8" fmla="*/ 80 w 198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607">
                  <a:moveTo>
                    <a:pt x="80" y="607"/>
                  </a:moveTo>
                  <a:lnTo>
                    <a:pt x="0" y="591"/>
                  </a:lnTo>
                  <a:lnTo>
                    <a:pt x="118" y="0"/>
                  </a:lnTo>
                  <a:lnTo>
                    <a:pt x="198" y="16"/>
                  </a:lnTo>
                  <a:lnTo>
                    <a:pt x="80" y="607"/>
                  </a:ln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76" name="Freeform 304"/>
            <p:cNvSpPr/>
            <p:nvPr/>
          </p:nvSpPr>
          <p:spPr bwMode="auto">
            <a:xfrm>
              <a:off x="1711325" y="7939088"/>
              <a:ext cx="309563" cy="963613"/>
            </a:xfrm>
            <a:custGeom>
              <a:avLst/>
              <a:gdLst>
                <a:gd name="T0" fmla="*/ 78 w 195"/>
                <a:gd name="T1" fmla="*/ 607 h 607"/>
                <a:gd name="T2" fmla="*/ 0 w 195"/>
                <a:gd name="T3" fmla="*/ 591 h 607"/>
                <a:gd name="T4" fmla="*/ 118 w 195"/>
                <a:gd name="T5" fmla="*/ 0 h 607"/>
                <a:gd name="T6" fmla="*/ 195 w 195"/>
                <a:gd name="T7" fmla="*/ 16 h 607"/>
                <a:gd name="T8" fmla="*/ 78 w 195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607">
                  <a:moveTo>
                    <a:pt x="78" y="607"/>
                  </a:moveTo>
                  <a:lnTo>
                    <a:pt x="0" y="591"/>
                  </a:lnTo>
                  <a:lnTo>
                    <a:pt x="118" y="0"/>
                  </a:lnTo>
                  <a:lnTo>
                    <a:pt x="195" y="16"/>
                  </a:lnTo>
                  <a:lnTo>
                    <a:pt x="78" y="607"/>
                  </a:lnTo>
                  <a:close/>
                </a:path>
              </a:pathLst>
            </a:custGeom>
            <a:solidFill>
              <a:srgbClr val="F5A3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77" name="Freeform 305"/>
            <p:cNvSpPr/>
            <p:nvPr/>
          </p:nvSpPr>
          <p:spPr bwMode="auto">
            <a:xfrm>
              <a:off x="1457325" y="7815263"/>
              <a:ext cx="207963" cy="1031875"/>
            </a:xfrm>
            <a:custGeom>
              <a:avLst/>
              <a:gdLst>
                <a:gd name="T0" fmla="*/ 128 w 131"/>
                <a:gd name="T1" fmla="*/ 0 h 650"/>
                <a:gd name="T2" fmla="*/ 131 w 131"/>
                <a:gd name="T3" fmla="*/ 0 h 650"/>
                <a:gd name="T4" fmla="*/ 3 w 131"/>
                <a:gd name="T5" fmla="*/ 650 h 650"/>
                <a:gd name="T6" fmla="*/ 0 w 131"/>
                <a:gd name="T7" fmla="*/ 650 h 650"/>
                <a:gd name="T8" fmla="*/ 128 w 131"/>
                <a:gd name="T9" fmla="*/ 0 h 650"/>
                <a:gd name="T10" fmla="*/ 128 w 131"/>
                <a:gd name="T11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650">
                  <a:moveTo>
                    <a:pt x="128" y="0"/>
                  </a:moveTo>
                  <a:lnTo>
                    <a:pt x="131" y="0"/>
                  </a:lnTo>
                  <a:lnTo>
                    <a:pt x="3" y="650"/>
                  </a:lnTo>
                  <a:lnTo>
                    <a:pt x="0" y="650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78" name="Freeform 306"/>
            <p:cNvSpPr/>
            <p:nvPr/>
          </p:nvSpPr>
          <p:spPr bwMode="auto">
            <a:xfrm>
              <a:off x="1398587" y="8809038"/>
              <a:ext cx="487363" cy="106363"/>
            </a:xfrm>
            <a:custGeom>
              <a:avLst/>
              <a:gdLst>
                <a:gd name="T0" fmla="*/ 0 w 307"/>
                <a:gd name="T1" fmla="*/ 0 h 67"/>
                <a:gd name="T2" fmla="*/ 307 w 307"/>
                <a:gd name="T3" fmla="*/ 61 h 67"/>
                <a:gd name="T4" fmla="*/ 304 w 307"/>
                <a:gd name="T5" fmla="*/ 67 h 67"/>
                <a:gd name="T6" fmla="*/ 0 w 307"/>
                <a:gd name="T7" fmla="*/ 5 h 67"/>
                <a:gd name="T8" fmla="*/ 0 w 307"/>
                <a:gd name="T9" fmla="*/ 0 h 67"/>
                <a:gd name="T10" fmla="*/ 0 w 30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7">
                  <a:moveTo>
                    <a:pt x="0" y="0"/>
                  </a:moveTo>
                  <a:lnTo>
                    <a:pt x="307" y="61"/>
                  </a:lnTo>
                  <a:lnTo>
                    <a:pt x="304" y="6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79" name="Freeform 307"/>
            <p:cNvSpPr/>
            <p:nvPr/>
          </p:nvSpPr>
          <p:spPr bwMode="auto">
            <a:xfrm>
              <a:off x="1830387" y="7916863"/>
              <a:ext cx="200025" cy="981075"/>
            </a:xfrm>
            <a:custGeom>
              <a:avLst/>
              <a:gdLst>
                <a:gd name="T0" fmla="*/ 123 w 126"/>
                <a:gd name="T1" fmla="*/ 0 h 618"/>
                <a:gd name="T2" fmla="*/ 126 w 126"/>
                <a:gd name="T3" fmla="*/ 3 h 618"/>
                <a:gd name="T4" fmla="*/ 3 w 126"/>
                <a:gd name="T5" fmla="*/ 618 h 618"/>
                <a:gd name="T6" fmla="*/ 0 w 126"/>
                <a:gd name="T7" fmla="*/ 618 h 618"/>
                <a:gd name="T8" fmla="*/ 123 w 126"/>
                <a:gd name="T9" fmla="*/ 0 h 618"/>
                <a:gd name="T10" fmla="*/ 123 w 126"/>
                <a:gd name="T1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618">
                  <a:moveTo>
                    <a:pt x="123" y="0"/>
                  </a:moveTo>
                  <a:lnTo>
                    <a:pt x="126" y="3"/>
                  </a:lnTo>
                  <a:lnTo>
                    <a:pt x="3" y="618"/>
                  </a:lnTo>
                  <a:lnTo>
                    <a:pt x="0" y="618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0" name="Freeform 308"/>
            <p:cNvSpPr/>
            <p:nvPr/>
          </p:nvSpPr>
          <p:spPr bwMode="auto">
            <a:xfrm>
              <a:off x="1568450" y="7870825"/>
              <a:ext cx="515938" cy="109538"/>
            </a:xfrm>
            <a:custGeom>
              <a:avLst/>
              <a:gdLst>
                <a:gd name="T0" fmla="*/ 0 w 325"/>
                <a:gd name="T1" fmla="*/ 0 h 69"/>
                <a:gd name="T2" fmla="*/ 325 w 325"/>
                <a:gd name="T3" fmla="*/ 64 h 69"/>
                <a:gd name="T4" fmla="*/ 325 w 325"/>
                <a:gd name="T5" fmla="*/ 69 h 69"/>
                <a:gd name="T6" fmla="*/ 0 w 325"/>
                <a:gd name="T7" fmla="*/ 3 h 69"/>
                <a:gd name="T8" fmla="*/ 0 w 325"/>
                <a:gd name="T9" fmla="*/ 0 h 69"/>
                <a:gd name="T10" fmla="*/ 0 w 325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69">
                  <a:moveTo>
                    <a:pt x="0" y="0"/>
                  </a:moveTo>
                  <a:lnTo>
                    <a:pt x="325" y="64"/>
                  </a:lnTo>
                  <a:lnTo>
                    <a:pt x="325" y="69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1" name="Freeform 309"/>
            <p:cNvSpPr/>
            <p:nvPr/>
          </p:nvSpPr>
          <p:spPr bwMode="auto">
            <a:xfrm>
              <a:off x="1571625" y="7862888"/>
              <a:ext cx="207963" cy="1027113"/>
            </a:xfrm>
            <a:custGeom>
              <a:avLst/>
              <a:gdLst>
                <a:gd name="T0" fmla="*/ 128 w 131"/>
                <a:gd name="T1" fmla="*/ 0 h 647"/>
                <a:gd name="T2" fmla="*/ 131 w 131"/>
                <a:gd name="T3" fmla="*/ 0 h 647"/>
                <a:gd name="T4" fmla="*/ 3 w 131"/>
                <a:gd name="T5" fmla="*/ 647 h 647"/>
                <a:gd name="T6" fmla="*/ 0 w 131"/>
                <a:gd name="T7" fmla="*/ 644 h 647"/>
                <a:gd name="T8" fmla="*/ 128 w 131"/>
                <a:gd name="T9" fmla="*/ 0 h 647"/>
                <a:gd name="T10" fmla="*/ 128 w 131"/>
                <a:gd name="T1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647">
                  <a:moveTo>
                    <a:pt x="128" y="0"/>
                  </a:moveTo>
                  <a:lnTo>
                    <a:pt x="131" y="0"/>
                  </a:lnTo>
                  <a:lnTo>
                    <a:pt x="3" y="647"/>
                  </a:lnTo>
                  <a:lnTo>
                    <a:pt x="0" y="644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2" name="Freeform 310"/>
            <p:cNvSpPr/>
            <p:nvPr/>
          </p:nvSpPr>
          <p:spPr bwMode="auto">
            <a:xfrm>
              <a:off x="1703387" y="7888288"/>
              <a:ext cx="207963" cy="1027113"/>
            </a:xfrm>
            <a:custGeom>
              <a:avLst/>
              <a:gdLst>
                <a:gd name="T0" fmla="*/ 128 w 131"/>
                <a:gd name="T1" fmla="*/ 0 h 647"/>
                <a:gd name="T2" fmla="*/ 131 w 131"/>
                <a:gd name="T3" fmla="*/ 0 h 647"/>
                <a:gd name="T4" fmla="*/ 3 w 131"/>
                <a:gd name="T5" fmla="*/ 647 h 647"/>
                <a:gd name="T6" fmla="*/ 0 w 131"/>
                <a:gd name="T7" fmla="*/ 647 h 647"/>
                <a:gd name="T8" fmla="*/ 128 w 131"/>
                <a:gd name="T9" fmla="*/ 0 h 647"/>
                <a:gd name="T10" fmla="*/ 128 w 131"/>
                <a:gd name="T1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647">
                  <a:moveTo>
                    <a:pt x="128" y="0"/>
                  </a:moveTo>
                  <a:lnTo>
                    <a:pt x="131" y="0"/>
                  </a:lnTo>
                  <a:lnTo>
                    <a:pt x="3" y="647"/>
                  </a:lnTo>
                  <a:lnTo>
                    <a:pt x="0" y="647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3" name="Freeform 311"/>
            <p:cNvSpPr/>
            <p:nvPr/>
          </p:nvSpPr>
          <p:spPr bwMode="auto">
            <a:xfrm>
              <a:off x="1809750" y="7589838"/>
              <a:ext cx="177800" cy="38100"/>
            </a:xfrm>
            <a:custGeom>
              <a:avLst/>
              <a:gdLst>
                <a:gd name="T0" fmla="*/ 0 w 112"/>
                <a:gd name="T1" fmla="*/ 0 h 24"/>
                <a:gd name="T2" fmla="*/ 112 w 112"/>
                <a:gd name="T3" fmla="*/ 22 h 24"/>
                <a:gd name="T4" fmla="*/ 109 w 112"/>
                <a:gd name="T5" fmla="*/ 24 h 24"/>
                <a:gd name="T6" fmla="*/ 0 w 112"/>
                <a:gd name="T7" fmla="*/ 3 h 24"/>
                <a:gd name="T8" fmla="*/ 0 w 112"/>
                <a:gd name="T9" fmla="*/ 0 h 24"/>
                <a:gd name="T10" fmla="*/ 0 w 1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4">
                  <a:moveTo>
                    <a:pt x="0" y="0"/>
                  </a:moveTo>
                  <a:lnTo>
                    <a:pt x="112" y="22"/>
                  </a:lnTo>
                  <a:lnTo>
                    <a:pt x="109" y="2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57" name="组合 1533"/>
          <p:cNvGrpSpPr/>
          <p:nvPr/>
        </p:nvGrpSpPr>
        <p:grpSpPr>
          <a:xfrm>
            <a:off x="9279998" y="3786453"/>
            <a:ext cx="461963" cy="423863"/>
            <a:chOff x="1373187" y="6546850"/>
            <a:chExt cx="461963" cy="423863"/>
          </a:xfrm>
        </p:grpSpPr>
        <p:sp>
          <p:nvSpPr>
            <p:cNvPr id="1048884" name="Freeform 312"/>
            <p:cNvSpPr/>
            <p:nvPr/>
          </p:nvSpPr>
          <p:spPr bwMode="auto">
            <a:xfrm>
              <a:off x="1377950" y="6550025"/>
              <a:ext cx="447675" cy="225425"/>
            </a:xfrm>
            <a:custGeom>
              <a:avLst/>
              <a:gdLst>
                <a:gd name="T0" fmla="*/ 0 w 282"/>
                <a:gd name="T1" fmla="*/ 0 h 142"/>
                <a:gd name="T2" fmla="*/ 282 w 282"/>
                <a:gd name="T3" fmla="*/ 102 h 142"/>
                <a:gd name="T4" fmla="*/ 197 w 282"/>
                <a:gd name="T5" fmla="*/ 142 h 142"/>
                <a:gd name="T6" fmla="*/ 0 w 282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142">
                  <a:moveTo>
                    <a:pt x="0" y="0"/>
                  </a:moveTo>
                  <a:lnTo>
                    <a:pt x="282" y="102"/>
                  </a:lnTo>
                  <a:lnTo>
                    <a:pt x="197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5" name="Freeform 313"/>
            <p:cNvSpPr/>
            <p:nvPr/>
          </p:nvSpPr>
          <p:spPr bwMode="auto">
            <a:xfrm>
              <a:off x="1377950" y="6550025"/>
              <a:ext cx="447675" cy="225425"/>
            </a:xfrm>
            <a:custGeom>
              <a:avLst/>
              <a:gdLst>
                <a:gd name="T0" fmla="*/ 18 w 106"/>
                <a:gd name="T1" fmla="*/ 6 h 53"/>
                <a:gd name="T2" fmla="*/ 73 w 106"/>
                <a:gd name="T3" fmla="*/ 38 h 53"/>
                <a:gd name="T4" fmla="*/ 101 w 106"/>
                <a:gd name="T5" fmla="*/ 36 h 53"/>
                <a:gd name="T6" fmla="*/ 106 w 106"/>
                <a:gd name="T7" fmla="*/ 38 h 53"/>
                <a:gd name="T8" fmla="*/ 74 w 106"/>
                <a:gd name="T9" fmla="*/ 53 h 53"/>
                <a:gd name="T10" fmla="*/ 0 w 106"/>
                <a:gd name="T11" fmla="*/ 0 h 53"/>
                <a:gd name="T12" fmla="*/ 18 w 10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3">
                  <a:moveTo>
                    <a:pt x="18" y="6"/>
                  </a:moveTo>
                  <a:cubicBezTo>
                    <a:pt x="35" y="21"/>
                    <a:pt x="52" y="35"/>
                    <a:pt x="73" y="38"/>
                  </a:cubicBezTo>
                  <a:cubicBezTo>
                    <a:pt x="80" y="38"/>
                    <a:pt x="89" y="42"/>
                    <a:pt x="101" y="36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6" name="Freeform 314"/>
            <p:cNvSpPr>
              <a:spLocks noEditPoints="1"/>
            </p:cNvSpPr>
            <p:nvPr/>
          </p:nvSpPr>
          <p:spPr bwMode="auto">
            <a:xfrm>
              <a:off x="1377950" y="6546850"/>
              <a:ext cx="457200" cy="233363"/>
            </a:xfrm>
            <a:custGeom>
              <a:avLst/>
              <a:gdLst>
                <a:gd name="T0" fmla="*/ 288 w 288"/>
                <a:gd name="T1" fmla="*/ 104 h 147"/>
                <a:gd name="T2" fmla="*/ 197 w 288"/>
                <a:gd name="T3" fmla="*/ 147 h 147"/>
                <a:gd name="T4" fmla="*/ 0 w 288"/>
                <a:gd name="T5" fmla="*/ 2 h 147"/>
                <a:gd name="T6" fmla="*/ 2 w 288"/>
                <a:gd name="T7" fmla="*/ 0 h 147"/>
                <a:gd name="T8" fmla="*/ 288 w 288"/>
                <a:gd name="T9" fmla="*/ 104 h 147"/>
                <a:gd name="T10" fmla="*/ 288 w 288"/>
                <a:gd name="T11" fmla="*/ 104 h 147"/>
                <a:gd name="T12" fmla="*/ 277 w 288"/>
                <a:gd name="T13" fmla="*/ 104 h 147"/>
                <a:gd name="T14" fmla="*/ 13 w 288"/>
                <a:gd name="T15" fmla="*/ 8 h 147"/>
                <a:gd name="T16" fmla="*/ 197 w 288"/>
                <a:gd name="T17" fmla="*/ 141 h 147"/>
                <a:gd name="T18" fmla="*/ 277 w 288"/>
                <a:gd name="T19" fmla="*/ 104 h 147"/>
                <a:gd name="T20" fmla="*/ 277 w 288"/>
                <a:gd name="T21" fmla="*/ 10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47">
                  <a:moveTo>
                    <a:pt x="288" y="104"/>
                  </a:moveTo>
                  <a:lnTo>
                    <a:pt x="197" y="147"/>
                  </a:lnTo>
                  <a:lnTo>
                    <a:pt x="0" y="2"/>
                  </a:lnTo>
                  <a:lnTo>
                    <a:pt x="2" y="0"/>
                  </a:lnTo>
                  <a:lnTo>
                    <a:pt x="288" y="104"/>
                  </a:lnTo>
                  <a:lnTo>
                    <a:pt x="288" y="104"/>
                  </a:lnTo>
                  <a:close/>
                  <a:moveTo>
                    <a:pt x="277" y="104"/>
                  </a:moveTo>
                  <a:lnTo>
                    <a:pt x="13" y="8"/>
                  </a:lnTo>
                  <a:lnTo>
                    <a:pt x="197" y="141"/>
                  </a:lnTo>
                  <a:lnTo>
                    <a:pt x="277" y="104"/>
                  </a:lnTo>
                  <a:lnTo>
                    <a:pt x="277" y="104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7" name="Freeform 315"/>
            <p:cNvSpPr/>
            <p:nvPr/>
          </p:nvSpPr>
          <p:spPr bwMode="auto">
            <a:xfrm>
              <a:off x="1377950" y="6550025"/>
              <a:ext cx="279400" cy="369888"/>
            </a:xfrm>
            <a:custGeom>
              <a:avLst/>
              <a:gdLst>
                <a:gd name="T0" fmla="*/ 0 w 176"/>
                <a:gd name="T1" fmla="*/ 0 h 233"/>
                <a:gd name="T2" fmla="*/ 176 w 176"/>
                <a:gd name="T3" fmla="*/ 171 h 233"/>
                <a:gd name="T4" fmla="*/ 93 w 176"/>
                <a:gd name="T5" fmla="*/ 233 h 233"/>
                <a:gd name="T6" fmla="*/ 0 w 176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233">
                  <a:moveTo>
                    <a:pt x="0" y="0"/>
                  </a:moveTo>
                  <a:lnTo>
                    <a:pt x="176" y="171"/>
                  </a:lnTo>
                  <a:lnTo>
                    <a:pt x="93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8" name="Freeform 316"/>
            <p:cNvSpPr/>
            <p:nvPr/>
          </p:nvSpPr>
          <p:spPr bwMode="auto">
            <a:xfrm>
              <a:off x="1377950" y="6550025"/>
              <a:ext cx="279400" cy="369888"/>
            </a:xfrm>
            <a:custGeom>
              <a:avLst/>
              <a:gdLst>
                <a:gd name="T0" fmla="*/ 6 w 66"/>
                <a:gd name="T1" fmla="*/ 13 h 87"/>
                <a:gd name="T2" fmla="*/ 0 w 66"/>
                <a:gd name="T3" fmla="*/ 0 h 87"/>
                <a:gd name="T4" fmla="*/ 66 w 66"/>
                <a:gd name="T5" fmla="*/ 64 h 87"/>
                <a:gd name="T6" fmla="*/ 35 w 66"/>
                <a:gd name="T7" fmla="*/ 87 h 87"/>
                <a:gd name="T8" fmla="*/ 35 w 66"/>
                <a:gd name="T9" fmla="*/ 86 h 87"/>
                <a:gd name="T10" fmla="*/ 44 w 66"/>
                <a:gd name="T11" fmla="*/ 65 h 87"/>
                <a:gd name="T12" fmla="*/ 6 w 66"/>
                <a:gd name="T1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7">
                  <a:moveTo>
                    <a:pt x="6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7" y="79"/>
                    <a:pt x="41" y="71"/>
                    <a:pt x="44" y="65"/>
                  </a:cubicBezTo>
                  <a:cubicBezTo>
                    <a:pt x="54" y="47"/>
                    <a:pt x="23" y="30"/>
                    <a:pt x="6" y="13"/>
                  </a:cubicBez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89" name="Freeform 317"/>
            <p:cNvSpPr>
              <a:spLocks noEditPoints="1"/>
            </p:cNvSpPr>
            <p:nvPr/>
          </p:nvSpPr>
          <p:spPr bwMode="auto">
            <a:xfrm>
              <a:off x="1377950" y="6546850"/>
              <a:ext cx="282575" cy="377825"/>
            </a:xfrm>
            <a:custGeom>
              <a:avLst/>
              <a:gdLst>
                <a:gd name="T0" fmla="*/ 178 w 178"/>
                <a:gd name="T1" fmla="*/ 173 h 238"/>
                <a:gd name="T2" fmla="*/ 93 w 178"/>
                <a:gd name="T3" fmla="*/ 238 h 238"/>
                <a:gd name="T4" fmla="*/ 0 w 178"/>
                <a:gd name="T5" fmla="*/ 2 h 238"/>
                <a:gd name="T6" fmla="*/ 2 w 178"/>
                <a:gd name="T7" fmla="*/ 0 h 238"/>
                <a:gd name="T8" fmla="*/ 178 w 178"/>
                <a:gd name="T9" fmla="*/ 173 h 238"/>
                <a:gd name="T10" fmla="*/ 178 w 178"/>
                <a:gd name="T11" fmla="*/ 173 h 238"/>
                <a:gd name="T12" fmla="*/ 173 w 178"/>
                <a:gd name="T13" fmla="*/ 173 h 238"/>
                <a:gd name="T14" fmla="*/ 5 w 178"/>
                <a:gd name="T15" fmla="*/ 10 h 238"/>
                <a:gd name="T16" fmla="*/ 93 w 178"/>
                <a:gd name="T17" fmla="*/ 232 h 238"/>
                <a:gd name="T18" fmla="*/ 173 w 178"/>
                <a:gd name="T19" fmla="*/ 173 h 238"/>
                <a:gd name="T20" fmla="*/ 173 w 178"/>
                <a:gd name="T21" fmla="*/ 17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238">
                  <a:moveTo>
                    <a:pt x="178" y="173"/>
                  </a:moveTo>
                  <a:lnTo>
                    <a:pt x="93" y="238"/>
                  </a:lnTo>
                  <a:lnTo>
                    <a:pt x="0" y="2"/>
                  </a:lnTo>
                  <a:lnTo>
                    <a:pt x="2" y="0"/>
                  </a:lnTo>
                  <a:lnTo>
                    <a:pt x="178" y="173"/>
                  </a:lnTo>
                  <a:lnTo>
                    <a:pt x="178" y="173"/>
                  </a:lnTo>
                  <a:close/>
                  <a:moveTo>
                    <a:pt x="173" y="173"/>
                  </a:moveTo>
                  <a:lnTo>
                    <a:pt x="5" y="10"/>
                  </a:lnTo>
                  <a:lnTo>
                    <a:pt x="93" y="232"/>
                  </a:lnTo>
                  <a:lnTo>
                    <a:pt x="173" y="173"/>
                  </a:lnTo>
                  <a:lnTo>
                    <a:pt x="173" y="173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0" name="Freeform 318"/>
            <p:cNvSpPr/>
            <p:nvPr/>
          </p:nvSpPr>
          <p:spPr bwMode="auto">
            <a:xfrm>
              <a:off x="1377950" y="6546850"/>
              <a:ext cx="312738" cy="419100"/>
            </a:xfrm>
            <a:custGeom>
              <a:avLst/>
              <a:gdLst>
                <a:gd name="T0" fmla="*/ 0 w 197"/>
                <a:gd name="T1" fmla="*/ 2 h 264"/>
                <a:gd name="T2" fmla="*/ 197 w 197"/>
                <a:gd name="T3" fmla="*/ 144 h 264"/>
                <a:gd name="T4" fmla="*/ 189 w 197"/>
                <a:gd name="T5" fmla="*/ 264 h 264"/>
                <a:gd name="T6" fmla="*/ 176 w 197"/>
                <a:gd name="T7" fmla="*/ 173 h 264"/>
                <a:gd name="T8" fmla="*/ 0 w 197"/>
                <a:gd name="T9" fmla="*/ 0 h 264"/>
                <a:gd name="T10" fmla="*/ 0 w 197"/>
                <a:gd name="T1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64">
                  <a:moveTo>
                    <a:pt x="0" y="2"/>
                  </a:moveTo>
                  <a:lnTo>
                    <a:pt x="197" y="144"/>
                  </a:lnTo>
                  <a:lnTo>
                    <a:pt x="189" y="264"/>
                  </a:lnTo>
                  <a:lnTo>
                    <a:pt x="176" y="17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1" name="Freeform 319"/>
            <p:cNvSpPr/>
            <p:nvPr/>
          </p:nvSpPr>
          <p:spPr bwMode="auto">
            <a:xfrm>
              <a:off x="1377950" y="6546850"/>
              <a:ext cx="312738" cy="419100"/>
            </a:xfrm>
            <a:custGeom>
              <a:avLst/>
              <a:gdLst>
                <a:gd name="T0" fmla="*/ 0 w 197"/>
                <a:gd name="T1" fmla="*/ 2 h 264"/>
                <a:gd name="T2" fmla="*/ 197 w 197"/>
                <a:gd name="T3" fmla="*/ 144 h 264"/>
                <a:gd name="T4" fmla="*/ 189 w 197"/>
                <a:gd name="T5" fmla="*/ 264 h 264"/>
                <a:gd name="T6" fmla="*/ 176 w 197"/>
                <a:gd name="T7" fmla="*/ 173 h 264"/>
                <a:gd name="T8" fmla="*/ 0 w 197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64">
                  <a:moveTo>
                    <a:pt x="0" y="2"/>
                  </a:moveTo>
                  <a:lnTo>
                    <a:pt x="197" y="144"/>
                  </a:lnTo>
                  <a:lnTo>
                    <a:pt x="189" y="264"/>
                  </a:lnTo>
                  <a:lnTo>
                    <a:pt x="176" y="1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2" name="Freeform 320"/>
            <p:cNvSpPr/>
            <p:nvPr/>
          </p:nvSpPr>
          <p:spPr bwMode="auto">
            <a:xfrm>
              <a:off x="1381125" y="6550025"/>
              <a:ext cx="304800" cy="415925"/>
            </a:xfrm>
            <a:custGeom>
              <a:avLst/>
              <a:gdLst>
                <a:gd name="T0" fmla="*/ 5 w 72"/>
                <a:gd name="T1" fmla="*/ 4 h 98"/>
                <a:gd name="T2" fmla="*/ 65 w 72"/>
                <a:gd name="T3" fmla="*/ 55 h 98"/>
                <a:gd name="T4" fmla="*/ 72 w 72"/>
                <a:gd name="T5" fmla="*/ 71 h 98"/>
                <a:gd name="T6" fmla="*/ 70 w 72"/>
                <a:gd name="T7" fmla="*/ 98 h 98"/>
                <a:gd name="T8" fmla="*/ 65 w 72"/>
                <a:gd name="T9" fmla="*/ 64 h 98"/>
                <a:gd name="T10" fmla="*/ 0 w 72"/>
                <a:gd name="T11" fmla="*/ 0 h 98"/>
                <a:gd name="T12" fmla="*/ 5 w 72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8">
                  <a:moveTo>
                    <a:pt x="5" y="4"/>
                  </a:moveTo>
                  <a:cubicBezTo>
                    <a:pt x="25" y="24"/>
                    <a:pt x="50" y="41"/>
                    <a:pt x="65" y="55"/>
                  </a:cubicBezTo>
                  <a:cubicBezTo>
                    <a:pt x="69" y="60"/>
                    <a:pt x="71" y="66"/>
                    <a:pt x="72" y="71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3" name="Freeform 321"/>
            <p:cNvSpPr/>
            <p:nvPr/>
          </p:nvSpPr>
          <p:spPr bwMode="auto">
            <a:xfrm>
              <a:off x="1377950" y="65468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4" name="Freeform 322"/>
            <p:cNvSpPr>
              <a:spLocks noEditPoints="1"/>
            </p:cNvSpPr>
            <p:nvPr/>
          </p:nvSpPr>
          <p:spPr bwMode="auto">
            <a:xfrm>
              <a:off x="1373187" y="6546850"/>
              <a:ext cx="322263" cy="419100"/>
            </a:xfrm>
            <a:custGeom>
              <a:avLst/>
              <a:gdLst>
                <a:gd name="T0" fmla="*/ 203 w 203"/>
                <a:gd name="T1" fmla="*/ 141 h 264"/>
                <a:gd name="T2" fmla="*/ 195 w 203"/>
                <a:gd name="T3" fmla="*/ 264 h 264"/>
                <a:gd name="T4" fmla="*/ 192 w 203"/>
                <a:gd name="T5" fmla="*/ 264 h 264"/>
                <a:gd name="T6" fmla="*/ 179 w 203"/>
                <a:gd name="T7" fmla="*/ 173 h 264"/>
                <a:gd name="T8" fmla="*/ 3 w 203"/>
                <a:gd name="T9" fmla="*/ 5 h 264"/>
                <a:gd name="T10" fmla="*/ 3 w 203"/>
                <a:gd name="T11" fmla="*/ 2 h 264"/>
                <a:gd name="T12" fmla="*/ 3 w 203"/>
                <a:gd name="T13" fmla="*/ 2 h 264"/>
                <a:gd name="T14" fmla="*/ 0 w 203"/>
                <a:gd name="T15" fmla="*/ 2 h 264"/>
                <a:gd name="T16" fmla="*/ 3 w 203"/>
                <a:gd name="T17" fmla="*/ 0 h 264"/>
                <a:gd name="T18" fmla="*/ 5 w 203"/>
                <a:gd name="T19" fmla="*/ 2 h 264"/>
                <a:gd name="T20" fmla="*/ 203 w 203"/>
                <a:gd name="T21" fmla="*/ 141 h 264"/>
                <a:gd name="T22" fmla="*/ 203 w 203"/>
                <a:gd name="T23" fmla="*/ 141 h 264"/>
                <a:gd name="T24" fmla="*/ 197 w 203"/>
                <a:gd name="T25" fmla="*/ 144 h 264"/>
                <a:gd name="T26" fmla="*/ 24 w 203"/>
                <a:gd name="T27" fmla="*/ 18 h 264"/>
                <a:gd name="T28" fmla="*/ 181 w 203"/>
                <a:gd name="T29" fmla="*/ 171 h 264"/>
                <a:gd name="T30" fmla="*/ 192 w 203"/>
                <a:gd name="T31" fmla="*/ 246 h 264"/>
                <a:gd name="T32" fmla="*/ 197 w 203"/>
                <a:gd name="T33" fmla="*/ 144 h 264"/>
                <a:gd name="T34" fmla="*/ 197 w 203"/>
                <a:gd name="T35" fmla="*/ 1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64">
                  <a:moveTo>
                    <a:pt x="203" y="141"/>
                  </a:moveTo>
                  <a:lnTo>
                    <a:pt x="195" y="264"/>
                  </a:lnTo>
                  <a:lnTo>
                    <a:pt x="192" y="264"/>
                  </a:lnTo>
                  <a:lnTo>
                    <a:pt x="179" y="173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203" y="141"/>
                  </a:lnTo>
                  <a:lnTo>
                    <a:pt x="203" y="141"/>
                  </a:lnTo>
                  <a:close/>
                  <a:moveTo>
                    <a:pt x="197" y="144"/>
                  </a:moveTo>
                  <a:lnTo>
                    <a:pt x="24" y="18"/>
                  </a:lnTo>
                  <a:lnTo>
                    <a:pt x="181" y="171"/>
                  </a:lnTo>
                  <a:lnTo>
                    <a:pt x="192" y="246"/>
                  </a:lnTo>
                  <a:lnTo>
                    <a:pt x="197" y="144"/>
                  </a:lnTo>
                  <a:lnTo>
                    <a:pt x="197" y="144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5" name="Freeform 323"/>
            <p:cNvSpPr/>
            <p:nvPr/>
          </p:nvSpPr>
          <p:spPr bwMode="auto">
            <a:xfrm>
              <a:off x="1584325" y="6821488"/>
              <a:ext cx="93663" cy="141288"/>
            </a:xfrm>
            <a:custGeom>
              <a:avLst/>
              <a:gdLst>
                <a:gd name="T0" fmla="*/ 46 w 59"/>
                <a:gd name="T1" fmla="*/ 0 h 89"/>
                <a:gd name="T2" fmla="*/ 59 w 59"/>
                <a:gd name="T3" fmla="*/ 89 h 89"/>
                <a:gd name="T4" fmla="*/ 0 w 59"/>
                <a:gd name="T5" fmla="*/ 35 h 89"/>
                <a:gd name="T6" fmla="*/ 46 w 5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9">
                  <a:moveTo>
                    <a:pt x="46" y="0"/>
                  </a:moveTo>
                  <a:lnTo>
                    <a:pt x="59" y="89"/>
                  </a:lnTo>
                  <a:lnTo>
                    <a:pt x="0" y="3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6" name="Freeform 324"/>
            <p:cNvSpPr/>
            <p:nvPr/>
          </p:nvSpPr>
          <p:spPr bwMode="auto">
            <a:xfrm>
              <a:off x="1584325" y="6821488"/>
              <a:ext cx="93663" cy="141288"/>
            </a:xfrm>
            <a:custGeom>
              <a:avLst/>
              <a:gdLst>
                <a:gd name="T0" fmla="*/ 17 w 22"/>
                <a:gd name="T1" fmla="*/ 22 h 33"/>
                <a:gd name="T2" fmla="*/ 12 w 22"/>
                <a:gd name="T3" fmla="*/ 3 h 33"/>
                <a:gd name="T4" fmla="*/ 17 w 22"/>
                <a:gd name="T5" fmla="*/ 0 h 33"/>
                <a:gd name="T6" fmla="*/ 22 w 22"/>
                <a:gd name="T7" fmla="*/ 33 h 33"/>
                <a:gd name="T8" fmla="*/ 0 w 22"/>
                <a:gd name="T9" fmla="*/ 13 h 33"/>
                <a:gd name="T10" fmla="*/ 2 w 22"/>
                <a:gd name="T11" fmla="*/ 11 h 33"/>
                <a:gd name="T12" fmla="*/ 17 w 22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17" y="22"/>
                  </a:moveTo>
                  <a:cubicBezTo>
                    <a:pt x="18" y="15"/>
                    <a:pt x="15" y="6"/>
                    <a:pt x="12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6"/>
                    <a:pt x="10" y="20"/>
                    <a:pt x="17" y="22"/>
                  </a:cubicBez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7" name="Freeform 325"/>
            <p:cNvSpPr>
              <a:spLocks noEditPoints="1"/>
            </p:cNvSpPr>
            <p:nvPr/>
          </p:nvSpPr>
          <p:spPr bwMode="auto">
            <a:xfrm>
              <a:off x="1581150" y="6813550"/>
              <a:ext cx="101600" cy="157163"/>
            </a:xfrm>
            <a:custGeom>
              <a:avLst/>
              <a:gdLst>
                <a:gd name="T0" fmla="*/ 50 w 64"/>
                <a:gd name="T1" fmla="*/ 5 h 99"/>
                <a:gd name="T2" fmla="*/ 64 w 64"/>
                <a:gd name="T3" fmla="*/ 99 h 99"/>
                <a:gd name="T4" fmla="*/ 0 w 64"/>
                <a:gd name="T5" fmla="*/ 37 h 99"/>
                <a:gd name="T6" fmla="*/ 50 w 64"/>
                <a:gd name="T7" fmla="*/ 0 h 99"/>
                <a:gd name="T8" fmla="*/ 50 w 64"/>
                <a:gd name="T9" fmla="*/ 5 h 99"/>
                <a:gd name="T10" fmla="*/ 50 w 64"/>
                <a:gd name="T11" fmla="*/ 5 h 99"/>
                <a:gd name="T12" fmla="*/ 58 w 64"/>
                <a:gd name="T13" fmla="*/ 88 h 99"/>
                <a:gd name="T14" fmla="*/ 48 w 64"/>
                <a:gd name="T15" fmla="*/ 8 h 99"/>
                <a:gd name="T16" fmla="*/ 5 w 64"/>
                <a:gd name="T17" fmla="*/ 40 h 99"/>
                <a:gd name="T18" fmla="*/ 58 w 64"/>
                <a:gd name="T19" fmla="*/ 88 h 99"/>
                <a:gd name="T20" fmla="*/ 58 w 64"/>
                <a:gd name="T21" fmla="*/ 88 h 99"/>
                <a:gd name="T22" fmla="*/ 50 w 64"/>
                <a:gd name="T23" fmla="*/ 5 h 99"/>
                <a:gd name="T24" fmla="*/ 48 w 64"/>
                <a:gd name="T25" fmla="*/ 5 h 99"/>
                <a:gd name="T26" fmla="*/ 50 w 64"/>
                <a:gd name="T27" fmla="*/ 5 h 99"/>
                <a:gd name="T28" fmla="*/ 50 w 64"/>
                <a:gd name="T2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99">
                  <a:moveTo>
                    <a:pt x="50" y="5"/>
                  </a:moveTo>
                  <a:lnTo>
                    <a:pt x="64" y="99"/>
                  </a:lnTo>
                  <a:lnTo>
                    <a:pt x="0" y="37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0" y="5"/>
                  </a:lnTo>
                  <a:close/>
                  <a:moveTo>
                    <a:pt x="58" y="88"/>
                  </a:moveTo>
                  <a:lnTo>
                    <a:pt x="48" y="8"/>
                  </a:lnTo>
                  <a:lnTo>
                    <a:pt x="5" y="40"/>
                  </a:lnTo>
                  <a:lnTo>
                    <a:pt x="58" y="88"/>
                  </a:lnTo>
                  <a:lnTo>
                    <a:pt x="58" y="88"/>
                  </a:lnTo>
                  <a:close/>
                  <a:moveTo>
                    <a:pt x="50" y="5"/>
                  </a:moveTo>
                  <a:lnTo>
                    <a:pt x="48" y="5"/>
                  </a:lnTo>
                  <a:lnTo>
                    <a:pt x="50" y="5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58" name="组合 1534"/>
          <p:cNvGrpSpPr/>
          <p:nvPr/>
        </p:nvGrpSpPr>
        <p:grpSpPr>
          <a:xfrm>
            <a:off x="2465093" y="818832"/>
            <a:ext cx="276226" cy="360363"/>
            <a:chOff x="969962" y="6146800"/>
            <a:chExt cx="276226" cy="360363"/>
          </a:xfrm>
        </p:grpSpPr>
        <p:sp>
          <p:nvSpPr>
            <p:cNvPr id="1048898" name="Freeform 326"/>
            <p:cNvSpPr/>
            <p:nvPr/>
          </p:nvSpPr>
          <p:spPr bwMode="auto">
            <a:xfrm>
              <a:off x="979487" y="6151563"/>
              <a:ext cx="266700" cy="220663"/>
            </a:xfrm>
            <a:custGeom>
              <a:avLst/>
              <a:gdLst>
                <a:gd name="T0" fmla="*/ 168 w 168"/>
                <a:gd name="T1" fmla="*/ 0 h 139"/>
                <a:gd name="T2" fmla="*/ 0 w 168"/>
                <a:gd name="T3" fmla="*/ 134 h 139"/>
                <a:gd name="T4" fmla="*/ 67 w 168"/>
                <a:gd name="T5" fmla="*/ 139 h 139"/>
                <a:gd name="T6" fmla="*/ 168 w 168"/>
                <a:gd name="T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39">
                  <a:moveTo>
                    <a:pt x="168" y="0"/>
                  </a:moveTo>
                  <a:lnTo>
                    <a:pt x="0" y="134"/>
                  </a:lnTo>
                  <a:lnTo>
                    <a:pt x="67" y="13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899" name="Freeform 327"/>
            <p:cNvSpPr/>
            <p:nvPr/>
          </p:nvSpPr>
          <p:spPr bwMode="auto">
            <a:xfrm>
              <a:off x="979487" y="6151563"/>
              <a:ext cx="266700" cy="220663"/>
            </a:xfrm>
            <a:custGeom>
              <a:avLst/>
              <a:gdLst>
                <a:gd name="T0" fmla="*/ 52 w 63"/>
                <a:gd name="T1" fmla="*/ 8 h 52"/>
                <a:gd name="T2" fmla="*/ 22 w 63"/>
                <a:gd name="T3" fmla="*/ 42 h 52"/>
                <a:gd name="T4" fmla="*/ 3 w 63"/>
                <a:gd name="T5" fmla="*/ 47 h 52"/>
                <a:gd name="T6" fmla="*/ 0 w 63"/>
                <a:gd name="T7" fmla="*/ 50 h 52"/>
                <a:gd name="T8" fmla="*/ 25 w 63"/>
                <a:gd name="T9" fmla="*/ 52 h 52"/>
                <a:gd name="T10" fmla="*/ 63 w 63"/>
                <a:gd name="T11" fmla="*/ 0 h 52"/>
                <a:gd name="T12" fmla="*/ 52 w 63"/>
                <a:gd name="T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2">
                  <a:moveTo>
                    <a:pt x="52" y="8"/>
                  </a:moveTo>
                  <a:cubicBezTo>
                    <a:pt x="44" y="22"/>
                    <a:pt x="36" y="36"/>
                    <a:pt x="22" y="42"/>
                  </a:cubicBezTo>
                  <a:cubicBezTo>
                    <a:pt x="17" y="44"/>
                    <a:pt x="12" y="48"/>
                    <a:pt x="3" y="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2" y="8"/>
                  </a:ln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0" name="Freeform 328"/>
            <p:cNvSpPr>
              <a:spLocks noEditPoints="1"/>
            </p:cNvSpPr>
            <p:nvPr/>
          </p:nvSpPr>
          <p:spPr bwMode="auto">
            <a:xfrm>
              <a:off x="969962" y="6146800"/>
              <a:ext cx="276225" cy="230188"/>
            </a:xfrm>
            <a:custGeom>
              <a:avLst/>
              <a:gdLst>
                <a:gd name="T0" fmla="*/ 174 w 174"/>
                <a:gd name="T1" fmla="*/ 3 h 145"/>
                <a:gd name="T2" fmla="*/ 73 w 174"/>
                <a:gd name="T3" fmla="*/ 145 h 145"/>
                <a:gd name="T4" fmla="*/ 0 w 174"/>
                <a:gd name="T5" fmla="*/ 137 h 145"/>
                <a:gd name="T6" fmla="*/ 171 w 174"/>
                <a:gd name="T7" fmla="*/ 0 h 145"/>
                <a:gd name="T8" fmla="*/ 174 w 174"/>
                <a:gd name="T9" fmla="*/ 3 h 145"/>
                <a:gd name="T10" fmla="*/ 174 w 174"/>
                <a:gd name="T11" fmla="*/ 3 h 145"/>
                <a:gd name="T12" fmla="*/ 174 w 174"/>
                <a:gd name="T13" fmla="*/ 3 h 145"/>
                <a:gd name="T14" fmla="*/ 174 w 174"/>
                <a:gd name="T15" fmla="*/ 3 h 145"/>
                <a:gd name="T16" fmla="*/ 70 w 174"/>
                <a:gd name="T17" fmla="*/ 142 h 145"/>
                <a:gd name="T18" fmla="*/ 163 w 174"/>
                <a:gd name="T19" fmla="*/ 11 h 145"/>
                <a:gd name="T20" fmla="*/ 8 w 174"/>
                <a:gd name="T21" fmla="*/ 134 h 145"/>
                <a:gd name="T22" fmla="*/ 70 w 174"/>
                <a:gd name="T23" fmla="*/ 142 h 145"/>
                <a:gd name="T24" fmla="*/ 70 w 174"/>
                <a:gd name="T25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45">
                  <a:moveTo>
                    <a:pt x="174" y="3"/>
                  </a:moveTo>
                  <a:lnTo>
                    <a:pt x="73" y="145"/>
                  </a:lnTo>
                  <a:lnTo>
                    <a:pt x="0" y="137"/>
                  </a:lnTo>
                  <a:lnTo>
                    <a:pt x="171" y="0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4" y="3"/>
                  </a:lnTo>
                  <a:close/>
                  <a:moveTo>
                    <a:pt x="70" y="142"/>
                  </a:moveTo>
                  <a:lnTo>
                    <a:pt x="163" y="11"/>
                  </a:lnTo>
                  <a:lnTo>
                    <a:pt x="8" y="134"/>
                  </a:lnTo>
                  <a:lnTo>
                    <a:pt x="70" y="142"/>
                  </a:lnTo>
                  <a:lnTo>
                    <a:pt x="70" y="142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1" name="Freeform 329"/>
            <p:cNvSpPr/>
            <p:nvPr/>
          </p:nvSpPr>
          <p:spPr bwMode="auto">
            <a:xfrm>
              <a:off x="1119187" y="6151563"/>
              <a:ext cx="127000" cy="279400"/>
            </a:xfrm>
            <a:custGeom>
              <a:avLst/>
              <a:gdLst>
                <a:gd name="T0" fmla="*/ 80 w 80"/>
                <a:gd name="T1" fmla="*/ 0 h 176"/>
                <a:gd name="T2" fmla="*/ 0 w 80"/>
                <a:gd name="T3" fmla="*/ 155 h 176"/>
                <a:gd name="T4" fmla="*/ 69 w 80"/>
                <a:gd name="T5" fmla="*/ 176 h 176"/>
                <a:gd name="T6" fmla="*/ 80 w 80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76">
                  <a:moveTo>
                    <a:pt x="80" y="0"/>
                  </a:moveTo>
                  <a:lnTo>
                    <a:pt x="0" y="155"/>
                  </a:lnTo>
                  <a:lnTo>
                    <a:pt x="69" y="17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2" name="Freeform 330"/>
            <p:cNvSpPr/>
            <p:nvPr/>
          </p:nvSpPr>
          <p:spPr bwMode="auto">
            <a:xfrm>
              <a:off x="1119187" y="6151563"/>
              <a:ext cx="127000" cy="279400"/>
            </a:xfrm>
            <a:custGeom>
              <a:avLst/>
              <a:gdLst>
                <a:gd name="T0" fmla="*/ 29 w 30"/>
                <a:gd name="T1" fmla="*/ 10 h 66"/>
                <a:gd name="T2" fmla="*/ 30 w 30"/>
                <a:gd name="T3" fmla="*/ 0 h 66"/>
                <a:gd name="T4" fmla="*/ 0 w 30"/>
                <a:gd name="T5" fmla="*/ 58 h 66"/>
                <a:gd name="T6" fmla="*/ 26 w 30"/>
                <a:gd name="T7" fmla="*/ 66 h 66"/>
                <a:gd name="T8" fmla="*/ 26 w 30"/>
                <a:gd name="T9" fmla="*/ 66 h 66"/>
                <a:gd name="T10" fmla="*/ 15 w 30"/>
                <a:gd name="T11" fmla="*/ 54 h 66"/>
                <a:gd name="T12" fmla="*/ 29 w 30"/>
                <a:gd name="T1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6">
                  <a:moveTo>
                    <a:pt x="29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3" y="61"/>
                    <a:pt x="18" y="57"/>
                    <a:pt x="15" y="54"/>
                  </a:cubicBezTo>
                  <a:cubicBezTo>
                    <a:pt x="4" y="44"/>
                    <a:pt x="21" y="25"/>
                    <a:pt x="29" y="10"/>
                  </a:cubicBez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3" name="Freeform 331"/>
            <p:cNvSpPr>
              <a:spLocks noEditPoints="1"/>
            </p:cNvSpPr>
            <p:nvPr/>
          </p:nvSpPr>
          <p:spPr bwMode="auto">
            <a:xfrm>
              <a:off x="1114425" y="6146800"/>
              <a:ext cx="131763" cy="288925"/>
            </a:xfrm>
            <a:custGeom>
              <a:avLst/>
              <a:gdLst>
                <a:gd name="T0" fmla="*/ 83 w 83"/>
                <a:gd name="T1" fmla="*/ 3 h 182"/>
                <a:gd name="T2" fmla="*/ 75 w 83"/>
                <a:gd name="T3" fmla="*/ 182 h 182"/>
                <a:gd name="T4" fmla="*/ 0 w 83"/>
                <a:gd name="T5" fmla="*/ 158 h 182"/>
                <a:gd name="T6" fmla="*/ 80 w 83"/>
                <a:gd name="T7" fmla="*/ 0 h 182"/>
                <a:gd name="T8" fmla="*/ 83 w 83"/>
                <a:gd name="T9" fmla="*/ 3 h 182"/>
                <a:gd name="T10" fmla="*/ 83 w 83"/>
                <a:gd name="T11" fmla="*/ 3 h 182"/>
                <a:gd name="T12" fmla="*/ 83 w 83"/>
                <a:gd name="T13" fmla="*/ 3 h 182"/>
                <a:gd name="T14" fmla="*/ 83 w 83"/>
                <a:gd name="T15" fmla="*/ 3 h 182"/>
                <a:gd name="T16" fmla="*/ 72 w 83"/>
                <a:gd name="T17" fmla="*/ 177 h 182"/>
                <a:gd name="T18" fmla="*/ 80 w 83"/>
                <a:gd name="T19" fmla="*/ 8 h 182"/>
                <a:gd name="T20" fmla="*/ 6 w 83"/>
                <a:gd name="T21" fmla="*/ 158 h 182"/>
                <a:gd name="T22" fmla="*/ 72 w 83"/>
                <a:gd name="T23" fmla="*/ 177 h 182"/>
                <a:gd name="T24" fmla="*/ 72 w 83"/>
                <a:gd name="T25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82">
                  <a:moveTo>
                    <a:pt x="83" y="3"/>
                  </a:moveTo>
                  <a:lnTo>
                    <a:pt x="75" y="182"/>
                  </a:lnTo>
                  <a:lnTo>
                    <a:pt x="0" y="158"/>
                  </a:lnTo>
                  <a:lnTo>
                    <a:pt x="80" y="0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close/>
                  <a:moveTo>
                    <a:pt x="72" y="177"/>
                  </a:moveTo>
                  <a:lnTo>
                    <a:pt x="80" y="8"/>
                  </a:lnTo>
                  <a:lnTo>
                    <a:pt x="6" y="158"/>
                  </a:lnTo>
                  <a:lnTo>
                    <a:pt x="72" y="177"/>
                  </a:lnTo>
                  <a:lnTo>
                    <a:pt x="72" y="177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4" name="Freeform 332"/>
            <p:cNvSpPr/>
            <p:nvPr/>
          </p:nvSpPr>
          <p:spPr bwMode="auto">
            <a:xfrm>
              <a:off x="1085850" y="6146800"/>
              <a:ext cx="160338" cy="352425"/>
            </a:xfrm>
            <a:custGeom>
              <a:avLst/>
              <a:gdLst>
                <a:gd name="T0" fmla="*/ 101 w 101"/>
                <a:gd name="T1" fmla="*/ 3 h 222"/>
                <a:gd name="T2" fmla="*/ 0 w 101"/>
                <a:gd name="T3" fmla="*/ 142 h 222"/>
                <a:gd name="T4" fmla="*/ 32 w 101"/>
                <a:gd name="T5" fmla="*/ 222 h 222"/>
                <a:gd name="T6" fmla="*/ 21 w 101"/>
                <a:gd name="T7" fmla="*/ 158 h 222"/>
                <a:gd name="T8" fmla="*/ 101 w 101"/>
                <a:gd name="T9" fmla="*/ 0 h 222"/>
                <a:gd name="T10" fmla="*/ 101 w 101"/>
                <a:gd name="T11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222">
                  <a:moveTo>
                    <a:pt x="101" y="3"/>
                  </a:moveTo>
                  <a:lnTo>
                    <a:pt x="0" y="142"/>
                  </a:lnTo>
                  <a:lnTo>
                    <a:pt x="32" y="222"/>
                  </a:lnTo>
                  <a:lnTo>
                    <a:pt x="21" y="158"/>
                  </a:lnTo>
                  <a:lnTo>
                    <a:pt x="101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5" name="Freeform 333"/>
            <p:cNvSpPr/>
            <p:nvPr/>
          </p:nvSpPr>
          <p:spPr bwMode="auto">
            <a:xfrm>
              <a:off x="1085850" y="6146800"/>
              <a:ext cx="160338" cy="352425"/>
            </a:xfrm>
            <a:custGeom>
              <a:avLst/>
              <a:gdLst>
                <a:gd name="T0" fmla="*/ 101 w 101"/>
                <a:gd name="T1" fmla="*/ 3 h 222"/>
                <a:gd name="T2" fmla="*/ 0 w 101"/>
                <a:gd name="T3" fmla="*/ 142 h 222"/>
                <a:gd name="T4" fmla="*/ 32 w 101"/>
                <a:gd name="T5" fmla="*/ 222 h 222"/>
                <a:gd name="T6" fmla="*/ 21 w 101"/>
                <a:gd name="T7" fmla="*/ 158 h 222"/>
                <a:gd name="T8" fmla="*/ 101 w 101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22">
                  <a:moveTo>
                    <a:pt x="101" y="3"/>
                  </a:moveTo>
                  <a:lnTo>
                    <a:pt x="0" y="142"/>
                  </a:lnTo>
                  <a:lnTo>
                    <a:pt x="32" y="222"/>
                  </a:lnTo>
                  <a:lnTo>
                    <a:pt x="21" y="158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6" name="Freeform 334"/>
            <p:cNvSpPr/>
            <p:nvPr/>
          </p:nvSpPr>
          <p:spPr bwMode="auto">
            <a:xfrm>
              <a:off x="1101725" y="6151563"/>
              <a:ext cx="139700" cy="347663"/>
            </a:xfrm>
            <a:custGeom>
              <a:avLst/>
              <a:gdLst>
                <a:gd name="T0" fmla="*/ 30 w 33"/>
                <a:gd name="T1" fmla="*/ 4 h 82"/>
                <a:gd name="T2" fmla="*/ 2 w 33"/>
                <a:gd name="T3" fmla="*/ 52 h 82"/>
                <a:gd name="T4" fmla="*/ 1 w 33"/>
                <a:gd name="T5" fmla="*/ 65 h 82"/>
                <a:gd name="T6" fmla="*/ 8 w 33"/>
                <a:gd name="T7" fmla="*/ 82 h 82"/>
                <a:gd name="T8" fmla="*/ 4 w 33"/>
                <a:gd name="T9" fmla="*/ 58 h 82"/>
                <a:gd name="T10" fmla="*/ 33 w 33"/>
                <a:gd name="T11" fmla="*/ 0 h 82"/>
                <a:gd name="T12" fmla="*/ 30 w 33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2">
                  <a:moveTo>
                    <a:pt x="30" y="4"/>
                  </a:moveTo>
                  <a:cubicBezTo>
                    <a:pt x="22" y="22"/>
                    <a:pt x="9" y="39"/>
                    <a:pt x="2" y="52"/>
                  </a:cubicBezTo>
                  <a:cubicBezTo>
                    <a:pt x="0" y="56"/>
                    <a:pt x="1" y="61"/>
                    <a:pt x="1" y="65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7" name="Freeform 335"/>
            <p:cNvSpPr/>
            <p:nvPr/>
          </p:nvSpPr>
          <p:spPr bwMode="auto">
            <a:xfrm>
              <a:off x="1241425" y="6146800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8" name="Freeform 336"/>
            <p:cNvSpPr>
              <a:spLocks noEditPoints="1"/>
            </p:cNvSpPr>
            <p:nvPr/>
          </p:nvSpPr>
          <p:spPr bwMode="auto">
            <a:xfrm>
              <a:off x="1081087" y="6146800"/>
              <a:ext cx="165100" cy="357188"/>
            </a:xfrm>
            <a:custGeom>
              <a:avLst/>
              <a:gdLst>
                <a:gd name="T0" fmla="*/ 37 w 104"/>
                <a:gd name="T1" fmla="*/ 222 h 225"/>
                <a:gd name="T2" fmla="*/ 35 w 104"/>
                <a:gd name="T3" fmla="*/ 225 h 225"/>
                <a:gd name="T4" fmla="*/ 0 w 104"/>
                <a:gd name="T5" fmla="*/ 142 h 225"/>
                <a:gd name="T6" fmla="*/ 101 w 104"/>
                <a:gd name="T7" fmla="*/ 3 h 225"/>
                <a:gd name="T8" fmla="*/ 101 w 104"/>
                <a:gd name="T9" fmla="*/ 0 h 225"/>
                <a:gd name="T10" fmla="*/ 104 w 104"/>
                <a:gd name="T11" fmla="*/ 0 h 225"/>
                <a:gd name="T12" fmla="*/ 104 w 104"/>
                <a:gd name="T13" fmla="*/ 3 h 225"/>
                <a:gd name="T14" fmla="*/ 104 w 104"/>
                <a:gd name="T15" fmla="*/ 3 h 225"/>
                <a:gd name="T16" fmla="*/ 104 w 104"/>
                <a:gd name="T17" fmla="*/ 3 h 225"/>
                <a:gd name="T18" fmla="*/ 24 w 104"/>
                <a:gd name="T19" fmla="*/ 158 h 225"/>
                <a:gd name="T20" fmla="*/ 37 w 104"/>
                <a:gd name="T21" fmla="*/ 222 h 225"/>
                <a:gd name="T22" fmla="*/ 37 w 104"/>
                <a:gd name="T23" fmla="*/ 222 h 225"/>
                <a:gd name="T24" fmla="*/ 21 w 104"/>
                <a:gd name="T25" fmla="*/ 158 h 225"/>
                <a:gd name="T26" fmla="*/ 91 w 104"/>
                <a:gd name="T27" fmla="*/ 22 h 225"/>
                <a:gd name="T28" fmla="*/ 3 w 104"/>
                <a:gd name="T29" fmla="*/ 145 h 225"/>
                <a:gd name="T30" fmla="*/ 29 w 104"/>
                <a:gd name="T31" fmla="*/ 209 h 225"/>
                <a:gd name="T32" fmla="*/ 21 w 104"/>
                <a:gd name="T33" fmla="*/ 158 h 225"/>
                <a:gd name="T34" fmla="*/ 21 w 104"/>
                <a:gd name="T35" fmla="*/ 15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225">
                  <a:moveTo>
                    <a:pt x="37" y="222"/>
                  </a:moveTo>
                  <a:lnTo>
                    <a:pt x="35" y="225"/>
                  </a:lnTo>
                  <a:lnTo>
                    <a:pt x="0" y="142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24" y="158"/>
                  </a:lnTo>
                  <a:lnTo>
                    <a:pt x="37" y="222"/>
                  </a:lnTo>
                  <a:lnTo>
                    <a:pt x="37" y="222"/>
                  </a:lnTo>
                  <a:close/>
                  <a:moveTo>
                    <a:pt x="21" y="158"/>
                  </a:moveTo>
                  <a:lnTo>
                    <a:pt x="91" y="22"/>
                  </a:lnTo>
                  <a:lnTo>
                    <a:pt x="3" y="145"/>
                  </a:lnTo>
                  <a:lnTo>
                    <a:pt x="29" y="209"/>
                  </a:lnTo>
                  <a:lnTo>
                    <a:pt x="21" y="158"/>
                  </a:lnTo>
                  <a:lnTo>
                    <a:pt x="21" y="158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09" name="Freeform 337"/>
            <p:cNvSpPr/>
            <p:nvPr/>
          </p:nvSpPr>
          <p:spPr bwMode="auto">
            <a:xfrm>
              <a:off x="1119187" y="6397625"/>
              <a:ext cx="58738" cy="101600"/>
            </a:xfrm>
            <a:custGeom>
              <a:avLst/>
              <a:gdLst>
                <a:gd name="T0" fmla="*/ 0 w 37"/>
                <a:gd name="T1" fmla="*/ 0 h 64"/>
                <a:gd name="T2" fmla="*/ 11 w 37"/>
                <a:gd name="T3" fmla="*/ 64 h 64"/>
                <a:gd name="T4" fmla="*/ 37 w 37"/>
                <a:gd name="T5" fmla="*/ 13 h 64"/>
                <a:gd name="T6" fmla="*/ 0 w 3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lnTo>
                    <a:pt x="11" y="64"/>
                  </a:lnTo>
                  <a:lnTo>
                    <a:pt x="3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10" name="Freeform 338"/>
            <p:cNvSpPr/>
            <p:nvPr/>
          </p:nvSpPr>
          <p:spPr bwMode="auto">
            <a:xfrm>
              <a:off x="1119187" y="6397625"/>
              <a:ext cx="58738" cy="101600"/>
            </a:xfrm>
            <a:custGeom>
              <a:avLst/>
              <a:gdLst>
                <a:gd name="T0" fmla="*/ 5 w 14"/>
                <a:gd name="T1" fmla="*/ 15 h 24"/>
                <a:gd name="T2" fmla="*/ 4 w 14"/>
                <a:gd name="T3" fmla="*/ 1 h 24"/>
                <a:gd name="T4" fmla="*/ 0 w 14"/>
                <a:gd name="T5" fmla="*/ 0 h 24"/>
                <a:gd name="T6" fmla="*/ 4 w 14"/>
                <a:gd name="T7" fmla="*/ 24 h 24"/>
                <a:gd name="T8" fmla="*/ 14 w 14"/>
                <a:gd name="T9" fmla="*/ 5 h 24"/>
                <a:gd name="T10" fmla="*/ 13 w 14"/>
                <a:gd name="T11" fmla="*/ 4 h 24"/>
                <a:gd name="T12" fmla="*/ 5 w 1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5" y="15"/>
                  </a:moveTo>
                  <a:cubicBezTo>
                    <a:pt x="3" y="11"/>
                    <a:pt x="3" y="4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8"/>
                    <a:pt x="9" y="12"/>
                    <a:pt x="5" y="15"/>
                  </a:cubicBez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11" name="Freeform 339"/>
            <p:cNvSpPr>
              <a:spLocks noEditPoints="1"/>
            </p:cNvSpPr>
            <p:nvPr/>
          </p:nvSpPr>
          <p:spPr bwMode="auto">
            <a:xfrm>
              <a:off x="1114425" y="6392863"/>
              <a:ext cx="68263" cy="114300"/>
            </a:xfrm>
            <a:custGeom>
              <a:avLst/>
              <a:gdLst>
                <a:gd name="T0" fmla="*/ 43 w 43"/>
                <a:gd name="T1" fmla="*/ 14 h 72"/>
                <a:gd name="T2" fmla="*/ 14 w 43"/>
                <a:gd name="T3" fmla="*/ 72 h 72"/>
                <a:gd name="T4" fmla="*/ 0 w 43"/>
                <a:gd name="T5" fmla="*/ 0 h 72"/>
                <a:gd name="T6" fmla="*/ 3 w 43"/>
                <a:gd name="T7" fmla="*/ 0 h 72"/>
                <a:gd name="T8" fmla="*/ 43 w 43"/>
                <a:gd name="T9" fmla="*/ 14 h 72"/>
                <a:gd name="T10" fmla="*/ 43 w 43"/>
                <a:gd name="T11" fmla="*/ 14 h 72"/>
                <a:gd name="T12" fmla="*/ 38 w 43"/>
                <a:gd name="T13" fmla="*/ 16 h 72"/>
                <a:gd name="T14" fmla="*/ 3 w 43"/>
                <a:gd name="T15" fmla="*/ 6 h 72"/>
                <a:gd name="T16" fmla="*/ 14 w 43"/>
                <a:gd name="T17" fmla="*/ 62 h 72"/>
                <a:gd name="T18" fmla="*/ 38 w 43"/>
                <a:gd name="T19" fmla="*/ 16 h 72"/>
                <a:gd name="T20" fmla="*/ 38 w 43"/>
                <a:gd name="T2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72">
                  <a:moveTo>
                    <a:pt x="43" y="14"/>
                  </a:moveTo>
                  <a:lnTo>
                    <a:pt x="14" y="72"/>
                  </a:lnTo>
                  <a:lnTo>
                    <a:pt x="0" y="0"/>
                  </a:lnTo>
                  <a:lnTo>
                    <a:pt x="3" y="0"/>
                  </a:lnTo>
                  <a:lnTo>
                    <a:pt x="43" y="14"/>
                  </a:lnTo>
                  <a:lnTo>
                    <a:pt x="43" y="14"/>
                  </a:lnTo>
                  <a:close/>
                  <a:moveTo>
                    <a:pt x="38" y="16"/>
                  </a:moveTo>
                  <a:lnTo>
                    <a:pt x="3" y="6"/>
                  </a:lnTo>
                  <a:lnTo>
                    <a:pt x="14" y="62"/>
                  </a:lnTo>
                  <a:lnTo>
                    <a:pt x="38" y="16"/>
                  </a:lnTo>
                  <a:lnTo>
                    <a:pt x="38" y="16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48912" name="Freeform 340"/>
          <p:cNvSpPr/>
          <p:nvPr/>
        </p:nvSpPr>
        <p:spPr bwMode="auto">
          <a:xfrm>
            <a:off x="11201344" y="2705382"/>
            <a:ext cx="461963" cy="357188"/>
          </a:xfrm>
          <a:custGeom>
            <a:avLst/>
            <a:gdLst>
              <a:gd name="T0" fmla="*/ 87 w 109"/>
              <a:gd name="T1" fmla="*/ 33 h 84"/>
              <a:gd name="T2" fmla="*/ 51 w 109"/>
              <a:gd name="T3" fmla="*/ 40 h 84"/>
              <a:gd name="T4" fmla="*/ 35 w 109"/>
              <a:gd name="T5" fmla="*/ 8 h 84"/>
              <a:gd name="T6" fmla="*/ 30 w 109"/>
              <a:gd name="T7" fmla="*/ 82 h 84"/>
              <a:gd name="T8" fmla="*/ 31 w 109"/>
              <a:gd name="T9" fmla="*/ 82 h 84"/>
              <a:gd name="T10" fmla="*/ 31 w 109"/>
              <a:gd name="T11" fmla="*/ 82 h 84"/>
              <a:gd name="T12" fmla="*/ 87 w 109"/>
              <a:gd name="T13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84">
                <a:moveTo>
                  <a:pt x="87" y="33"/>
                </a:moveTo>
                <a:cubicBezTo>
                  <a:pt x="73" y="23"/>
                  <a:pt x="56" y="36"/>
                  <a:pt x="51" y="40"/>
                </a:cubicBezTo>
                <a:cubicBezTo>
                  <a:pt x="51" y="33"/>
                  <a:pt x="50" y="12"/>
                  <a:pt x="35" y="8"/>
                </a:cubicBezTo>
                <a:cubicBezTo>
                  <a:pt x="8" y="0"/>
                  <a:pt x="0" y="47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77" y="84"/>
                  <a:pt x="109" y="49"/>
                  <a:pt x="87" y="33"/>
                </a:cubicBezTo>
                <a:close/>
              </a:path>
            </a:pathLst>
          </a:custGeom>
          <a:solidFill>
            <a:srgbClr val="D5D75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48913" name="Freeform 341"/>
          <p:cNvSpPr/>
          <p:nvPr/>
        </p:nvSpPr>
        <p:spPr bwMode="auto">
          <a:xfrm>
            <a:off x="11201344" y="2705382"/>
            <a:ext cx="461963" cy="357188"/>
          </a:xfrm>
          <a:custGeom>
            <a:avLst/>
            <a:gdLst>
              <a:gd name="T0" fmla="*/ 87 w 109"/>
              <a:gd name="T1" fmla="*/ 33 h 84"/>
              <a:gd name="T2" fmla="*/ 51 w 109"/>
              <a:gd name="T3" fmla="*/ 40 h 84"/>
              <a:gd name="T4" fmla="*/ 35 w 109"/>
              <a:gd name="T5" fmla="*/ 8 h 84"/>
              <a:gd name="T6" fmla="*/ 30 w 109"/>
              <a:gd name="T7" fmla="*/ 82 h 84"/>
              <a:gd name="T8" fmla="*/ 31 w 109"/>
              <a:gd name="T9" fmla="*/ 82 h 84"/>
              <a:gd name="T10" fmla="*/ 31 w 109"/>
              <a:gd name="T11" fmla="*/ 82 h 84"/>
              <a:gd name="T12" fmla="*/ 87 w 109"/>
              <a:gd name="T13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84">
                <a:moveTo>
                  <a:pt x="87" y="33"/>
                </a:moveTo>
                <a:cubicBezTo>
                  <a:pt x="73" y="23"/>
                  <a:pt x="56" y="36"/>
                  <a:pt x="51" y="40"/>
                </a:cubicBezTo>
                <a:cubicBezTo>
                  <a:pt x="51" y="33"/>
                  <a:pt x="50" y="12"/>
                  <a:pt x="35" y="8"/>
                </a:cubicBezTo>
                <a:cubicBezTo>
                  <a:pt x="8" y="0"/>
                  <a:pt x="0" y="47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77" y="84"/>
                  <a:pt x="109" y="49"/>
                  <a:pt x="87" y="33"/>
                </a:cubicBezTo>
                <a:close/>
              </a:path>
            </a:pathLst>
          </a:custGeom>
          <a:noFill/>
          <a:ln w="17463" cap="flat">
            <a:solidFill>
              <a:srgbClr val="A2651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48914" name="Freeform 342"/>
          <p:cNvSpPr/>
          <p:nvPr/>
        </p:nvSpPr>
        <p:spPr bwMode="auto">
          <a:xfrm>
            <a:off x="10828282" y="3062570"/>
            <a:ext cx="230188" cy="211138"/>
          </a:xfrm>
          <a:custGeom>
            <a:avLst/>
            <a:gdLst>
              <a:gd name="T0" fmla="*/ 33 w 54"/>
              <a:gd name="T1" fmla="*/ 7 h 50"/>
              <a:gd name="T2" fmla="*/ 28 w 54"/>
              <a:gd name="T3" fmla="*/ 25 h 50"/>
              <a:gd name="T4" fmla="*/ 9 w 54"/>
              <a:gd name="T5" fmla="*/ 25 h 50"/>
              <a:gd name="T6" fmla="*/ 43 w 54"/>
              <a:gd name="T7" fmla="*/ 44 h 50"/>
              <a:gd name="T8" fmla="*/ 43 w 54"/>
              <a:gd name="T9" fmla="*/ 44 h 50"/>
              <a:gd name="T10" fmla="*/ 43 w 54"/>
              <a:gd name="T11" fmla="*/ 44 h 50"/>
              <a:gd name="T12" fmla="*/ 33 w 54"/>
              <a:gd name="T13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0">
                <a:moveTo>
                  <a:pt x="33" y="7"/>
                </a:moveTo>
                <a:cubicBezTo>
                  <a:pt x="26" y="11"/>
                  <a:pt x="27" y="21"/>
                  <a:pt x="28" y="25"/>
                </a:cubicBezTo>
                <a:cubicBezTo>
                  <a:pt x="25" y="23"/>
                  <a:pt x="15" y="19"/>
                  <a:pt x="9" y="25"/>
                </a:cubicBezTo>
                <a:cubicBezTo>
                  <a:pt x="0" y="35"/>
                  <a:pt x="20" y="50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54" y="23"/>
                  <a:pt x="45" y="0"/>
                  <a:pt x="33" y="7"/>
                </a:cubicBezTo>
                <a:close/>
              </a:path>
            </a:pathLst>
          </a:custGeom>
          <a:solidFill>
            <a:srgbClr val="FCC73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48915" name="Freeform 343"/>
          <p:cNvSpPr/>
          <p:nvPr/>
        </p:nvSpPr>
        <p:spPr bwMode="auto">
          <a:xfrm>
            <a:off x="10828282" y="3062570"/>
            <a:ext cx="230188" cy="211138"/>
          </a:xfrm>
          <a:custGeom>
            <a:avLst/>
            <a:gdLst>
              <a:gd name="T0" fmla="*/ 33 w 54"/>
              <a:gd name="T1" fmla="*/ 7 h 50"/>
              <a:gd name="T2" fmla="*/ 28 w 54"/>
              <a:gd name="T3" fmla="*/ 25 h 50"/>
              <a:gd name="T4" fmla="*/ 9 w 54"/>
              <a:gd name="T5" fmla="*/ 25 h 50"/>
              <a:gd name="T6" fmla="*/ 43 w 54"/>
              <a:gd name="T7" fmla="*/ 44 h 50"/>
              <a:gd name="T8" fmla="*/ 43 w 54"/>
              <a:gd name="T9" fmla="*/ 44 h 50"/>
              <a:gd name="T10" fmla="*/ 43 w 54"/>
              <a:gd name="T11" fmla="*/ 44 h 50"/>
              <a:gd name="T12" fmla="*/ 33 w 54"/>
              <a:gd name="T13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0">
                <a:moveTo>
                  <a:pt x="33" y="7"/>
                </a:moveTo>
                <a:cubicBezTo>
                  <a:pt x="26" y="11"/>
                  <a:pt x="27" y="21"/>
                  <a:pt x="28" y="25"/>
                </a:cubicBezTo>
                <a:cubicBezTo>
                  <a:pt x="25" y="23"/>
                  <a:pt x="15" y="19"/>
                  <a:pt x="9" y="25"/>
                </a:cubicBezTo>
                <a:cubicBezTo>
                  <a:pt x="0" y="35"/>
                  <a:pt x="20" y="50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54" y="23"/>
                  <a:pt x="45" y="0"/>
                  <a:pt x="33" y="7"/>
                </a:cubicBezTo>
                <a:close/>
              </a:path>
            </a:pathLst>
          </a:custGeom>
          <a:noFill/>
          <a:ln w="17463" cap="flat">
            <a:solidFill>
              <a:srgbClr val="A2651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48916" name="Freeform 344"/>
          <p:cNvSpPr/>
          <p:nvPr/>
        </p:nvSpPr>
        <p:spPr bwMode="auto">
          <a:xfrm>
            <a:off x="10752082" y="2578382"/>
            <a:ext cx="271463" cy="211138"/>
          </a:xfrm>
          <a:custGeom>
            <a:avLst/>
            <a:gdLst>
              <a:gd name="T0" fmla="*/ 44 w 64"/>
              <a:gd name="T1" fmla="*/ 4 h 50"/>
              <a:gd name="T2" fmla="*/ 34 w 64"/>
              <a:gd name="T3" fmla="*/ 23 h 50"/>
              <a:gd name="T4" fmla="*/ 13 w 64"/>
              <a:gd name="T5" fmla="*/ 19 h 50"/>
              <a:gd name="T6" fmla="*/ 46 w 64"/>
              <a:gd name="T7" fmla="*/ 48 h 50"/>
              <a:gd name="T8" fmla="*/ 46 w 64"/>
              <a:gd name="T9" fmla="*/ 48 h 50"/>
              <a:gd name="T10" fmla="*/ 47 w 64"/>
              <a:gd name="T11" fmla="*/ 48 h 50"/>
              <a:gd name="T12" fmla="*/ 44 w 64"/>
              <a:gd name="T1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50">
                <a:moveTo>
                  <a:pt x="44" y="4"/>
                </a:moveTo>
                <a:cubicBezTo>
                  <a:pt x="35" y="7"/>
                  <a:pt x="34" y="19"/>
                  <a:pt x="34" y="23"/>
                </a:cubicBezTo>
                <a:cubicBezTo>
                  <a:pt x="31" y="21"/>
                  <a:pt x="21" y="14"/>
                  <a:pt x="13" y="19"/>
                </a:cubicBezTo>
                <a:cubicBezTo>
                  <a:pt x="0" y="29"/>
                  <a:pt x="19" y="50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64" y="28"/>
                  <a:pt x="60" y="0"/>
                  <a:pt x="44" y="4"/>
                </a:cubicBezTo>
                <a:close/>
              </a:path>
            </a:pathLst>
          </a:custGeom>
          <a:solidFill>
            <a:srgbClr val="A89D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48917" name="Freeform 345"/>
          <p:cNvSpPr/>
          <p:nvPr/>
        </p:nvSpPr>
        <p:spPr bwMode="auto">
          <a:xfrm>
            <a:off x="10752082" y="2578382"/>
            <a:ext cx="271463" cy="211138"/>
          </a:xfrm>
          <a:custGeom>
            <a:avLst/>
            <a:gdLst>
              <a:gd name="T0" fmla="*/ 44 w 64"/>
              <a:gd name="T1" fmla="*/ 4 h 50"/>
              <a:gd name="T2" fmla="*/ 34 w 64"/>
              <a:gd name="T3" fmla="*/ 23 h 50"/>
              <a:gd name="T4" fmla="*/ 13 w 64"/>
              <a:gd name="T5" fmla="*/ 19 h 50"/>
              <a:gd name="T6" fmla="*/ 46 w 64"/>
              <a:gd name="T7" fmla="*/ 48 h 50"/>
              <a:gd name="T8" fmla="*/ 46 w 64"/>
              <a:gd name="T9" fmla="*/ 48 h 50"/>
              <a:gd name="T10" fmla="*/ 47 w 64"/>
              <a:gd name="T11" fmla="*/ 48 h 50"/>
              <a:gd name="T12" fmla="*/ 44 w 64"/>
              <a:gd name="T1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50">
                <a:moveTo>
                  <a:pt x="44" y="4"/>
                </a:moveTo>
                <a:cubicBezTo>
                  <a:pt x="35" y="7"/>
                  <a:pt x="34" y="19"/>
                  <a:pt x="34" y="23"/>
                </a:cubicBezTo>
                <a:cubicBezTo>
                  <a:pt x="31" y="21"/>
                  <a:pt x="21" y="14"/>
                  <a:pt x="13" y="19"/>
                </a:cubicBezTo>
                <a:cubicBezTo>
                  <a:pt x="0" y="29"/>
                  <a:pt x="19" y="50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64" y="28"/>
                  <a:pt x="60" y="0"/>
                  <a:pt x="44" y="4"/>
                </a:cubicBezTo>
                <a:close/>
              </a:path>
            </a:pathLst>
          </a:custGeom>
          <a:noFill/>
          <a:ln w="17463" cap="flat">
            <a:solidFill>
              <a:srgbClr val="A2651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59" name="组合 1527"/>
          <p:cNvGrpSpPr/>
          <p:nvPr/>
        </p:nvGrpSpPr>
        <p:grpSpPr>
          <a:xfrm>
            <a:off x="7458705" y="578372"/>
            <a:ext cx="555626" cy="657225"/>
            <a:chOff x="4189412" y="5748338"/>
            <a:chExt cx="555626" cy="657225"/>
          </a:xfrm>
        </p:grpSpPr>
        <p:sp>
          <p:nvSpPr>
            <p:cNvPr id="1048918" name="Freeform 346"/>
            <p:cNvSpPr/>
            <p:nvPr/>
          </p:nvSpPr>
          <p:spPr bwMode="auto">
            <a:xfrm>
              <a:off x="4575175" y="6311900"/>
              <a:ext cx="114300" cy="93663"/>
            </a:xfrm>
            <a:custGeom>
              <a:avLst/>
              <a:gdLst>
                <a:gd name="T0" fmla="*/ 0 w 27"/>
                <a:gd name="T1" fmla="*/ 11 h 22"/>
                <a:gd name="T2" fmla="*/ 10 w 27"/>
                <a:gd name="T3" fmla="*/ 18 h 22"/>
                <a:gd name="T4" fmla="*/ 19 w 27"/>
                <a:gd name="T5" fmla="*/ 0 h 22"/>
                <a:gd name="T6" fmla="*/ 0 w 27"/>
                <a:gd name="T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3" y="22"/>
                    <a:pt x="10" y="18"/>
                  </a:cubicBezTo>
                  <a:cubicBezTo>
                    <a:pt x="16" y="14"/>
                    <a:pt x="27" y="12"/>
                    <a:pt x="19" y="0"/>
                  </a:cubicBezTo>
                  <a:cubicBezTo>
                    <a:pt x="19" y="0"/>
                    <a:pt x="12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19" name="Freeform 347"/>
            <p:cNvSpPr/>
            <p:nvPr/>
          </p:nvSpPr>
          <p:spPr bwMode="auto">
            <a:xfrm>
              <a:off x="4575175" y="6311900"/>
              <a:ext cx="114300" cy="93663"/>
            </a:xfrm>
            <a:custGeom>
              <a:avLst/>
              <a:gdLst>
                <a:gd name="T0" fmla="*/ 0 w 27"/>
                <a:gd name="T1" fmla="*/ 11 h 22"/>
                <a:gd name="T2" fmla="*/ 10 w 27"/>
                <a:gd name="T3" fmla="*/ 18 h 22"/>
                <a:gd name="T4" fmla="*/ 19 w 27"/>
                <a:gd name="T5" fmla="*/ 0 h 22"/>
                <a:gd name="T6" fmla="*/ 0 w 27"/>
                <a:gd name="T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3" y="22"/>
                    <a:pt x="10" y="18"/>
                  </a:cubicBezTo>
                  <a:cubicBezTo>
                    <a:pt x="16" y="14"/>
                    <a:pt x="27" y="12"/>
                    <a:pt x="19" y="0"/>
                  </a:cubicBezTo>
                  <a:cubicBezTo>
                    <a:pt x="19" y="0"/>
                    <a:pt x="12" y="8"/>
                    <a:pt x="0" y="11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0" name="Freeform 348"/>
            <p:cNvSpPr/>
            <p:nvPr/>
          </p:nvSpPr>
          <p:spPr bwMode="auto">
            <a:xfrm>
              <a:off x="4575175" y="6308725"/>
              <a:ext cx="84138" cy="55563"/>
            </a:xfrm>
            <a:custGeom>
              <a:avLst/>
              <a:gdLst>
                <a:gd name="T0" fmla="*/ 0 w 20"/>
                <a:gd name="T1" fmla="*/ 11 h 13"/>
                <a:gd name="T2" fmla="*/ 0 w 20"/>
                <a:gd name="T3" fmla="*/ 10 h 13"/>
                <a:gd name="T4" fmla="*/ 5 w 20"/>
                <a:gd name="T5" fmla="*/ 5 h 13"/>
                <a:gd name="T6" fmla="*/ 14 w 20"/>
                <a:gd name="T7" fmla="*/ 2 h 13"/>
                <a:gd name="T8" fmla="*/ 19 w 20"/>
                <a:gd name="T9" fmla="*/ 1 h 13"/>
                <a:gd name="T10" fmla="*/ 17 w 20"/>
                <a:gd name="T11" fmla="*/ 5 h 13"/>
                <a:gd name="T12" fmla="*/ 6 w 20"/>
                <a:gd name="T13" fmla="*/ 11 h 13"/>
                <a:gd name="T14" fmla="*/ 0 w 20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0" y="11"/>
                  </a:moveTo>
                  <a:cubicBezTo>
                    <a:pt x="0" y="11"/>
                    <a:pt x="0" y="10"/>
                    <a:pt x="0" y="10"/>
                  </a:cubicBezTo>
                  <a:cubicBezTo>
                    <a:pt x="1" y="8"/>
                    <a:pt x="3" y="6"/>
                    <a:pt x="5" y="5"/>
                  </a:cubicBezTo>
                  <a:cubicBezTo>
                    <a:pt x="8" y="4"/>
                    <a:pt x="11" y="3"/>
                    <a:pt x="14" y="2"/>
                  </a:cubicBezTo>
                  <a:cubicBezTo>
                    <a:pt x="15" y="1"/>
                    <a:pt x="18" y="0"/>
                    <a:pt x="19" y="1"/>
                  </a:cubicBezTo>
                  <a:cubicBezTo>
                    <a:pt x="20" y="2"/>
                    <a:pt x="18" y="4"/>
                    <a:pt x="17" y="5"/>
                  </a:cubicBezTo>
                  <a:cubicBezTo>
                    <a:pt x="14" y="7"/>
                    <a:pt x="10" y="9"/>
                    <a:pt x="6" y="11"/>
                  </a:cubicBezTo>
                  <a:cubicBezTo>
                    <a:pt x="4" y="12"/>
                    <a:pt x="0" y="13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1" name="Freeform 349"/>
            <p:cNvSpPr/>
            <p:nvPr/>
          </p:nvSpPr>
          <p:spPr bwMode="auto">
            <a:xfrm>
              <a:off x="4575175" y="6308725"/>
              <a:ext cx="84138" cy="55563"/>
            </a:xfrm>
            <a:custGeom>
              <a:avLst/>
              <a:gdLst>
                <a:gd name="T0" fmla="*/ 0 w 20"/>
                <a:gd name="T1" fmla="*/ 11 h 13"/>
                <a:gd name="T2" fmla="*/ 0 w 20"/>
                <a:gd name="T3" fmla="*/ 10 h 13"/>
                <a:gd name="T4" fmla="*/ 5 w 20"/>
                <a:gd name="T5" fmla="*/ 5 h 13"/>
                <a:gd name="T6" fmla="*/ 14 w 20"/>
                <a:gd name="T7" fmla="*/ 2 h 13"/>
                <a:gd name="T8" fmla="*/ 19 w 20"/>
                <a:gd name="T9" fmla="*/ 1 h 13"/>
                <a:gd name="T10" fmla="*/ 17 w 20"/>
                <a:gd name="T11" fmla="*/ 5 h 13"/>
                <a:gd name="T12" fmla="*/ 6 w 20"/>
                <a:gd name="T13" fmla="*/ 11 h 13"/>
                <a:gd name="T14" fmla="*/ 0 w 20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0" y="11"/>
                  </a:moveTo>
                  <a:cubicBezTo>
                    <a:pt x="0" y="11"/>
                    <a:pt x="0" y="10"/>
                    <a:pt x="0" y="10"/>
                  </a:cubicBezTo>
                  <a:cubicBezTo>
                    <a:pt x="1" y="8"/>
                    <a:pt x="3" y="6"/>
                    <a:pt x="5" y="5"/>
                  </a:cubicBezTo>
                  <a:cubicBezTo>
                    <a:pt x="8" y="4"/>
                    <a:pt x="11" y="3"/>
                    <a:pt x="14" y="2"/>
                  </a:cubicBezTo>
                  <a:cubicBezTo>
                    <a:pt x="15" y="1"/>
                    <a:pt x="18" y="0"/>
                    <a:pt x="19" y="1"/>
                  </a:cubicBezTo>
                  <a:cubicBezTo>
                    <a:pt x="20" y="2"/>
                    <a:pt x="18" y="4"/>
                    <a:pt x="17" y="5"/>
                  </a:cubicBezTo>
                  <a:cubicBezTo>
                    <a:pt x="14" y="7"/>
                    <a:pt x="10" y="9"/>
                    <a:pt x="6" y="11"/>
                  </a:cubicBezTo>
                  <a:cubicBezTo>
                    <a:pt x="4" y="12"/>
                    <a:pt x="0" y="13"/>
                    <a:pt x="0" y="11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2" name="Line 350"/>
            <p:cNvSpPr>
              <a:spLocks noChangeShapeType="1"/>
            </p:cNvSpPr>
            <p:nvPr/>
          </p:nvSpPr>
          <p:spPr bwMode="auto">
            <a:xfrm flipH="1" flipV="1">
              <a:off x="4478337" y="6207125"/>
              <a:ext cx="101600" cy="13493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3" name="Line 351"/>
            <p:cNvSpPr>
              <a:spLocks noChangeShapeType="1"/>
            </p:cNvSpPr>
            <p:nvPr/>
          </p:nvSpPr>
          <p:spPr bwMode="auto">
            <a:xfrm flipH="1" flipV="1">
              <a:off x="4494212" y="6167438"/>
              <a:ext cx="106363" cy="187325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4" name="Line 352"/>
            <p:cNvSpPr>
              <a:spLocks noChangeShapeType="1"/>
            </p:cNvSpPr>
            <p:nvPr/>
          </p:nvSpPr>
          <p:spPr bwMode="auto">
            <a:xfrm flipH="1" flipV="1">
              <a:off x="4579937" y="6167438"/>
              <a:ext cx="50800" cy="15398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5" name="Line 353"/>
            <p:cNvSpPr>
              <a:spLocks noChangeShapeType="1"/>
            </p:cNvSpPr>
            <p:nvPr/>
          </p:nvSpPr>
          <p:spPr bwMode="auto">
            <a:xfrm flipH="1" flipV="1">
              <a:off x="4600575" y="6113463"/>
              <a:ext cx="42863" cy="2206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6" name="Freeform 354"/>
            <p:cNvSpPr/>
            <p:nvPr/>
          </p:nvSpPr>
          <p:spPr bwMode="auto">
            <a:xfrm>
              <a:off x="4189412" y="5748338"/>
              <a:ext cx="550863" cy="530225"/>
            </a:xfrm>
            <a:custGeom>
              <a:avLst/>
              <a:gdLst>
                <a:gd name="T0" fmla="*/ 91 w 130"/>
                <a:gd name="T1" fmla="*/ 123 h 125"/>
                <a:gd name="T2" fmla="*/ 82 w 130"/>
                <a:gd name="T3" fmla="*/ 125 h 125"/>
                <a:gd name="T4" fmla="*/ 72 w 130"/>
                <a:gd name="T5" fmla="*/ 124 h 125"/>
                <a:gd name="T6" fmla="*/ 56 w 130"/>
                <a:gd name="T7" fmla="*/ 121 h 125"/>
                <a:gd name="T8" fmla="*/ 21 w 130"/>
                <a:gd name="T9" fmla="*/ 101 h 125"/>
                <a:gd name="T10" fmla="*/ 9 w 130"/>
                <a:gd name="T11" fmla="*/ 79 h 125"/>
                <a:gd name="T12" fmla="*/ 42 w 130"/>
                <a:gd name="T13" fmla="*/ 9 h 125"/>
                <a:gd name="T14" fmla="*/ 97 w 130"/>
                <a:gd name="T15" fmla="*/ 8 h 125"/>
                <a:gd name="T16" fmla="*/ 120 w 130"/>
                <a:gd name="T17" fmla="*/ 33 h 125"/>
                <a:gd name="T18" fmla="*/ 112 w 130"/>
                <a:gd name="T19" fmla="*/ 99 h 125"/>
                <a:gd name="T20" fmla="*/ 91 w 130"/>
                <a:gd name="T21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5">
                  <a:moveTo>
                    <a:pt x="91" y="123"/>
                  </a:moveTo>
                  <a:cubicBezTo>
                    <a:pt x="88" y="124"/>
                    <a:pt x="85" y="124"/>
                    <a:pt x="82" y="125"/>
                  </a:cubicBezTo>
                  <a:cubicBezTo>
                    <a:pt x="79" y="125"/>
                    <a:pt x="75" y="125"/>
                    <a:pt x="72" y="124"/>
                  </a:cubicBezTo>
                  <a:cubicBezTo>
                    <a:pt x="67" y="124"/>
                    <a:pt x="61" y="122"/>
                    <a:pt x="56" y="121"/>
                  </a:cubicBezTo>
                  <a:cubicBezTo>
                    <a:pt x="43" y="117"/>
                    <a:pt x="30" y="111"/>
                    <a:pt x="21" y="101"/>
                  </a:cubicBezTo>
                  <a:cubicBezTo>
                    <a:pt x="15" y="95"/>
                    <a:pt x="11" y="87"/>
                    <a:pt x="9" y="79"/>
                  </a:cubicBezTo>
                  <a:cubicBezTo>
                    <a:pt x="0" y="51"/>
                    <a:pt x="17" y="22"/>
                    <a:pt x="42" y="9"/>
                  </a:cubicBezTo>
                  <a:cubicBezTo>
                    <a:pt x="58" y="1"/>
                    <a:pt x="80" y="0"/>
                    <a:pt x="97" y="8"/>
                  </a:cubicBezTo>
                  <a:cubicBezTo>
                    <a:pt x="107" y="14"/>
                    <a:pt x="115" y="22"/>
                    <a:pt x="120" y="33"/>
                  </a:cubicBezTo>
                  <a:cubicBezTo>
                    <a:pt x="130" y="55"/>
                    <a:pt x="124" y="80"/>
                    <a:pt x="112" y="99"/>
                  </a:cubicBezTo>
                  <a:cubicBezTo>
                    <a:pt x="107" y="108"/>
                    <a:pt x="101" y="120"/>
                    <a:pt x="9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7" name="Freeform 355"/>
            <p:cNvSpPr/>
            <p:nvPr/>
          </p:nvSpPr>
          <p:spPr bwMode="auto">
            <a:xfrm>
              <a:off x="4189412" y="5748338"/>
              <a:ext cx="550863" cy="530225"/>
            </a:xfrm>
            <a:custGeom>
              <a:avLst/>
              <a:gdLst>
                <a:gd name="T0" fmla="*/ 91 w 130"/>
                <a:gd name="T1" fmla="*/ 123 h 125"/>
                <a:gd name="T2" fmla="*/ 82 w 130"/>
                <a:gd name="T3" fmla="*/ 125 h 125"/>
                <a:gd name="T4" fmla="*/ 72 w 130"/>
                <a:gd name="T5" fmla="*/ 124 h 125"/>
                <a:gd name="T6" fmla="*/ 56 w 130"/>
                <a:gd name="T7" fmla="*/ 121 h 125"/>
                <a:gd name="T8" fmla="*/ 21 w 130"/>
                <a:gd name="T9" fmla="*/ 101 h 125"/>
                <a:gd name="T10" fmla="*/ 9 w 130"/>
                <a:gd name="T11" fmla="*/ 79 h 125"/>
                <a:gd name="T12" fmla="*/ 42 w 130"/>
                <a:gd name="T13" fmla="*/ 9 h 125"/>
                <a:gd name="T14" fmla="*/ 97 w 130"/>
                <a:gd name="T15" fmla="*/ 8 h 125"/>
                <a:gd name="T16" fmla="*/ 120 w 130"/>
                <a:gd name="T17" fmla="*/ 33 h 125"/>
                <a:gd name="T18" fmla="*/ 112 w 130"/>
                <a:gd name="T19" fmla="*/ 99 h 125"/>
                <a:gd name="T20" fmla="*/ 91 w 130"/>
                <a:gd name="T21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5">
                  <a:moveTo>
                    <a:pt x="91" y="123"/>
                  </a:moveTo>
                  <a:cubicBezTo>
                    <a:pt x="88" y="124"/>
                    <a:pt x="85" y="124"/>
                    <a:pt x="82" y="125"/>
                  </a:cubicBezTo>
                  <a:cubicBezTo>
                    <a:pt x="79" y="125"/>
                    <a:pt x="75" y="125"/>
                    <a:pt x="72" y="124"/>
                  </a:cubicBezTo>
                  <a:cubicBezTo>
                    <a:pt x="67" y="124"/>
                    <a:pt x="61" y="122"/>
                    <a:pt x="56" y="121"/>
                  </a:cubicBezTo>
                  <a:cubicBezTo>
                    <a:pt x="43" y="117"/>
                    <a:pt x="30" y="111"/>
                    <a:pt x="21" y="101"/>
                  </a:cubicBezTo>
                  <a:cubicBezTo>
                    <a:pt x="15" y="95"/>
                    <a:pt x="11" y="87"/>
                    <a:pt x="9" y="79"/>
                  </a:cubicBezTo>
                  <a:cubicBezTo>
                    <a:pt x="0" y="51"/>
                    <a:pt x="17" y="22"/>
                    <a:pt x="42" y="9"/>
                  </a:cubicBezTo>
                  <a:cubicBezTo>
                    <a:pt x="58" y="1"/>
                    <a:pt x="80" y="0"/>
                    <a:pt x="97" y="8"/>
                  </a:cubicBezTo>
                  <a:cubicBezTo>
                    <a:pt x="107" y="14"/>
                    <a:pt x="115" y="22"/>
                    <a:pt x="120" y="33"/>
                  </a:cubicBezTo>
                  <a:cubicBezTo>
                    <a:pt x="130" y="55"/>
                    <a:pt x="124" y="80"/>
                    <a:pt x="112" y="99"/>
                  </a:cubicBezTo>
                  <a:cubicBezTo>
                    <a:pt x="107" y="108"/>
                    <a:pt x="101" y="120"/>
                    <a:pt x="91" y="123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8" name="Freeform 356"/>
            <p:cNvSpPr/>
            <p:nvPr/>
          </p:nvSpPr>
          <p:spPr bwMode="auto">
            <a:xfrm>
              <a:off x="4249737" y="5926138"/>
              <a:ext cx="474663" cy="319088"/>
            </a:xfrm>
            <a:custGeom>
              <a:avLst/>
              <a:gdLst>
                <a:gd name="T0" fmla="*/ 85 w 112"/>
                <a:gd name="T1" fmla="*/ 13 h 75"/>
                <a:gd name="T2" fmla="*/ 52 w 112"/>
                <a:gd name="T3" fmla="*/ 25 h 75"/>
                <a:gd name="T4" fmla="*/ 22 w 112"/>
                <a:gd name="T5" fmla="*/ 40 h 75"/>
                <a:gd name="T6" fmla="*/ 0 w 112"/>
                <a:gd name="T7" fmla="*/ 50 h 75"/>
                <a:gd name="T8" fmla="*/ 7 w 112"/>
                <a:gd name="T9" fmla="*/ 59 h 75"/>
                <a:gd name="T10" fmla="*/ 30 w 112"/>
                <a:gd name="T11" fmla="*/ 75 h 75"/>
                <a:gd name="T12" fmla="*/ 44 w 112"/>
                <a:gd name="T13" fmla="*/ 63 h 75"/>
                <a:gd name="T14" fmla="*/ 66 w 112"/>
                <a:gd name="T15" fmla="*/ 54 h 75"/>
                <a:gd name="T16" fmla="*/ 91 w 112"/>
                <a:gd name="T17" fmla="*/ 49 h 75"/>
                <a:gd name="T18" fmla="*/ 104 w 112"/>
                <a:gd name="T19" fmla="*/ 45 h 75"/>
                <a:gd name="T20" fmla="*/ 110 w 112"/>
                <a:gd name="T21" fmla="*/ 6 h 75"/>
                <a:gd name="T22" fmla="*/ 85 w 112"/>
                <a:gd name="T2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75">
                  <a:moveTo>
                    <a:pt x="85" y="13"/>
                  </a:moveTo>
                  <a:cubicBezTo>
                    <a:pt x="68" y="5"/>
                    <a:pt x="52" y="25"/>
                    <a:pt x="52" y="25"/>
                  </a:cubicBezTo>
                  <a:cubicBezTo>
                    <a:pt x="31" y="19"/>
                    <a:pt x="22" y="40"/>
                    <a:pt x="22" y="40"/>
                  </a:cubicBezTo>
                  <a:cubicBezTo>
                    <a:pt x="10" y="39"/>
                    <a:pt x="3" y="46"/>
                    <a:pt x="0" y="50"/>
                  </a:cubicBezTo>
                  <a:cubicBezTo>
                    <a:pt x="2" y="53"/>
                    <a:pt x="5" y="56"/>
                    <a:pt x="7" y="59"/>
                  </a:cubicBezTo>
                  <a:cubicBezTo>
                    <a:pt x="14" y="66"/>
                    <a:pt x="22" y="71"/>
                    <a:pt x="30" y="75"/>
                  </a:cubicBezTo>
                  <a:cubicBezTo>
                    <a:pt x="32" y="73"/>
                    <a:pt x="35" y="66"/>
                    <a:pt x="44" y="63"/>
                  </a:cubicBezTo>
                  <a:cubicBezTo>
                    <a:pt x="52" y="51"/>
                    <a:pt x="60" y="53"/>
                    <a:pt x="66" y="54"/>
                  </a:cubicBezTo>
                  <a:cubicBezTo>
                    <a:pt x="66" y="54"/>
                    <a:pt x="81" y="39"/>
                    <a:pt x="91" y="49"/>
                  </a:cubicBezTo>
                  <a:cubicBezTo>
                    <a:pt x="91" y="49"/>
                    <a:pt x="96" y="45"/>
                    <a:pt x="104" y="45"/>
                  </a:cubicBezTo>
                  <a:cubicBezTo>
                    <a:pt x="110" y="33"/>
                    <a:pt x="112" y="19"/>
                    <a:pt x="110" y="6"/>
                  </a:cubicBezTo>
                  <a:cubicBezTo>
                    <a:pt x="96" y="0"/>
                    <a:pt x="85" y="13"/>
                    <a:pt x="8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29" name="Freeform 357"/>
            <p:cNvSpPr/>
            <p:nvPr/>
          </p:nvSpPr>
          <p:spPr bwMode="auto">
            <a:xfrm>
              <a:off x="4270375" y="5934075"/>
              <a:ext cx="474663" cy="319088"/>
            </a:xfrm>
            <a:custGeom>
              <a:avLst/>
              <a:gdLst>
                <a:gd name="T0" fmla="*/ 85 w 112"/>
                <a:gd name="T1" fmla="*/ 14 h 75"/>
                <a:gd name="T2" fmla="*/ 52 w 112"/>
                <a:gd name="T3" fmla="*/ 26 h 75"/>
                <a:gd name="T4" fmla="*/ 22 w 112"/>
                <a:gd name="T5" fmla="*/ 41 h 75"/>
                <a:gd name="T6" fmla="*/ 0 w 112"/>
                <a:gd name="T7" fmla="*/ 50 h 75"/>
                <a:gd name="T8" fmla="*/ 7 w 112"/>
                <a:gd name="T9" fmla="*/ 59 h 75"/>
                <a:gd name="T10" fmla="*/ 30 w 112"/>
                <a:gd name="T11" fmla="*/ 75 h 75"/>
                <a:gd name="T12" fmla="*/ 44 w 112"/>
                <a:gd name="T13" fmla="*/ 64 h 75"/>
                <a:gd name="T14" fmla="*/ 66 w 112"/>
                <a:gd name="T15" fmla="*/ 54 h 75"/>
                <a:gd name="T16" fmla="*/ 91 w 112"/>
                <a:gd name="T17" fmla="*/ 50 h 75"/>
                <a:gd name="T18" fmla="*/ 104 w 112"/>
                <a:gd name="T19" fmla="*/ 46 h 75"/>
                <a:gd name="T20" fmla="*/ 110 w 112"/>
                <a:gd name="T21" fmla="*/ 7 h 75"/>
                <a:gd name="T22" fmla="*/ 85 w 112"/>
                <a:gd name="T2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75">
                  <a:moveTo>
                    <a:pt x="85" y="14"/>
                  </a:moveTo>
                  <a:cubicBezTo>
                    <a:pt x="67" y="5"/>
                    <a:pt x="52" y="26"/>
                    <a:pt x="52" y="26"/>
                  </a:cubicBezTo>
                  <a:cubicBezTo>
                    <a:pt x="31" y="19"/>
                    <a:pt x="22" y="41"/>
                    <a:pt x="22" y="41"/>
                  </a:cubicBezTo>
                  <a:cubicBezTo>
                    <a:pt x="10" y="40"/>
                    <a:pt x="3" y="46"/>
                    <a:pt x="0" y="50"/>
                  </a:cubicBezTo>
                  <a:cubicBezTo>
                    <a:pt x="2" y="54"/>
                    <a:pt x="4" y="57"/>
                    <a:pt x="7" y="59"/>
                  </a:cubicBezTo>
                  <a:cubicBezTo>
                    <a:pt x="13" y="67"/>
                    <a:pt x="21" y="72"/>
                    <a:pt x="30" y="75"/>
                  </a:cubicBezTo>
                  <a:cubicBezTo>
                    <a:pt x="32" y="73"/>
                    <a:pt x="34" y="66"/>
                    <a:pt x="44" y="64"/>
                  </a:cubicBezTo>
                  <a:cubicBezTo>
                    <a:pt x="51" y="52"/>
                    <a:pt x="59" y="54"/>
                    <a:pt x="66" y="54"/>
                  </a:cubicBezTo>
                  <a:cubicBezTo>
                    <a:pt x="66" y="54"/>
                    <a:pt x="80" y="39"/>
                    <a:pt x="91" y="50"/>
                  </a:cubicBezTo>
                  <a:cubicBezTo>
                    <a:pt x="91" y="50"/>
                    <a:pt x="95" y="45"/>
                    <a:pt x="104" y="46"/>
                  </a:cubicBezTo>
                  <a:cubicBezTo>
                    <a:pt x="109" y="33"/>
                    <a:pt x="112" y="20"/>
                    <a:pt x="110" y="7"/>
                  </a:cubicBezTo>
                  <a:cubicBezTo>
                    <a:pt x="96" y="0"/>
                    <a:pt x="85" y="14"/>
                    <a:pt x="85" y="14"/>
                  </a:cubicBezTo>
                  <a:close/>
                </a:path>
              </a:pathLst>
            </a:custGeom>
            <a:solidFill>
              <a:srgbClr val="FFD3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0" name="Freeform 358"/>
            <p:cNvSpPr/>
            <p:nvPr/>
          </p:nvSpPr>
          <p:spPr bwMode="auto">
            <a:xfrm>
              <a:off x="4249737" y="5926138"/>
              <a:ext cx="474663" cy="319088"/>
            </a:xfrm>
            <a:custGeom>
              <a:avLst/>
              <a:gdLst>
                <a:gd name="T0" fmla="*/ 85 w 112"/>
                <a:gd name="T1" fmla="*/ 13 h 75"/>
                <a:gd name="T2" fmla="*/ 52 w 112"/>
                <a:gd name="T3" fmla="*/ 25 h 75"/>
                <a:gd name="T4" fmla="*/ 22 w 112"/>
                <a:gd name="T5" fmla="*/ 40 h 75"/>
                <a:gd name="T6" fmla="*/ 0 w 112"/>
                <a:gd name="T7" fmla="*/ 50 h 75"/>
                <a:gd name="T8" fmla="*/ 7 w 112"/>
                <a:gd name="T9" fmla="*/ 59 h 75"/>
                <a:gd name="T10" fmla="*/ 30 w 112"/>
                <a:gd name="T11" fmla="*/ 75 h 75"/>
                <a:gd name="T12" fmla="*/ 44 w 112"/>
                <a:gd name="T13" fmla="*/ 63 h 75"/>
                <a:gd name="T14" fmla="*/ 66 w 112"/>
                <a:gd name="T15" fmla="*/ 54 h 75"/>
                <a:gd name="T16" fmla="*/ 91 w 112"/>
                <a:gd name="T17" fmla="*/ 49 h 75"/>
                <a:gd name="T18" fmla="*/ 104 w 112"/>
                <a:gd name="T19" fmla="*/ 45 h 75"/>
                <a:gd name="T20" fmla="*/ 110 w 112"/>
                <a:gd name="T21" fmla="*/ 6 h 75"/>
                <a:gd name="T22" fmla="*/ 85 w 112"/>
                <a:gd name="T2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75">
                  <a:moveTo>
                    <a:pt x="85" y="13"/>
                  </a:moveTo>
                  <a:cubicBezTo>
                    <a:pt x="68" y="5"/>
                    <a:pt x="52" y="25"/>
                    <a:pt x="52" y="25"/>
                  </a:cubicBezTo>
                  <a:cubicBezTo>
                    <a:pt x="31" y="19"/>
                    <a:pt x="22" y="40"/>
                    <a:pt x="22" y="40"/>
                  </a:cubicBezTo>
                  <a:cubicBezTo>
                    <a:pt x="10" y="39"/>
                    <a:pt x="3" y="46"/>
                    <a:pt x="0" y="50"/>
                  </a:cubicBezTo>
                  <a:cubicBezTo>
                    <a:pt x="2" y="53"/>
                    <a:pt x="5" y="56"/>
                    <a:pt x="7" y="59"/>
                  </a:cubicBezTo>
                  <a:cubicBezTo>
                    <a:pt x="14" y="66"/>
                    <a:pt x="22" y="71"/>
                    <a:pt x="30" y="75"/>
                  </a:cubicBezTo>
                  <a:cubicBezTo>
                    <a:pt x="32" y="73"/>
                    <a:pt x="35" y="66"/>
                    <a:pt x="44" y="63"/>
                  </a:cubicBezTo>
                  <a:cubicBezTo>
                    <a:pt x="52" y="51"/>
                    <a:pt x="60" y="53"/>
                    <a:pt x="66" y="54"/>
                  </a:cubicBezTo>
                  <a:cubicBezTo>
                    <a:pt x="66" y="54"/>
                    <a:pt x="81" y="39"/>
                    <a:pt x="91" y="49"/>
                  </a:cubicBezTo>
                  <a:cubicBezTo>
                    <a:pt x="91" y="49"/>
                    <a:pt x="96" y="45"/>
                    <a:pt x="104" y="45"/>
                  </a:cubicBezTo>
                  <a:cubicBezTo>
                    <a:pt x="110" y="33"/>
                    <a:pt x="112" y="19"/>
                    <a:pt x="110" y="6"/>
                  </a:cubicBezTo>
                  <a:cubicBezTo>
                    <a:pt x="96" y="0"/>
                    <a:pt x="85" y="13"/>
                    <a:pt x="85" y="13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1" name="Freeform 359"/>
            <p:cNvSpPr/>
            <p:nvPr/>
          </p:nvSpPr>
          <p:spPr bwMode="auto">
            <a:xfrm>
              <a:off x="4214812" y="5764213"/>
              <a:ext cx="441325" cy="247650"/>
            </a:xfrm>
            <a:custGeom>
              <a:avLst/>
              <a:gdLst>
                <a:gd name="T0" fmla="*/ 20 w 104"/>
                <a:gd name="T1" fmla="*/ 45 h 58"/>
                <a:gd name="T2" fmla="*/ 46 w 104"/>
                <a:gd name="T3" fmla="*/ 33 h 58"/>
                <a:gd name="T4" fmla="*/ 73 w 104"/>
                <a:gd name="T5" fmla="*/ 25 h 58"/>
                <a:gd name="T6" fmla="*/ 104 w 104"/>
                <a:gd name="T7" fmla="*/ 14 h 58"/>
                <a:gd name="T8" fmla="*/ 91 w 104"/>
                <a:gd name="T9" fmla="*/ 4 h 58"/>
                <a:gd name="T10" fmla="*/ 79 w 104"/>
                <a:gd name="T11" fmla="*/ 0 h 58"/>
                <a:gd name="T12" fmla="*/ 50 w 104"/>
                <a:gd name="T13" fmla="*/ 9 h 58"/>
                <a:gd name="T14" fmla="*/ 41 w 104"/>
                <a:gd name="T15" fmla="*/ 12 h 58"/>
                <a:gd name="T16" fmla="*/ 21 w 104"/>
                <a:gd name="T17" fmla="*/ 17 h 58"/>
                <a:gd name="T18" fmla="*/ 17 w 104"/>
                <a:gd name="T19" fmla="*/ 19 h 58"/>
                <a:gd name="T20" fmla="*/ 0 w 104"/>
                <a:gd name="T21" fmla="*/ 58 h 58"/>
                <a:gd name="T22" fmla="*/ 20 w 104"/>
                <a:gd name="T23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58">
                  <a:moveTo>
                    <a:pt x="20" y="45"/>
                  </a:moveTo>
                  <a:cubicBezTo>
                    <a:pt x="30" y="32"/>
                    <a:pt x="37" y="33"/>
                    <a:pt x="46" y="33"/>
                  </a:cubicBezTo>
                  <a:cubicBezTo>
                    <a:pt x="46" y="33"/>
                    <a:pt x="59" y="16"/>
                    <a:pt x="73" y="25"/>
                  </a:cubicBezTo>
                  <a:cubicBezTo>
                    <a:pt x="73" y="25"/>
                    <a:pt x="85" y="8"/>
                    <a:pt x="104" y="14"/>
                  </a:cubicBezTo>
                  <a:cubicBezTo>
                    <a:pt x="100" y="10"/>
                    <a:pt x="96" y="7"/>
                    <a:pt x="91" y="4"/>
                  </a:cubicBezTo>
                  <a:cubicBezTo>
                    <a:pt x="87" y="3"/>
                    <a:pt x="83" y="1"/>
                    <a:pt x="79" y="0"/>
                  </a:cubicBezTo>
                  <a:cubicBezTo>
                    <a:pt x="56" y="0"/>
                    <a:pt x="50" y="9"/>
                    <a:pt x="50" y="9"/>
                  </a:cubicBezTo>
                  <a:cubicBezTo>
                    <a:pt x="46" y="8"/>
                    <a:pt x="44" y="8"/>
                    <a:pt x="41" y="12"/>
                  </a:cubicBezTo>
                  <a:cubicBezTo>
                    <a:pt x="32" y="9"/>
                    <a:pt x="27" y="12"/>
                    <a:pt x="21" y="17"/>
                  </a:cubicBezTo>
                  <a:cubicBezTo>
                    <a:pt x="21" y="17"/>
                    <a:pt x="20" y="16"/>
                    <a:pt x="17" y="19"/>
                  </a:cubicBezTo>
                  <a:cubicBezTo>
                    <a:pt x="7" y="30"/>
                    <a:pt x="1" y="44"/>
                    <a:pt x="0" y="58"/>
                  </a:cubicBezTo>
                  <a:cubicBezTo>
                    <a:pt x="3" y="55"/>
                    <a:pt x="8" y="46"/>
                    <a:pt x="2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2" name="Freeform 360"/>
            <p:cNvSpPr/>
            <p:nvPr/>
          </p:nvSpPr>
          <p:spPr bwMode="auto">
            <a:xfrm>
              <a:off x="4232275" y="5776913"/>
              <a:ext cx="441325" cy="247650"/>
            </a:xfrm>
            <a:custGeom>
              <a:avLst/>
              <a:gdLst>
                <a:gd name="T0" fmla="*/ 20 w 104"/>
                <a:gd name="T1" fmla="*/ 45 h 58"/>
                <a:gd name="T2" fmla="*/ 46 w 104"/>
                <a:gd name="T3" fmla="*/ 33 h 58"/>
                <a:gd name="T4" fmla="*/ 73 w 104"/>
                <a:gd name="T5" fmla="*/ 25 h 58"/>
                <a:gd name="T6" fmla="*/ 104 w 104"/>
                <a:gd name="T7" fmla="*/ 14 h 58"/>
                <a:gd name="T8" fmla="*/ 91 w 104"/>
                <a:gd name="T9" fmla="*/ 4 h 58"/>
                <a:gd name="T10" fmla="*/ 79 w 104"/>
                <a:gd name="T11" fmla="*/ 0 h 58"/>
                <a:gd name="T12" fmla="*/ 50 w 104"/>
                <a:gd name="T13" fmla="*/ 9 h 58"/>
                <a:gd name="T14" fmla="*/ 41 w 104"/>
                <a:gd name="T15" fmla="*/ 12 h 58"/>
                <a:gd name="T16" fmla="*/ 21 w 104"/>
                <a:gd name="T17" fmla="*/ 17 h 58"/>
                <a:gd name="T18" fmla="*/ 17 w 104"/>
                <a:gd name="T19" fmla="*/ 19 h 58"/>
                <a:gd name="T20" fmla="*/ 0 w 104"/>
                <a:gd name="T21" fmla="*/ 58 h 58"/>
                <a:gd name="T22" fmla="*/ 20 w 104"/>
                <a:gd name="T23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58">
                  <a:moveTo>
                    <a:pt x="20" y="45"/>
                  </a:moveTo>
                  <a:cubicBezTo>
                    <a:pt x="30" y="32"/>
                    <a:pt x="37" y="33"/>
                    <a:pt x="46" y="33"/>
                  </a:cubicBezTo>
                  <a:cubicBezTo>
                    <a:pt x="46" y="33"/>
                    <a:pt x="59" y="16"/>
                    <a:pt x="73" y="25"/>
                  </a:cubicBezTo>
                  <a:cubicBezTo>
                    <a:pt x="73" y="25"/>
                    <a:pt x="85" y="8"/>
                    <a:pt x="104" y="14"/>
                  </a:cubicBezTo>
                  <a:cubicBezTo>
                    <a:pt x="100" y="10"/>
                    <a:pt x="96" y="7"/>
                    <a:pt x="91" y="4"/>
                  </a:cubicBezTo>
                  <a:cubicBezTo>
                    <a:pt x="87" y="2"/>
                    <a:pt x="83" y="1"/>
                    <a:pt x="79" y="0"/>
                  </a:cubicBezTo>
                  <a:cubicBezTo>
                    <a:pt x="56" y="0"/>
                    <a:pt x="50" y="9"/>
                    <a:pt x="50" y="9"/>
                  </a:cubicBezTo>
                  <a:cubicBezTo>
                    <a:pt x="46" y="8"/>
                    <a:pt x="44" y="7"/>
                    <a:pt x="41" y="12"/>
                  </a:cubicBezTo>
                  <a:cubicBezTo>
                    <a:pt x="32" y="9"/>
                    <a:pt x="27" y="12"/>
                    <a:pt x="21" y="17"/>
                  </a:cubicBezTo>
                  <a:cubicBezTo>
                    <a:pt x="21" y="17"/>
                    <a:pt x="20" y="16"/>
                    <a:pt x="17" y="19"/>
                  </a:cubicBezTo>
                  <a:cubicBezTo>
                    <a:pt x="7" y="30"/>
                    <a:pt x="1" y="44"/>
                    <a:pt x="0" y="58"/>
                  </a:cubicBezTo>
                  <a:cubicBezTo>
                    <a:pt x="3" y="55"/>
                    <a:pt x="8" y="46"/>
                    <a:pt x="20" y="45"/>
                  </a:cubicBezTo>
                  <a:close/>
                </a:path>
              </a:pathLst>
            </a:custGeom>
            <a:solidFill>
              <a:srgbClr val="FFD3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3" name="Freeform 361"/>
            <p:cNvSpPr/>
            <p:nvPr/>
          </p:nvSpPr>
          <p:spPr bwMode="auto">
            <a:xfrm>
              <a:off x="4214812" y="5764213"/>
              <a:ext cx="441325" cy="247650"/>
            </a:xfrm>
            <a:custGeom>
              <a:avLst/>
              <a:gdLst>
                <a:gd name="T0" fmla="*/ 20 w 104"/>
                <a:gd name="T1" fmla="*/ 45 h 58"/>
                <a:gd name="T2" fmla="*/ 46 w 104"/>
                <a:gd name="T3" fmla="*/ 33 h 58"/>
                <a:gd name="T4" fmla="*/ 73 w 104"/>
                <a:gd name="T5" fmla="*/ 25 h 58"/>
                <a:gd name="T6" fmla="*/ 104 w 104"/>
                <a:gd name="T7" fmla="*/ 14 h 58"/>
                <a:gd name="T8" fmla="*/ 91 w 104"/>
                <a:gd name="T9" fmla="*/ 4 h 58"/>
                <a:gd name="T10" fmla="*/ 79 w 104"/>
                <a:gd name="T11" fmla="*/ 0 h 58"/>
                <a:gd name="T12" fmla="*/ 50 w 104"/>
                <a:gd name="T13" fmla="*/ 9 h 58"/>
                <a:gd name="T14" fmla="*/ 41 w 104"/>
                <a:gd name="T15" fmla="*/ 12 h 58"/>
                <a:gd name="T16" fmla="*/ 21 w 104"/>
                <a:gd name="T17" fmla="*/ 17 h 58"/>
                <a:gd name="T18" fmla="*/ 17 w 104"/>
                <a:gd name="T19" fmla="*/ 19 h 58"/>
                <a:gd name="T20" fmla="*/ 0 w 104"/>
                <a:gd name="T21" fmla="*/ 58 h 58"/>
                <a:gd name="T22" fmla="*/ 20 w 104"/>
                <a:gd name="T23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58">
                  <a:moveTo>
                    <a:pt x="20" y="45"/>
                  </a:moveTo>
                  <a:cubicBezTo>
                    <a:pt x="30" y="32"/>
                    <a:pt x="37" y="33"/>
                    <a:pt x="46" y="33"/>
                  </a:cubicBezTo>
                  <a:cubicBezTo>
                    <a:pt x="46" y="33"/>
                    <a:pt x="59" y="16"/>
                    <a:pt x="73" y="25"/>
                  </a:cubicBezTo>
                  <a:cubicBezTo>
                    <a:pt x="73" y="25"/>
                    <a:pt x="85" y="8"/>
                    <a:pt x="104" y="14"/>
                  </a:cubicBezTo>
                  <a:cubicBezTo>
                    <a:pt x="100" y="10"/>
                    <a:pt x="96" y="7"/>
                    <a:pt x="91" y="4"/>
                  </a:cubicBezTo>
                  <a:cubicBezTo>
                    <a:pt x="87" y="3"/>
                    <a:pt x="83" y="1"/>
                    <a:pt x="79" y="0"/>
                  </a:cubicBezTo>
                  <a:cubicBezTo>
                    <a:pt x="56" y="0"/>
                    <a:pt x="50" y="9"/>
                    <a:pt x="50" y="9"/>
                  </a:cubicBezTo>
                  <a:cubicBezTo>
                    <a:pt x="46" y="8"/>
                    <a:pt x="44" y="8"/>
                    <a:pt x="41" y="12"/>
                  </a:cubicBezTo>
                  <a:cubicBezTo>
                    <a:pt x="32" y="9"/>
                    <a:pt x="27" y="12"/>
                    <a:pt x="21" y="17"/>
                  </a:cubicBezTo>
                  <a:cubicBezTo>
                    <a:pt x="21" y="17"/>
                    <a:pt x="20" y="16"/>
                    <a:pt x="17" y="19"/>
                  </a:cubicBezTo>
                  <a:cubicBezTo>
                    <a:pt x="7" y="30"/>
                    <a:pt x="1" y="44"/>
                    <a:pt x="0" y="58"/>
                  </a:cubicBezTo>
                  <a:cubicBezTo>
                    <a:pt x="3" y="55"/>
                    <a:pt x="8" y="46"/>
                    <a:pt x="20" y="45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60" name="组合 1554"/>
          <p:cNvGrpSpPr/>
          <p:nvPr/>
        </p:nvGrpSpPr>
        <p:grpSpPr>
          <a:xfrm>
            <a:off x="4993256" y="5463402"/>
            <a:ext cx="1373188" cy="704851"/>
            <a:chOff x="1571624" y="8137525"/>
            <a:chExt cx="1373188" cy="704851"/>
          </a:xfrm>
        </p:grpSpPr>
        <p:sp>
          <p:nvSpPr>
            <p:cNvPr id="1048934" name="Freeform 84"/>
            <p:cNvSpPr/>
            <p:nvPr/>
          </p:nvSpPr>
          <p:spPr bwMode="auto">
            <a:xfrm>
              <a:off x="1571624" y="8385176"/>
              <a:ext cx="1071563" cy="454025"/>
            </a:xfrm>
            <a:custGeom>
              <a:avLst/>
              <a:gdLst>
                <a:gd name="T0" fmla="*/ 133 w 253"/>
                <a:gd name="T1" fmla="*/ 90 h 107"/>
                <a:gd name="T2" fmla="*/ 16 w 253"/>
                <a:gd name="T3" fmla="*/ 107 h 107"/>
                <a:gd name="T4" fmla="*/ 13 w 253"/>
                <a:gd name="T5" fmla="*/ 81 h 107"/>
                <a:gd name="T6" fmla="*/ 38 w 253"/>
                <a:gd name="T7" fmla="*/ 79 h 107"/>
                <a:gd name="T8" fmla="*/ 43 w 253"/>
                <a:gd name="T9" fmla="*/ 40 h 107"/>
                <a:gd name="T10" fmla="*/ 72 w 253"/>
                <a:gd name="T11" fmla="*/ 44 h 107"/>
                <a:gd name="T12" fmla="*/ 98 w 253"/>
                <a:gd name="T13" fmla="*/ 9 h 107"/>
                <a:gd name="T14" fmla="*/ 121 w 253"/>
                <a:gd name="T15" fmla="*/ 29 h 107"/>
                <a:gd name="T16" fmla="*/ 146 w 253"/>
                <a:gd name="T17" fmla="*/ 34 h 107"/>
                <a:gd name="T18" fmla="*/ 177 w 253"/>
                <a:gd name="T19" fmla="*/ 3 h 107"/>
                <a:gd name="T20" fmla="*/ 197 w 253"/>
                <a:gd name="T21" fmla="*/ 38 h 107"/>
                <a:gd name="T22" fmla="*/ 229 w 253"/>
                <a:gd name="T23" fmla="*/ 39 h 107"/>
                <a:gd name="T24" fmla="*/ 225 w 253"/>
                <a:gd name="T25" fmla="*/ 63 h 107"/>
                <a:gd name="T26" fmla="*/ 248 w 253"/>
                <a:gd name="T27" fmla="*/ 85 h 107"/>
                <a:gd name="T28" fmla="*/ 133 w 253"/>
                <a:gd name="T29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107">
                  <a:moveTo>
                    <a:pt x="133" y="90"/>
                  </a:moveTo>
                  <a:cubicBezTo>
                    <a:pt x="91" y="93"/>
                    <a:pt x="50" y="102"/>
                    <a:pt x="16" y="107"/>
                  </a:cubicBezTo>
                  <a:cubicBezTo>
                    <a:pt x="16" y="107"/>
                    <a:pt x="0" y="99"/>
                    <a:pt x="13" y="81"/>
                  </a:cubicBezTo>
                  <a:cubicBezTo>
                    <a:pt x="13" y="81"/>
                    <a:pt x="25" y="73"/>
                    <a:pt x="38" y="79"/>
                  </a:cubicBezTo>
                  <a:cubicBezTo>
                    <a:pt x="38" y="79"/>
                    <a:pt x="16" y="56"/>
                    <a:pt x="43" y="40"/>
                  </a:cubicBezTo>
                  <a:cubicBezTo>
                    <a:pt x="43" y="40"/>
                    <a:pt x="61" y="30"/>
                    <a:pt x="72" y="44"/>
                  </a:cubicBezTo>
                  <a:cubicBezTo>
                    <a:pt x="72" y="44"/>
                    <a:pt x="64" y="11"/>
                    <a:pt x="98" y="9"/>
                  </a:cubicBezTo>
                  <a:cubicBezTo>
                    <a:pt x="98" y="9"/>
                    <a:pt x="122" y="9"/>
                    <a:pt x="121" y="29"/>
                  </a:cubicBezTo>
                  <a:cubicBezTo>
                    <a:pt x="121" y="29"/>
                    <a:pt x="139" y="18"/>
                    <a:pt x="146" y="34"/>
                  </a:cubicBezTo>
                  <a:cubicBezTo>
                    <a:pt x="146" y="34"/>
                    <a:pt x="142" y="0"/>
                    <a:pt x="177" y="3"/>
                  </a:cubicBezTo>
                  <a:cubicBezTo>
                    <a:pt x="177" y="3"/>
                    <a:pt x="205" y="7"/>
                    <a:pt x="197" y="38"/>
                  </a:cubicBezTo>
                  <a:cubicBezTo>
                    <a:pt x="197" y="38"/>
                    <a:pt x="212" y="22"/>
                    <a:pt x="229" y="39"/>
                  </a:cubicBezTo>
                  <a:cubicBezTo>
                    <a:pt x="229" y="39"/>
                    <a:pt x="237" y="53"/>
                    <a:pt x="225" y="63"/>
                  </a:cubicBezTo>
                  <a:cubicBezTo>
                    <a:pt x="225" y="63"/>
                    <a:pt x="253" y="60"/>
                    <a:pt x="248" y="85"/>
                  </a:cubicBezTo>
                  <a:cubicBezTo>
                    <a:pt x="248" y="85"/>
                    <a:pt x="194" y="85"/>
                    <a:pt x="133" y="90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5" name="Freeform 85"/>
            <p:cNvSpPr/>
            <p:nvPr/>
          </p:nvSpPr>
          <p:spPr bwMode="auto">
            <a:xfrm>
              <a:off x="1597024" y="8393113"/>
              <a:ext cx="1030288" cy="449263"/>
            </a:xfrm>
            <a:custGeom>
              <a:avLst/>
              <a:gdLst>
                <a:gd name="T0" fmla="*/ 241 w 243"/>
                <a:gd name="T1" fmla="*/ 73 h 106"/>
                <a:gd name="T2" fmla="*/ 220 w 243"/>
                <a:gd name="T3" fmla="*/ 61 h 106"/>
                <a:gd name="T4" fmla="*/ 217 w 243"/>
                <a:gd name="T5" fmla="*/ 61 h 106"/>
                <a:gd name="T6" fmla="*/ 224 w 243"/>
                <a:gd name="T7" fmla="*/ 43 h 106"/>
                <a:gd name="T8" fmla="*/ 217 w 243"/>
                <a:gd name="T9" fmla="*/ 33 h 106"/>
                <a:gd name="T10" fmla="*/ 203 w 243"/>
                <a:gd name="T11" fmla="*/ 30 h 106"/>
                <a:gd name="T12" fmla="*/ 192 w 243"/>
                <a:gd name="T13" fmla="*/ 37 h 106"/>
                <a:gd name="T14" fmla="*/ 190 w 243"/>
                <a:gd name="T15" fmla="*/ 37 h 106"/>
                <a:gd name="T16" fmla="*/ 191 w 243"/>
                <a:gd name="T17" fmla="*/ 20 h 106"/>
                <a:gd name="T18" fmla="*/ 168 w 243"/>
                <a:gd name="T19" fmla="*/ 2 h 106"/>
                <a:gd name="T20" fmla="*/ 159 w 243"/>
                <a:gd name="T21" fmla="*/ 3 h 106"/>
                <a:gd name="T22" fmla="*/ 142 w 243"/>
                <a:gd name="T23" fmla="*/ 32 h 106"/>
                <a:gd name="T24" fmla="*/ 123 w 243"/>
                <a:gd name="T25" fmla="*/ 24 h 106"/>
                <a:gd name="T26" fmla="*/ 116 w 243"/>
                <a:gd name="T27" fmla="*/ 27 h 106"/>
                <a:gd name="T28" fmla="*/ 114 w 243"/>
                <a:gd name="T29" fmla="*/ 28 h 106"/>
                <a:gd name="T30" fmla="*/ 114 w 243"/>
                <a:gd name="T31" fmla="*/ 22 h 106"/>
                <a:gd name="T32" fmla="*/ 92 w 243"/>
                <a:gd name="T33" fmla="*/ 8 h 106"/>
                <a:gd name="T34" fmla="*/ 84 w 243"/>
                <a:gd name="T35" fmla="*/ 9 h 106"/>
                <a:gd name="T36" fmla="*/ 67 w 243"/>
                <a:gd name="T37" fmla="*/ 41 h 106"/>
                <a:gd name="T38" fmla="*/ 67 w 243"/>
                <a:gd name="T39" fmla="*/ 42 h 106"/>
                <a:gd name="T40" fmla="*/ 65 w 243"/>
                <a:gd name="T41" fmla="*/ 43 h 106"/>
                <a:gd name="T42" fmla="*/ 44 w 243"/>
                <a:gd name="T43" fmla="*/ 35 h 106"/>
                <a:gd name="T44" fmla="*/ 38 w 243"/>
                <a:gd name="T45" fmla="*/ 38 h 106"/>
                <a:gd name="T46" fmla="*/ 26 w 243"/>
                <a:gd name="T47" fmla="*/ 63 h 106"/>
                <a:gd name="T48" fmla="*/ 34 w 243"/>
                <a:gd name="T49" fmla="*/ 77 h 106"/>
                <a:gd name="T50" fmla="*/ 16 w 243"/>
                <a:gd name="T51" fmla="*/ 75 h 106"/>
                <a:gd name="T52" fmla="*/ 4 w 243"/>
                <a:gd name="T53" fmla="*/ 87 h 106"/>
                <a:gd name="T54" fmla="*/ 3 w 243"/>
                <a:gd name="T55" fmla="*/ 95 h 106"/>
                <a:gd name="T56" fmla="*/ 12 w 243"/>
                <a:gd name="T57" fmla="*/ 104 h 106"/>
                <a:gd name="T58" fmla="*/ 12 w 243"/>
                <a:gd name="T59" fmla="*/ 106 h 106"/>
                <a:gd name="T60" fmla="*/ 1 w 243"/>
                <a:gd name="T61" fmla="*/ 96 h 106"/>
                <a:gd name="T62" fmla="*/ 2 w 243"/>
                <a:gd name="T63" fmla="*/ 86 h 106"/>
                <a:gd name="T64" fmla="*/ 16 w 243"/>
                <a:gd name="T65" fmla="*/ 73 h 106"/>
                <a:gd name="T66" fmla="*/ 30 w 243"/>
                <a:gd name="T67" fmla="*/ 74 h 106"/>
                <a:gd name="T68" fmla="*/ 25 w 243"/>
                <a:gd name="T69" fmla="*/ 63 h 106"/>
                <a:gd name="T70" fmla="*/ 37 w 243"/>
                <a:gd name="T71" fmla="*/ 36 h 106"/>
                <a:gd name="T72" fmla="*/ 44 w 243"/>
                <a:gd name="T73" fmla="*/ 33 h 106"/>
                <a:gd name="T74" fmla="*/ 64 w 243"/>
                <a:gd name="T75" fmla="*/ 38 h 106"/>
                <a:gd name="T76" fmla="*/ 84 w 243"/>
                <a:gd name="T77" fmla="*/ 7 h 106"/>
                <a:gd name="T78" fmla="*/ 92 w 243"/>
                <a:gd name="T79" fmla="*/ 6 h 106"/>
                <a:gd name="T80" fmla="*/ 116 w 243"/>
                <a:gd name="T81" fmla="*/ 22 h 106"/>
                <a:gd name="T82" fmla="*/ 116 w 243"/>
                <a:gd name="T83" fmla="*/ 25 h 106"/>
                <a:gd name="T84" fmla="*/ 123 w 243"/>
                <a:gd name="T85" fmla="*/ 22 h 106"/>
                <a:gd name="T86" fmla="*/ 139 w 243"/>
                <a:gd name="T87" fmla="*/ 28 h 106"/>
                <a:gd name="T88" fmla="*/ 158 w 243"/>
                <a:gd name="T89" fmla="*/ 1 h 106"/>
                <a:gd name="T90" fmla="*/ 168 w 243"/>
                <a:gd name="T91" fmla="*/ 0 h 106"/>
                <a:gd name="T92" fmla="*/ 193 w 243"/>
                <a:gd name="T93" fmla="*/ 19 h 106"/>
                <a:gd name="T94" fmla="*/ 193 w 243"/>
                <a:gd name="T95" fmla="*/ 33 h 106"/>
                <a:gd name="T96" fmla="*/ 202 w 243"/>
                <a:gd name="T97" fmla="*/ 28 h 106"/>
                <a:gd name="T98" fmla="*/ 218 w 243"/>
                <a:gd name="T99" fmla="*/ 31 h 106"/>
                <a:gd name="T100" fmla="*/ 226 w 243"/>
                <a:gd name="T101" fmla="*/ 43 h 106"/>
                <a:gd name="T102" fmla="*/ 222 w 243"/>
                <a:gd name="T103" fmla="*/ 59 h 106"/>
                <a:gd name="T104" fmla="*/ 243 w 243"/>
                <a:gd name="T105" fmla="*/ 73 h 106"/>
                <a:gd name="T106" fmla="*/ 243 w 243"/>
                <a:gd name="T107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106">
                  <a:moveTo>
                    <a:pt x="241" y="83"/>
                  </a:moveTo>
                  <a:cubicBezTo>
                    <a:pt x="241" y="79"/>
                    <a:pt x="241" y="76"/>
                    <a:pt x="241" y="73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38" y="60"/>
                    <a:pt x="220" y="61"/>
                    <a:pt x="220" y="61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24" y="55"/>
                    <a:pt x="225" y="49"/>
                    <a:pt x="224" y="43"/>
                  </a:cubicBezTo>
                  <a:cubicBezTo>
                    <a:pt x="224" y="43"/>
                    <a:pt x="224" y="43"/>
                    <a:pt x="224" y="43"/>
                  </a:cubicBezTo>
                  <a:cubicBezTo>
                    <a:pt x="223" y="39"/>
                    <a:pt x="220" y="35"/>
                    <a:pt x="217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1" y="29"/>
                    <a:pt x="206" y="29"/>
                    <a:pt x="203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196" y="31"/>
                    <a:pt x="192" y="37"/>
                    <a:pt x="192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0" y="37"/>
                    <a:pt x="190" y="37"/>
                    <a:pt x="190" y="37"/>
                  </a:cubicBezTo>
                  <a:cubicBezTo>
                    <a:pt x="192" y="30"/>
                    <a:pt x="192" y="24"/>
                    <a:pt x="191" y="20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87" y="3"/>
                    <a:pt x="168" y="2"/>
                    <a:pt x="16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4" y="2"/>
                    <a:pt x="161" y="2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37" y="8"/>
                    <a:pt x="142" y="32"/>
                    <a:pt x="142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6" y="23"/>
                    <a:pt x="129" y="23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9" y="25"/>
                    <a:pt x="116" y="27"/>
                    <a:pt x="116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5"/>
                    <a:pt x="114" y="23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0" y="7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89" y="8"/>
                    <a:pt x="87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15"/>
                    <a:pt x="66" y="37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9" y="34"/>
                    <a:pt x="50" y="34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1" y="36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6" y="46"/>
                    <a:pt x="25" y="55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71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29" y="75"/>
                    <a:pt x="22" y="74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1" y="77"/>
                    <a:pt x="6" y="80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90"/>
                    <a:pt x="2" y="93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4" y="102"/>
                    <a:pt x="12" y="104"/>
                    <a:pt x="12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3" y="104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3"/>
                    <a:pt x="0" y="90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5" y="79"/>
                    <a:pt x="10" y="75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72"/>
                    <a:pt x="25" y="73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8" y="72"/>
                    <a:pt x="26" y="68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55"/>
                    <a:pt x="24" y="45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40" y="34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9" y="32"/>
                    <a:pt x="58" y="32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30"/>
                    <a:pt x="63" y="12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6" y="7"/>
                    <a:pt x="89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112" y="5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3"/>
                    <a:pt x="116" y="24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8" y="24"/>
                    <a:pt x="120" y="23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8" y="21"/>
                    <a:pt x="135" y="21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0"/>
                    <a:pt x="141" y="5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61" y="0"/>
                    <a:pt x="164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88" y="1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4" y="23"/>
                    <a:pt x="194" y="28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5" y="31"/>
                    <a:pt x="198" y="29"/>
                    <a:pt x="202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6" y="27"/>
                    <a:pt x="212" y="27"/>
                    <a:pt x="218" y="31"/>
                  </a:cubicBezTo>
                  <a:cubicBezTo>
                    <a:pt x="218" y="31"/>
                    <a:pt x="218" y="31"/>
                    <a:pt x="218" y="31"/>
                  </a:cubicBezTo>
                  <a:cubicBezTo>
                    <a:pt x="222" y="33"/>
                    <a:pt x="224" y="38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7" y="48"/>
                    <a:pt x="226" y="54"/>
                    <a:pt x="222" y="59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8" y="59"/>
                    <a:pt x="240" y="61"/>
                    <a:pt x="243" y="73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3" y="76"/>
                    <a:pt x="243" y="79"/>
                    <a:pt x="243" y="83"/>
                  </a:cubicBezTo>
                  <a:cubicBezTo>
                    <a:pt x="243" y="83"/>
                    <a:pt x="243" y="83"/>
                    <a:pt x="243" y="83"/>
                  </a:cubicBezTo>
                  <a:cubicBezTo>
                    <a:pt x="241" y="83"/>
                    <a:pt x="241" y="83"/>
                    <a:pt x="241" y="83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6" name="Freeform 87"/>
            <p:cNvSpPr>
              <a:spLocks noEditPoints="1"/>
            </p:cNvSpPr>
            <p:nvPr/>
          </p:nvSpPr>
          <p:spPr bwMode="auto">
            <a:xfrm>
              <a:off x="1936749" y="8515351"/>
              <a:ext cx="147638" cy="90488"/>
            </a:xfrm>
            <a:custGeom>
              <a:avLst/>
              <a:gdLst>
                <a:gd name="T0" fmla="*/ 18 w 35"/>
                <a:gd name="T1" fmla="*/ 19 h 21"/>
                <a:gd name="T2" fmla="*/ 14 w 35"/>
                <a:gd name="T3" fmla="*/ 17 h 21"/>
                <a:gd name="T4" fmla="*/ 14 w 35"/>
                <a:gd name="T5" fmla="*/ 17 h 21"/>
                <a:gd name="T6" fmla="*/ 6 w 35"/>
                <a:gd name="T7" fmla="*/ 16 h 21"/>
                <a:gd name="T8" fmla="*/ 6 w 35"/>
                <a:gd name="T9" fmla="*/ 16 h 21"/>
                <a:gd name="T10" fmla="*/ 1 w 35"/>
                <a:gd name="T11" fmla="*/ 10 h 21"/>
                <a:gd name="T12" fmla="*/ 1 w 35"/>
                <a:gd name="T13" fmla="*/ 10 h 21"/>
                <a:gd name="T14" fmla="*/ 1 w 35"/>
                <a:gd name="T15" fmla="*/ 4 h 21"/>
                <a:gd name="T16" fmla="*/ 1 w 35"/>
                <a:gd name="T17" fmla="*/ 4 h 21"/>
                <a:gd name="T18" fmla="*/ 1 w 35"/>
                <a:gd name="T19" fmla="*/ 4 h 21"/>
                <a:gd name="T20" fmla="*/ 3 w 35"/>
                <a:gd name="T21" fmla="*/ 5 h 21"/>
                <a:gd name="T22" fmla="*/ 3 w 35"/>
                <a:gd name="T23" fmla="*/ 10 h 21"/>
                <a:gd name="T24" fmla="*/ 3 w 35"/>
                <a:gd name="T25" fmla="*/ 10 h 21"/>
                <a:gd name="T26" fmla="*/ 7 w 35"/>
                <a:gd name="T27" fmla="*/ 14 h 21"/>
                <a:gd name="T28" fmla="*/ 7 w 35"/>
                <a:gd name="T29" fmla="*/ 14 h 21"/>
                <a:gd name="T30" fmla="*/ 13 w 35"/>
                <a:gd name="T31" fmla="*/ 15 h 21"/>
                <a:gd name="T32" fmla="*/ 13 w 35"/>
                <a:gd name="T33" fmla="*/ 15 h 21"/>
                <a:gd name="T34" fmla="*/ 12 w 35"/>
                <a:gd name="T35" fmla="*/ 12 h 21"/>
                <a:gd name="T36" fmla="*/ 12 w 35"/>
                <a:gd name="T37" fmla="*/ 12 h 21"/>
                <a:gd name="T38" fmla="*/ 16 w 35"/>
                <a:gd name="T39" fmla="*/ 0 h 21"/>
                <a:gd name="T40" fmla="*/ 16 w 35"/>
                <a:gd name="T41" fmla="*/ 0 h 21"/>
                <a:gd name="T42" fmla="*/ 17 w 35"/>
                <a:gd name="T43" fmla="*/ 0 h 21"/>
                <a:gd name="T44" fmla="*/ 17 w 35"/>
                <a:gd name="T45" fmla="*/ 0 h 21"/>
                <a:gd name="T46" fmla="*/ 22 w 35"/>
                <a:gd name="T47" fmla="*/ 5 h 21"/>
                <a:gd name="T48" fmla="*/ 22 w 35"/>
                <a:gd name="T49" fmla="*/ 5 h 21"/>
                <a:gd name="T50" fmla="*/ 23 w 35"/>
                <a:gd name="T51" fmla="*/ 9 h 21"/>
                <a:gd name="T52" fmla="*/ 23 w 35"/>
                <a:gd name="T53" fmla="*/ 9 h 21"/>
                <a:gd name="T54" fmla="*/ 16 w 35"/>
                <a:gd name="T55" fmla="*/ 16 h 21"/>
                <a:gd name="T56" fmla="*/ 16 w 35"/>
                <a:gd name="T57" fmla="*/ 16 h 21"/>
                <a:gd name="T58" fmla="*/ 18 w 35"/>
                <a:gd name="T59" fmla="*/ 18 h 21"/>
                <a:gd name="T60" fmla="*/ 18 w 35"/>
                <a:gd name="T61" fmla="*/ 18 h 21"/>
                <a:gd name="T62" fmla="*/ 26 w 35"/>
                <a:gd name="T63" fmla="*/ 19 h 21"/>
                <a:gd name="T64" fmla="*/ 26 w 35"/>
                <a:gd name="T65" fmla="*/ 19 h 21"/>
                <a:gd name="T66" fmla="*/ 33 w 35"/>
                <a:gd name="T67" fmla="*/ 14 h 21"/>
                <a:gd name="T68" fmla="*/ 33 w 35"/>
                <a:gd name="T69" fmla="*/ 14 h 21"/>
                <a:gd name="T70" fmla="*/ 35 w 35"/>
                <a:gd name="T71" fmla="*/ 15 h 21"/>
                <a:gd name="T72" fmla="*/ 27 w 35"/>
                <a:gd name="T73" fmla="*/ 21 h 21"/>
                <a:gd name="T74" fmla="*/ 27 w 35"/>
                <a:gd name="T75" fmla="*/ 21 h 21"/>
                <a:gd name="T76" fmla="*/ 18 w 35"/>
                <a:gd name="T77" fmla="*/ 19 h 21"/>
                <a:gd name="T78" fmla="*/ 14 w 35"/>
                <a:gd name="T79" fmla="*/ 5 h 21"/>
                <a:gd name="T80" fmla="*/ 13 w 35"/>
                <a:gd name="T81" fmla="*/ 11 h 21"/>
                <a:gd name="T82" fmla="*/ 13 w 35"/>
                <a:gd name="T83" fmla="*/ 11 h 21"/>
                <a:gd name="T84" fmla="*/ 15 w 35"/>
                <a:gd name="T85" fmla="*/ 15 h 21"/>
                <a:gd name="T86" fmla="*/ 15 w 35"/>
                <a:gd name="T87" fmla="*/ 15 h 21"/>
                <a:gd name="T88" fmla="*/ 21 w 35"/>
                <a:gd name="T89" fmla="*/ 8 h 21"/>
                <a:gd name="T90" fmla="*/ 21 w 35"/>
                <a:gd name="T91" fmla="*/ 8 h 21"/>
                <a:gd name="T92" fmla="*/ 21 w 35"/>
                <a:gd name="T93" fmla="*/ 5 h 21"/>
                <a:gd name="T94" fmla="*/ 21 w 35"/>
                <a:gd name="T95" fmla="*/ 5 h 21"/>
                <a:gd name="T96" fmla="*/ 17 w 35"/>
                <a:gd name="T97" fmla="*/ 2 h 21"/>
                <a:gd name="T98" fmla="*/ 17 w 35"/>
                <a:gd name="T99" fmla="*/ 2 h 21"/>
                <a:gd name="T100" fmla="*/ 16 w 35"/>
                <a:gd name="T101" fmla="*/ 2 h 21"/>
                <a:gd name="T102" fmla="*/ 16 w 35"/>
                <a:gd name="T103" fmla="*/ 2 h 21"/>
                <a:gd name="T104" fmla="*/ 16 w 35"/>
                <a:gd name="T105" fmla="*/ 2 h 21"/>
                <a:gd name="T106" fmla="*/ 16 w 35"/>
                <a:gd name="T107" fmla="*/ 2 h 21"/>
                <a:gd name="T108" fmla="*/ 14 w 35"/>
                <a:gd name="T10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21">
                  <a:moveTo>
                    <a:pt x="18" y="19"/>
                  </a:moveTo>
                  <a:cubicBezTo>
                    <a:pt x="16" y="19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2" y="17"/>
                    <a:pt x="9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5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5"/>
                    <a:pt x="11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7"/>
                    <a:pt x="12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12"/>
                    <a:pt x="20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4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8"/>
                    <a:pt x="32" y="15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1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4" y="21"/>
                    <a:pt x="21" y="21"/>
                    <a:pt x="18" y="19"/>
                  </a:cubicBezTo>
                  <a:close/>
                  <a:moveTo>
                    <a:pt x="14" y="5"/>
                  </a:moveTo>
                  <a:cubicBezTo>
                    <a:pt x="13" y="7"/>
                    <a:pt x="13" y="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4"/>
                    <a:pt x="20" y="11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19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3"/>
                    <a:pt x="14" y="4"/>
                    <a:pt x="14" y="5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7" name="Freeform 88"/>
            <p:cNvSpPr>
              <a:spLocks noEditPoints="1"/>
            </p:cNvSpPr>
            <p:nvPr/>
          </p:nvSpPr>
          <p:spPr bwMode="auto">
            <a:xfrm>
              <a:off x="1931987" y="8634413"/>
              <a:ext cx="195263" cy="115888"/>
            </a:xfrm>
            <a:custGeom>
              <a:avLst/>
              <a:gdLst>
                <a:gd name="T0" fmla="*/ 17 w 46"/>
                <a:gd name="T1" fmla="*/ 21 h 27"/>
                <a:gd name="T2" fmla="*/ 16 w 46"/>
                <a:gd name="T3" fmla="*/ 22 h 27"/>
                <a:gd name="T4" fmla="*/ 16 w 46"/>
                <a:gd name="T5" fmla="*/ 22 h 27"/>
                <a:gd name="T6" fmla="*/ 15 w 46"/>
                <a:gd name="T7" fmla="*/ 22 h 27"/>
                <a:gd name="T8" fmla="*/ 15 w 46"/>
                <a:gd name="T9" fmla="*/ 22 h 27"/>
                <a:gd name="T10" fmla="*/ 0 w 46"/>
                <a:gd name="T11" fmla="*/ 14 h 27"/>
                <a:gd name="T12" fmla="*/ 0 w 46"/>
                <a:gd name="T13" fmla="*/ 14 h 27"/>
                <a:gd name="T14" fmla="*/ 0 w 46"/>
                <a:gd name="T15" fmla="*/ 11 h 27"/>
                <a:gd name="T16" fmla="*/ 0 w 46"/>
                <a:gd name="T17" fmla="*/ 11 h 27"/>
                <a:gd name="T18" fmla="*/ 7 w 46"/>
                <a:gd name="T19" fmla="*/ 0 h 27"/>
                <a:gd name="T20" fmla="*/ 7 w 46"/>
                <a:gd name="T21" fmla="*/ 0 h 27"/>
                <a:gd name="T22" fmla="*/ 8 w 46"/>
                <a:gd name="T23" fmla="*/ 2 h 27"/>
                <a:gd name="T24" fmla="*/ 2 w 46"/>
                <a:gd name="T25" fmla="*/ 11 h 27"/>
                <a:gd name="T26" fmla="*/ 2 w 46"/>
                <a:gd name="T27" fmla="*/ 11 h 27"/>
                <a:gd name="T28" fmla="*/ 2 w 46"/>
                <a:gd name="T29" fmla="*/ 14 h 27"/>
                <a:gd name="T30" fmla="*/ 2 w 46"/>
                <a:gd name="T31" fmla="*/ 14 h 27"/>
                <a:gd name="T32" fmla="*/ 15 w 46"/>
                <a:gd name="T33" fmla="*/ 20 h 27"/>
                <a:gd name="T34" fmla="*/ 15 w 46"/>
                <a:gd name="T35" fmla="*/ 20 h 27"/>
                <a:gd name="T36" fmla="*/ 15 w 46"/>
                <a:gd name="T37" fmla="*/ 20 h 27"/>
                <a:gd name="T38" fmla="*/ 15 w 46"/>
                <a:gd name="T39" fmla="*/ 20 h 27"/>
                <a:gd name="T40" fmla="*/ 13 w 46"/>
                <a:gd name="T41" fmla="*/ 16 h 27"/>
                <a:gd name="T42" fmla="*/ 13 w 46"/>
                <a:gd name="T43" fmla="*/ 16 h 27"/>
                <a:gd name="T44" fmla="*/ 13 w 46"/>
                <a:gd name="T45" fmla="*/ 15 h 27"/>
                <a:gd name="T46" fmla="*/ 13 w 46"/>
                <a:gd name="T47" fmla="*/ 15 h 27"/>
                <a:gd name="T48" fmla="*/ 17 w 46"/>
                <a:gd name="T49" fmla="*/ 7 h 27"/>
                <a:gd name="T50" fmla="*/ 17 w 46"/>
                <a:gd name="T51" fmla="*/ 7 h 27"/>
                <a:gd name="T52" fmla="*/ 22 w 46"/>
                <a:gd name="T53" fmla="*/ 8 h 27"/>
                <a:gd name="T54" fmla="*/ 22 w 46"/>
                <a:gd name="T55" fmla="*/ 8 h 27"/>
                <a:gd name="T56" fmla="*/ 23 w 46"/>
                <a:gd name="T57" fmla="*/ 10 h 27"/>
                <a:gd name="T58" fmla="*/ 23 w 46"/>
                <a:gd name="T59" fmla="*/ 10 h 27"/>
                <a:gd name="T60" fmla="*/ 19 w 46"/>
                <a:gd name="T61" fmla="*/ 20 h 27"/>
                <a:gd name="T62" fmla="*/ 19 w 46"/>
                <a:gd name="T63" fmla="*/ 20 h 27"/>
                <a:gd name="T64" fmla="*/ 35 w 46"/>
                <a:gd name="T65" fmla="*/ 23 h 27"/>
                <a:gd name="T66" fmla="*/ 35 w 46"/>
                <a:gd name="T67" fmla="*/ 23 h 27"/>
                <a:gd name="T68" fmla="*/ 37 w 46"/>
                <a:gd name="T69" fmla="*/ 22 h 27"/>
                <a:gd name="T70" fmla="*/ 37 w 46"/>
                <a:gd name="T71" fmla="*/ 22 h 27"/>
                <a:gd name="T72" fmla="*/ 43 w 46"/>
                <a:gd name="T73" fmla="*/ 11 h 27"/>
                <a:gd name="T74" fmla="*/ 43 w 46"/>
                <a:gd name="T75" fmla="*/ 11 h 27"/>
                <a:gd name="T76" fmla="*/ 41 w 46"/>
                <a:gd name="T77" fmla="*/ 7 h 27"/>
                <a:gd name="T78" fmla="*/ 41 w 46"/>
                <a:gd name="T79" fmla="*/ 7 h 27"/>
                <a:gd name="T80" fmla="*/ 42 w 46"/>
                <a:gd name="T81" fmla="*/ 5 h 27"/>
                <a:gd name="T82" fmla="*/ 45 w 46"/>
                <a:gd name="T83" fmla="*/ 10 h 27"/>
                <a:gd name="T84" fmla="*/ 45 w 46"/>
                <a:gd name="T85" fmla="*/ 10 h 27"/>
                <a:gd name="T86" fmla="*/ 37 w 46"/>
                <a:gd name="T87" fmla="*/ 24 h 27"/>
                <a:gd name="T88" fmla="*/ 37 w 46"/>
                <a:gd name="T89" fmla="*/ 24 h 27"/>
                <a:gd name="T90" fmla="*/ 36 w 46"/>
                <a:gd name="T91" fmla="*/ 25 h 27"/>
                <a:gd name="T92" fmla="*/ 36 w 46"/>
                <a:gd name="T93" fmla="*/ 25 h 27"/>
                <a:gd name="T94" fmla="*/ 17 w 46"/>
                <a:gd name="T95" fmla="*/ 21 h 27"/>
                <a:gd name="T96" fmla="*/ 15 w 46"/>
                <a:gd name="T97" fmla="*/ 15 h 27"/>
                <a:gd name="T98" fmla="*/ 15 w 46"/>
                <a:gd name="T99" fmla="*/ 15 h 27"/>
                <a:gd name="T100" fmla="*/ 15 w 46"/>
                <a:gd name="T101" fmla="*/ 15 h 27"/>
                <a:gd name="T102" fmla="*/ 17 w 46"/>
                <a:gd name="T103" fmla="*/ 19 h 27"/>
                <a:gd name="T104" fmla="*/ 17 w 46"/>
                <a:gd name="T105" fmla="*/ 19 h 27"/>
                <a:gd name="T106" fmla="*/ 21 w 46"/>
                <a:gd name="T107" fmla="*/ 11 h 27"/>
                <a:gd name="T108" fmla="*/ 21 w 46"/>
                <a:gd name="T109" fmla="*/ 11 h 27"/>
                <a:gd name="T110" fmla="*/ 20 w 46"/>
                <a:gd name="T111" fmla="*/ 10 h 27"/>
                <a:gd name="T112" fmla="*/ 20 w 46"/>
                <a:gd name="T113" fmla="*/ 10 h 27"/>
                <a:gd name="T114" fmla="*/ 18 w 46"/>
                <a:gd name="T115" fmla="*/ 9 h 27"/>
                <a:gd name="T116" fmla="*/ 18 w 46"/>
                <a:gd name="T117" fmla="*/ 9 h 27"/>
                <a:gd name="T118" fmla="*/ 15 w 46"/>
                <a:gd name="T11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27">
                  <a:moveTo>
                    <a:pt x="17" y="21"/>
                  </a:moveTo>
                  <a:cubicBezTo>
                    <a:pt x="17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8" y="23"/>
                    <a:pt x="1" y="2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2" y="4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8"/>
                    <a:pt x="8" y="21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1"/>
                    <a:pt x="15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6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3"/>
                    <a:pt x="22" y="18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23"/>
                    <a:pt x="28" y="25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3" y="21"/>
                    <a:pt x="44" y="15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9"/>
                    <a:pt x="42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6"/>
                    <a:pt x="45" y="8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15"/>
                    <a:pt x="45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27"/>
                    <a:pt x="21" y="25"/>
                    <a:pt x="17" y="21"/>
                  </a:cubicBezTo>
                  <a:close/>
                  <a:moveTo>
                    <a:pt x="15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17"/>
                    <a:pt x="21" y="13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5" y="11"/>
                    <a:pt x="15" y="15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8" name="Freeform 89"/>
            <p:cNvSpPr>
              <a:spLocks noEditPoints="1"/>
            </p:cNvSpPr>
            <p:nvPr/>
          </p:nvSpPr>
          <p:spPr bwMode="auto">
            <a:xfrm>
              <a:off x="2178049" y="8545513"/>
              <a:ext cx="228600" cy="123825"/>
            </a:xfrm>
            <a:custGeom>
              <a:avLst/>
              <a:gdLst>
                <a:gd name="T0" fmla="*/ 1 w 54"/>
                <a:gd name="T1" fmla="*/ 20 h 29"/>
                <a:gd name="T2" fmla="*/ 2 w 54"/>
                <a:gd name="T3" fmla="*/ 12 h 29"/>
                <a:gd name="T4" fmla="*/ 2 w 54"/>
                <a:gd name="T5" fmla="*/ 12 h 29"/>
                <a:gd name="T6" fmla="*/ 3 w 54"/>
                <a:gd name="T7" fmla="*/ 20 h 29"/>
                <a:gd name="T8" fmla="*/ 10 w 54"/>
                <a:gd name="T9" fmla="*/ 26 h 29"/>
                <a:gd name="T10" fmla="*/ 18 w 54"/>
                <a:gd name="T11" fmla="*/ 27 h 29"/>
                <a:gd name="T12" fmla="*/ 28 w 54"/>
                <a:gd name="T13" fmla="*/ 19 h 29"/>
                <a:gd name="T14" fmla="*/ 23 w 54"/>
                <a:gd name="T15" fmla="*/ 16 h 29"/>
                <a:gd name="T16" fmla="*/ 18 w 54"/>
                <a:gd name="T17" fmla="*/ 8 h 29"/>
                <a:gd name="T18" fmla="*/ 20 w 54"/>
                <a:gd name="T19" fmla="*/ 2 h 29"/>
                <a:gd name="T20" fmla="*/ 23 w 54"/>
                <a:gd name="T21" fmla="*/ 1 h 29"/>
                <a:gd name="T22" fmla="*/ 32 w 54"/>
                <a:gd name="T23" fmla="*/ 10 h 29"/>
                <a:gd name="T24" fmla="*/ 32 w 54"/>
                <a:gd name="T25" fmla="*/ 10 h 29"/>
                <a:gd name="T26" fmla="*/ 31 w 54"/>
                <a:gd name="T27" fmla="*/ 18 h 29"/>
                <a:gd name="T28" fmla="*/ 44 w 54"/>
                <a:gd name="T29" fmla="*/ 20 h 29"/>
                <a:gd name="T30" fmla="*/ 47 w 54"/>
                <a:gd name="T31" fmla="*/ 19 h 29"/>
                <a:gd name="T32" fmla="*/ 51 w 54"/>
                <a:gd name="T33" fmla="*/ 11 h 29"/>
                <a:gd name="T34" fmla="*/ 46 w 54"/>
                <a:gd name="T35" fmla="*/ 6 h 29"/>
                <a:gd name="T36" fmla="*/ 53 w 54"/>
                <a:gd name="T37" fmla="*/ 10 h 29"/>
                <a:gd name="T38" fmla="*/ 48 w 54"/>
                <a:gd name="T39" fmla="*/ 20 h 29"/>
                <a:gd name="T40" fmla="*/ 45 w 54"/>
                <a:gd name="T41" fmla="*/ 22 h 29"/>
                <a:gd name="T42" fmla="*/ 30 w 54"/>
                <a:gd name="T43" fmla="*/ 20 h 29"/>
                <a:gd name="T44" fmla="*/ 19 w 54"/>
                <a:gd name="T45" fmla="*/ 28 h 29"/>
                <a:gd name="T46" fmla="*/ 9 w 54"/>
                <a:gd name="T47" fmla="*/ 28 h 29"/>
                <a:gd name="T48" fmla="*/ 22 w 54"/>
                <a:gd name="T49" fmla="*/ 3 h 29"/>
                <a:gd name="T50" fmla="*/ 20 w 54"/>
                <a:gd name="T51" fmla="*/ 8 h 29"/>
                <a:gd name="T52" fmla="*/ 25 w 54"/>
                <a:gd name="T53" fmla="*/ 15 h 29"/>
                <a:gd name="T54" fmla="*/ 29 w 54"/>
                <a:gd name="T55" fmla="*/ 17 h 29"/>
                <a:gd name="T56" fmla="*/ 30 w 54"/>
                <a:gd name="T57" fmla="*/ 11 h 29"/>
                <a:gd name="T58" fmla="*/ 30 w 54"/>
                <a:gd name="T59" fmla="*/ 11 h 29"/>
                <a:gd name="T60" fmla="*/ 23 w 54"/>
                <a:gd name="T61" fmla="*/ 3 h 29"/>
                <a:gd name="T62" fmla="*/ 23 w 54"/>
                <a:gd name="T6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29">
                  <a:moveTo>
                    <a:pt x="9" y="28"/>
                  </a:moveTo>
                  <a:cubicBezTo>
                    <a:pt x="4" y="26"/>
                    <a:pt x="2" y="23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6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2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5" y="24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3" y="27"/>
                    <a:pt x="16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6"/>
                    <a:pt x="26" y="23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8"/>
                    <a:pt x="25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14"/>
                    <a:pt x="19" y="11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0"/>
                    <a:pt x="30" y="3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3"/>
                    <a:pt x="32" y="16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5" y="20"/>
                    <a:pt x="40" y="21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5" y="19"/>
                    <a:pt x="46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1" y="17"/>
                    <a:pt x="52" y="13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9"/>
                    <a:pt x="49" y="7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51" y="5"/>
                    <a:pt x="53" y="8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4"/>
                    <a:pt x="52" y="18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1"/>
                    <a:pt x="46" y="21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0" y="23"/>
                    <a:pt x="35" y="22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4"/>
                    <a:pt x="24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9"/>
                    <a:pt x="13" y="29"/>
                    <a:pt x="9" y="28"/>
                  </a:cubicBezTo>
                  <a:close/>
                  <a:moveTo>
                    <a:pt x="23" y="3"/>
                  </a:move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6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10"/>
                    <a:pt x="22" y="12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5"/>
                    <a:pt x="31" y="13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0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4"/>
                    <a:pt x="25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39" name="Freeform 362"/>
            <p:cNvSpPr/>
            <p:nvPr/>
          </p:nvSpPr>
          <p:spPr bwMode="auto">
            <a:xfrm>
              <a:off x="2398712" y="8205788"/>
              <a:ext cx="219075" cy="174625"/>
            </a:xfrm>
            <a:custGeom>
              <a:avLst/>
              <a:gdLst>
                <a:gd name="T0" fmla="*/ 44 w 52"/>
                <a:gd name="T1" fmla="*/ 1 h 41"/>
                <a:gd name="T2" fmla="*/ 50 w 52"/>
                <a:gd name="T3" fmla="*/ 27 h 41"/>
                <a:gd name="T4" fmla="*/ 44 w 52"/>
                <a:gd name="T5" fmla="*/ 37 h 41"/>
                <a:gd name="T6" fmla="*/ 33 w 52"/>
                <a:gd name="T7" fmla="*/ 41 h 41"/>
                <a:gd name="T8" fmla="*/ 22 w 52"/>
                <a:gd name="T9" fmla="*/ 39 h 41"/>
                <a:gd name="T10" fmla="*/ 11 w 52"/>
                <a:gd name="T11" fmla="*/ 34 h 41"/>
                <a:gd name="T12" fmla="*/ 4 w 52"/>
                <a:gd name="T13" fmla="*/ 24 h 41"/>
                <a:gd name="T14" fmla="*/ 4 w 52"/>
                <a:gd name="T15" fmla="*/ 14 h 41"/>
                <a:gd name="T16" fmla="*/ 11 w 52"/>
                <a:gd name="T17" fmla="*/ 16 h 41"/>
                <a:gd name="T18" fmla="*/ 18 w 52"/>
                <a:gd name="T19" fmla="*/ 19 h 41"/>
                <a:gd name="T20" fmla="*/ 24 w 52"/>
                <a:gd name="T21" fmla="*/ 17 h 41"/>
                <a:gd name="T22" fmla="*/ 24 w 52"/>
                <a:gd name="T23" fmla="*/ 9 h 41"/>
                <a:gd name="T24" fmla="*/ 29 w 52"/>
                <a:gd name="T25" fmla="*/ 8 h 41"/>
                <a:gd name="T26" fmla="*/ 36 w 52"/>
                <a:gd name="T27" fmla="*/ 12 h 41"/>
                <a:gd name="T28" fmla="*/ 40 w 52"/>
                <a:gd name="T29" fmla="*/ 7 h 41"/>
                <a:gd name="T30" fmla="*/ 43 w 52"/>
                <a:gd name="T3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41">
                  <a:moveTo>
                    <a:pt x="44" y="1"/>
                  </a:moveTo>
                  <a:cubicBezTo>
                    <a:pt x="49" y="8"/>
                    <a:pt x="52" y="18"/>
                    <a:pt x="50" y="27"/>
                  </a:cubicBezTo>
                  <a:cubicBezTo>
                    <a:pt x="49" y="31"/>
                    <a:pt x="47" y="35"/>
                    <a:pt x="44" y="37"/>
                  </a:cubicBezTo>
                  <a:cubicBezTo>
                    <a:pt x="40" y="39"/>
                    <a:pt x="38" y="41"/>
                    <a:pt x="33" y="41"/>
                  </a:cubicBezTo>
                  <a:cubicBezTo>
                    <a:pt x="30" y="41"/>
                    <a:pt x="25" y="40"/>
                    <a:pt x="22" y="39"/>
                  </a:cubicBezTo>
                  <a:cubicBezTo>
                    <a:pt x="18" y="38"/>
                    <a:pt x="15" y="36"/>
                    <a:pt x="11" y="34"/>
                  </a:cubicBezTo>
                  <a:cubicBezTo>
                    <a:pt x="8" y="31"/>
                    <a:pt x="6" y="27"/>
                    <a:pt x="4" y="24"/>
                  </a:cubicBezTo>
                  <a:cubicBezTo>
                    <a:pt x="3" y="21"/>
                    <a:pt x="0" y="15"/>
                    <a:pt x="4" y="14"/>
                  </a:cubicBezTo>
                  <a:cubicBezTo>
                    <a:pt x="6" y="14"/>
                    <a:pt x="9" y="15"/>
                    <a:pt x="11" y="16"/>
                  </a:cubicBezTo>
                  <a:cubicBezTo>
                    <a:pt x="13" y="17"/>
                    <a:pt x="16" y="18"/>
                    <a:pt x="18" y="19"/>
                  </a:cubicBezTo>
                  <a:cubicBezTo>
                    <a:pt x="21" y="20"/>
                    <a:pt x="24" y="21"/>
                    <a:pt x="24" y="17"/>
                  </a:cubicBezTo>
                  <a:cubicBezTo>
                    <a:pt x="25" y="15"/>
                    <a:pt x="24" y="12"/>
                    <a:pt x="24" y="9"/>
                  </a:cubicBezTo>
                  <a:cubicBezTo>
                    <a:pt x="24" y="5"/>
                    <a:pt x="27" y="7"/>
                    <a:pt x="29" y="8"/>
                  </a:cubicBezTo>
                  <a:cubicBezTo>
                    <a:pt x="32" y="9"/>
                    <a:pt x="34" y="12"/>
                    <a:pt x="36" y="12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1" y="4"/>
                    <a:pt x="41" y="2"/>
                    <a:pt x="43" y="0"/>
                  </a:cubicBezTo>
                </a:path>
              </a:pathLst>
            </a:custGeom>
            <a:solidFill>
              <a:srgbClr val="FFB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0" name="Freeform 363"/>
            <p:cNvSpPr/>
            <p:nvPr/>
          </p:nvSpPr>
          <p:spPr bwMode="auto">
            <a:xfrm>
              <a:off x="2398712" y="8205788"/>
              <a:ext cx="219075" cy="174625"/>
            </a:xfrm>
            <a:custGeom>
              <a:avLst/>
              <a:gdLst>
                <a:gd name="T0" fmla="*/ 44 w 52"/>
                <a:gd name="T1" fmla="*/ 1 h 41"/>
                <a:gd name="T2" fmla="*/ 50 w 52"/>
                <a:gd name="T3" fmla="*/ 27 h 41"/>
                <a:gd name="T4" fmla="*/ 44 w 52"/>
                <a:gd name="T5" fmla="*/ 37 h 41"/>
                <a:gd name="T6" fmla="*/ 33 w 52"/>
                <a:gd name="T7" fmla="*/ 41 h 41"/>
                <a:gd name="T8" fmla="*/ 22 w 52"/>
                <a:gd name="T9" fmla="*/ 39 h 41"/>
                <a:gd name="T10" fmla="*/ 11 w 52"/>
                <a:gd name="T11" fmla="*/ 34 h 41"/>
                <a:gd name="T12" fmla="*/ 4 w 52"/>
                <a:gd name="T13" fmla="*/ 24 h 41"/>
                <a:gd name="T14" fmla="*/ 4 w 52"/>
                <a:gd name="T15" fmla="*/ 14 h 41"/>
                <a:gd name="T16" fmla="*/ 11 w 52"/>
                <a:gd name="T17" fmla="*/ 16 h 41"/>
                <a:gd name="T18" fmla="*/ 18 w 52"/>
                <a:gd name="T19" fmla="*/ 19 h 41"/>
                <a:gd name="T20" fmla="*/ 24 w 52"/>
                <a:gd name="T21" fmla="*/ 17 h 41"/>
                <a:gd name="T22" fmla="*/ 24 w 52"/>
                <a:gd name="T23" fmla="*/ 9 h 41"/>
                <a:gd name="T24" fmla="*/ 29 w 52"/>
                <a:gd name="T25" fmla="*/ 8 h 41"/>
                <a:gd name="T26" fmla="*/ 36 w 52"/>
                <a:gd name="T27" fmla="*/ 12 h 41"/>
                <a:gd name="T28" fmla="*/ 40 w 52"/>
                <a:gd name="T29" fmla="*/ 7 h 41"/>
                <a:gd name="T30" fmla="*/ 43 w 52"/>
                <a:gd name="T3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41">
                  <a:moveTo>
                    <a:pt x="44" y="1"/>
                  </a:moveTo>
                  <a:cubicBezTo>
                    <a:pt x="49" y="8"/>
                    <a:pt x="52" y="18"/>
                    <a:pt x="50" y="27"/>
                  </a:cubicBezTo>
                  <a:cubicBezTo>
                    <a:pt x="49" y="31"/>
                    <a:pt x="47" y="35"/>
                    <a:pt x="44" y="37"/>
                  </a:cubicBezTo>
                  <a:cubicBezTo>
                    <a:pt x="40" y="39"/>
                    <a:pt x="38" y="41"/>
                    <a:pt x="33" y="41"/>
                  </a:cubicBezTo>
                  <a:cubicBezTo>
                    <a:pt x="30" y="41"/>
                    <a:pt x="25" y="40"/>
                    <a:pt x="22" y="39"/>
                  </a:cubicBezTo>
                  <a:cubicBezTo>
                    <a:pt x="18" y="38"/>
                    <a:pt x="15" y="36"/>
                    <a:pt x="11" y="34"/>
                  </a:cubicBezTo>
                  <a:cubicBezTo>
                    <a:pt x="8" y="31"/>
                    <a:pt x="6" y="27"/>
                    <a:pt x="4" y="24"/>
                  </a:cubicBezTo>
                  <a:cubicBezTo>
                    <a:pt x="3" y="21"/>
                    <a:pt x="0" y="15"/>
                    <a:pt x="4" y="14"/>
                  </a:cubicBezTo>
                  <a:cubicBezTo>
                    <a:pt x="6" y="14"/>
                    <a:pt x="9" y="15"/>
                    <a:pt x="11" y="16"/>
                  </a:cubicBezTo>
                  <a:cubicBezTo>
                    <a:pt x="13" y="17"/>
                    <a:pt x="16" y="18"/>
                    <a:pt x="18" y="19"/>
                  </a:cubicBezTo>
                  <a:cubicBezTo>
                    <a:pt x="21" y="20"/>
                    <a:pt x="24" y="21"/>
                    <a:pt x="24" y="17"/>
                  </a:cubicBezTo>
                  <a:cubicBezTo>
                    <a:pt x="25" y="15"/>
                    <a:pt x="24" y="12"/>
                    <a:pt x="24" y="9"/>
                  </a:cubicBezTo>
                  <a:cubicBezTo>
                    <a:pt x="24" y="5"/>
                    <a:pt x="27" y="7"/>
                    <a:pt x="29" y="8"/>
                  </a:cubicBezTo>
                  <a:cubicBezTo>
                    <a:pt x="32" y="9"/>
                    <a:pt x="34" y="12"/>
                    <a:pt x="36" y="12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1" y="4"/>
                    <a:pt x="41" y="2"/>
                    <a:pt x="43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1" name="Freeform 364"/>
            <p:cNvSpPr/>
            <p:nvPr/>
          </p:nvSpPr>
          <p:spPr bwMode="auto">
            <a:xfrm>
              <a:off x="2622550" y="8431213"/>
              <a:ext cx="177800" cy="144463"/>
            </a:xfrm>
            <a:custGeom>
              <a:avLst/>
              <a:gdLst>
                <a:gd name="T0" fmla="*/ 22 w 42"/>
                <a:gd name="T1" fmla="*/ 34 h 34"/>
                <a:gd name="T2" fmla="*/ 5 w 42"/>
                <a:gd name="T3" fmla="*/ 25 h 34"/>
                <a:gd name="T4" fmla="*/ 2 w 42"/>
                <a:gd name="T5" fmla="*/ 14 h 34"/>
                <a:gd name="T6" fmla="*/ 2 w 42"/>
                <a:gd name="T7" fmla="*/ 3 h 34"/>
                <a:gd name="T8" fmla="*/ 6 w 42"/>
                <a:gd name="T9" fmla="*/ 2 h 34"/>
                <a:gd name="T10" fmla="*/ 12 w 42"/>
                <a:gd name="T11" fmla="*/ 8 h 34"/>
                <a:gd name="T12" fmla="*/ 18 w 42"/>
                <a:gd name="T13" fmla="*/ 9 h 34"/>
                <a:gd name="T14" fmla="*/ 21 w 42"/>
                <a:gd name="T15" fmla="*/ 3 h 34"/>
                <a:gd name="T16" fmla="*/ 26 w 42"/>
                <a:gd name="T17" fmla="*/ 0 h 34"/>
                <a:gd name="T18" fmla="*/ 33 w 42"/>
                <a:gd name="T19" fmla="*/ 10 h 34"/>
                <a:gd name="T20" fmla="*/ 37 w 42"/>
                <a:gd name="T21" fmla="*/ 6 h 34"/>
                <a:gd name="T22" fmla="*/ 40 w 42"/>
                <a:gd name="T23" fmla="*/ 8 h 34"/>
                <a:gd name="T24" fmla="*/ 39 w 42"/>
                <a:gd name="T25" fmla="*/ 25 h 34"/>
                <a:gd name="T26" fmla="*/ 27 w 42"/>
                <a:gd name="T27" fmla="*/ 34 h 34"/>
                <a:gd name="T28" fmla="*/ 22 w 4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4">
                  <a:moveTo>
                    <a:pt x="22" y="34"/>
                  </a:moveTo>
                  <a:cubicBezTo>
                    <a:pt x="16" y="34"/>
                    <a:pt x="9" y="31"/>
                    <a:pt x="5" y="25"/>
                  </a:cubicBezTo>
                  <a:cubicBezTo>
                    <a:pt x="3" y="21"/>
                    <a:pt x="2" y="18"/>
                    <a:pt x="2" y="14"/>
                  </a:cubicBezTo>
                  <a:cubicBezTo>
                    <a:pt x="2" y="10"/>
                    <a:pt x="0" y="6"/>
                    <a:pt x="2" y="3"/>
                  </a:cubicBezTo>
                  <a:cubicBezTo>
                    <a:pt x="3" y="1"/>
                    <a:pt x="5" y="0"/>
                    <a:pt x="6" y="2"/>
                  </a:cubicBezTo>
                  <a:cubicBezTo>
                    <a:pt x="9" y="4"/>
                    <a:pt x="10" y="6"/>
                    <a:pt x="12" y="8"/>
                  </a:cubicBezTo>
                  <a:cubicBezTo>
                    <a:pt x="14" y="10"/>
                    <a:pt x="16" y="11"/>
                    <a:pt x="18" y="9"/>
                  </a:cubicBezTo>
                  <a:cubicBezTo>
                    <a:pt x="19" y="8"/>
                    <a:pt x="20" y="5"/>
                    <a:pt x="21" y="3"/>
                  </a:cubicBezTo>
                  <a:cubicBezTo>
                    <a:pt x="22" y="2"/>
                    <a:pt x="25" y="0"/>
                    <a:pt x="26" y="0"/>
                  </a:cubicBezTo>
                  <a:cubicBezTo>
                    <a:pt x="30" y="1"/>
                    <a:pt x="29" y="8"/>
                    <a:pt x="33" y="10"/>
                  </a:cubicBezTo>
                  <a:cubicBezTo>
                    <a:pt x="36" y="11"/>
                    <a:pt x="35" y="7"/>
                    <a:pt x="37" y="6"/>
                  </a:cubicBezTo>
                  <a:cubicBezTo>
                    <a:pt x="39" y="5"/>
                    <a:pt x="40" y="7"/>
                    <a:pt x="40" y="8"/>
                  </a:cubicBezTo>
                  <a:cubicBezTo>
                    <a:pt x="42" y="14"/>
                    <a:pt x="41" y="20"/>
                    <a:pt x="39" y="25"/>
                  </a:cubicBezTo>
                  <a:cubicBezTo>
                    <a:pt x="37" y="30"/>
                    <a:pt x="32" y="33"/>
                    <a:pt x="27" y="34"/>
                  </a:cubicBezTo>
                  <a:cubicBezTo>
                    <a:pt x="26" y="34"/>
                    <a:pt x="24" y="34"/>
                    <a:pt x="22" y="34"/>
                  </a:cubicBezTo>
                  <a:close/>
                </a:path>
              </a:pathLst>
            </a:custGeom>
            <a:solidFill>
              <a:srgbClr val="FFD2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2" name="Freeform 365"/>
            <p:cNvSpPr/>
            <p:nvPr/>
          </p:nvSpPr>
          <p:spPr bwMode="auto">
            <a:xfrm>
              <a:off x="2622550" y="8431213"/>
              <a:ext cx="177800" cy="144463"/>
            </a:xfrm>
            <a:custGeom>
              <a:avLst/>
              <a:gdLst>
                <a:gd name="T0" fmla="*/ 22 w 42"/>
                <a:gd name="T1" fmla="*/ 34 h 34"/>
                <a:gd name="T2" fmla="*/ 5 w 42"/>
                <a:gd name="T3" fmla="*/ 25 h 34"/>
                <a:gd name="T4" fmla="*/ 2 w 42"/>
                <a:gd name="T5" fmla="*/ 14 h 34"/>
                <a:gd name="T6" fmla="*/ 2 w 42"/>
                <a:gd name="T7" fmla="*/ 3 h 34"/>
                <a:gd name="T8" fmla="*/ 6 w 42"/>
                <a:gd name="T9" fmla="*/ 2 h 34"/>
                <a:gd name="T10" fmla="*/ 12 w 42"/>
                <a:gd name="T11" fmla="*/ 8 h 34"/>
                <a:gd name="T12" fmla="*/ 18 w 42"/>
                <a:gd name="T13" fmla="*/ 9 h 34"/>
                <a:gd name="T14" fmla="*/ 21 w 42"/>
                <a:gd name="T15" fmla="*/ 3 h 34"/>
                <a:gd name="T16" fmla="*/ 26 w 42"/>
                <a:gd name="T17" fmla="*/ 0 h 34"/>
                <a:gd name="T18" fmla="*/ 33 w 42"/>
                <a:gd name="T19" fmla="*/ 10 h 34"/>
                <a:gd name="T20" fmla="*/ 37 w 42"/>
                <a:gd name="T21" fmla="*/ 6 h 34"/>
                <a:gd name="T22" fmla="*/ 40 w 42"/>
                <a:gd name="T23" fmla="*/ 8 h 34"/>
                <a:gd name="T24" fmla="*/ 39 w 42"/>
                <a:gd name="T25" fmla="*/ 25 h 34"/>
                <a:gd name="T26" fmla="*/ 27 w 42"/>
                <a:gd name="T27" fmla="*/ 34 h 34"/>
                <a:gd name="T28" fmla="*/ 22 w 4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4">
                  <a:moveTo>
                    <a:pt x="22" y="34"/>
                  </a:moveTo>
                  <a:cubicBezTo>
                    <a:pt x="16" y="34"/>
                    <a:pt x="9" y="31"/>
                    <a:pt x="5" y="25"/>
                  </a:cubicBezTo>
                  <a:cubicBezTo>
                    <a:pt x="3" y="21"/>
                    <a:pt x="2" y="18"/>
                    <a:pt x="2" y="14"/>
                  </a:cubicBezTo>
                  <a:cubicBezTo>
                    <a:pt x="2" y="10"/>
                    <a:pt x="0" y="6"/>
                    <a:pt x="2" y="3"/>
                  </a:cubicBezTo>
                  <a:cubicBezTo>
                    <a:pt x="3" y="1"/>
                    <a:pt x="5" y="0"/>
                    <a:pt x="6" y="2"/>
                  </a:cubicBezTo>
                  <a:cubicBezTo>
                    <a:pt x="9" y="4"/>
                    <a:pt x="10" y="6"/>
                    <a:pt x="12" y="8"/>
                  </a:cubicBezTo>
                  <a:cubicBezTo>
                    <a:pt x="14" y="10"/>
                    <a:pt x="16" y="11"/>
                    <a:pt x="18" y="9"/>
                  </a:cubicBezTo>
                  <a:cubicBezTo>
                    <a:pt x="19" y="8"/>
                    <a:pt x="20" y="5"/>
                    <a:pt x="21" y="3"/>
                  </a:cubicBezTo>
                  <a:cubicBezTo>
                    <a:pt x="22" y="2"/>
                    <a:pt x="25" y="0"/>
                    <a:pt x="26" y="0"/>
                  </a:cubicBezTo>
                  <a:cubicBezTo>
                    <a:pt x="30" y="1"/>
                    <a:pt x="29" y="8"/>
                    <a:pt x="33" y="10"/>
                  </a:cubicBezTo>
                  <a:cubicBezTo>
                    <a:pt x="36" y="11"/>
                    <a:pt x="35" y="7"/>
                    <a:pt x="37" y="6"/>
                  </a:cubicBezTo>
                  <a:cubicBezTo>
                    <a:pt x="39" y="5"/>
                    <a:pt x="40" y="7"/>
                    <a:pt x="40" y="8"/>
                  </a:cubicBezTo>
                  <a:cubicBezTo>
                    <a:pt x="42" y="14"/>
                    <a:pt x="41" y="20"/>
                    <a:pt x="39" y="25"/>
                  </a:cubicBezTo>
                  <a:cubicBezTo>
                    <a:pt x="37" y="30"/>
                    <a:pt x="32" y="33"/>
                    <a:pt x="27" y="34"/>
                  </a:cubicBezTo>
                  <a:cubicBezTo>
                    <a:pt x="26" y="34"/>
                    <a:pt x="24" y="34"/>
                    <a:pt x="22" y="34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3" name="Freeform 366"/>
            <p:cNvSpPr/>
            <p:nvPr/>
          </p:nvSpPr>
          <p:spPr bwMode="auto">
            <a:xfrm>
              <a:off x="2439987" y="8512175"/>
              <a:ext cx="215900" cy="182563"/>
            </a:xfrm>
            <a:custGeom>
              <a:avLst/>
              <a:gdLst>
                <a:gd name="T0" fmla="*/ 25 w 51"/>
                <a:gd name="T1" fmla="*/ 36 h 43"/>
                <a:gd name="T2" fmla="*/ 45 w 51"/>
                <a:gd name="T3" fmla="*/ 41 h 43"/>
                <a:gd name="T4" fmla="*/ 50 w 51"/>
                <a:gd name="T5" fmla="*/ 40 h 43"/>
                <a:gd name="T6" fmla="*/ 50 w 51"/>
                <a:gd name="T7" fmla="*/ 36 h 43"/>
                <a:gd name="T8" fmla="*/ 48 w 51"/>
                <a:gd name="T9" fmla="*/ 30 h 43"/>
                <a:gd name="T10" fmla="*/ 47 w 51"/>
                <a:gd name="T11" fmla="*/ 25 h 43"/>
                <a:gd name="T12" fmla="*/ 45 w 51"/>
                <a:gd name="T13" fmla="*/ 21 h 43"/>
                <a:gd name="T14" fmla="*/ 44 w 51"/>
                <a:gd name="T15" fmla="*/ 17 h 43"/>
                <a:gd name="T16" fmla="*/ 39 w 51"/>
                <a:gd name="T17" fmla="*/ 10 h 43"/>
                <a:gd name="T18" fmla="*/ 26 w 51"/>
                <a:gd name="T19" fmla="*/ 2 h 43"/>
                <a:gd name="T20" fmla="*/ 12 w 51"/>
                <a:gd name="T21" fmla="*/ 3 h 43"/>
                <a:gd name="T22" fmla="*/ 2 w 51"/>
                <a:gd name="T23" fmla="*/ 13 h 43"/>
                <a:gd name="T24" fmla="*/ 9 w 51"/>
                <a:gd name="T25" fmla="*/ 27 h 43"/>
                <a:gd name="T26" fmla="*/ 17 w 51"/>
                <a:gd name="T27" fmla="*/ 32 h 43"/>
                <a:gd name="T28" fmla="*/ 25 w 51"/>
                <a:gd name="T2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3">
                  <a:moveTo>
                    <a:pt x="25" y="36"/>
                  </a:moveTo>
                  <a:cubicBezTo>
                    <a:pt x="31" y="38"/>
                    <a:pt x="38" y="39"/>
                    <a:pt x="45" y="41"/>
                  </a:cubicBezTo>
                  <a:cubicBezTo>
                    <a:pt x="47" y="42"/>
                    <a:pt x="50" y="43"/>
                    <a:pt x="50" y="40"/>
                  </a:cubicBezTo>
                  <a:cubicBezTo>
                    <a:pt x="51" y="39"/>
                    <a:pt x="50" y="37"/>
                    <a:pt x="50" y="36"/>
                  </a:cubicBezTo>
                  <a:cubicBezTo>
                    <a:pt x="49" y="34"/>
                    <a:pt x="49" y="32"/>
                    <a:pt x="48" y="30"/>
                  </a:cubicBezTo>
                  <a:cubicBezTo>
                    <a:pt x="48" y="29"/>
                    <a:pt x="47" y="27"/>
                    <a:pt x="47" y="25"/>
                  </a:cubicBezTo>
                  <a:cubicBezTo>
                    <a:pt x="47" y="23"/>
                    <a:pt x="46" y="22"/>
                    <a:pt x="45" y="21"/>
                  </a:cubicBezTo>
                  <a:cubicBezTo>
                    <a:pt x="45" y="19"/>
                    <a:pt x="44" y="18"/>
                    <a:pt x="44" y="17"/>
                  </a:cubicBezTo>
                  <a:cubicBezTo>
                    <a:pt x="42" y="15"/>
                    <a:pt x="41" y="13"/>
                    <a:pt x="39" y="10"/>
                  </a:cubicBezTo>
                  <a:cubicBezTo>
                    <a:pt x="35" y="7"/>
                    <a:pt x="31" y="4"/>
                    <a:pt x="26" y="2"/>
                  </a:cubicBezTo>
                  <a:cubicBezTo>
                    <a:pt x="22" y="0"/>
                    <a:pt x="16" y="1"/>
                    <a:pt x="12" y="3"/>
                  </a:cubicBezTo>
                  <a:cubicBezTo>
                    <a:pt x="7" y="5"/>
                    <a:pt x="3" y="8"/>
                    <a:pt x="2" y="13"/>
                  </a:cubicBezTo>
                  <a:cubicBezTo>
                    <a:pt x="0" y="18"/>
                    <a:pt x="5" y="25"/>
                    <a:pt x="9" y="27"/>
                  </a:cubicBezTo>
                  <a:cubicBezTo>
                    <a:pt x="11" y="29"/>
                    <a:pt x="14" y="30"/>
                    <a:pt x="17" y="32"/>
                  </a:cubicBezTo>
                  <a:cubicBezTo>
                    <a:pt x="19" y="33"/>
                    <a:pt x="22" y="34"/>
                    <a:pt x="25" y="36"/>
                  </a:cubicBezTo>
                  <a:close/>
                </a:path>
              </a:pathLst>
            </a:custGeom>
            <a:solidFill>
              <a:srgbClr val="6DAE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4" name="Freeform 367"/>
            <p:cNvSpPr/>
            <p:nvPr/>
          </p:nvSpPr>
          <p:spPr bwMode="auto">
            <a:xfrm>
              <a:off x="2838450" y="8461375"/>
              <a:ext cx="88900" cy="96838"/>
            </a:xfrm>
            <a:custGeom>
              <a:avLst/>
              <a:gdLst>
                <a:gd name="T0" fmla="*/ 6 w 21"/>
                <a:gd name="T1" fmla="*/ 3 h 23"/>
                <a:gd name="T2" fmla="*/ 18 w 21"/>
                <a:gd name="T3" fmla="*/ 7 h 23"/>
                <a:gd name="T4" fmla="*/ 5 w 21"/>
                <a:gd name="T5" fmla="*/ 23 h 23"/>
                <a:gd name="T6" fmla="*/ 0 w 21"/>
                <a:gd name="T7" fmla="*/ 19 h 23"/>
                <a:gd name="T8" fmla="*/ 6 w 21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6" y="3"/>
                  </a:moveTo>
                  <a:cubicBezTo>
                    <a:pt x="11" y="0"/>
                    <a:pt x="16" y="2"/>
                    <a:pt x="18" y="7"/>
                  </a:cubicBezTo>
                  <a:cubicBezTo>
                    <a:pt x="21" y="16"/>
                    <a:pt x="13" y="23"/>
                    <a:pt x="5" y="23"/>
                  </a:cubicBezTo>
                  <a:cubicBezTo>
                    <a:pt x="2" y="23"/>
                    <a:pt x="0" y="22"/>
                    <a:pt x="0" y="19"/>
                  </a:cubicBezTo>
                  <a:cubicBezTo>
                    <a:pt x="0" y="13"/>
                    <a:pt x="1" y="6"/>
                    <a:pt x="6" y="3"/>
                  </a:cubicBezTo>
                  <a:close/>
                </a:path>
              </a:pathLst>
            </a:custGeom>
            <a:solidFill>
              <a:srgbClr val="6DAE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5" name="Freeform 368"/>
            <p:cNvSpPr/>
            <p:nvPr/>
          </p:nvSpPr>
          <p:spPr bwMode="auto">
            <a:xfrm>
              <a:off x="2678112" y="8558213"/>
              <a:ext cx="241300" cy="157163"/>
            </a:xfrm>
            <a:custGeom>
              <a:avLst/>
              <a:gdLst>
                <a:gd name="T0" fmla="*/ 52 w 57"/>
                <a:gd name="T1" fmla="*/ 21 h 37"/>
                <a:gd name="T2" fmla="*/ 48 w 57"/>
                <a:gd name="T3" fmla="*/ 24 h 37"/>
                <a:gd name="T4" fmla="*/ 32 w 57"/>
                <a:gd name="T5" fmla="*/ 29 h 37"/>
                <a:gd name="T6" fmla="*/ 19 w 57"/>
                <a:gd name="T7" fmla="*/ 34 h 37"/>
                <a:gd name="T8" fmla="*/ 4 w 57"/>
                <a:gd name="T9" fmla="*/ 34 h 37"/>
                <a:gd name="T10" fmla="*/ 6 w 57"/>
                <a:gd name="T11" fmla="*/ 22 h 37"/>
                <a:gd name="T12" fmla="*/ 29 w 57"/>
                <a:gd name="T13" fmla="*/ 5 h 37"/>
                <a:gd name="T14" fmla="*/ 48 w 57"/>
                <a:gd name="T15" fmla="*/ 4 h 37"/>
                <a:gd name="T16" fmla="*/ 52 w 57"/>
                <a:gd name="T17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7">
                  <a:moveTo>
                    <a:pt x="52" y="21"/>
                  </a:moveTo>
                  <a:cubicBezTo>
                    <a:pt x="51" y="22"/>
                    <a:pt x="50" y="23"/>
                    <a:pt x="48" y="24"/>
                  </a:cubicBezTo>
                  <a:cubicBezTo>
                    <a:pt x="43" y="27"/>
                    <a:pt x="38" y="28"/>
                    <a:pt x="32" y="29"/>
                  </a:cubicBezTo>
                  <a:cubicBezTo>
                    <a:pt x="27" y="30"/>
                    <a:pt x="23" y="32"/>
                    <a:pt x="19" y="34"/>
                  </a:cubicBezTo>
                  <a:cubicBezTo>
                    <a:pt x="15" y="36"/>
                    <a:pt x="8" y="37"/>
                    <a:pt x="4" y="34"/>
                  </a:cubicBezTo>
                  <a:cubicBezTo>
                    <a:pt x="0" y="31"/>
                    <a:pt x="4" y="25"/>
                    <a:pt x="6" y="22"/>
                  </a:cubicBezTo>
                  <a:cubicBezTo>
                    <a:pt x="11" y="14"/>
                    <a:pt x="20" y="8"/>
                    <a:pt x="29" y="5"/>
                  </a:cubicBezTo>
                  <a:cubicBezTo>
                    <a:pt x="35" y="2"/>
                    <a:pt x="42" y="0"/>
                    <a:pt x="48" y="4"/>
                  </a:cubicBezTo>
                  <a:cubicBezTo>
                    <a:pt x="54" y="7"/>
                    <a:pt x="57" y="16"/>
                    <a:pt x="52" y="21"/>
                  </a:cubicBezTo>
                  <a:close/>
                </a:path>
              </a:pathLst>
            </a:custGeom>
            <a:solidFill>
              <a:srgbClr val="A7E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6" name="Freeform 369"/>
            <p:cNvSpPr/>
            <p:nvPr/>
          </p:nvSpPr>
          <p:spPr bwMode="auto">
            <a:xfrm>
              <a:off x="2516187" y="8137525"/>
              <a:ext cx="60325" cy="55563"/>
            </a:xfrm>
            <a:custGeom>
              <a:avLst/>
              <a:gdLst>
                <a:gd name="T0" fmla="*/ 5 w 14"/>
                <a:gd name="T1" fmla="*/ 12 h 13"/>
                <a:gd name="T2" fmla="*/ 1 w 14"/>
                <a:gd name="T3" fmla="*/ 10 h 13"/>
                <a:gd name="T4" fmla="*/ 1 w 14"/>
                <a:gd name="T5" fmla="*/ 7 h 13"/>
                <a:gd name="T6" fmla="*/ 5 w 14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4" y="0"/>
                    <a:pt x="14" y="13"/>
                    <a:pt x="5" y="12"/>
                  </a:cubicBezTo>
                  <a:close/>
                </a:path>
              </a:pathLst>
            </a:custGeom>
            <a:solidFill>
              <a:srgbClr val="FFD2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7" name="Freeform 370"/>
            <p:cNvSpPr/>
            <p:nvPr/>
          </p:nvSpPr>
          <p:spPr bwMode="auto">
            <a:xfrm>
              <a:off x="2457450" y="8167688"/>
              <a:ext cx="58738" cy="55563"/>
            </a:xfrm>
            <a:custGeom>
              <a:avLst/>
              <a:gdLst>
                <a:gd name="T0" fmla="*/ 5 w 14"/>
                <a:gd name="T1" fmla="*/ 12 h 13"/>
                <a:gd name="T2" fmla="*/ 1 w 14"/>
                <a:gd name="T3" fmla="*/ 10 h 13"/>
                <a:gd name="T4" fmla="*/ 1 w 14"/>
                <a:gd name="T5" fmla="*/ 6 h 13"/>
                <a:gd name="T6" fmla="*/ 5 w 14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4" y="0"/>
                    <a:pt x="14" y="13"/>
                    <a:pt x="5" y="12"/>
                  </a:cubicBezTo>
                  <a:close/>
                </a:path>
              </a:pathLst>
            </a:custGeom>
            <a:solidFill>
              <a:srgbClr val="FFD2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8" name="Freeform 371"/>
            <p:cNvSpPr/>
            <p:nvPr/>
          </p:nvSpPr>
          <p:spPr bwMode="auto">
            <a:xfrm>
              <a:off x="2474912" y="8223250"/>
              <a:ext cx="33338" cy="76200"/>
            </a:xfrm>
            <a:custGeom>
              <a:avLst/>
              <a:gdLst>
                <a:gd name="T0" fmla="*/ 8 w 8"/>
                <a:gd name="T1" fmla="*/ 18 h 18"/>
                <a:gd name="T2" fmla="*/ 0 w 8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cubicBezTo>
                    <a:pt x="5" y="12"/>
                    <a:pt x="3" y="6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49" name="Freeform 372"/>
            <p:cNvSpPr/>
            <p:nvPr/>
          </p:nvSpPr>
          <p:spPr bwMode="auto">
            <a:xfrm>
              <a:off x="2554287" y="8193088"/>
              <a:ext cx="30163" cy="68263"/>
            </a:xfrm>
            <a:custGeom>
              <a:avLst/>
              <a:gdLst>
                <a:gd name="T0" fmla="*/ 7 w 7"/>
                <a:gd name="T1" fmla="*/ 16 h 16"/>
                <a:gd name="T2" fmla="*/ 3 w 7"/>
                <a:gd name="T3" fmla="*/ 6 h 16"/>
                <a:gd name="T4" fmla="*/ 1 w 7"/>
                <a:gd name="T5" fmla="*/ 3 h 16"/>
                <a:gd name="T6" fmla="*/ 0 w 7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cubicBezTo>
                    <a:pt x="7" y="13"/>
                    <a:pt x="5" y="9"/>
                    <a:pt x="3" y="6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0" name="Freeform 373"/>
            <p:cNvSpPr/>
            <p:nvPr/>
          </p:nvSpPr>
          <p:spPr bwMode="auto">
            <a:xfrm>
              <a:off x="2449512" y="8185150"/>
              <a:ext cx="46038" cy="38100"/>
            </a:xfrm>
            <a:custGeom>
              <a:avLst/>
              <a:gdLst>
                <a:gd name="T0" fmla="*/ 6 w 11"/>
                <a:gd name="T1" fmla="*/ 9 h 9"/>
                <a:gd name="T2" fmla="*/ 10 w 11"/>
                <a:gd name="T3" fmla="*/ 4 h 9"/>
                <a:gd name="T4" fmla="*/ 5 w 11"/>
                <a:gd name="T5" fmla="*/ 1 h 9"/>
                <a:gd name="T6" fmla="*/ 0 w 11"/>
                <a:gd name="T7" fmla="*/ 4 h 9"/>
                <a:gd name="T8" fmla="*/ 6 w 11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6" y="9"/>
                  </a:moveTo>
                  <a:cubicBezTo>
                    <a:pt x="8" y="8"/>
                    <a:pt x="11" y="7"/>
                    <a:pt x="10" y="4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3" y="1"/>
                    <a:pt x="0" y="0"/>
                    <a:pt x="0" y="4"/>
                  </a:cubicBezTo>
                  <a:cubicBezTo>
                    <a:pt x="0" y="6"/>
                    <a:pt x="4" y="7"/>
                    <a:pt x="6" y="6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1" name="Freeform 374"/>
            <p:cNvSpPr/>
            <p:nvPr/>
          </p:nvSpPr>
          <p:spPr bwMode="auto">
            <a:xfrm>
              <a:off x="2538412" y="8154988"/>
              <a:ext cx="38100" cy="38100"/>
            </a:xfrm>
            <a:custGeom>
              <a:avLst/>
              <a:gdLst>
                <a:gd name="T0" fmla="*/ 3 w 9"/>
                <a:gd name="T1" fmla="*/ 8 h 9"/>
                <a:gd name="T2" fmla="*/ 3 w 9"/>
                <a:gd name="T3" fmla="*/ 0 h 9"/>
                <a:gd name="T4" fmla="*/ 0 w 9"/>
                <a:gd name="T5" fmla="*/ 5 h 9"/>
                <a:gd name="T6" fmla="*/ 4 w 9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9" y="9"/>
                    <a:pt x="6" y="0"/>
                    <a:pt x="3" y="0"/>
                  </a:cubicBezTo>
                  <a:cubicBezTo>
                    <a:pt x="0" y="0"/>
                    <a:pt x="0" y="3"/>
                    <a:pt x="0" y="5"/>
                  </a:cubicBezTo>
                  <a:cubicBezTo>
                    <a:pt x="0" y="8"/>
                    <a:pt x="1" y="8"/>
                    <a:pt x="4" y="8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2" name="Freeform 375"/>
            <p:cNvSpPr/>
            <p:nvPr/>
          </p:nvSpPr>
          <p:spPr bwMode="auto">
            <a:xfrm>
              <a:off x="2749550" y="8350250"/>
              <a:ext cx="46038" cy="68263"/>
            </a:xfrm>
            <a:custGeom>
              <a:avLst/>
              <a:gdLst>
                <a:gd name="T0" fmla="*/ 3 w 11"/>
                <a:gd name="T1" fmla="*/ 12 h 16"/>
                <a:gd name="T2" fmla="*/ 0 w 11"/>
                <a:gd name="T3" fmla="*/ 8 h 16"/>
                <a:gd name="T4" fmla="*/ 2 w 11"/>
                <a:gd name="T5" fmla="*/ 5 h 16"/>
                <a:gd name="T6" fmla="*/ 3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3" y="12"/>
                  </a:moveTo>
                  <a:cubicBezTo>
                    <a:pt x="1" y="11"/>
                    <a:pt x="0" y="9"/>
                    <a:pt x="0" y="8"/>
                  </a:cubicBezTo>
                  <a:cubicBezTo>
                    <a:pt x="0" y="7"/>
                    <a:pt x="1" y="6"/>
                    <a:pt x="2" y="5"/>
                  </a:cubicBezTo>
                  <a:cubicBezTo>
                    <a:pt x="7" y="0"/>
                    <a:pt x="11" y="16"/>
                    <a:pt x="3" y="12"/>
                  </a:cubicBezTo>
                  <a:close/>
                </a:path>
              </a:pathLst>
            </a:custGeom>
            <a:solidFill>
              <a:srgbClr val="FFD2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3" name="Freeform 376"/>
            <p:cNvSpPr/>
            <p:nvPr/>
          </p:nvSpPr>
          <p:spPr bwMode="auto">
            <a:xfrm>
              <a:off x="2686050" y="8350250"/>
              <a:ext cx="42863" cy="68263"/>
            </a:xfrm>
            <a:custGeom>
              <a:avLst/>
              <a:gdLst>
                <a:gd name="T0" fmla="*/ 3 w 10"/>
                <a:gd name="T1" fmla="*/ 12 h 16"/>
                <a:gd name="T2" fmla="*/ 0 w 10"/>
                <a:gd name="T3" fmla="*/ 8 h 16"/>
                <a:gd name="T4" fmla="*/ 1 w 10"/>
                <a:gd name="T5" fmla="*/ 5 h 16"/>
                <a:gd name="T6" fmla="*/ 3 w 10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6">
                  <a:moveTo>
                    <a:pt x="3" y="12"/>
                  </a:moveTo>
                  <a:cubicBezTo>
                    <a:pt x="1" y="11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6" y="0"/>
                    <a:pt x="10" y="16"/>
                    <a:pt x="3" y="12"/>
                  </a:cubicBezTo>
                  <a:close/>
                </a:path>
              </a:pathLst>
            </a:custGeom>
            <a:solidFill>
              <a:srgbClr val="FFD2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4" name="Freeform 377"/>
            <p:cNvSpPr/>
            <p:nvPr/>
          </p:nvSpPr>
          <p:spPr bwMode="auto">
            <a:xfrm>
              <a:off x="2690812" y="8401050"/>
              <a:ext cx="3175" cy="85725"/>
            </a:xfrm>
            <a:custGeom>
              <a:avLst/>
              <a:gdLst>
                <a:gd name="T0" fmla="*/ 0 w 1"/>
                <a:gd name="T1" fmla="*/ 20 h 20"/>
                <a:gd name="T2" fmla="*/ 1 w 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">
                  <a:moveTo>
                    <a:pt x="0" y="20"/>
                  </a:moveTo>
                  <a:cubicBezTo>
                    <a:pt x="0" y="13"/>
                    <a:pt x="0" y="7"/>
                    <a:pt x="1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5" name="Freeform 378"/>
            <p:cNvSpPr/>
            <p:nvPr/>
          </p:nvSpPr>
          <p:spPr bwMode="auto">
            <a:xfrm>
              <a:off x="2774950" y="8410575"/>
              <a:ext cx="4763" cy="76200"/>
            </a:xfrm>
            <a:custGeom>
              <a:avLst/>
              <a:gdLst>
                <a:gd name="T0" fmla="*/ 0 w 1"/>
                <a:gd name="T1" fmla="*/ 18 h 18"/>
                <a:gd name="T2" fmla="*/ 1 w 1"/>
                <a:gd name="T3" fmla="*/ 6 h 18"/>
                <a:gd name="T4" fmla="*/ 0 w 1"/>
                <a:gd name="T5" fmla="*/ 3 h 18"/>
                <a:gd name="T6" fmla="*/ 0 w 1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8">
                  <a:moveTo>
                    <a:pt x="0" y="18"/>
                  </a:moveTo>
                  <a:cubicBezTo>
                    <a:pt x="1" y="14"/>
                    <a:pt x="1" y="10"/>
                    <a:pt x="1" y="6"/>
                  </a:cubicBezTo>
                  <a:cubicBezTo>
                    <a:pt x="0" y="5"/>
                    <a:pt x="0" y="5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6" name="Freeform 379"/>
            <p:cNvSpPr/>
            <p:nvPr/>
          </p:nvSpPr>
          <p:spPr bwMode="auto">
            <a:xfrm>
              <a:off x="2673350" y="8358188"/>
              <a:ext cx="46038" cy="42863"/>
            </a:xfrm>
            <a:custGeom>
              <a:avLst/>
              <a:gdLst>
                <a:gd name="T0" fmla="*/ 4 w 11"/>
                <a:gd name="T1" fmla="*/ 10 h 10"/>
                <a:gd name="T2" fmla="*/ 11 w 11"/>
                <a:gd name="T3" fmla="*/ 7 h 10"/>
                <a:gd name="T4" fmla="*/ 7 w 11"/>
                <a:gd name="T5" fmla="*/ 2 h 10"/>
                <a:gd name="T6" fmla="*/ 1 w 11"/>
                <a:gd name="T7" fmla="*/ 3 h 10"/>
                <a:gd name="T8" fmla="*/ 5 w 1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4" y="10"/>
                  </a:moveTo>
                  <a:cubicBezTo>
                    <a:pt x="7" y="10"/>
                    <a:pt x="10" y="10"/>
                    <a:pt x="11" y="7"/>
                  </a:cubicBezTo>
                  <a:cubicBezTo>
                    <a:pt x="11" y="5"/>
                    <a:pt x="9" y="3"/>
                    <a:pt x="7" y="2"/>
                  </a:cubicBezTo>
                  <a:cubicBezTo>
                    <a:pt x="5" y="2"/>
                    <a:pt x="2" y="0"/>
                    <a:pt x="1" y="3"/>
                  </a:cubicBezTo>
                  <a:cubicBezTo>
                    <a:pt x="0" y="5"/>
                    <a:pt x="3" y="8"/>
                    <a:pt x="5" y="8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7" name="Freeform 380"/>
            <p:cNvSpPr/>
            <p:nvPr/>
          </p:nvSpPr>
          <p:spPr bwMode="auto">
            <a:xfrm>
              <a:off x="2767012" y="8367713"/>
              <a:ext cx="33338" cy="50800"/>
            </a:xfrm>
            <a:custGeom>
              <a:avLst/>
              <a:gdLst>
                <a:gd name="T0" fmla="*/ 2 w 8"/>
                <a:gd name="T1" fmla="*/ 9 h 12"/>
                <a:gd name="T2" fmla="*/ 5 w 8"/>
                <a:gd name="T3" fmla="*/ 1 h 12"/>
                <a:gd name="T4" fmla="*/ 1 w 8"/>
                <a:gd name="T5" fmla="*/ 5 h 12"/>
                <a:gd name="T6" fmla="*/ 3 w 8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2" y="9"/>
                  </a:moveTo>
                  <a:cubicBezTo>
                    <a:pt x="7" y="12"/>
                    <a:pt x="8" y="3"/>
                    <a:pt x="5" y="1"/>
                  </a:cubicBezTo>
                  <a:cubicBezTo>
                    <a:pt x="3" y="0"/>
                    <a:pt x="1" y="3"/>
                    <a:pt x="1" y="5"/>
                  </a:cubicBezTo>
                  <a:cubicBezTo>
                    <a:pt x="0" y="8"/>
                    <a:pt x="1" y="8"/>
                    <a:pt x="3" y="9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8" name="Freeform 381"/>
            <p:cNvSpPr/>
            <p:nvPr/>
          </p:nvSpPr>
          <p:spPr bwMode="auto">
            <a:xfrm>
              <a:off x="2843212" y="8464550"/>
              <a:ext cx="88900" cy="103188"/>
            </a:xfrm>
            <a:custGeom>
              <a:avLst/>
              <a:gdLst>
                <a:gd name="T0" fmla="*/ 1 w 21"/>
                <a:gd name="T1" fmla="*/ 23 h 24"/>
                <a:gd name="T2" fmla="*/ 0 w 21"/>
                <a:gd name="T3" fmla="*/ 15 h 24"/>
                <a:gd name="T4" fmla="*/ 2 w 21"/>
                <a:gd name="T5" fmla="*/ 6 h 24"/>
                <a:gd name="T6" fmla="*/ 10 w 21"/>
                <a:gd name="T7" fmla="*/ 1 h 24"/>
                <a:gd name="T8" fmla="*/ 16 w 21"/>
                <a:gd name="T9" fmla="*/ 2 h 24"/>
                <a:gd name="T10" fmla="*/ 20 w 21"/>
                <a:gd name="T11" fmla="*/ 14 h 24"/>
                <a:gd name="T12" fmla="*/ 18 w 21"/>
                <a:gd name="T13" fmla="*/ 21 h 24"/>
                <a:gd name="T14" fmla="*/ 14 w 21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4">
                  <a:moveTo>
                    <a:pt x="1" y="23"/>
                  </a:moveTo>
                  <a:cubicBezTo>
                    <a:pt x="1" y="21"/>
                    <a:pt x="0" y="18"/>
                    <a:pt x="0" y="15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4" y="3"/>
                    <a:pt x="7" y="2"/>
                    <a:pt x="10" y="1"/>
                  </a:cubicBezTo>
                  <a:cubicBezTo>
                    <a:pt x="13" y="1"/>
                    <a:pt x="14" y="0"/>
                    <a:pt x="16" y="2"/>
                  </a:cubicBezTo>
                  <a:cubicBezTo>
                    <a:pt x="19" y="5"/>
                    <a:pt x="21" y="10"/>
                    <a:pt x="20" y="14"/>
                  </a:cubicBezTo>
                  <a:cubicBezTo>
                    <a:pt x="20" y="16"/>
                    <a:pt x="19" y="19"/>
                    <a:pt x="18" y="21"/>
                  </a:cubicBezTo>
                  <a:cubicBezTo>
                    <a:pt x="17" y="22"/>
                    <a:pt x="15" y="24"/>
                    <a:pt x="14" y="23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59" name="Freeform 382"/>
            <p:cNvSpPr/>
            <p:nvPr/>
          </p:nvSpPr>
          <p:spPr bwMode="auto">
            <a:xfrm>
              <a:off x="2881312" y="8502650"/>
              <a:ext cx="12700" cy="60325"/>
            </a:xfrm>
            <a:custGeom>
              <a:avLst/>
              <a:gdLst>
                <a:gd name="T0" fmla="*/ 1 w 3"/>
                <a:gd name="T1" fmla="*/ 14 h 14"/>
                <a:gd name="T2" fmla="*/ 1 w 3"/>
                <a:gd name="T3" fmla="*/ 5 h 14"/>
                <a:gd name="T4" fmla="*/ 3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1" y="14"/>
                  </a:moveTo>
                  <a:cubicBezTo>
                    <a:pt x="0" y="11"/>
                    <a:pt x="1" y="8"/>
                    <a:pt x="1" y="5"/>
                  </a:cubicBezTo>
                  <a:cubicBezTo>
                    <a:pt x="1" y="2"/>
                    <a:pt x="1" y="2"/>
                    <a:pt x="3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60" name="Freeform 383"/>
            <p:cNvSpPr/>
            <p:nvPr/>
          </p:nvSpPr>
          <p:spPr bwMode="auto">
            <a:xfrm>
              <a:off x="2698750" y="8558213"/>
              <a:ext cx="7938" cy="161925"/>
            </a:xfrm>
            <a:custGeom>
              <a:avLst/>
              <a:gdLst>
                <a:gd name="T0" fmla="*/ 0 w 2"/>
                <a:gd name="T1" fmla="*/ 38 h 38"/>
                <a:gd name="T2" fmla="*/ 2 w 2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8">
                  <a:moveTo>
                    <a:pt x="0" y="38"/>
                  </a:moveTo>
                  <a:cubicBezTo>
                    <a:pt x="0" y="25"/>
                    <a:pt x="2" y="13"/>
                    <a:pt x="2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61" name="Freeform 384"/>
            <p:cNvSpPr/>
            <p:nvPr/>
          </p:nvSpPr>
          <p:spPr bwMode="auto">
            <a:xfrm>
              <a:off x="2571750" y="8367713"/>
              <a:ext cx="93663" cy="330200"/>
            </a:xfrm>
            <a:custGeom>
              <a:avLst/>
              <a:gdLst>
                <a:gd name="T0" fmla="*/ 0 w 22"/>
                <a:gd name="T1" fmla="*/ 0 h 78"/>
                <a:gd name="T2" fmla="*/ 6 w 22"/>
                <a:gd name="T3" fmla="*/ 17 h 78"/>
                <a:gd name="T4" fmla="*/ 13 w 22"/>
                <a:gd name="T5" fmla="*/ 40 h 78"/>
                <a:gd name="T6" fmla="*/ 21 w 2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8">
                  <a:moveTo>
                    <a:pt x="0" y="0"/>
                  </a:moveTo>
                  <a:cubicBezTo>
                    <a:pt x="2" y="5"/>
                    <a:pt x="5" y="11"/>
                    <a:pt x="6" y="17"/>
                  </a:cubicBezTo>
                  <a:cubicBezTo>
                    <a:pt x="8" y="25"/>
                    <a:pt x="10" y="32"/>
                    <a:pt x="13" y="40"/>
                  </a:cubicBezTo>
                  <a:cubicBezTo>
                    <a:pt x="16" y="52"/>
                    <a:pt x="22" y="66"/>
                    <a:pt x="21" y="78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62" name="Freeform 385"/>
            <p:cNvSpPr/>
            <p:nvPr/>
          </p:nvSpPr>
          <p:spPr bwMode="auto">
            <a:xfrm>
              <a:off x="2693987" y="8575675"/>
              <a:ext cx="250825" cy="139700"/>
            </a:xfrm>
            <a:custGeom>
              <a:avLst/>
              <a:gdLst>
                <a:gd name="T0" fmla="*/ 2 w 59"/>
                <a:gd name="T1" fmla="*/ 30 h 33"/>
                <a:gd name="T2" fmla="*/ 9 w 59"/>
                <a:gd name="T3" fmla="*/ 14 h 33"/>
                <a:gd name="T4" fmla="*/ 27 w 59"/>
                <a:gd name="T5" fmla="*/ 4 h 33"/>
                <a:gd name="T6" fmla="*/ 46 w 59"/>
                <a:gd name="T7" fmla="*/ 1 h 33"/>
                <a:gd name="T8" fmla="*/ 58 w 59"/>
                <a:gd name="T9" fmla="*/ 13 h 33"/>
                <a:gd name="T10" fmla="*/ 49 w 59"/>
                <a:gd name="T11" fmla="*/ 23 h 33"/>
                <a:gd name="T12" fmla="*/ 33 w 59"/>
                <a:gd name="T13" fmla="*/ 28 h 33"/>
                <a:gd name="T14" fmla="*/ 36 w 59"/>
                <a:gd name="T15" fmla="*/ 29 h 33"/>
                <a:gd name="T16" fmla="*/ 22 w 59"/>
                <a:gd name="T17" fmla="*/ 31 h 33"/>
                <a:gd name="T18" fmla="*/ 16 w 59"/>
                <a:gd name="T19" fmla="*/ 31 h 33"/>
                <a:gd name="T20" fmla="*/ 11 w 59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33">
                  <a:moveTo>
                    <a:pt x="2" y="30"/>
                  </a:moveTo>
                  <a:cubicBezTo>
                    <a:pt x="0" y="26"/>
                    <a:pt x="7" y="17"/>
                    <a:pt x="9" y="14"/>
                  </a:cubicBezTo>
                  <a:cubicBezTo>
                    <a:pt x="13" y="9"/>
                    <a:pt x="21" y="6"/>
                    <a:pt x="27" y="4"/>
                  </a:cubicBezTo>
                  <a:cubicBezTo>
                    <a:pt x="33" y="1"/>
                    <a:pt x="39" y="0"/>
                    <a:pt x="46" y="1"/>
                  </a:cubicBezTo>
                  <a:cubicBezTo>
                    <a:pt x="52" y="2"/>
                    <a:pt x="59" y="6"/>
                    <a:pt x="58" y="13"/>
                  </a:cubicBezTo>
                  <a:cubicBezTo>
                    <a:pt x="58" y="17"/>
                    <a:pt x="52" y="21"/>
                    <a:pt x="49" y="23"/>
                  </a:cubicBezTo>
                  <a:cubicBezTo>
                    <a:pt x="45" y="26"/>
                    <a:pt x="38" y="28"/>
                    <a:pt x="33" y="28"/>
                  </a:cubicBezTo>
                  <a:cubicBezTo>
                    <a:pt x="34" y="28"/>
                    <a:pt x="35" y="29"/>
                    <a:pt x="36" y="29"/>
                  </a:cubicBezTo>
                  <a:cubicBezTo>
                    <a:pt x="32" y="30"/>
                    <a:pt x="27" y="31"/>
                    <a:pt x="22" y="31"/>
                  </a:cubicBezTo>
                  <a:cubicBezTo>
                    <a:pt x="20" y="31"/>
                    <a:pt x="18" y="31"/>
                    <a:pt x="16" y="31"/>
                  </a:cubicBezTo>
                  <a:cubicBezTo>
                    <a:pt x="14" y="31"/>
                    <a:pt x="13" y="33"/>
                    <a:pt x="11" y="33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63" name="Freeform 386"/>
            <p:cNvSpPr/>
            <p:nvPr/>
          </p:nvSpPr>
          <p:spPr bwMode="auto">
            <a:xfrm>
              <a:off x="2719387" y="8618538"/>
              <a:ext cx="157163" cy="88900"/>
            </a:xfrm>
            <a:custGeom>
              <a:avLst/>
              <a:gdLst>
                <a:gd name="T0" fmla="*/ 0 w 37"/>
                <a:gd name="T1" fmla="*/ 21 h 21"/>
                <a:gd name="T2" fmla="*/ 10 w 37"/>
                <a:gd name="T3" fmla="*/ 12 h 21"/>
                <a:gd name="T4" fmla="*/ 19 w 37"/>
                <a:gd name="T5" fmla="*/ 6 h 21"/>
                <a:gd name="T6" fmla="*/ 37 w 37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cubicBezTo>
                    <a:pt x="1" y="17"/>
                    <a:pt x="7" y="14"/>
                    <a:pt x="10" y="12"/>
                  </a:cubicBezTo>
                  <a:cubicBezTo>
                    <a:pt x="13" y="10"/>
                    <a:pt x="16" y="7"/>
                    <a:pt x="19" y="6"/>
                  </a:cubicBezTo>
                  <a:cubicBezTo>
                    <a:pt x="25" y="2"/>
                    <a:pt x="30" y="0"/>
                    <a:pt x="37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64" name="Freeform 387"/>
            <p:cNvSpPr/>
            <p:nvPr/>
          </p:nvSpPr>
          <p:spPr bwMode="auto">
            <a:xfrm>
              <a:off x="2478087" y="8499475"/>
              <a:ext cx="200025" cy="211138"/>
            </a:xfrm>
            <a:custGeom>
              <a:avLst/>
              <a:gdLst>
                <a:gd name="T0" fmla="*/ 47 w 47"/>
                <a:gd name="T1" fmla="*/ 50 h 50"/>
                <a:gd name="T2" fmla="*/ 4 w 47"/>
                <a:gd name="T3" fmla="*/ 23 h 50"/>
                <a:gd name="T4" fmla="*/ 0 w 47"/>
                <a:gd name="T5" fmla="*/ 13 h 50"/>
                <a:gd name="T6" fmla="*/ 5 w 47"/>
                <a:gd name="T7" fmla="*/ 2 h 50"/>
                <a:gd name="T8" fmla="*/ 14 w 47"/>
                <a:gd name="T9" fmla="*/ 1 h 50"/>
                <a:gd name="T10" fmla="*/ 20 w 47"/>
                <a:gd name="T11" fmla="*/ 5 h 50"/>
                <a:gd name="T12" fmla="*/ 25 w 47"/>
                <a:gd name="T13" fmla="*/ 8 h 50"/>
                <a:gd name="T14" fmla="*/ 40 w 47"/>
                <a:gd name="T15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0">
                  <a:moveTo>
                    <a:pt x="47" y="50"/>
                  </a:moveTo>
                  <a:cubicBezTo>
                    <a:pt x="35" y="38"/>
                    <a:pt x="15" y="36"/>
                    <a:pt x="4" y="23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10"/>
                    <a:pt x="2" y="4"/>
                    <a:pt x="5" y="2"/>
                  </a:cubicBezTo>
                  <a:cubicBezTo>
                    <a:pt x="7" y="0"/>
                    <a:pt x="12" y="0"/>
                    <a:pt x="14" y="1"/>
                  </a:cubicBezTo>
                  <a:cubicBezTo>
                    <a:pt x="16" y="2"/>
                    <a:pt x="18" y="4"/>
                    <a:pt x="20" y="5"/>
                  </a:cubicBezTo>
                  <a:cubicBezTo>
                    <a:pt x="21" y="6"/>
                    <a:pt x="23" y="6"/>
                    <a:pt x="25" y="8"/>
                  </a:cubicBezTo>
                  <a:cubicBezTo>
                    <a:pt x="31" y="13"/>
                    <a:pt x="38" y="20"/>
                    <a:pt x="40" y="28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65" name="Freeform 388"/>
            <p:cNvSpPr/>
            <p:nvPr/>
          </p:nvSpPr>
          <p:spPr bwMode="auto">
            <a:xfrm>
              <a:off x="2541587" y="8567738"/>
              <a:ext cx="123825" cy="130175"/>
            </a:xfrm>
            <a:custGeom>
              <a:avLst/>
              <a:gdLst>
                <a:gd name="T0" fmla="*/ 29 w 29"/>
                <a:gd name="T1" fmla="*/ 31 h 31"/>
                <a:gd name="T2" fmla="*/ 0 w 29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31">
                  <a:moveTo>
                    <a:pt x="29" y="31"/>
                  </a:moveTo>
                  <a:cubicBezTo>
                    <a:pt x="22" y="20"/>
                    <a:pt x="13" y="5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48966" name="Freeform 395"/>
          <p:cNvSpPr/>
          <p:nvPr/>
        </p:nvSpPr>
        <p:spPr bwMode="auto">
          <a:xfrm>
            <a:off x="300931" y="2676953"/>
            <a:ext cx="117475" cy="127000"/>
          </a:xfrm>
          <a:custGeom>
            <a:avLst/>
            <a:gdLst>
              <a:gd name="T0" fmla="*/ 8 w 28"/>
              <a:gd name="T1" fmla="*/ 8 h 30"/>
              <a:gd name="T2" fmla="*/ 8 w 28"/>
              <a:gd name="T3" fmla="*/ 25 h 30"/>
              <a:gd name="T4" fmla="*/ 28 w 28"/>
              <a:gd name="T5" fmla="*/ 18 h 30"/>
              <a:gd name="T6" fmla="*/ 8 w 28"/>
              <a:gd name="T7" fmla="*/ 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30">
                <a:moveTo>
                  <a:pt x="8" y="8"/>
                </a:moveTo>
                <a:cubicBezTo>
                  <a:pt x="8" y="8"/>
                  <a:pt x="0" y="20"/>
                  <a:pt x="8" y="25"/>
                </a:cubicBezTo>
                <a:cubicBezTo>
                  <a:pt x="17" y="30"/>
                  <a:pt x="28" y="28"/>
                  <a:pt x="28" y="18"/>
                </a:cubicBezTo>
                <a:cubicBezTo>
                  <a:pt x="28" y="8"/>
                  <a:pt x="19" y="0"/>
                  <a:pt x="8" y="8"/>
                </a:cubicBezTo>
                <a:close/>
              </a:path>
            </a:pathLst>
          </a:custGeom>
          <a:solidFill>
            <a:srgbClr val="FFDB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48967" name="Freeform 396"/>
          <p:cNvSpPr/>
          <p:nvPr/>
        </p:nvSpPr>
        <p:spPr bwMode="auto">
          <a:xfrm>
            <a:off x="837506" y="2837291"/>
            <a:ext cx="85725" cy="88900"/>
          </a:xfrm>
          <a:custGeom>
            <a:avLst/>
            <a:gdLst>
              <a:gd name="T0" fmla="*/ 6 w 20"/>
              <a:gd name="T1" fmla="*/ 6 h 21"/>
              <a:gd name="T2" fmla="*/ 6 w 20"/>
              <a:gd name="T3" fmla="*/ 18 h 21"/>
              <a:gd name="T4" fmla="*/ 20 w 20"/>
              <a:gd name="T5" fmla="*/ 13 h 21"/>
              <a:gd name="T6" fmla="*/ 6 w 20"/>
              <a:gd name="T7" fmla="*/ 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1">
                <a:moveTo>
                  <a:pt x="6" y="6"/>
                </a:moveTo>
                <a:cubicBezTo>
                  <a:pt x="6" y="6"/>
                  <a:pt x="0" y="14"/>
                  <a:pt x="6" y="18"/>
                </a:cubicBezTo>
                <a:cubicBezTo>
                  <a:pt x="12" y="21"/>
                  <a:pt x="20" y="20"/>
                  <a:pt x="20" y="13"/>
                </a:cubicBezTo>
                <a:cubicBezTo>
                  <a:pt x="20" y="6"/>
                  <a:pt x="14" y="0"/>
                  <a:pt x="6" y="6"/>
                </a:cubicBezTo>
                <a:close/>
              </a:path>
            </a:pathLst>
          </a:custGeom>
          <a:solidFill>
            <a:srgbClr val="FF75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48968" name="Freeform 398"/>
          <p:cNvSpPr/>
          <p:nvPr/>
        </p:nvSpPr>
        <p:spPr bwMode="auto">
          <a:xfrm>
            <a:off x="5722937" y="6469063"/>
            <a:ext cx="63500" cy="68263"/>
          </a:xfrm>
          <a:custGeom>
            <a:avLst/>
            <a:gdLst>
              <a:gd name="T0" fmla="*/ 2 w 15"/>
              <a:gd name="T1" fmla="*/ 7 h 16"/>
              <a:gd name="T2" fmla="*/ 6 w 15"/>
              <a:gd name="T3" fmla="*/ 15 h 16"/>
              <a:gd name="T4" fmla="*/ 15 w 15"/>
              <a:gd name="T5" fmla="*/ 8 h 16"/>
              <a:gd name="T6" fmla="*/ 2 w 15"/>
              <a:gd name="T7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6">
                <a:moveTo>
                  <a:pt x="2" y="7"/>
                </a:moveTo>
                <a:cubicBezTo>
                  <a:pt x="2" y="7"/>
                  <a:pt x="0" y="14"/>
                  <a:pt x="6" y="15"/>
                </a:cubicBezTo>
                <a:cubicBezTo>
                  <a:pt x="11" y="16"/>
                  <a:pt x="15" y="13"/>
                  <a:pt x="15" y="8"/>
                </a:cubicBezTo>
                <a:cubicBezTo>
                  <a:pt x="15" y="4"/>
                  <a:pt x="6" y="0"/>
                  <a:pt x="2" y="7"/>
                </a:cubicBezTo>
                <a:close/>
              </a:path>
            </a:pathLst>
          </a:custGeom>
          <a:solidFill>
            <a:srgbClr val="FFFF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61" name="组合 1558"/>
          <p:cNvGrpSpPr/>
          <p:nvPr/>
        </p:nvGrpSpPr>
        <p:grpSpPr>
          <a:xfrm>
            <a:off x="1469331" y="2672191"/>
            <a:ext cx="122237" cy="131763"/>
            <a:chOff x="4168775" y="7348538"/>
            <a:chExt cx="122237" cy="131763"/>
          </a:xfrm>
        </p:grpSpPr>
        <p:sp>
          <p:nvSpPr>
            <p:cNvPr id="1048969" name="Freeform 392"/>
            <p:cNvSpPr/>
            <p:nvPr/>
          </p:nvSpPr>
          <p:spPr bwMode="auto">
            <a:xfrm>
              <a:off x="4168775" y="7348538"/>
              <a:ext cx="114300" cy="131763"/>
            </a:xfrm>
            <a:custGeom>
              <a:avLst/>
              <a:gdLst>
                <a:gd name="T0" fmla="*/ 10 w 27"/>
                <a:gd name="T1" fmla="*/ 8 h 31"/>
                <a:gd name="T2" fmla="*/ 11 w 27"/>
                <a:gd name="T3" fmla="*/ 23 h 31"/>
                <a:gd name="T4" fmla="*/ 27 w 27"/>
                <a:gd name="T5" fmla="*/ 11 h 31"/>
                <a:gd name="T6" fmla="*/ 10 w 27"/>
                <a:gd name="T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1">
                  <a:moveTo>
                    <a:pt x="10" y="8"/>
                  </a:moveTo>
                  <a:cubicBezTo>
                    <a:pt x="10" y="8"/>
                    <a:pt x="0" y="15"/>
                    <a:pt x="11" y="23"/>
                  </a:cubicBezTo>
                  <a:cubicBezTo>
                    <a:pt x="22" y="31"/>
                    <a:pt x="27" y="19"/>
                    <a:pt x="27" y="11"/>
                  </a:cubicBezTo>
                  <a:cubicBezTo>
                    <a:pt x="27" y="11"/>
                    <a:pt x="19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70" name="Freeform 399"/>
            <p:cNvSpPr>
              <a:spLocks noEditPoints="1"/>
            </p:cNvSpPr>
            <p:nvPr/>
          </p:nvSpPr>
          <p:spPr bwMode="auto">
            <a:xfrm>
              <a:off x="4186237" y="7366000"/>
              <a:ext cx="104775" cy="96838"/>
            </a:xfrm>
            <a:custGeom>
              <a:avLst/>
              <a:gdLst>
                <a:gd name="T0" fmla="*/ 6 w 25"/>
                <a:gd name="T1" fmla="*/ 20 h 23"/>
                <a:gd name="T2" fmla="*/ 0 w 25"/>
                <a:gd name="T3" fmla="*/ 11 h 23"/>
                <a:gd name="T4" fmla="*/ 0 w 25"/>
                <a:gd name="T5" fmla="*/ 11 h 23"/>
                <a:gd name="T6" fmla="*/ 5 w 25"/>
                <a:gd name="T7" fmla="*/ 3 h 23"/>
                <a:gd name="T8" fmla="*/ 5 w 25"/>
                <a:gd name="T9" fmla="*/ 3 h 23"/>
                <a:gd name="T10" fmla="*/ 5 w 25"/>
                <a:gd name="T11" fmla="*/ 3 h 23"/>
                <a:gd name="T12" fmla="*/ 13 w 25"/>
                <a:gd name="T13" fmla="*/ 0 h 23"/>
                <a:gd name="T14" fmla="*/ 13 w 25"/>
                <a:gd name="T15" fmla="*/ 0 h 23"/>
                <a:gd name="T16" fmla="*/ 24 w 25"/>
                <a:gd name="T17" fmla="*/ 7 h 23"/>
                <a:gd name="T18" fmla="*/ 24 w 25"/>
                <a:gd name="T19" fmla="*/ 7 h 23"/>
                <a:gd name="T20" fmla="*/ 25 w 25"/>
                <a:gd name="T21" fmla="*/ 7 h 23"/>
                <a:gd name="T22" fmla="*/ 25 w 25"/>
                <a:gd name="T23" fmla="*/ 7 h 23"/>
                <a:gd name="T24" fmla="*/ 14 w 25"/>
                <a:gd name="T25" fmla="*/ 23 h 23"/>
                <a:gd name="T26" fmla="*/ 14 w 25"/>
                <a:gd name="T27" fmla="*/ 23 h 23"/>
                <a:gd name="T28" fmla="*/ 6 w 25"/>
                <a:gd name="T29" fmla="*/ 20 h 23"/>
                <a:gd name="T30" fmla="*/ 7 w 25"/>
                <a:gd name="T31" fmla="*/ 5 h 23"/>
                <a:gd name="T32" fmla="*/ 3 w 25"/>
                <a:gd name="T33" fmla="*/ 11 h 23"/>
                <a:gd name="T34" fmla="*/ 3 w 25"/>
                <a:gd name="T35" fmla="*/ 11 h 23"/>
                <a:gd name="T36" fmla="*/ 8 w 25"/>
                <a:gd name="T37" fmla="*/ 18 h 23"/>
                <a:gd name="T38" fmla="*/ 8 w 25"/>
                <a:gd name="T39" fmla="*/ 18 h 23"/>
                <a:gd name="T40" fmla="*/ 14 w 25"/>
                <a:gd name="T41" fmla="*/ 20 h 23"/>
                <a:gd name="T42" fmla="*/ 14 w 25"/>
                <a:gd name="T43" fmla="*/ 20 h 23"/>
                <a:gd name="T44" fmla="*/ 20 w 25"/>
                <a:gd name="T45" fmla="*/ 16 h 23"/>
                <a:gd name="T46" fmla="*/ 20 w 25"/>
                <a:gd name="T47" fmla="*/ 16 h 23"/>
                <a:gd name="T48" fmla="*/ 22 w 25"/>
                <a:gd name="T49" fmla="*/ 8 h 23"/>
                <a:gd name="T50" fmla="*/ 22 w 25"/>
                <a:gd name="T51" fmla="*/ 8 h 23"/>
                <a:gd name="T52" fmla="*/ 19 w 25"/>
                <a:gd name="T53" fmla="*/ 5 h 23"/>
                <a:gd name="T54" fmla="*/ 19 w 25"/>
                <a:gd name="T55" fmla="*/ 5 h 23"/>
                <a:gd name="T56" fmla="*/ 13 w 25"/>
                <a:gd name="T57" fmla="*/ 3 h 23"/>
                <a:gd name="T58" fmla="*/ 13 w 25"/>
                <a:gd name="T59" fmla="*/ 3 h 23"/>
                <a:gd name="T60" fmla="*/ 7 w 25"/>
                <a:gd name="T61" fmla="*/ 5 h 23"/>
                <a:gd name="T62" fmla="*/ 7 w 25"/>
                <a:gd name="T63" fmla="*/ 5 h 23"/>
                <a:gd name="T64" fmla="*/ 6 w 25"/>
                <a:gd name="T65" fmla="*/ 4 h 23"/>
                <a:gd name="T66" fmla="*/ 7 w 25"/>
                <a:gd name="T6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3">
                  <a:moveTo>
                    <a:pt x="6" y="20"/>
                  </a:moveTo>
                  <a:cubicBezTo>
                    <a:pt x="2" y="17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4"/>
                    <a:pt x="22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1" y="23"/>
                    <a:pt x="9" y="22"/>
                    <a:pt x="6" y="20"/>
                  </a:cubicBezTo>
                  <a:close/>
                  <a:moveTo>
                    <a:pt x="7" y="5"/>
                  </a:moveTo>
                  <a:cubicBezTo>
                    <a:pt x="7" y="5"/>
                    <a:pt x="3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4" y="15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9"/>
                    <a:pt x="12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0"/>
                    <a:pt x="18" y="18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4"/>
                    <a:pt x="22" y="11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5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9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62" name="组合 1557"/>
          <p:cNvGrpSpPr/>
          <p:nvPr/>
        </p:nvGrpSpPr>
        <p:grpSpPr>
          <a:xfrm>
            <a:off x="3537081" y="4195560"/>
            <a:ext cx="274638" cy="238125"/>
            <a:chOff x="5842000" y="7627938"/>
            <a:chExt cx="274638" cy="238125"/>
          </a:xfrm>
        </p:grpSpPr>
        <p:sp>
          <p:nvSpPr>
            <p:cNvPr id="1048971" name="Freeform 389"/>
            <p:cNvSpPr/>
            <p:nvPr/>
          </p:nvSpPr>
          <p:spPr bwMode="auto">
            <a:xfrm>
              <a:off x="5918200" y="7680325"/>
              <a:ext cx="198438" cy="185738"/>
            </a:xfrm>
            <a:custGeom>
              <a:avLst/>
              <a:gdLst>
                <a:gd name="T0" fmla="*/ 5 w 47"/>
                <a:gd name="T1" fmla="*/ 28 h 44"/>
                <a:gd name="T2" fmla="*/ 16 w 47"/>
                <a:gd name="T3" fmla="*/ 41 h 44"/>
                <a:gd name="T4" fmla="*/ 44 w 47"/>
                <a:gd name="T5" fmla="*/ 28 h 44"/>
                <a:gd name="T6" fmla="*/ 26 w 47"/>
                <a:gd name="T7" fmla="*/ 1 h 44"/>
                <a:gd name="T8" fmla="*/ 5 w 47"/>
                <a:gd name="T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5" y="28"/>
                  </a:moveTo>
                  <a:cubicBezTo>
                    <a:pt x="5" y="28"/>
                    <a:pt x="8" y="38"/>
                    <a:pt x="16" y="41"/>
                  </a:cubicBezTo>
                  <a:cubicBezTo>
                    <a:pt x="24" y="44"/>
                    <a:pt x="41" y="43"/>
                    <a:pt x="44" y="28"/>
                  </a:cubicBezTo>
                  <a:cubicBezTo>
                    <a:pt x="47" y="13"/>
                    <a:pt x="38" y="3"/>
                    <a:pt x="26" y="1"/>
                  </a:cubicBezTo>
                  <a:cubicBezTo>
                    <a:pt x="14" y="0"/>
                    <a:pt x="0" y="10"/>
                    <a:pt x="5" y="28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72" name="Freeform 393"/>
            <p:cNvSpPr/>
            <p:nvPr/>
          </p:nvSpPr>
          <p:spPr bwMode="auto">
            <a:xfrm>
              <a:off x="5964237" y="7726363"/>
              <a:ext cx="85725" cy="84138"/>
            </a:xfrm>
            <a:custGeom>
              <a:avLst/>
              <a:gdLst>
                <a:gd name="T0" fmla="*/ 5 w 20"/>
                <a:gd name="T1" fmla="*/ 7 h 20"/>
                <a:gd name="T2" fmla="*/ 7 w 20"/>
                <a:gd name="T3" fmla="*/ 17 h 20"/>
                <a:gd name="T4" fmla="*/ 18 w 20"/>
                <a:gd name="T5" fmla="*/ 10 h 20"/>
                <a:gd name="T6" fmla="*/ 5 w 20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5" y="7"/>
                  </a:moveTo>
                  <a:cubicBezTo>
                    <a:pt x="5" y="7"/>
                    <a:pt x="0" y="14"/>
                    <a:pt x="7" y="17"/>
                  </a:cubicBezTo>
                  <a:cubicBezTo>
                    <a:pt x="13" y="20"/>
                    <a:pt x="20" y="17"/>
                    <a:pt x="18" y="10"/>
                  </a:cubicBezTo>
                  <a:cubicBezTo>
                    <a:pt x="17" y="4"/>
                    <a:pt x="12" y="0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73" name="Freeform 394"/>
            <p:cNvSpPr/>
            <p:nvPr/>
          </p:nvSpPr>
          <p:spPr bwMode="auto">
            <a:xfrm>
              <a:off x="5842000" y="7632700"/>
              <a:ext cx="68263" cy="60325"/>
            </a:xfrm>
            <a:custGeom>
              <a:avLst/>
              <a:gdLst>
                <a:gd name="T0" fmla="*/ 7 w 16"/>
                <a:gd name="T1" fmla="*/ 1 h 14"/>
                <a:gd name="T2" fmla="*/ 7 w 16"/>
                <a:gd name="T3" fmla="*/ 11 h 14"/>
                <a:gd name="T4" fmla="*/ 16 w 16"/>
                <a:gd name="T5" fmla="*/ 4 h 14"/>
                <a:gd name="T6" fmla="*/ 7 w 16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7" y="1"/>
                  </a:moveTo>
                  <a:cubicBezTo>
                    <a:pt x="7" y="1"/>
                    <a:pt x="0" y="8"/>
                    <a:pt x="7" y="11"/>
                  </a:cubicBezTo>
                  <a:cubicBezTo>
                    <a:pt x="14" y="14"/>
                    <a:pt x="16" y="8"/>
                    <a:pt x="16" y="4"/>
                  </a:cubicBezTo>
                  <a:cubicBezTo>
                    <a:pt x="16" y="0"/>
                    <a:pt x="13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74" name="Freeform 400"/>
            <p:cNvSpPr>
              <a:spLocks noEditPoints="1"/>
            </p:cNvSpPr>
            <p:nvPr/>
          </p:nvSpPr>
          <p:spPr bwMode="auto">
            <a:xfrm>
              <a:off x="5973762" y="7734300"/>
              <a:ext cx="76200" cy="76200"/>
            </a:xfrm>
            <a:custGeom>
              <a:avLst/>
              <a:gdLst>
                <a:gd name="T0" fmla="*/ 4 w 18"/>
                <a:gd name="T1" fmla="*/ 16 h 18"/>
                <a:gd name="T2" fmla="*/ 0 w 18"/>
                <a:gd name="T3" fmla="*/ 10 h 18"/>
                <a:gd name="T4" fmla="*/ 0 w 18"/>
                <a:gd name="T5" fmla="*/ 10 h 18"/>
                <a:gd name="T6" fmla="*/ 2 w 18"/>
                <a:gd name="T7" fmla="*/ 4 h 18"/>
                <a:gd name="T8" fmla="*/ 2 w 18"/>
                <a:gd name="T9" fmla="*/ 4 h 18"/>
                <a:gd name="T10" fmla="*/ 3 w 18"/>
                <a:gd name="T11" fmla="*/ 5 h 18"/>
                <a:gd name="T12" fmla="*/ 2 w 18"/>
                <a:gd name="T13" fmla="*/ 4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8 w 18"/>
                <a:gd name="T21" fmla="*/ 8 h 18"/>
                <a:gd name="T22" fmla="*/ 18 w 18"/>
                <a:gd name="T23" fmla="*/ 10 h 18"/>
                <a:gd name="T24" fmla="*/ 18 w 18"/>
                <a:gd name="T25" fmla="*/ 10 h 18"/>
                <a:gd name="T26" fmla="*/ 10 w 18"/>
                <a:gd name="T27" fmla="*/ 18 h 18"/>
                <a:gd name="T28" fmla="*/ 10 w 18"/>
                <a:gd name="T29" fmla="*/ 18 h 18"/>
                <a:gd name="T30" fmla="*/ 4 w 18"/>
                <a:gd name="T31" fmla="*/ 16 h 18"/>
                <a:gd name="T32" fmla="*/ 3 w 18"/>
                <a:gd name="T33" fmla="*/ 10 h 18"/>
                <a:gd name="T34" fmla="*/ 5 w 18"/>
                <a:gd name="T35" fmla="*/ 13 h 18"/>
                <a:gd name="T36" fmla="*/ 5 w 18"/>
                <a:gd name="T37" fmla="*/ 13 h 18"/>
                <a:gd name="T38" fmla="*/ 10 w 18"/>
                <a:gd name="T39" fmla="*/ 15 h 18"/>
                <a:gd name="T40" fmla="*/ 10 w 18"/>
                <a:gd name="T41" fmla="*/ 15 h 18"/>
                <a:gd name="T42" fmla="*/ 15 w 18"/>
                <a:gd name="T43" fmla="*/ 10 h 18"/>
                <a:gd name="T44" fmla="*/ 15 w 18"/>
                <a:gd name="T45" fmla="*/ 10 h 18"/>
                <a:gd name="T46" fmla="*/ 15 w 18"/>
                <a:gd name="T47" fmla="*/ 9 h 18"/>
                <a:gd name="T48" fmla="*/ 15 w 18"/>
                <a:gd name="T49" fmla="*/ 9 h 18"/>
                <a:gd name="T50" fmla="*/ 10 w 18"/>
                <a:gd name="T51" fmla="*/ 3 h 18"/>
                <a:gd name="T52" fmla="*/ 10 w 18"/>
                <a:gd name="T53" fmla="*/ 3 h 18"/>
                <a:gd name="T54" fmla="*/ 4 w 18"/>
                <a:gd name="T55" fmla="*/ 6 h 18"/>
                <a:gd name="T56" fmla="*/ 4 w 18"/>
                <a:gd name="T57" fmla="*/ 6 h 18"/>
                <a:gd name="T58" fmla="*/ 3 w 18"/>
                <a:gd name="T5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1" y="15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7" y="3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5"/>
                    <a:pt x="14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6" y="17"/>
                    <a:pt x="4" y="16"/>
                  </a:cubicBezTo>
                  <a:close/>
                  <a:moveTo>
                    <a:pt x="3" y="10"/>
                  </a:moveTo>
                  <a:cubicBezTo>
                    <a:pt x="3" y="11"/>
                    <a:pt x="3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4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5"/>
                    <a:pt x="15" y="13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5"/>
                    <a:pt x="12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7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8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75" name="Freeform 401"/>
            <p:cNvSpPr>
              <a:spLocks noEditPoints="1"/>
            </p:cNvSpPr>
            <p:nvPr/>
          </p:nvSpPr>
          <p:spPr bwMode="auto">
            <a:xfrm>
              <a:off x="5926137" y="7680325"/>
              <a:ext cx="187325" cy="185738"/>
            </a:xfrm>
            <a:custGeom>
              <a:avLst/>
              <a:gdLst>
                <a:gd name="T0" fmla="*/ 22 w 44"/>
                <a:gd name="T1" fmla="*/ 44 h 44"/>
                <a:gd name="T2" fmla="*/ 14 w 44"/>
                <a:gd name="T3" fmla="*/ 42 h 44"/>
                <a:gd name="T4" fmla="*/ 14 w 44"/>
                <a:gd name="T5" fmla="*/ 42 h 44"/>
                <a:gd name="T6" fmla="*/ 1 w 44"/>
                <a:gd name="T7" fmla="*/ 28 h 44"/>
                <a:gd name="T8" fmla="*/ 1 w 44"/>
                <a:gd name="T9" fmla="*/ 28 h 44"/>
                <a:gd name="T10" fmla="*/ 3 w 44"/>
                <a:gd name="T11" fmla="*/ 28 h 44"/>
                <a:gd name="T12" fmla="*/ 1 w 44"/>
                <a:gd name="T13" fmla="*/ 28 h 44"/>
                <a:gd name="T14" fmla="*/ 0 w 44"/>
                <a:gd name="T15" fmla="*/ 21 h 44"/>
                <a:gd name="T16" fmla="*/ 0 w 44"/>
                <a:gd name="T17" fmla="*/ 21 h 44"/>
                <a:gd name="T18" fmla="*/ 21 w 44"/>
                <a:gd name="T19" fmla="*/ 0 h 44"/>
                <a:gd name="T20" fmla="*/ 21 w 44"/>
                <a:gd name="T21" fmla="*/ 0 h 44"/>
                <a:gd name="T22" fmla="*/ 24 w 44"/>
                <a:gd name="T23" fmla="*/ 0 h 44"/>
                <a:gd name="T24" fmla="*/ 24 w 44"/>
                <a:gd name="T25" fmla="*/ 0 h 44"/>
                <a:gd name="T26" fmla="*/ 44 w 44"/>
                <a:gd name="T27" fmla="*/ 22 h 44"/>
                <a:gd name="T28" fmla="*/ 44 w 44"/>
                <a:gd name="T29" fmla="*/ 22 h 44"/>
                <a:gd name="T30" fmla="*/ 44 w 44"/>
                <a:gd name="T31" fmla="*/ 28 h 44"/>
                <a:gd name="T32" fmla="*/ 44 w 44"/>
                <a:gd name="T33" fmla="*/ 28 h 44"/>
                <a:gd name="T34" fmla="*/ 22 w 44"/>
                <a:gd name="T35" fmla="*/ 44 h 44"/>
                <a:gd name="T36" fmla="*/ 22 w 44"/>
                <a:gd name="T37" fmla="*/ 44 h 44"/>
                <a:gd name="T38" fmla="*/ 22 w 44"/>
                <a:gd name="T39" fmla="*/ 44 h 44"/>
                <a:gd name="T40" fmla="*/ 6 w 44"/>
                <a:gd name="T41" fmla="*/ 32 h 44"/>
                <a:gd name="T42" fmla="*/ 15 w 44"/>
                <a:gd name="T43" fmla="*/ 40 h 44"/>
                <a:gd name="T44" fmla="*/ 15 w 44"/>
                <a:gd name="T45" fmla="*/ 40 h 44"/>
                <a:gd name="T46" fmla="*/ 22 w 44"/>
                <a:gd name="T47" fmla="*/ 41 h 44"/>
                <a:gd name="T48" fmla="*/ 22 w 44"/>
                <a:gd name="T49" fmla="*/ 41 h 44"/>
                <a:gd name="T50" fmla="*/ 41 w 44"/>
                <a:gd name="T51" fmla="*/ 27 h 44"/>
                <a:gd name="T52" fmla="*/ 41 w 44"/>
                <a:gd name="T53" fmla="*/ 27 h 44"/>
                <a:gd name="T54" fmla="*/ 41 w 44"/>
                <a:gd name="T55" fmla="*/ 22 h 44"/>
                <a:gd name="T56" fmla="*/ 41 w 44"/>
                <a:gd name="T57" fmla="*/ 22 h 44"/>
                <a:gd name="T58" fmla="*/ 24 w 44"/>
                <a:gd name="T59" fmla="*/ 3 h 44"/>
                <a:gd name="T60" fmla="*/ 24 w 44"/>
                <a:gd name="T61" fmla="*/ 3 h 44"/>
                <a:gd name="T62" fmla="*/ 21 w 44"/>
                <a:gd name="T63" fmla="*/ 3 h 44"/>
                <a:gd name="T64" fmla="*/ 21 w 44"/>
                <a:gd name="T65" fmla="*/ 3 h 44"/>
                <a:gd name="T66" fmla="*/ 3 w 44"/>
                <a:gd name="T67" fmla="*/ 21 h 44"/>
                <a:gd name="T68" fmla="*/ 3 w 44"/>
                <a:gd name="T69" fmla="*/ 21 h 44"/>
                <a:gd name="T70" fmla="*/ 4 w 44"/>
                <a:gd name="T71" fmla="*/ 27 h 44"/>
                <a:gd name="T72" fmla="*/ 4 w 44"/>
                <a:gd name="T73" fmla="*/ 27 h 44"/>
                <a:gd name="T74" fmla="*/ 6 w 44"/>
                <a:gd name="T75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9" y="44"/>
                    <a:pt x="16" y="43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5" y="3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7"/>
                    <a:pt x="1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1"/>
                    <a:pt x="44" y="10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4"/>
                    <a:pt x="44" y="26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1" y="40"/>
                    <a:pt x="31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6" y="32"/>
                  </a:moveTo>
                  <a:cubicBezTo>
                    <a:pt x="8" y="35"/>
                    <a:pt x="11" y="38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7" y="40"/>
                    <a:pt x="19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30" y="41"/>
                    <a:pt x="39" y="3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4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11"/>
                    <a:pt x="33" y="4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3" y="3"/>
                    <a:pt x="3" y="9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5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5" y="30"/>
                    <a:pt x="6" y="32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76" name="Freeform 402"/>
            <p:cNvSpPr>
              <a:spLocks noEditPoints="1"/>
            </p:cNvSpPr>
            <p:nvPr/>
          </p:nvSpPr>
          <p:spPr bwMode="auto">
            <a:xfrm>
              <a:off x="5849937" y="7627938"/>
              <a:ext cx="63500" cy="60325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0 w 15"/>
                <a:gd name="T5" fmla="*/ 8 h 14"/>
                <a:gd name="T6" fmla="*/ 4 w 15"/>
                <a:gd name="T7" fmla="*/ 1 h 14"/>
                <a:gd name="T8" fmla="*/ 4 w 15"/>
                <a:gd name="T9" fmla="*/ 1 h 14"/>
                <a:gd name="T10" fmla="*/ 4 w 15"/>
                <a:gd name="T11" fmla="*/ 1 h 14"/>
                <a:gd name="T12" fmla="*/ 5 w 15"/>
                <a:gd name="T13" fmla="*/ 1 h 14"/>
                <a:gd name="T14" fmla="*/ 10 w 15"/>
                <a:gd name="T15" fmla="*/ 0 h 14"/>
                <a:gd name="T16" fmla="*/ 10 w 15"/>
                <a:gd name="T17" fmla="*/ 0 h 14"/>
                <a:gd name="T18" fmla="*/ 14 w 15"/>
                <a:gd name="T19" fmla="*/ 1 h 14"/>
                <a:gd name="T20" fmla="*/ 14 w 15"/>
                <a:gd name="T21" fmla="*/ 1 h 14"/>
                <a:gd name="T22" fmla="*/ 15 w 15"/>
                <a:gd name="T23" fmla="*/ 5 h 14"/>
                <a:gd name="T24" fmla="*/ 15 w 15"/>
                <a:gd name="T25" fmla="*/ 5 h 14"/>
                <a:gd name="T26" fmla="*/ 8 w 15"/>
                <a:gd name="T27" fmla="*/ 14 h 14"/>
                <a:gd name="T28" fmla="*/ 8 w 15"/>
                <a:gd name="T29" fmla="*/ 14 h 14"/>
                <a:gd name="T30" fmla="*/ 4 w 15"/>
                <a:gd name="T31" fmla="*/ 13 h 14"/>
                <a:gd name="T32" fmla="*/ 3 w 15"/>
                <a:gd name="T33" fmla="*/ 8 h 14"/>
                <a:gd name="T34" fmla="*/ 6 w 15"/>
                <a:gd name="T35" fmla="*/ 11 h 14"/>
                <a:gd name="T36" fmla="*/ 6 w 15"/>
                <a:gd name="T37" fmla="*/ 11 h 14"/>
                <a:gd name="T38" fmla="*/ 8 w 15"/>
                <a:gd name="T39" fmla="*/ 11 h 14"/>
                <a:gd name="T40" fmla="*/ 8 w 15"/>
                <a:gd name="T41" fmla="*/ 11 h 14"/>
                <a:gd name="T42" fmla="*/ 11 w 15"/>
                <a:gd name="T43" fmla="*/ 10 h 14"/>
                <a:gd name="T44" fmla="*/ 11 w 15"/>
                <a:gd name="T45" fmla="*/ 10 h 14"/>
                <a:gd name="T46" fmla="*/ 12 w 15"/>
                <a:gd name="T47" fmla="*/ 5 h 14"/>
                <a:gd name="T48" fmla="*/ 12 w 15"/>
                <a:gd name="T49" fmla="*/ 5 h 14"/>
                <a:gd name="T50" fmla="*/ 10 w 15"/>
                <a:gd name="T51" fmla="*/ 3 h 14"/>
                <a:gd name="T52" fmla="*/ 10 w 15"/>
                <a:gd name="T53" fmla="*/ 3 h 14"/>
                <a:gd name="T54" fmla="*/ 6 w 15"/>
                <a:gd name="T55" fmla="*/ 4 h 14"/>
                <a:gd name="T56" fmla="*/ 6 w 15"/>
                <a:gd name="T57" fmla="*/ 4 h 14"/>
                <a:gd name="T58" fmla="*/ 3 w 15"/>
                <a:gd name="T59" fmla="*/ 8 h 14"/>
                <a:gd name="T60" fmla="*/ 5 w 15"/>
                <a:gd name="T61" fmla="*/ 4 h 14"/>
                <a:gd name="T62" fmla="*/ 5 w 15"/>
                <a:gd name="T63" fmla="*/ 2 h 14"/>
                <a:gd name="T64" fmla="*/ 5 w 15"/>
                <a:gd name="T6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4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8"/>
                    <a:pt x="1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4"/>
                    <a:pt x="4" y="13"/>
                  </a:cubicBezTo>
                  <a:close/>
                  <a:moveTo>
                    <a:pt x="3" y="8"/>
                  </a:moveTo>
                  <a:cubicBezTo>
                    <a:pt x="3" y="9"/>
                    <a:pt x="4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1"/>
                    <a:pt x="11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8"/>
                    <a:pt x="12" y="7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4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3" y="7"/>
                    <a:pt x="3" y="8"/>
                  </a:cubicBezTo>
                  <a:close/>
                  <a:moveTo>
                    <a:pt x="5" y="4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48977" name="Freeform 403"/>
          <p:cNvSpPr>
            <a:spLocks noEditPoints="1"/>
          </p:cNvSpPr>
          <p:nvPr/>
        </p:nvSpPr>
        <p:spPr bwMode="auto">
          <a:xfrm>
            <a:off x="313631" y="2689653"/>
            <a:ext cx="109538" cy="109538"/>
          </a:xfrm>
          <a:custGeom>
            <a:avLst/>
            <a:gdLst>
              <a:gd name="T0" fmla="*/ 5 w 26"/>
              <a:gd name="T1" fmla="*/ 23 h 26"/>
              <a:gd name="T2" fmla="*/ 0 w 26"/>
              <a:gd name="T3" fmla="*/ 15 h 26"/>
              <a:gd name="T4" fmla="*/ 0 w 26"/>
              <a:gd name="T5" fmla="*/ 15 h 26"/>
              <a:gd name="T6" fmla="*/ 4 w 26"/>
              <a:gd name="T7" fmla="*/ 4 h 26"/>
              <a:gd name="T8" fmla="*/ 4 w 26"/>
              <a:gd name="T9" fmla="*/ 4 h 26"/>
              <a:gd name="T10" fmla="*/ 4 w 26"/>
              <a:gd name="T11" fmla="*/ 4 h 26"/>
              <a:gd name="T12" fmla="*/ 4 w 26"/>
              <a:gd name="T13" fmla="*/ 4 h 26"/>
              <a:gd name="T14" fmla="*/ 14 w 26"/>
              <a:gd name="T15" fmla="*/ 0 h 26"/>
              <a:gd name="T16" fmla="*/ 14 w 26"/>
              <a:gd name="T17" fmla="*/ 0 h 26"/>
              <a:gd name="T18" fmla="*/ 26 w 26"/>
              <a:gd name="T19" fmla="*/ 15 h 26"/>
              <a:gd name="T20" fmla="*/ 26 w 26"/>
              <a:gd name="T21" fmla="*/ 15 h 26"/>
              <a:gd name="T22" fmla="*/ 23 w 26"/>
              <a:gd name="T23" fmla="*/ 23 h 26"/>
              <a:gd name="T24" fmla="*/ 23 w 26"/>
              <a:gd name="T25" fmla="*/ 23 h 26"/>
              <a:gd name="T26" fmla="*/ 14 w 26"/>
              <a:gd name="T27" fmla="*/ 26 h 26"/>
              <a:gd name="T28" fmla="*/ 14 w 26"/>
              <a:gd name="T29" fmla="*/ 26 h 26"/>
              <a:gd name="T30" fmla="*/ 5 w 26"/>
              <a:gd name="T31" fmla="*/ 23 h 26"/>
              <a:gd name="T32" fmla="*/ 3 w 26"/>
              <a:gd name="T33" fmla="*/ 15 h 26"/>
              <a:gd name="T34" fmla="*/ 6 w 26"/>
              <a:gd name="T35" fmla="*/ 21 h 26"/>
              <a:gd name="T36" fmla="*/ 6 w 26"/>
              <a:gd name="T37" fmla="*/ 21 h 26"/>
              <a:gd name="T38" fmla="*/ 14 w 26"/>
              <a:gd name="T39" fmla="*/ 23 h 26"/>
              <a:gd name="T40" fmla="*/ 14 w 26"/>
              <a:gd name="T41" fmla="*/ 23 h 26"/>
              <a:gd name="T42" fmla="*/ 23 w 26"/>
              <a:gd name="T43" fmla="*/ 15 h 26"/>
              <a:gd name="T44" fmla="*/ 23 w 26"/>
              <a:gd name="T45" fmla="*/ 15 h 26"/>
              <a:gd name="T46" fmla="*/ 14 w 26"/>
              <a:gd name="T47" fmla="*/ 3 h 26"/>
              <a:gd name="T48" fmla="*/ 14 w 26"/>
              <a:gd name="T49" fmla="*/ 3 h 26"/>
              <a:gd name="T50" fmla="*/ 6 w 26"/>
              <a:gd name="T51" fmla="*/ 6 h 26"/>
              <a:gd name="T52" fmla="*/ 6 w 26"/>
              <a:gd name="T53" fmla="*/ 6 h 26"/>
              <a:gd name="T54" fmla="*/ 3 w 26"/>
              <a:gd name="T55" fmla="*/ 1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" h="26">
                <a:moveTo>
                  <a:pt x="5" y="23"/>
                </a:moveTo>
                <a:cubicBezTo>
                  <a:pt x="1" y="21"/>
                  <a:pt x="0" y="18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8" y="1"/>
                  <a:pt x="11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1" y="0"/>
                  <a:pt x="26" y="7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8"/>
                  <a:pt x="25" y="21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0" y="25"/>
                  <a:pt x="17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1" y="26"/>
                  <a:pt x="8" y="25"/>
                  <a:pt x="5" y="23"/>
                </a:cubicBezTo>
                <a:close/>
                <a:moveTo>
                  <a:pt x="3" y="15"/>
                </a:moveTo>
                <a:cubicBezTo>
                  <a:pt x="3" y="18"/>
                  <a:pt x="4" y="19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9" y="22"/>
                  <a:pt x="12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9" y="23"/>
                  <a:pt x="23" y="20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8"/>
                  <a:pt x="19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3"/>
                  <a:pt x="9" y="4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3" y="11"/>
                  <a:pt x="3" y="15"/>
                </a:cubicBezTo>
                <a:close/>
              </a:path>
            </a:pathLst>
          </a:custGeom>
          <a:solidFill>
            <a:srgbClr val="A2651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48978" name="Freeform 404"/>
          <p:cNvSpPr>
            <a:spLocks noEditPoints="1"/>
          </p:cNvSpPr>
          <p:nvPr/>
        </p:nvSpPr>
        <p:spPr bwMode="auto">
          <a:xfrm>
            <a:off x="847031" y="2846816"/>
            <a:ext cx="79375" cy="79375"/>
          </a:xfrm>
          <a:custGeom>
            <a:avLst/>
            <a:gdLst>
              <a:gd name="T0" fmla="*/ 3 w 19"/>
              <a:gd name="T1" fmla="*/ 17 h 19"/>
              <a:gd name="T2" fmla="*/ 0 w 19"/>
              <a:gd name="T3" fmla="*/ 11 h 19"/>
              <a:gd name="T4" fmla="*/ 0 w 19"/>
              <a:gd name="T5" fmla="*/ 11 h 19"/>
              <a:gd name="T6" fmla="*/ 3 w 19"/>
              <a:gd name="T7" fmla="*/ 3 h 19"/>
              <a:gd name="T8" fmla="*/ 3 w 19"/>
              <a:gd name="T9" fmla="*/ 3 h 19"/>
              <a:gd name="T10" fmla="*/ 3 w 19"/>
              <a:gd name="T11" fmla="*/ 3 h 19"/>
              <a:gd name="T12" fmla="*/ 3 w 19"/>
              <a:gd name="T13" fmla="*/ 2 h 19"/>
              <a:gd name="T14" fmla="*/ 10 w 19"/>
              <a:gd name="T15" fmla="*/ 0 h 19"/>
              <a:gd name="T16" fmla="*/ 10 w 19"/>
              <a:gd name="T17" fmla="*/ 0 h 19"/>
              <a:gd name="T18" fmla="*/ 19 w 19"/>
              <a:gd name="T19" fmla="*/ 11 h 19"/>
              <a:gd name="T20" fmla="*/ 19 w 19"/>
              <a:gd name="T21" fmla="*/ 11 h 19"/>
              <a:gd name="T22" fmla="*/ 10 w 19"/>
              <a:gd name="T23" fmla="*/ 19 h 19"/>
              <a:gd name="T24" fmla="*/ 10 w 19"/>
              <a:gd name="T25" fmla="*/ 19 h 19"/>
              <a:gd name="T26" fmla="*/ 3 w 19"/>
              <a:gd name="T27" fmla="*/ 17 h 19"/>
              <a:gd name="T28" fmla="*/ 3 w 19"/>
              <a:gd name="T29" fmla="*/ 11 h 19"/>
              <a:gd name="T30" fmla="*/ 5 w 19"/>
              <a:gd name="T31" fmla="*/ 15 h 19"/>
              <a:gd name="T32" fmla="*/ 5 w 19"/>
              <a:gd name="T33" fmla="*/ 15 h 19"/>
              <a:gd name="T34" fmla="*/ 10 w 19"/>
              <a:gd name="T35" fmla="*/ 16 h 19"/>
              <a:gd name="T36" fmla="*/ 10 w 19"/>
              <a:gd name="T37" fmla="*/ 16 h 19"/>
              <a:gd name="T38" fmla="*/ 16 w 19"/>
              <a:gd name="T39" fmla="*/ 11 h 19"/>
              <a:gd name="T40" fmla="*/ 16 w 19"/>
              <a:gd name="T41" fmla="*/ 11 h 19"/>
              <a:gd name="T42" fmla="*/ 10 w 19"/>
              <a:gd name="T43" fmla="*/ 3 h 19"/>
              <a:gd name="T44" fmla="*/ 10 w 19"/>
              <a:gd name="T45" fmla="*/ 3 h 19"/>
              <a:gd name="T46" fmla="*/ 5 w 19"/>
              <a:gd name="T47" fmla="*/ 5 h 19"/>
              <a:gd name="T48" fmla="*/ 5 w 19"/>
              <a:gd name="T49" fmla="*/ 5 h 19"/>
              <a:gd name="T50" fmla="*/ 3 w 19"/>
              <a:gd name="T51" fmla="*/ 1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" h="19">
                <a:moveTo>
                  <a:pt x="3" y="17"/>
                </a:moveTo>
                <a:cubicBezTo>
                  <a:pt x="1" y="16"/>
                  <a:pt x="0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7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5" y="1"/>
                  <a:pt x="8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5" y="0"/>
                  <a:pt x="19" y="5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6"/>
                  <a:pt x="15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8" y="19"/>
                  <a:pt x="5" y="18"/>
                  <a:pt x="3" y="17"/>
                </a:cubicBezTo>
                <a:close/>
                <a:moveTo>
                  <a:pt x="3" y="11"/>
                </a:moveTo>
                <a:cubicBezTo>
                  <a:pt x="3" y="13"/>
                  <a:pt x="3" y="14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6"/>
                  <a:pt x="8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4" y="16"/>
                  <a:pt x="16" y="14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4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3"/>
                  <a:pt x="7" y="3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2" y="9"/>
                  <a:pt x="3" y="11"/>
                </a:cubicBezTo>
                <a:close/>
              </a:path>
            </a:pathLst>
          </a:custGeom>
          <a:solidFill>
            <a:srgbClr val="A2651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63" name="组合 1559"/>
          <p:cNvGrpSpPr/>
          <p:nvPr/>
        </p:nvGrpSpPr>
        <p:grpSpPr>
          <a:xfrm>
            <a:off x="456506" y="2456291"/>
            <a:ext cx="279400" cy="304800"/>
            <a:chOff x="3155950" y="7132638"/>
            <a:chExt cx="279400" cy="304800"/>
          </a:xfrm>
        </p:grpSpPr>
        <p:sp>
          <p:nvSpPr>
            <p:cNvPr id="1048979" name="Freeform 390"/>
            <p:cNvSpPr/>
            <p:nvPr/>
          </p:nvSpPr>
          <p:spPr bwMode="auto">
            <a:xfrm>
              <a:off x="3160712" y="7132638"/>
              <a:ext cx="274638" cy="304800"/>
            </a:xfrm>
            <a:custGeom>
              <a:avLst/>
              <a:gdLst>
                <a:gd name="T0" fmla="*/ 1 w 65"/>
                <a:gd name="T1" fmla="*/ 37 h 72"/>
                <a:gd name="T2" fmla="*/ 22 w 65"/>
                <a:gd name="T3" fmla="*/ 65 h 72"/>
                <a:gd name="T4" fmla="*/ 60 w 65"/>
                <a:gd name="T5" fmla="*/ 46 h 72"/>
                <a:gd name="T6" fmla="*/ 23 w 65"/>
                <a:gd name="T7" fmla="*/ 5 h 72"/>
                <a:gd name="T8" fmla="*/ 1 w 65"/>
                <a:gd name="T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2">
                  <a:moveTo>
                    <a:pt x="1" y="37"/>
                  </a:moveTo>
                  <a:cubicBezTo>
                    <a:pt x="1" y="37"/>
                    <a:pt x="0" y="58"/>
                    <a:pt x="22" y="65"/>
                  </a:cubicBezTo>
                  <a:cubicBezTo>
                    <a:pt x="45" y="72"/>
                    <a:pt x="56" y="60"/>
                    <a:pt x="60" y="46"/>
                  </a:cubicBezTo>
                  <a:cubicBezTo>
                    <a:pt x="65" y="28"/>
                    <a:pt x="50" y="0"/>
                    <a:pt x="23" y="5"/>
                  </a:cubicBezTo>
                  <a:cubicBezTo>
                    <a:pt x="23" y="5"/>
                    <a:pt x="0" y="11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80" name="Freeform 391"/>
            <p:cNvSpPr/>
            <p:nvPr/>
          </p:nvSpPr>
          <p:spPr bwMode="auto">
            <a:xfrm>
              <a:off x="3219450" y="7224713"/>
              <a:ext cx="136525" cy="131763"/>
            </a:xfrm>
            <a:custGeom>
              <a:avLst/>
              <a:gdLst>
                <a:gd name="T0" fmla="*/ 3 w 32"/>
                <a:gd name="T1" fmla="*/ 17 h 31"/>
                <a:gd name="T2" fmla="*/ 15 w 32"/>
                <a:gd name="T3" fmla="*/ 28 h 31"/>
                <a:gd name="T4" fmla="*/ 32 w 32"/>
                <a:gd name="T5" fmla="*/ 14 h 31"/>
                <a:gd name="T6" fmla="*/ 18 w 32"/>
                <a:gd name="T7" fmla="*/ 0 h 31"/>
                <a:gd name="T8" fmla="*/ 3 w 32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" y="17"/>
                  </a:moveTo>
                  <a:cubicBezTo>
                    <a:pt x="3" y="17"/>
                    <a:pt x="5" y="24"/>
                    <a:pt x="15" y="28"/>
                  </a:cubicBezTo>
                  <a:cubicBezTo>
                    <a:pt x="26" y="31"/>
                    <a:pt x="32" y="21"/>
                    <a:pt x="32" y="14"/>
                  </a:cubicBezTo>
                  <a:cubicBezTo>
                    <a:pt x="32" y="7"/>
                    <a:pt x="27" y="0"/>
                    <a:pt x="18" y="0"/>
                  </a:cubicBezTo>
                  <a:cubicBezTo>
                    <a:pt x="10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81" name="Freeform 397"/>
            <p:cNvSpPr/>
            <p:nvPr/>
          </p:nvSpPr>
          <p:spPr bwMode="auto">
            <a:xfrm>
              <a:off x="3262312" y="7234238"/>
              <a:ext cx="63500" cy="80963"/>
            </a:xfrm>
            <a:custGeom>
              <a:avLst/>
              <a:gdLst>
                <a:gd name="T0" fmla="*/ 2 w 15"/>
                <a:gd name="T1" fmla="*/ 9 h 19"/>
                <a:gd name="T2" fmla="*/ 5 w 15"/>
                <a:gd name="T3" fmla="*/ 16 h 19"/>
                <a:gd name="T4" fmla="*/ 14 w 15"/>
                <a:gd name="T5" fmla="*/ 11 h 19"/>
                <a:gd name="T6" fmla="*/ 2 w 15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2" y="9"/>
                  </a:moveTo>
                  <a:cubicBezTo>
                    <a:pt x="2" y="9"/>
                    <a:pt x="0" y="13"/>
                    <a:pt x="5" y="16"/>
                  </a:cubicBezTo>
                  <a:cubicBezTo>
                    <a:pt x="9" y="19"/>
                    <a:pt x="15" y="14"/>
                    <a:pt x="14" y="11"/>
                  </a:cubicBezTo>
                  <a:cubicBezTo>
                    <a:pt x="13" y="8"/>
                    <a:pt x="9" y="0"/>
                    <a:pt x="2" y="9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82" name="Freeform 405"/>
            <p:cNvSpPr>
              <a:spLocks noEditPoints="1"/>
            </p:cNvSpPr>
            <p:nvPr/>
          </p:nvSpPr>
          <p:spPr bwMode="auto">
            <a:xfrm>
              <a:off x="3262312" y="7246938"/>
              <a:ext cx="68263" cy="68263"/>
            </a:xfrm>
            <a:custGeom>
              <a:avLst/>
              <a:gdLst>
                <a:gd name="T0" fmla="*/ 4 w 16"/>
                <a:gd name="T1" fmla="*/ 14 h 16"/>
                <a:gd name="T2" fmla="*/ 0 w 16"/>
                <a:gd name="T3" fmla="*/ 8 h 16"/>
                <a:gd name="T4" fmla="*/ 0 w 16"/>
                <a:gd name="T5" fmla="*/ 8 h 16"/>
                <a:gd name="T6" fmla="*/ 1 w 16"/>
                <a:gd name="T7" fmla="*/ 5 h 16"/>
                <a:gd name="T8" fmla="*/ 1 w 16"/>
                <a:gd name="T9" fmla="*/ 5 h 16"/>
                <a:gd name="T10" fmla="*/ 2 w 16"/>
                <a:gd name="T11" fmla="*/ 6 h 16"/>
                <a:gd name="T12" fmla="*/ 1 w 16"/>
                <a:gd name="T13" fmla="*/ 5 h 16"/>
                <a:gd name="T14" fmla="*/ 8 w 16"/>
                <a:gd name="T15" fmla="*/ 0 h 16"/>
                <a:gd name="T16" fmla="*/ 8 w 16"/>
                <a:gd name="T17" fmla="*/ 0 h 16"/>
                <a:gd name="T18" fmla="*/ 16 w 16"/>
                <a:gd name="T19" fmla="*/ 7 h 16"/>
                <a:gd name="T20" fmla="*/ 16 w 16"/>
                <a:gd name="T21" fmla="*/ 7 h 16"/>
                <a:gd name="T22" fmla="*/ 16 w 16"/>
                <a:gd name="T23" fmla="*/ 9 h 16"/>
                <a:gd name="T24" fmla="*/ 16 w 16"/>
                <a:gd name="T25" fmla="*/ 9 h 16"/>
                <a:gd name="T26" fmla="*/ 8 w 16"/>
                <a:gd name="T27" fmla="*/ 16 h 16"/>
                <a:gd name="T28" fmla="*/ 8 w 16"/>
                <a:gd name="T29" fmla="*/ 16 h 16"/>
                <a:gd name="T30" fmla="*/ 7 w 16"/>
                <a:gd name="T31" fmla="*/ 16 h 16"/>
                <a:gd name="T32" fmla="*/ 7 w 16"/>
                <a:gd name="T33" fmla="*/ 16 h 16"/>
                <a:gd name="T34" fmla="*/ 4 w 16"/>
                <a:gd name="T35" fmla="*/ 14 h 16"/>
                <a:gd name="T36" fmla="*/ 3 w 16"/>
                <a:gd name="T37" fmla="*/ 8 h 16"/>
                <a:gd name="T38" fmla="*/ 5 w 16"/>
                <a:gd name="T39" fmla="*/ 12 h 16"/>
                <a:gd name="T40" fmla="*/ 5 w 16"/>
                <a:gd name="T41" fmla="*/ 12 h 16"/>
                <a:gd name="T42" fmla="*/ 8 w 16"/>
                <a:gd name="T43" fmla="*/ 13 h 16"/>
                <a:gd name="T44" fmla="*/ 8 w 16"/>
                <a:gd name="T45" fmla="*/ 13 h 16"/>
                <a:gd name="T46" fmla="*/ 11 w 16"/>
                <a:gd name="T47" fmla="*/ 11 h 16"/>
                <a:gd name="T48" fmla="*/ 11 w 16"/>
                <a:gd name="T49" fmla="*/ 11 h 16"/>
                <a:gd name="T50" fmla="*/ 13 w 16"/>
                <a:gd name="T51" fmla="*/ 9 h 16"/>
                <a:gd name="T52" fmla="*/ 13 w 16"/>
                <a:gd name="T53" fmla="*/ 9 h 16"/>
                <a:gd name="T54" fmla="*/ 13 w 16"/>
                <a:gd name="T55" fmla="*/ 8 h 16"/>
                <a:gd name="T56" fmla="*/ 13 w 16"/>
                <a:gd name="T57" fmla="*/ 8 h 16"/>
                <a:gd name="T58" fmla="*/ 8 w 16"/>
                <a:gd name="T59" fmla="*/ 3 h 16"/>
                <a:gd name="T60" fmla="*/ 8 w 16"/>
                <a:gd name="T61" fmla="*/ 3 h 16"/>
                <a:gd name="T62" fmla="*/ 4 w 16"/>
                <a:gd name="T63" fmla="*/ 6 h 16"/>
                <a:gd name="T64" fmla="*/ 4 w 16"/>
                <a:gd name="T65" fmla="*/ 6 h 16"/>
                <a:gd name="T66" fmla="*/ 3 w 16"/>
                <a:gd name="T6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16">
                  <a:moveTo>
                    <a:pt x="4" y="14"/>
                  </a:moveTo>
                  <a:cubicBezTo>
                    <a:pt x="1" y="13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2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5" y="5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3" y="8"/>
                  </a:moveTo>
                  <a:cubicBezTo>
                    <a:pt x="3" y="9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6"/>
                    <a:pt x="10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83" name="Freeform 406"/>
            <p:cNvSpPr>
              <a:spLocks noEditPoints="1"/>
            </p:cNvSpPr>
            <p:nvPr/>
          </p:nvSpPr>
          <p:spPr bwMode="auto">
            <a:xfrm>
              <a:off x="3155950" y="7145338"/>
              <a:ext cx="271463" cy="279400"/>
            </a:xfrm>
            <a:custGeom>
              <a:avLst/>
              <a:gdLst>
                <a:gd name="T0" fmla="*/ 36 w 64"/>
                <a:gd name="T1" fmla="*/ 66 h 66"/>
                <a:gd name="T2" fmla="*/ 23 w 64"/>
                <a:gd name="T3" fmla="*/ 64 h 66"/>
                <a:gd name="T4" fmla="*/ 23 w 64"/>
                <a:gd name="T5" fmla="*/ 64 h 66"/>
                <a:gd name="T6" fmla="*/ 0 w 64"/>
                <a:gd name="T7" fmla="*/ 35 h 66"/>
                <a:gd name="T8" fmla="*/ 0 w 64"/>
                <a:gd name="T9" fmla="*/ 35 h 66"/>
                <a:gd name="T10" fmla="*/ 0 w 64"/>
                <a:gd name="T11" fmla="*/ 34 h 66"/>
                <a:gd name="T12" fmla="*/ 0 w 64"/>
                <a:gd name="T13" fmla="*/ 34 h 66"/>
                <a:gd name="T14" fmla="*/ 0 w 64"/>
                <a:gd name="T15" fmla="*/ 33 h 66"/>
                <a:gd name="T16" fmla="*/ 0 w 64"/>
                <a:gd name="T17" fmla="*/ 33 h 66"/>
                <a:gd name="T18" fmla="*/ 23 w 64"/>
                <a:gd name="T19" fmla="*/ 1 h 66"/>
                <a:gd name="T20" fmla="*/ 23 w 64"/>
                <a:gd name="T21" fmla="*/ 1 h 66"/>
                <a:gd name="T22" fmla="*/ 30 w 64"/>
                <a:gd name="T23" fmla="*/ 0 h 66"/>
                <a:gd name="T24" fmla="*/ 30 w 64"/>
                <a:gd name="T25" fmla="*/ 0 h 66"/>
                <a:gd name="T26" fmla="*/ 64 w 64"/>
                <a:gd name="T27" fmla="*/ 36 h 66"/>
                <a:gd name="T28" fmla="*/ 64 w 64"/>
                <a:gd name="T29" fmla="*/ 36 h 66"/>
                <a:gd name="T30" fmla="*/ 63 w 64"/>
                <a:gd name="T31" fmla="*/ 43 h 66"/>
                <a:gd name="T32" fmla="*/ 63 w 64"/>
                <a:gd name="T33" fmla="*/ 43 h 66"/>
                <a:gd name="T34" fmla="*/ 36 w 64"/>
                <a:gd name="T35" fmla="*/ 66 h 66"/>
                <a:gd name="T36" fmla="*/ 36 w 64"/>
                <a:gd name="T37" fmla="*/ 66 h 66"/>
                <a:gd name="T38" fmla="*/ 36 w 64"/>
                <a:gd name="T39" fmla="*/ 66 h 66"/>
                <a:gd name="T40" fmla="*/ 3 w 64"/>
                <a:gd name="T41" fmla="*/ 35 h 66"/>
                <a:gd name="T42" fmla="*/ 3 w 64"/>
                <a:gd name="T43" fmla="*/ 35 h 66"/>
                <a:gd name="T44" fmla="*/ 3 w 64"/>
                <a:gd name="T45" fmla="*/ 35 h 66"/>
                <a:gd name="T46" fmla="*/ 24 w 64"/>
                <a:gd name="T47" fmla="*/ 61 h 66"/>
                <a:gd name="T48" fmla="*/ 24 w 64"/>
                <a:gd name="T49" fmla="*/ 61 h 66"/>
                <a:gd name="T50" fmla="*/ 36 w 64"/>
                <a:gd name="T51" fmla="*/ 63 h 66"/>
                <a:gd name="T52" fmla="*/ 36 w 64"/>
                <a:gd name="T53" fmla="*/ 63 h 66"/>
                <a:gd name="T54" fmla="*/ 60 w 64"/>
                <a:gd name="T55" fmla="*/ 43 h 66"/>
                <a:gd name="T56" fmla="*/ 60 w 64"/>
                <a:gd name="T57" fmla="*/ 43 h 66"/>
                <a:gd name="T58" fmla="*/ 61 w 64"/>
                <a:gd name="T59" fmla="*/ 36 h 66"/>
                <a:gd name="T60" fmla="*/ 61 w 64"/>
                <a:gd name="T61" fmla="*/ 36 h 66"/>
                <a:gd name="T62" fmla="*/ 30 w 64"/>
                <a:gd name="T63" fmla="*/ 3 h 66"/>
                <a:gd name="T64" fmla="*/ 30 w 64"/>
                <a:gd name="T65" fmla="*/ 3 h 66"/>
                <a:gd name="T66" fmla="*/ 24 w 64"/>
                <a:gd name="T67" fmla="*/ 4 h 66"/>
                <a:gd name="T68" fmla="*/ 24 w 64"/>
                <a:gd name="T69" fmla="*/ 4 h 66"/>
                <a:gd name="T70" fmla="*/ 14 w 64"/>
                <a:gd name="T71" fmla="*/ 9 h 66"/>
                <a:gd name="T72" fmla="*/ 14 w 64"/>
                <a:gd name="T73" fmla="*/ 9 h 66"/>
                <a:gd name="T74" fmla="*/ 3 w 64"/>
                <a:gd name="T75" fmla="*/ 33 h 66"/>
                <a:gd name="T76" fmla="*/ 3 w 64"/>
                <a:gd name="T77" fmla="*/ 33 h 66"/>
                <a:gd name="T78" fmla="*/ 3 w 64"/>
                <a:gd name="T79" fmla="*/ 34 h 66"/>
                <a:gd name="T80" fmla="*/ 3 w 64"/>
                <a:gd name="T81" fmla="*/ 34 h 66"/>
                <a:gd name="T82" fmla="*/ 2 w 64"/>
                <a:gd name="T83" fmla="*/ 34 h 66"/>
                <a:gd name="T84" fmla="*/ 3 w 64"/>
                <a:gd name="T85" fmla="*/ 3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66">
                  <a:moveTo>
                    <a:pt x="36" y="66"/>
                  </a:moveTo>
                  <a:cubicBezTo>
                    <a:pt x="32" y="66"/>
                    <a:pt x="28" y="65"/>
                    <a:pt x="23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" y="57"/>
                    <a:pt x="0" y="37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6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1" y="0"/>
                    <a:pt x="64" y="19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8"/>
                    <a:pt x="63" y="41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55"/>
                    <a:pt x="51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7"/>
                    <a:pt x="4" y="54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2"/>
                    <a:pt x="32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9" y="63"/>
                    <a:pt x="57" y="54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0"/>
                    <a:pt x="61" y="38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21"/>
                    <a:pt x="49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6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19" y="5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13"/>
                    <a:pt x="3" y="2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3" y="35"/>
                    <a:pt x="3" y="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84" name="Freeform 407"/>
            <p:cNvSpPr>
              <a:spLocks noEditPoints="1"/>
            </p:cNvSpPr>
            <p:nvPr/>
          </p:nvSpPr>
          <p:spPr bwMode="auto">
            <a:xfrm>
              <a:off x="3224212" y="7221538"/>
              <a:ext cx="134938" cy="131763"/>
            </a:xfrm>
            <a:custGeom>
              <a:avLst/>
              <a:gdLst>
                <a:gd name="T0" fmla="*/ 14 w 32"/>
                <a:gd name="T1" fmla="*/ 30 h 31"/>
                <a:gd name="T2" fmla="*/ 1 w 32"/>
                <a:gd name="T3" fmla="*/ 18 h 31"/>
                <a:gd name="T4" fmla="*/ 1 w 32"/>
                <a:gd name="T5" fmla="*/ 18 h 31"/>
                <a:gd name="T6" fmla="*/ 0 w 32"/>
                <a:gd name="T7" fmla="*/ 13 h 31"/>
                <a:gd name="T8" fmla="*/ 0 w 32"/>
                <a:gd name="T9" fmla="*/ 13 h 31"/>
                <a:gd name="T10" fmla="*/ 17 w 32"/>
                <a:gd name="T11" fmla="*/ 0 h 31"/>
                <a:gd name="T12" fmla="*/ 17 w 32"/>
                <a:gd name="T13" fmla="*/ 0 h 31"/>
                <a:gd name="T14" fmla="*/ 32 w 32"/>
                <a:gd name="T15" fmla="*/ 15 h 31"/>
                <a:gd name="T16" fmla="*/ 32 w 32"/>
                <a:gd name="T17" fmla="*/ 15 h 31"/>
                <a:gd name="T18" fmla="*/ 18 w 32"/>
                <a:gd name="T19" fmla="*/ 31 h 31"/>
                <a:gd name="T20" fmla="*/ 18 w 32"/>
                <a:gd name="T21" fmla="*/ 31 h 31"/>
                <a:gd name="T22" fmla="*/ 14 w 32"/>
                <a:gd name="T23" fmla="*/ 30 h 31"/>
                <a:gd name="T24" fmla="*/ 4 w 32"/>
                <a:gd name="T25" fmla="*/ 18 h 31"/>
                <a:gd name="T26" fmla="*/ 6 w 32"/>
                <a:gd name="T27" fmla="*/ 21 h 31"/>
                <a:gd name="T28" fmla="*/ 6 w 32"/>
                <a:gd name="T29" fmla="*/ 21 h 31"/>
                <a:gd name="T30" fmla="*/ 15 w 32"/>
                <a:gd name="T31" fmla="*/ 27 h 31"/>
                <a:gd name="T32" fmla="*/ 15 w 32"/>
                <a:gd name="T33" fmla="*/ 27 h 31"/>
                <a:gd name="T34" fmla="*/ 18 w 32"/>
                <a:gd name="T35" fmla="*/ 28 h 31"/>
                <a:gd name="T36" fmla="*/ 18 w 32"/>
                <a:gd name="T37" fmla="*/ 28 h 31"/>
                <a:gd name="T38" fmla="*/ 29 w 32"/>
                <a:gd name="T39" fmla="*/ 15 h 31"/>
                <a:gd name="T40" fmla="*/ 29 w 32"/>
                <a:gd name="T41" fmla="*/ 15 h 31"/>
                <a:gd name="T42" fmla="*/ 17 w 32"/>
                <a:gd name="T43" fmla="*/ 3 h 31"/>
                <a:gd name="T44" fmla="*/ 17 w 32"/>
                <a:gd name="T45" fmla="*/ 3 h 31"/>
                <a:gd name="T46" fmla="*/ 3 w 32"/>
                <a:gd name="T47" fmla="*/ 13 h 31"/>
                <a:gd name="T48" fmla="*/ 3 w 32"/>
                <a:gd name="T49" fmla="*/ 13 h 31"/>
                <a:gd name="T50" fmla="*/ 4 w 32"/>
                <a:gd name="T51" fmla="*/ 17 h 31"/>
                <a:gd name="T52" fmla="*/ 4 w 32"/>
                <a:gd name="T53" fmla="*/ 17 h 31"/>
                <a:gd name="T54" fmla="*/ 2 w 32"/>
                <a:gd name="T55" fmla="*/ 18 h 31"/>
                <a:gd name="T56" fmla="*/ 4 w 32"/>
                <a:gd name="T57" fmla="*/ 17 h 31"/>
                <a:gd name="T58" fmla="*/ 4 w 32"/>
                <a:gd name="T59" fmla="*/ 17 h 31"/>
                <a:gd name="T60" fmla="*/ 4 w 32"/>
                <a:gd name="T61" fmla="*/ 17 h 31"/>
                <a:gd name="T62" fmla="*/ 4 w 32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1">
                  <a:moveTo>
                    <a:pt x="14" y="30"/>
                  </a:moveTo>
                  <a:cubicBezTo>
                    <a:pt x="3" y="27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10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2" y="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21"/>
                    <a:pt x="2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1"/>
                    <a:pt x="14" y="30"/>
                  </a:cubicBezTo>
                  <a:close/>
                  <a:moveTo>
                    <a:pt x="4" y="18"/>
                  </a:moveTo>
                  <a:cubicBezTo>
                    <a:pt x="4" y="19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3"/>
                    <a:pt x="10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5" y="28"/>
                    <a:pt x="29" y="2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8"/>
                    <a:pt x="25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0" y="3"/>
                    <a:pt x="3" y="6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6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48985" name="Freeform 408"/>
          <p:cNvSpPr>
            <a:spLocks noEditPoints="1"/>
          </p:cNvSpPr>
          <p:nvPr/>
        </p:nvSpPr>
        <p:spPr bwMode="auto">
          <a:xfrm>
            <a:off x="5722937" y="6478588"/>
            <a:ext cx="68263" cy="63500"/>
          </a:xfrm>
          <a:custGeom>
            <a:avLst/>
            <a:gdLst>
              <a:gd name="T0" fmla="*/ 5 w 16"/>
              <a:gd name="T1" fmla="*/ 14 h 15"/>
              <a:gd name="T2" fmla="*/ 1 w 16"/>
              <a:gd name="T3" fmla="*/ 8 h 15"/>
              <a:gd name="T4" fmla="*/ 1 w 16"/>
              <a:gd name="T5" fmla="*/ 8 h 15"/>
              <a:gd name="T6" fmla="*/ 1 w 16"/>
              <a:gd name="T7" fmla="*/ 5 h 15"/>
              <a:gd name="T8" fmla="*/ 1 w 16"/>
              <a:gd name="T9" fmla="*/ 5 h 15"/>
              <a:gd name="T10" fmla="*/ 2 w 16"/>
              <a:gd name="T11" fmla="*/ 5 h 15"/>
              <a:gd name="T12" fmla="*/ 1 w 16"/>
              <a:gd name="T13" fmla="*/ 5 h 15"/>
              <a:gd name="T14" fmla="*/ 8 w 16"/>
              <a:gd name="T15" fmla="*/ 0 h 15"/>
              <a:gd name="T16" fmla="*/ 8 w 16"/>
              <a:gd name="T17" fmla="*/ 0 h 15"/>
              <a:gd name="T18" fmla="*/ 16 w 16"/>
              <a:gd name="T19" fmla="*/ 6 h 15"/>
              <a:gd name="T20" fmla="*/ 16 w 16"/>
              <a:gd name="T21" fmla="*/ 6 h 15"/>
              <a:gd name="T22" fmla="*/ 8 w 16"/>
              <a:gd name="T23" fmla="*/ 15 h 15"/>
              <a:gd name="T24" fmla="*/ 8 w 16"/>
              <a:gd name="T25" fmla="*/ 15 h 15"/>
              <a:gd name="T26" fmla="*/ 5 w 16"/>
              <a:gd name="T27" fmla="*/ 14 h 15"/>
              <a:gd name="T28" fmla="*/ 3 w 16"/>
              <a:gd name="T29" fmla="*/ 8 h 15"/>
              <a:gd name="T30" fmla="*/ 6 w 16"/>
              <a:gd name="T31" fmla="*/ 12 h 15"/>
              <a:gd name="T32" fmla="*/ 6 w 16"/>
              <a:gd name="T33" fmla="*/ 12 h 15"/>
              <a:gd name="T34" fmla="*/ 8 w 16"/>
              <a:gd name="T35" fmla="*/ 12 h 15"/>
              <a:gd name="T36" fmla="*/ 8 w 16"/>
              <a:gd name="T37" fmla="*/ 12 h 15"/>
              <a:gd name="T38" fmla="*/ 13 w 16"/>
              <a:gd name="T39" fmla="*/ 6 h 15"/>
              <a:gd name="T40" fmla="*/ 13 w 16"/>
              <a:gd name="T41" fmla="*/ 6 h 15"/>
              <a:gd name="T42" fmla="*/ 12 w 16"/>
              <a:gd name="T43" fmla="*/ 4 h 15"/>
              <a:gd name="T44" fmla="*/ 12 w 16"/>
              <a:gd name="T45" fmla="*/ 4 h 15"/>
              <a:gd name="T46" fmla="*/ 8 w 16"/>
              <a:gd name="T47" fmla="*/ 3 h 15"/>
              <a:gd name="T48" fmla="*/ 8 w 16"/>
              <a:gd name="T49" fmla="*/ 3 h 15"/>
              <a:gd name="T50" fmla="*/ 4 w 16"/>
              <a:gd name="T51" fmla="*/ 6 h 15"/>
              <a:gd name="T52" fmla="*/ 4 w 16"/>
              <a:gd name="T53" fmla="*/ 6 h 15"/>
              <a:gd name="T54" fmla="*/ 3 w 16"/>
              <a:gd name="T5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" h="15">
                <a:moveTo>
                  <a:pt x="5" y="14"/>
                </a:moveTo>
                <a:cubicBezTo>
                  <a:pt x="2" y="14"/>
                  <a:pt x="0" y="10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6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3" y="1"/>
                  <a:pt x="5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3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1"/>
                  <a:pt x="13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7" y="15"/>
                  <a:pt x="6" y="15"/>
                  <a:pt x="5" y="14"/>
                </a:cubicBezTo>
                <a:close/>
                <a:moveTo>
                  <a:pt x="3" y="8"/>
                </a:moveTo>
                <a:cubicBezTo>
                  <a:pt x="4" y="10"/>
                  <a:pt x="4" y="11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1" y="12"/>
                  <a:pt x="13" y="10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9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5" y="3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8"/>
                </a:cubicBezTo>
                <a:close/>
              </a:path>
            </a:pathLst>
          </a:custGeom>
          <a:solidFill>
            <a:srgbClr val="A2651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64" name="组合 1528"/>
          <p:cNvGrpSpPr/>
          <p:nvPr/>
        </p:nvGrpSpPr>
        <p:grpSpPr>
          <a:xfrm>
            <a:off x="3418735" y="483281"/>
            <a:ext cx="200025" cy="192088"/>
            <a:chOff x="13520738" y="7097713"/>
            <a:chExt cx="200025" cy="192088"/>
          </a:xfrm>
        </p:grpSpPr>
        <p:sp>
          <p:nvSpPr>
            <p:cNvPr id="1048986" name="Freeform 409"/>
            <p:cNvSpPr/>
            <p:nvPr/>
          </p:nvSpPr>
          <p:spPr bwMode="auto">
            <a:xfrm>
              <a:off x="13520738" y="7097713"/>
              <a:ext cx="200025" cy="192088"/>
            </a:xfrm>
            <a:custGeom>
              <a:avLst/>
              <a:gdLst>
                <a:gd name="T0" fmla="*/ 4 w 47"/>
                <a:gd name="T1" fmla="*/ 28 h 45"/>
                <a:gd name="T2" fmla="*/ 16 w 47"/>
                <a:gd name="T3" fmla="*/ 41 h 45"/>
                <a:gd name="T4" fmla="*/ 44 w 47"/>
                <a:gd name="T5" fmla="*/ 28 h 45"/>
                <a:gd name="T6" fmla="*/ 26 w 47"/>
                <a:gd name="T7" fmla="*/ 2 h 45"/>
                <a:gd name="T8" fmla="*/ 4 w 47"/>
                <a:gd name="T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4" y="28"/>
                  </a:moveTo>
                  <a:cubicBezTo>
                    <a:pt x="4" y="28"/>
                    <a:pt x="8" y="38"/>
                    <a:pt x="16" y="41"/>
                  </a:cubicBezTo>
                  <a:cubicBezTo>
                    <a:pt x="24" y="45"/>
                    <a:pt x="41" y="43"/>
                    <a:pt x="44" y="28"/>
                  </a:cubicBezTo>
                  <a:cubicBezTo>
                    <a:pt x="47" y="13"/>
                    <a:pt x="37" y="3"/>
                    <a:pt x="26" y="2"/>
                  </a:cubicBezTo>
                  <a:cubicBezTo>
                    <a:pt x="14" y="0"/>
                    <a:pt x="0" y="10"/>
                    <a:pt x="4" y="28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87" name="Freeform 413"/>
            <p:cNvSpPr/>
            <p:nvPr/>
          </p:nvSpPr>
          <p:spPr bwMode="auto">
            <a:xfrm>
              <a:off x="13568363" y="7148513"/>
              <a:ext cx="84138" cy="80963"/>
            </a:xfrm>
            <a:custGeom>
              <a:avLst/>
              <a:gdLst>
                <a:gd name="T0" fmla="*/ 5 w 20"/>
                <a:gd name="T1" fmla="*/ 6 h 19"/>
                <a:gd name="T2" fmla="*/ 7 w 20"/>
                <a:gd name="T3" fmla="*/ 16 h 19"/>
                <a:gd name="T4" fmla="*/ 18 w 20"/>
                <a:gd name="T5" fmla="*/ 10 h 19"/>
                <a:gd name="T6" fmla="*/ 5 w 20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5" y="6"/>
                  </a:moveTo>
                  <a:cubicBezTo>
                    <a:pt x="5" y="6"/>
                    <a:pt x="0" y="13"/>
                    <a:pt x="7" y="16"/>
                  </a:cubicBezTo>
                  <a:cubicBezTo>
                    <a:pt x="13" y="19"/>
                    <a:pt x="20" y="16"/>
                    <a:pt x="18" y="10"/>
                  </a:cubicBezTo>
                  <a:cubicBezTo>
                    <a:pt x="17" y="3"/>
                    <a:pt x="12" y="0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88" name="Freeform 420"/>
            <p:cNvSpPr>
              <a:spLocks noEditPoints="1"/>
            </p:cNvSpPr>
            <p:nvPr/>
          </p:nvSpPr>
          <p:spPr bwMode="auto">
            <a:xfrm>
              <a:off x="13576300" y="7153275"/>
              <a:ext cx="76200" cy="76200"/>
            </a:xfrm>
            <a:custGeom>
              <a:avLst/>
              <a:gdLst>
                <a:gd name="T0" fmla="*/ 4 w 18"/>
                <a:gd name="T1" fmla="*/ 16 h 18"/>
                <a:gd name="T2" fmla="*/ 0 w 18"/>
                <a:gd name="T3" fmla="*/ 10 h 18"/>
                <a:gd name="T4" fmla="*/ 0 w 18"/>
                <a:gd name="T5" fmla="*/ 10 h 18"/>
                <a:gd name="T6" fmla="*/ 2 w 18"/>
                <a:gd name="T7" fmla="*/ 4 h 18"/>
                <a:gd name="T8" fmla="*/ 2 w 18"/>
                <a:gd name="T9" fmla="*/ 4 h 18"/>
                <a:gd name="T10" fmla="*/ 3 w 18"/>
                <a:gd name="T11" fmla="*/ 5 h 18"/>
                <a:gd name="T12" fmla="*/ 2 w 18"/>
                <a:gd name="T13" fmla="*/ 4 h 18"/>
                <a:gd name="T14" fmla="*/ 10 w 18"/>
                <a:gd name="T15" fmla="*/ 0 h 18"/>
                <a:gd name="T16" fmla="*/ 10 w 18"/>
                <a:gd name="T17" fmla="*/ 0 h 18"/>
                <a:gd name="T18" fmla="*/ 18 w 18"/>
                <a:gd name="T19" fmla="*/ 8 h 18"/>
                <a:gd name="T20" fmla="*/ 18 w 18"/>
                <a:gd name="T21" fmla="*/ 8 h 18"/>
                <a:gd name="T22" fmla="*/ 18 w 18"/>
                <a:gd name="T23" fmla="*/ 11 h 18"/>
                <a:gd name="T24" fmla="*/ 18 w 18"/>
                <a:gd name="T25" fmla="*/ 11 h 18"/>
                <a:gd name="T26" fmla="*/ 10 w 18"/>
                <a:gd name="T27" fmla="*/ 18 h 18"/>
                <a:gd name="T28" fmla="*/ 10 w 18"/>
                <a:gd name="T29" fmla="*/ 18 h 18"/>
                <a:gd name="T30" fmla="*/ 4 w 18"/>
                <a:gd name="T31" fmla="*/ 16 h 18"/>
                <a:gd name="T32" fmla="*/ 3 w 18"/>
                <a:gd name="T33" fmla="*/ 10 h 18"/>
                <a:gd name="T34" fmla="*/ 5 w 18"/>
                <a:gd name="T35" fmla="*/ 14 h 18"/>
                <a:gd name="T36" fmla="*/ 5 w 18"/>
                <a:gd name="T37" fmla="*/ 14 h 18"/>
                <a:gd name="T38" fmla="*/ 10 w 18"/>
                <a:gd name="T39" fmla="*/ 15 h 18"/>
                <a:gd name="T40" fmla="*/ 10 w 18"/>
                <a:gd name="T41" fmla="*/ 15 h 18"/>
                <a:gd name="T42" fmla="*/ 15 w 18"/>
                <a:gd name="T43" fmla="*/ 11 h 18"/>
                <a:gd name="T44" fmla="*/ 15 w 18"/>
                <a:gd name="T45" fmla="*/ 11 h 18"/>
                <a:gd name="T46" fmla="*/ 15 w 18"/>
                <a:gd name="T47" fmla="*/ 9 h 18"/>
                <a:gd name="T48" fmla="*/ 15 w 18"/>
                <a:gd name="T49" fmla="*/ 9 h 18"/>
                <a:gd name="T50" fmla="*/ 10 w 18"/>
                <a:gd name="T51" fmla="*/ 3 h 18"/>
                <a:gd name="T52" fmla="*/ 10 w 18"/>
                <a:gd name="T53" fmla="*/ 3 h 18"/>
                <a:gd name="T54" fmla="*/ 4 w 18"/>
                <a:gd name="T55" fmla="*/ 6 h 18"/>
                <a:gd name="T56" fmla="*/ 4 w 18"/>
                <a:gd name="T57" fmla="*/ 6 h 18"/>
                <a:gd name="T58" fmla="*/ 3 w 18"/>
                <a:gd name="T5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1" y="15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7" y="4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4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6" y="17"/>
                    <a:pt x="4" y="16"/>
                  </a:cubicBezTo>
                  <a:close/>
                  <a:moveTo>
                    <a:pt x="3" y="10"/>
                  </a:moveTo>
                  <a:cubicBezTo>
                    <a:pt x="3" y="12"/>
                    <a:pt x="3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5"/>
                    <a:pt x="8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5"/>
                    <a:pt x="15" y="13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5"/>
                    <a:pt x="12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6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89" name="Freeform 421"/>
            <p:cNvSpPr>
              <a:spLocks noEditPoints="1"/>
            </p:cNvSpPr>
            <p:nvPr/>
          </p:nvSpPr>
          <p:spPr bwMode="auto">
            <a:xfrm>
              <a:off x="13530263" y="7097713"/>
              <a:ext cx="185738" cy="187325"/>
            </a:xfrm>
            <a:custGeom>
              <a:avLst/>
              <a:gdLst>
                <a:gd name="T0" fmla="*/ 22 w 44"/>
                <a:gd name="T1" fmla="*/ 44 h 44"/>
                <a:gd name="T2" fmla="*/ 13 w 44"/>
                <a:gd name="T3" fmla="*/ 43 h 44"/>
                <a:gd name="T4" fmla="*/ 13 w 44"/>
                <a:gd name="T5" fmla="*/ 43 h 44"/>
                <a:gd name="T6" fmla="*/ 1 w 44"/>
                <a:gd name="T7" fmla="*/ 29 h 44"/>
                <a:gd name="T8" fmla="*/ 1 w 44"/>
                <a:gd name="T9" fmla="*/ 29 h 44"/>
                <a:gd name="T10" fmla="*/ 2 w 44"/>
                <a:gd name="T11" fmla="*/ 28 h 44"/>
                <a:gd name="T12" fmla="*/ 1 w 44"/>
                <a:gd name="T13" fmla="*/ 29 h 44"/>
                <a:gd name="T14" fmla="*/ 0 w 44"/>
                <a:gd name="T15" fmla="*/ 21 h 44"/>
                <a:gd name="T16" fmla="*/ 0 w 44"/>
                <a:gd name="T17" fmla="*/ 21 h 44"/>
                <a:gd name="T18" fmla="*/ 21 w 44"/>
                <a:gd name="T19" fmla="*/ 0 h 44"/>
                <a:gd name="T20" fmla="*/ 21 w 44"/>
                <a:gd name="T21" fmla="*/ 0 h 44"/>
                <a:gd name="T22" fmla="*/ 24 w 44"/>
                <a:gd name="T23" fmla="*/ 0 h 44"/>
                <a:gd name="T24" fmla="*/ 24 w 44"/>
                <a:gd name="T25" fmla="*/ 0 h 44"/>
                <a:gd name="T26" fmla="*/ 44 w 44"/>
                <a:gd name="T27" fmla="*/ 22 h 44"/>
                <a:gd name="T28" fmla="*/ 44 w 44"/>
                <a:gd name="T29" fmla="*/ 22 h 44"/>
                <a:gd name="T30" fmla="*/ 44 w 44"/>
                <a:gd name="T31" fmla="*/ 28 h 44"/>
                <a:gd name="T32" fmla="*/ 44 w 44"/>
                <a:gd name="T33" fmla="*/ 28 h 44"/>
                <a:gd name="T34" fmla="*/ 22 w 44"/>
                <a:gd name="T35" fmla="*/ 44 h 44"/>
                <a:gd name="T36" fmla="*/ 22 w 44"/>
                <a:gd name="T37" fmla="*/ 44 h 44"/>
                <a:gd name="T38" fmla="*/ 22 w 44"/>
                <a:gd name="T39" fmla="*/ 44 h 44"/>
                <a:gd name="T40" fmla="*/ 6 w 44"/>
                <a:gd name="T41" fmla="*/ 33 h 44"/>
                <a:gd name="T42" fmla="*/ 15 w 44"/>
                <a:gd name="T43" fmla="*/ 40 h 44"/>
                <a:gd name="T44" fmla="*/ 15 w 44"/>
                <a:gd name="T45" fmla="*/ 40 h 44"/>
                <a:gd name="T46" fmla="*/ 22 w 44"/>
                <a:gd name="T47" fmla="*/ 41 h 44"/>
                <a:gd name="T48" fmla="*/ 22 w 44"/>
                <a:gd name="T49" fmla="*/ 41 h 44"/>
                <a:gd name="T50" fmla="*/ 41 w 44"/>
                <a:gd name="T51" fmla="*/ 28 h 44"/>
                <a:gd name="T52" fmla="*/ 41 w 44"/>
                <a:gd name="T53" fmla="*/ 28 h 44"/>
                <a:gd name="T54" fmla="*/ 41 w 44"/>
                <a:gd name="T55" fmla="*/ 22 h 44"/>
                <a:gd name="T56" fmla="*/ 41 w 44"/>
                <a:gd name="T57" fmla="*/ 22 h 44"/>
                <a:gd name="T58" fmla="*/ 24 w 44"/>
                <a:gd name="T59" fmla="*/ 3 h 44"/>
                <a:gd name="T60" fmla="*/ 24 w 44"/>
                <a:gd name="T61" fmla="*/ 3 h 44"/>
                <a:gd name="T62" fmla="*/ 21 w 44"/>
                <a:gd name="T63" fmla="*/ 3 h 44"/>
                <a:gd name="T64" fmla="*/ 21 w 44"/>
                <a:gd name="T65" fmla="*/ 3 h 44"/>
                <a:gd name="T66" fmla="*/ 3 w 44"/>
                <a:gd name="T67" fmla="*/ 21 h 44"/>
                <a:gd name="T68" fmla="*/ 3 w 44"/>
                <a:gd name="T69" fmla="*/ 21 h 44"/>
                <a:gd name="T70" fmla="*/ 4 w 44"/>
                <a:gd name="T71" fmla="*/ 28 h 44"/>
                <a:gd name="T72" fmla="*/ 4 w 44"/>
                <a:gd name="T73" fmla="*/ 28 h 44"/>
                <a:gd name="T74" fmla="*/ 6 w 44"/>
                <a:gd name="T7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9" y="44"/>
                    <a:pt x="16" y="44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4" y="3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2"/>
                    <a:pt x="44" y="10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4"/>
                    <a:pt x="44" y="26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1" y="40"/>
                    <a:pt x="31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6" y="33"/>
                  </a:moveTo>
                  <a:cubicBezTo>
                    <a:pt x="8" y="35"/>
                    <a:pt x="11" y="39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7" y="41"/>
                    <a:pt x="19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30" y="41"/>
                    <a:pt x="38" y="3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4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12"/>
                    <a:pt x="33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3" y="3"/>
                    <a:pt x="3" y="10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30"/>
                    <a:pt x="6" y="3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65" name="组合 1529"/>
          <p:cNvGrpSpPr/>
          <p:nvPr/>
        </p:nvGrpSpPr>
        <p:grpSpPr>
          <a:xfrm>
            <a:off x="10220326" y="586381"/>
            <a:ext cx="73025" cy="58738"/>
            <a:chOff x="13444538" y="7051675"/>
            <a:chExt cx="73025" cy="58738"/>
          </a:xfrm>
        </p:grpSpPr>
        <p:sp>
          <p:nvSpPr>
            <p:cNvPr id="1048990" name="Freeform 414"/>
            <p:cNvSpPr/>
            <p:nvPr/>
          </p:nvSpPr>
          <p:spPr bwMode="auto">
            <a:xfrm>
              <a:off x="13444538" y="7051675"/>
              <a:ext cx="63500" cy="58738"/>
            </a:xfrm>
            <a:custGeom>
              <a:avLst/>
              <a:gdLst>
                <a:gd name="T0" fmla="*/ 7 w 15"/>
                <a:gd name="T1" fmla="*/ 1 h 14"/>
                <a:gd name="T2" fmla="*/ 7 w 15"/>
                <a:gd name="T3" fmla="*/ 11 h 14"/>
                <a:gd name="T4" fmla="*/ 15 w 15"/>
                <a:gd name="T5" fmla="*/ 4 h 14"/>
                <a:gd name="T6" fmla="*/ 7 w 15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7" y="1"/>
                  </a:moveTo>
                  <a:cubicBezTo>
                    <a:pt x="7" y="1"/>
                    <a:pt x="0" y="9"/>
                    <a:pt x="7" y="11"/>
                  </a:cubicBezTo>
                  <a:cubicBezTo>
                    <a:pt x="14" y="14"/>
                    <a:pt x="15" y="9"/>
                    <a:pt x="15" y="4"/>
                  </a:cubicBezTo>
                  <a:cubicBezTo>
                    <a:pt x="15" y="0"/>
                    <a:pt x="13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91" name="Freeform 422"/>
            <p:cNvSpPr>
              <a:spLocks noEditPoints="1"/>
            </p:cNvSpPr>
            <p:nvPr/>
          </p:nvSpPr>
          <p:spPr bwMode="auto">
            <a:xfrm>
              <a:off x="13454063" y="7051675"/>
              <a:ext cx="63500" cy="58738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0 w 15"/>
                <a:gd name="T5" fmla="*/ 8 h 14"/>
                <a:gd name="T6" fmla="*/ 4 w 15"/>
                <a:gd name="T7" fmla="*/ 0 h 14"/>
                <a:gd name="T8" fmla="*/ 4 w 15"/>
                <a:gd name="T9" fmla="*/ 0 h 14"/>
                <a:gd name="T10" fmla="*/ 4 w 15"/>
                <a:gd name="T11" fmla="*/ 0 h 14"/>
                <a:gd name="T12" fmla="*/ 5 w 15"/>
                <a:gd name="T13" fmla="*/ 0 h 14"/>
                <a:gd name="T14" fmla="*/ 10 w 15"/>
                <a:gd name="T15" fmla="*/ 0 h 14"/>
                <a:gd name="T16" fmla="*/ 10 w 15"/>
                <a:gd name="T17" fmla="*/ 0 h 14"/>
                <a:gd name="T18" fmla="*/ 14 w 15"/>
                <a:gd name="T19" fmla="*/ 1 h 14"/>
                <a:gd name="T20" fmla="*/ 14 w 15"/>
                <a:gd name="T21" fmla="*/ 1 h 14"/>
                <a:gd name="T22" fmla="*/ 15 w 15"/>
                <a:gd name="T23" fmla="*/ 4 h 14"/>
                <a:gd name="T24" fmla="*/ 15 w 15"/>
                <a:gd name="T25" fmla="*/ 4 h 14"/>
                <a:gd name="T26" fmla="*/ 8 w 15"/>
                <a:gd name="T27" fmla="*/ 14 h 14"/>
                <a:gd name="T28" fmla="*/ 8 w 15"/>
                <a:gd name="T29" fmla="*/ 14 h 14"/>
                <a:gd name="T30" fmla="*/ 4 w 15"/>
                <a:gd name="T31" fmla="*/ 13 h 14"/>
                <a:gd name="T32" fmla="*/ 3 w 15"/>
                <a:gd name="T33" fmla="*/ 8 h 14"/>
                <a:gd name="T34" fmla="*/ 5 w 15"/>
                <a:gd name="T35" fmla="*/ 10 h 14"/>
                <a:gd name="T36" fmla="*/ 5 w 15"/>
                <a:gd name="T37" fmla="*/ 10 h 14"/>
                <a:gd name="T38" fmla="*/ 8 w 15"/>
                <a:gd name="T39" fmla="*/ 11 h 14"/>
                <a:gd name="T40" fmla="*/ 8 w 15"/>
                <a:gd name="T41" fmla="*/ 11 h 14"/>
                <a:gd name="T42" fmla="*/ 11 w 15"/>
                <a:gd name="T43" fmla="*/ 9 h 14"/>
                <a:gd name="T44" fmla="*/ 11 w 15"/>
                <a:gd name="T45" fmla="*/ 9 h 14"/>
                <a:gd name="T46" fmla="*/ 12 w 15"/>
                <a:gd name="T47" fmla="*/ 4 h 14"/>
                <a:gd name="T48" fmla="*/ 12 w 15"/>
                <a:gd name="T49" fmla="*/ 4 h 14"/>
                <a:gd name="T50" fmla="*/ 10 w 15"/>
                <a:gd name="T51" fmla="*/ 3 h 14"/>
                <a:gd name="T52" fmla="*/ 10 w 15"/>
                <a:gd name="T53" fmla="*/ 3 h 14"/>
                <a:gd name="T54" fmla="*/ 6 w 15"/>
                <a:gd name="T55" fmla="*/ 3 h 14"/>
                <a:gd name="T56" fmla="*/ 6 w 15"/>
                <a:gd name="T57" fmla="*/ 3 h 14"/>
                <a:gd name="T58" fmla="*/ 3 w 15"/>
                <a:gd name="T59" fmla="*/ 8 h 14"/>
                <a:gd name="T60" fmla="*/ 5 w 15"/>
                <a:gd name="T61" fmla="*/ 3 h 14"/>
                <a:gd name="T62" fmla="*/ 5 w 15"/>
                <a:gd name="T63" fmla="*/ 1 h 14"/>
                <a:gd name="T64" fmla="*/ 5 w 15"/>
                <a:gd name="T6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8"/>
                    <a:pt x="14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3"/>
                    <a:pt x="4" y="13"/>
                  </a:cubicBezTo>
                  <a:close/>
                  <a:moveTo>
                    <a:pt x="3" y="8"/>
                  </a:moveTo>
                  <a:cubicBezTo>
                    <a:pt x="3" y="8"/>
                    <a:pt x="3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66" name="组合 1535"/>
          <p:cNvGrpSpPr/>
          <p:nvPr/>
        </p:nvGrpSpPr>
        <p:grpSpPr>
          <a:xfrm>
            <a:off x="11335489" y="4666641"/>
            <a:ext cx="309562" cy="195263"/>
            <a:chOff x="10336213" y="6529388"/>
            <a:chExt cx="309562" cy="195263"/>
          </a:xfrm>
        </p:grpSpPr>
        <p:sp>
          <p:nvSpPr>
            <p:cNvPr id="1048992" name="Freeform 423"/>
            <p:cNvSpPr/>
            <p:nvPr/>
          </p:nvSpPr>
          <p:spPr bwMode="auto">
            <a:xfrm>
              <a:off x="10425113" y="6532563"/>
              <a:ext cx="215900" cy="187325"/>
            </a:xfrm>
            <a:custGeom>
              <a:avLst/>
              <a:gdLst>
                <a:gd name="T0" fmla="*/ 12 w 51"/>
                <a:gd name="T1" fmla="*/ 36 h 44"/>
                <a:gd name="T2" fmla="*/ 28 w 51"/>
                <a:gd name="T3" fmla="*/ 44 h 44"/>
                <a:gd name="T4" fmla="*/ 49 w 51"/>
                <a:gd name="T5" fmla="*/ 21 h 44"/>
                <a:gd name="T6" fmla="*/ 21 w 51"/>
                <a:gd name="T7" fmla="*/ 3 h 44"/>
                <a:gd name="T8" fmla="*/ 12 w 51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4">
                  <a:moveTo>
                    <a:pt x="12" y="36"/>
                  </a:moveTo>
                  <a:cubicBezTo>
                    <a:pt x="12" y="36"/>
                    <a:pt x="19" y="44"/>
                    <a:pt x="28" y="44"/>
                  </a:cubicBezTo>
                  <a:cubicBezTo>
                    <a:pt x="37" y="44"/>
                    <a:pt x="51" y="36"/>
                    <a:pt x="49" y="21"/>
                  </a:cubicBezTo>
                  <a:cubicBezTo>
                    <a:pt x="46" y="6"/>
                    <a:pt x="33" y="0"/>
                    <a:pt x="21" y="3"/>
                  </a:cubicBezTo>
                  <a:cubicBezTo>
                    <a:pt x="10" y="6"/>
                    <a:pt x="0" y="21"/>
                    <a:pt x="12" y="36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93" name="Freeform 424"/>
            <p:cNvSpPr/>
            <p:nvPr/>
          </p:nvSpPr>
          <p:spPr bwMode="auto">
            <a:xfrm>
              <a:off x="10496550" y="6592888"/>
              <a:ext cx="80963" cy="71438"/>
            </a:xfrm>
            <a:custGeom>
              <a:avLst/>
              <a:gdLst>
                <a:gd name="T0" fmla="*/ 2 w 19"/>
                <a:gd name="T1" fmla="*/ 8 h 17"/>
                <a:gd name="T2" fmla="*/ 7 w 19"/>
                <a:gd name="T3" fmla="*/ 17 h 17"/>
                <a:gd name="T4" fmla="*/ 15 w 19"/>
                <a:gd name="T5" fmla="*/ 6 h 17"/>
                <a:gd name="T6" fmla="*/ 2 w 19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2" y="8"/>
                  </a:moveTo>
                  <a:cubicBezTo>
                    <a:pt x="2" y="8"/>
                    <a:pt x="0" y="17"/>
                    <a:pt x="7" y="17"/>
                  </a:cubicBezTo>
                  <a:cubicBezTo>
                    <a:pt x="15" y="17"/>
                    <a:pt x="19" y="12"/>
                    <a:pt x="15" y="6"/>
                  </a:cubicBezTo>
                  <a:cubicBezTo>
                    <a:pt x="11" y="1"/>
                    <a:pt x="5" y="0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94" name="Freeform 425"/>
            <p:cNvSpPr/>
            <p:nvPr/>
          </p:nvSpPr>
          <p:spPr bwMode="auto">
            <a:xfrm>
              <a:off x="10336213" y="6546850"/>
              <a:ext cx="68263" cy="58738"/>
            </a:xfrm>
            <a:custGeom>
              <a:avLst/>
              <a:gdLst>
                <a:gd name="T0" fmla="*/ 4 w 16"/>
                <a:gd name="T1" fmla="*/ 5 h 14"/>
                <a:gd name="T2" fmla="*/ 8 w 16"/>
                <a:gd name="T3" fmla="*/ 14 h 14"/>
                <a:gd name="T4" fmla="*/ 13 w 16"/>
                <a:gd name="T5" fmla="*/ 4 h 14"/>
                <a:gd name="T6" fmla="*/ 4 w 16"/>
                <a:gd name="T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4" y="5"/>
                  </a:moveTo>
                  <a:cubicBezTo>
                    <a:pt x="4" y="5"/>
                    <a:pt x="0" y="14"/>
                    <a:pt x="8" y="14"/>
                  </a:cubicBezTo>
                  <a:cubicBezTo>
                    <a:pt x="16" y="14"/>
                    <a:pt x="15" y="8"/>
                    <a:pt x="13" y="4"/>
                  </a:cubicBezTo>
                  <a:cubicBezTo>
                    <a:pt x="11" y="0"/>
                    <a:pt x="9" y="2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95" name="Freeform 426"/>
            <p:cNvSpPr>
              <a:spLocks noEditPoints="1"/>
            </p:cNvSpPr>
            <p:nvPr/>
          </p:nvSpPr>
          <p:spPr bwMode="auto">
            <a:xfrm>
              <a:off x="10496550" y="6592888"/>
              <a:ext cx="80963" cy="80963"/>
            </a:xfrm>
            <a:custGeom>
              <a:avLst/>
              <a:gdLst>
                <a:gd name="T0" fmla="*/ 7 w 19"/>
                <a:gd name="T1" fmla="*/ 18 h 19"/>
                <a:gd name="T2" fmla="*/ 1 w 19"/>
                <a:gd name="T3" fmla="*/ 14 h 19"/>
                <a:gd name="T4" fmla="*/ 1 w 19"/>
                <a:gd name="T5" fmla="*/ 14 h 19"/>
                <a:gd name="T6" fmla="*/ 0 w 19"/>
                <a:gd name="T7" fmla="*/ 8 h 19"/>
                <a:gd name="T8" fmla="*/ 0 w 19"/>
                <a:gd name="T9" fmla="*/ 8 h 19"/>
                <a:gd name="T10" fmla="*/ 2 w 19"/>
                <a:gd name="T11" fmla="*/ 8 h 19"/>
                <a:gd name="T12" fmla="*/ 0 w 19"/>
                <a:gd name="T13" fmla="*/ 8 h 19"/>
                <a:gd name="T14" fmla="*/ 6 w 19"/>
                <a:gd name="T15" fmla="*/ 1 h 19"/>
                <a:gd name="T16" fmla="*/ 6 w 19"/>
                <a:gd name="T17" fmla="*/ 1 h 19"/>
                <a:gd name="T18" fmla="*/ 16 w 19"/>
                <a:gd name="T19" fmla="*/ 5 h 19"/>
                <a:gd name="T20" fmla="*/ 16 w 19"/>
                <a:gd name="T21" fmla="*/ 5 h 19"/>
                <a:gd name="T22" fmla="*/ 18 w 19"/>
                <a:gd name="T23" fmla="*/ 7 h 19"/>
                <a:gd name="T24" fmla="*/ 18 w 19"/>
                <a:gd name="T25" fmla="*/ 7 h 19"/>
                <a:gd name="T26" fmla="*/ 13 w 19"/>
                <a:gd name="T27" fmla="*/ 17 h 19"/>
                <a:gd name="T28" fmla="*/ 13 w 19"/>
                <a:gd name="T29" fmla="*/ 17 h 19"/>
                <a:gd name="T30" fmla="*/ 7 w 19"/>
                <a:gd name="T31" fmla="*/ 18 h 19"/>
                <a:gd name="T32" fmla="*/ 3 w 19"/>
                <a:gd name="T33" fmla="*/ 13 h 19"/>
                <a:gd name="T34" fmla="*/ 7 w 19"/>
                <a:gd name="T35" fmla="*/ 15 h 19"/>
                <a:gd name="T36" fmla="*/ 7 w 19"/>
                <a:gd name="T37" fmla="*/ 15 h 19"/>
                <a:gd name="T38" fmla="*/ 12 w 19"/>
                <a:gd name="T39" fmla="*/ 15 h 19"/>
                <a:gd name="T40" fmla="*/ 12 w 19"/>
                <a:gd name="T41" fmla="*/ 15 h 19"/>
                <a:gd name="T42" fmla="*/ 15 w 19"/>
                <a:gd name="T43" fmla="*/ 9 h 19"/>
                <a:gd name="T44" fmla="*/ 15 w 19"/>
                <a:gd name="T45" fmla="*/ 9 h 19"/>
                <a:gd name="T46" fmla="*/ 14 w 19"/>
                <a:gd name="T47" fmla="*/ 7 h 19"/>
                <a:gd name="T48" fmla="*/ 14 w 19"/>
                <a:gd name="T49" fmla="*/ 7 h 19"/>
                <a:gd name="T50" fmla="*/ 7 w 19"/>
                <a:gd name="T51" fmla="*/ 4 h 19"/>
                <a:gd name="T52" fmla="*/ 7 w 19"/>
                <a:gd name="T53" fmla="*/ 4 h 19"/>
                <a:gd name="T54" fmla="*/ 3 w 19"/>
                <a:gd name="T55" fmla="*/ 9 h 19"/>
                <a:gd name="T56" fmla="*/ 3 w 19"/>
                <a:gd name="T57" fmla="*/ 9 h 19"/>
                <a:gd name="T58" fmla="*/ 3 w 19"/>
                <a:gd name="T5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19">
                  <a:moveTo>
                    <a:pt x="7" y="18"/>
                  </a:moveTo>
                  <a:cubicBezTo>
                    <a:pt x="4" y="18"/>
                    <a:pt x="2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0" y="0"/>
                    <a:pt x="14" y="2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12"/>
                    <a:pt x="17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18"/>
                    <a:pt x="9" y="19"/>
                    <a:pt x="7" y="18"/>
                  </a:cubicBezTo>
                  <a:close/>
                  <a:moveTo>
                    <a:pt x="3" y="13"/>
                  </a:moveTo>
                  <a:cubicBezTo>
                    <a:pt x="4" y="14"/>
                    <a:pt x="5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6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3"/>
                    <a:pt x="16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4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4"/>
                    <a:pt x="9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4" y="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2"/>
                    <a:pt x="3" y="1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96" name="Freeform 427"/>
            <p:cNvSpPr>
              <a:spLocks noEditPoints="1"/>
            </p:cNvSpPr>
            <p:nvPr/>
          </p:nvSpPr>
          <p:spPr bwMode="auto">
            <a:xfrm>
              <a:off x="10433050" y="6529388"/>
              <a:ext cx="212725" cy="195263"/>
            </a:xfrm>
            <a:custGeom>
              <a:avLst/>
              <a:gdLst>
                <a:gd name="T0" fmla="*/ 35 w 50"/>
                <a:gd name="T1" fmla="*/ 44 h 46"/>
                <a:gd name="T2" fmla="*/ 26 w 50"/>
                <a:gd name="T3" fmla="*/ 46 h 46"/>
                <a:gd name="T4" fmla="*/ 26 w 50"/>
                <a:gd name="T5" fmla="*/ 46 h 46"/>
                <a:gd name="T6" fmla="*/ 9 w 50"/>
                <a:gd name="T7" fmla="*/ 38 h 46"/>
                <a:gd name="T8" fmla="*/ 9 w 50"/>
                <a:gd name="T9" fmla="*/ 38 h 46"/>
                <a:gd name="T10" fmla="*/ 10 w 50"/>
                <a:gd name="T11" fmla="*/ 37 h 46"/>
                <a:gd name="T12" fmla="*/ 9 w 50"/>
                <a:gd name="T13" fmla="*/ 38 h 46"/>
                <a:gd name="T14" fmla="*/ 5 w 50"/>
                <a:gd name="T15" fmla="*/ 32 h 46"/>
                <a:gd name="T16" fmla="*/ 5 w 50"/>
                <a:gd name="T17" fmla="*/ 32 h 46"/>
                <a:gd name="T18" fmla="*/ 16 w 50"/>
                <a:gd name="T19" fmla="*/ 4 h 46"/>
                <a:gd name="T20" fmla="*/ 16 w 50"/>
                <a:gd name="T21" fmla="*/ 4 h 46"/>
                <a:gd name="T22" fmla="*/ 19 w 50"/>
                <a:gd name="T23" fmla="*/ 3 h 46"/>
                <a:gd name="T24" fmla="*/ 19 w 50"/>
                <a:gd name="T25" fmla="*/ 3 h 46"/>
                <a:gd name="T26" fmla="*/ 46 w 50"/>
                <a:gd name="T27" fmla="*/ 16 h 46"/>
                <a:gd name="T28" fmla="*/ 46 w 50"/>
                <a:gd name="T29" fmla="*/ 16 h 46"/>
                <a:gd name="T30" fmla="*/ 48 w 50"/>
                <a:gd name="T31" fmla="*/ 21 h 46"/>
                <a:gd name="T32" fmla="*/ 48 w 50"/>
                <a:gd name="T33" fmla="*/ 21 h 46"/>
                <a:gd name="T34" fmla="*/ 35 w 50"/>
                <a:gd name="T35" fmla="*/ 44 h 46"/>
                <a:gd name="T36" fmla="*/ 35 w 50"/>
                <a:gd name="T37" fmla="*/ 44 h 46"/>
                <a:gd name="T38" fmla="*/ 35 w 50"/>
                <a:gd name="T39" fmla="*/ 44 h 46"/>
                <a:gd name="T40" fmla="*/ 15 w 50"/>
                <a:gd name="T41" fmla="*/ 40 h 46"/>
                <a:gd name="T42" fmla="*/ 26 w 50"/>
                <a:gd name="T43" fmla="*/ 43 h 46"/>
                <a:gd name="T44" fmla="*/ 26 w 50"/>
                <a:gd name="T45" fmla="*/ 43 h 46"/>
                <a:gd name="T46" fmla="*/ 33 w 50"/>
                <a:gd name="T47" fmla="*/ 42 h 46"/>
                <a:gd name="T48" fmla="*/ 33 w 50"/>
                <a:gd name="T49" fmla="*/ 42 h 46"/>
                <a:gd name="T50" fmla="*/ 45 w 50"/>
                <a:gd name="T51" fmla="*/ 22 h 46"/>
                <a:gd name="T52" fmla="*/ 45 w 50"/>
                <a:gd name="T53" fmla="*/ 22 h 46"/>
                <a:gd name="T54" fmla="*/ 44 w 50"/>
                <a:gd name="T55" fmla="*/ 17 h 46"/>
                <a:gd name="T56" fmla="*/ 44 w 50"/>
                <a:gd name="T57" fmla="*/ 17 h 46"/>
                <a:gd name="T58" fmla="*/ 20 w 50"/>
                <a:gd name="T59" fmla="*/ 6 h 46"/>
                <a:gd name="T60" fmla="*/ 20 w 50"/>
                <a:gd name="T61" fmla="*/ 6 h 46"/>
                <a:gd name="T62" fmla="*/ 18 w 50"/>
                <a:gd name="T63" fmla="*/ 7 h 46"/>
                <a:gd name="T64" fmla="*/ 18 w 50"/>
                <a:gd name="T65" fmla="*/ 7 h 46"/>
                <a:gd name="T66" fmla="*/ 8 w 50"/>
                <a:gd name="T67" fmla="*/ 31 h 46"/>
                <a:gd name="T68" fmla="*/ 8 w 50"/>
                <a:gd name="T69" fmla="*/ 31 h 46"/>
                <a:gd name="T70" fmla="*/ 11 w 50"/>
                <a:gd name="T71" fmla="*/ 36 h 46"/>
                <a:gd name="T72" fmla="*/ 11 w 50"/>
                <a:gd name="T73" fmla="*/ 36 h 46"/>
                <a:gd name="T74" fmla="*/ 15 w 50"/>
                <a:gd name="T75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46">
                  <a:moveTo>
                    <a:pt x="35" y="44"/>
                  </a:moveTo>
                  <a:cubicBezTo>
                    <a:pt x="32" y="45"/>
                    <a:pt x="29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16" y="46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6"/>
                    <a:pt x="6" y="34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19"/>
                    <a:pt x="7" y="8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9" y="0"/>
                    <a:pt x="41" y="4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8" y="19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50" y="33"/>
                    <a:pt x="42" y="41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15" y="40"/>
                  </a:moveTo>
                  <a:cubicBezTo>
                    <a:pt x="18" y="42"/>
                    <a:pt x="22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8" y="43"/>
                    <a:pt x="31" y="43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40" y="38"/>
                    <a:pt x="47" y="3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0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7"/>
                    <a:pt x="29" y="3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0" y="10"/>
                    <a:pt x="3" y="2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2"/>
                    <a:pt x="10" y="34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3" y="38"/>
                    <a:pt x="15" y="4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97" name="Freeform 428"/>
            <p:cNvSpPr>
              <a:spLocks noEditPoints="1"/>
            </p:cNvSpPr>
            <p:nvPr/>
          </p:nvSpPr>
          <p:spPr bwMode="auto">
            <a:xfrm>
              <a:off x="10340975" y="6546850"/>
              <a:ext cx="66675" cy="63500"/>
            </a:xfrm>
            <a:custGeom>
              <a:avLst/>
              <a:gdLst>
                <a:gd name="T0" fmla="*/ 7 w 16"/>
                <a:gd name="T1" fmla="*/ 15 h 15"/>
                <a:gd name="T2" fmla="*/ 1 w 16"/>
                <a:gd name="T3" fmla="*/ 12 h 15"/>
                <a:gd name="T4" fmla="*/ 1 w 16"/>
                <a:gd name="T5" fmla="*/ 12 h 15"/>
                <a:gd name="T6" fmla="*/ 2 w 16"/>
                <a:gd name="T7" fmla="*/ 4 h 15"/>
                <a:gd name="T8" fmla="*/ 2 w 16"/>
                <a:gd name="T9" fmla="*/ 4 h 15"/>
                <a:gd name="T10" fmla="*/ 2 w 16"/>
                <a:gd name="T11" fmla="*/ 4 h 15"/>
                <a:gd name="T12" fmla="*/ 2 w 16"/>
                <a:gd name="T13" fmla="*/ 3 h 15"/>
                <a:gd name="T14" fmla="*/ 7 w 16"/>
                <a:gd name="T15" fmla="*/ 1 h 15"/>
                <a:gd name="T16" fmla="*/ 7 w 16"/>
                <a:gd name="T17" fmla="*/ 1 h 15"/>
                <a:gd name="T18" fmla="*/ 11 w 16"/>
                <a:gd name="T19" fmla="*/ 0 h 15"/>
                <a:gd name="T20" fmla="*/ 11 w 16"/>
                <a:gd name="T21" fmla="*/ 0 h 15"/>
                <a:gd name="T22" fmla="*/ 13 w 16"/>
                <a:gd name="T23" fmla="*/ 3 h 15"/>
                <a:gd name="T24" fmla="*/ 13 w 16"/>
                <a:gd name="T25" fmla="*/ 3 h 15"/>
                <a:gd name="T26" fmla="*/ 11 w 16"/>
                <a:gd name="T27" fmla="*/ 14 h 15"/>
                <a:gd name="T28" fmla="*/ 11 w 16"/>
                <a:gd name="T29" fmla="*/ 14 h 15"/>
                <a:gd name="T30" fmla="*/ 7 w 16"/>
                <a:gd name="T31" fmla="*/ 15 h 15"/>
                <a:gd name="T32" fmla="*/ 4 w 16"/>
                <a:gd name="T33" fmla="*/ 11 h 15"/>
                <a:gd name="T34" fmla="*/ 7 w 16"/>
                <a:gd name="T35" fmla="*/ 12 h 15"/>
                <a:gd name="T36" fmla="*/ 7 w 16"/>
                <a:gd name="T37" fmla="*/ 12 h 15"/>
                <a:gd name="T38" fmla="*/ 10 w 16"/>
                <a:gd name="T39" fmla="*/ 12 h 15"/>
                <a:gd name="T40" fmla="*/ 10 w 16"/>
                <a:gd name="T41" fmla="*/ 12 h 15"/>
                <a:gd name="T42" fmla="*/ 12 w 16"/>
                <a:gd name="T43" fmla="*/ 9 h 15"/>
                <a:gd name="T44" fmla="*/ 12 w 16"/>
                <a:gd name="T45" fmla="*/ 9 h 15"/>
                <a:gd name="T46" fmla="*/ 11 w 16"/>
                <a:gd name="T47" fmla="*/ 4 h 15"/>
                <a:gd name="T48" fmla="*/ 11 w 16"/>
                <a:gd name="T49" fmla="*/ 4 h 15"/>
                <a:gd name="T50" fmla="*/ 8 w 16"/>
                <a:gd name="T51" fmla="*/ 4 h 15"/>
                <a:gd name="T52" fmla="*/ 8 w 16"/>
                <a:gd name="T53" fmla="*/ 4 h 15"/>
                <a:gd name="T54" fmla="*/ 4 w 16"/>
                <a:gd name="T55" fmla="*/ 6 h 15"/>
                <a:gd name="T56" fmla="*/ 4 w 16"/>
                <a:gd name="T57" fmla="*/ 6 h 15"/>
                <a:gd name="T58" fmla="*/ 4 w 16"/>
                <a:gd name="T59" fmla="*/ 11 h 15"/>
                <a:gd name="T60" fmla="*/ 4 w 16"/>
                <a:gd name="T61" fmla="*/ 6 h 15"/>
                <a:gd name="T62" fmla="*/ 3 w 16"/>
                <a:gd name="T63" fmla="*/ 5 h 15"/>
                <a:gd name="T64" fmla="*/ 4 w 16"/>
                <a:gd name="T6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5">
                  <a:moveTo>
                    <a:pt x="7" y="15"/>
                  </a:moveTo>
                  <a:cubicBezTo>
                    <a:pt x="4" y="15"/>
                    <a:pt x="2" y="14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2"/>
                    <a:pt x="6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6"/>
                    <a:pt x="16" y="12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8" y="15"/>
                    <a:pt x="7" y="15"/>
                  </a:cubicBezTo>
                  <a:close/>
                  <a:moveTo>
                    <a:pt x="4" y="11"/>
                  </a:moveTo>
                  <a:cubicBezTo>
                    <a:pt x="4" y="12"/>
                    <a:pt x="5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1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3"/>
                    <a:pt x="10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10"/>
                    <a:pt x="4" y="11"/>
                  </a:cubicBezTo>
                  <a:close/>
                  <a:moveTo>
                    <a:pt x="4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67" name="组合 1532"/>
          <p:cNvGrpSpPr/>
          <p:nvPr/>
        </p:nvGrpSpPr>
        <p:grpSpPr>
          <a:xfrm>
            <a:off x="9866760" y="1157578"/>
            <a:ext cx="1292225" cy="476251"/>
            <a:chOff x="11191875" y="4660900"/>
            <a:chExt cx="1292225" cy="476251"/>
          </a:xfrm>
        </p:grpSpPr>
        <p:sp>
          <p:nvSpPr>
            <p:cNvPr id="1048998" name="Freeform 410"/>
            <p:cNvSpPr/>
            <p:nvPr/>
          </p:nvSpPr>
          <p:spPr bwMode="auto">
            <a:xfrm>
              <a:off x="11356975" y="4660900"/>
              <a:ext cx="274638" cy="306388"/>
            </a:xfrm>
            <a:custGeom>
              <a:avLst/>
              <a:gdLst>
                <a:gd name="T0" fmla="*/ 1 w 65"/>
                <a:gd name="T1" fmla="*/ 38 h 72"/>
                <a:gd name="T2" fmla="*/ 22 w 65"/>
                <a:gd name="T3" fmla="*/ 65 h 72"/>
                <a:gd name="T4" fmla="*/ 60 w 65"/>
                <a:gd name="T5" fmla="*/ 46 h 72"/>
                <a:gd name="T6" fmla="*/ 22 w 65"/>
                <a:gd name="T7" fmla="*/ 6 h 72"/>
                <a:gd name="T8" fmla="*/ 1 w 65"/>
                <a:gd name="T9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2">
                  <a:moveTo>
                    <a:pt x="1" y="38"/>
                  </a:moveTo>
                  <a:cubicBezTo>
                    <a:pt x="1" y="38"/>
                    <a:pt x="0" y="58"/>
                    <a:pt x="22" y="65"/>
                  </a:cubicBezTo>
                  <a:cubicBezTo>
                    <a:pt x="45" y="72"/>
                    <a:pt x="56" y="61"/>
                    <a:pt x="60" y="46"/>
                  </a:cubicBezTo>
                  <a:cubicBezTo>
                    <a:pt x="65" y="28"/>
                    <a:pt x="50" y="0"/>
                    <a:pt x="22" y="6"/>
                  </a:cubicBezTo>
                  <a:cubicBezTo>
                    <a:pt x="22" y="6"/>
                    <a:pt x="0" y="11"/>
                    <a:pt x="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999" name="Freeform 411"/>
            <p:cNvSpPr/>
            <p:nvPr/>
          </p:nvSpPr>
          <p:spPr bwMode="auto">
            <a:xfrm>
              <a:off x="11415713" y="4759325"/>
              <a:ext cx="131763" cy="131763"/>
            </a:xfrm>
            <a:custGeom>
              <a:avLst/>
              <a:gdLst>
                <a:gd name="T0" fmla="*/ 3 w 31"/>
                <a:gd name="T1" fmla="*/ 16 h 31"/>
                <a:gd name="T2" fmla="*/ 15 w 31"/>
                <a:gd name="T3" fmla="*/ 27 h 31"/>
                <a:gd name="T4" fmla="*/ 31 w 31"/>
                <a:gd name="T5" fmla="*/ 13 h 31"/>
                <a:gd name="T6" fmla="*/ 18 w 31"/>
                <a:gd name="T7" fmla="*/ 0 h 31"/>
                <a:gd name="T8" fmla="*/ 3 w 31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" y="16"/>
                  </a:moveTo>
                  <a:cubicBezTo>
                    <a:pt x="3" y="16"/>
                    <a:pt x="5" y="24"/>
                    <a:pt x="15" y="27"/>
                  </a:cubicBezTo>
                  <a:cubicBezTo>
                    <a:pt x="26" y="31"/>
                    <a:pt x="31" y="20"/>
                    <a:pt x="31" y="13"/>
                  </a:cubicBezTo>
                  <a:cubicBezTo>
                    <a:pt x="31" y="6"/>
                    <a:pt x="27" y="0"/>
                    <a:pt x="18" y="0"/>
                  </a:cubicBezTo>
                  <a:cubicBezTo>
                    <a:pt x="10" y="0"/>
                    <a:pt x="0" y="5"/>
                    <a:pt x="3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00" name="Freeform 415"/>
            <p:cNvSpPr/>
            <p:nvPr/>
          </p:nvSpPr>
          <p:spPr bwMode="auto">
            <a:xfrm>
              <a:off x="11191875" y="4886325"/>
              <a:ext cx="122238" cy="122238"/>
            </a:xfrm>
            <a:custGeom>
              <a:avLst/>
              <a:gdLst>
                <a:gd name="T0" fmla="*/ 9 w 29"/>
                <a:gd name="T1" fmla="*/ 7 h 29"/>
                <a:gd name="T2" fmla="*/ 9 w 29"/>
                <a:gd name="T3" fmla="*/ 24 h 29"/>
                <a:gd name="T4" fmla="*/ 29 w 29"/>
                <a:gd name="T5" fmla="*/ 17 h 29"/>
                <a:gd name="T6" fmla="*/ 9 w 29"/>
                <a:gd name="T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9" y="7"/>
                  </a:moveTo>
                  <a:cubicBezTo>
                    <a:pt x="9" y="7"/>
                    <a:pt x="0" y="19"/>
                    <a:pt x="9" y="24"/>
                  </a:cubicBezTo>
                  <a:cubicBezTo>
                    <a:pt x="18" y="29"/>
                    <a:pt x="29" y="27"/>
                    <a:pt x="29" y="17"/>
                  </a:cubicBezTo>
                  <a:cubicBezTo>
                    <a:pt x="29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01" name="Freeform 416"/>
            <p:cNvSpPr/>
            <p:nvPr/>
          </p:nvSpPr>
          <p:spPr bwMode="auto">
            <a:xfrm>
              <a:off x="11730038" y="5046663"/>
              <a:ext cx="88900" cy="90488"/>
            </a:xfrm>
            <a:custGeom>
              <a:avLst/>
              <a:gdLst>
                <a:gd name="T0" fmla="*/ 7 w 21"/>
                <a:gd name="T1" fmla="*/ 5 h 21"/>
                <a:gd name="T2" fmla="*/ 7 w 21"/>
                <a:gd name="T3" fmla="*/ 17 h 21"/>
                <a:gd name="T4" fmla="*/ 21 w 21"/>
                <a:gd name="T5" fmla="*/ 12 h 21"/>
                <a:gd name="T6" fmla="*/ 7 w 21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7" y="5"/>
                  </a:moveTo>
                  <a:cubicBezTo>
                    <a:pt x="7" y="5"/>
                    <a:pt x="0" y="14"/>
                    <a:pt x="7" y="17"/>
                  </a:cubicBezTo>
                  <a:cubicBezTo>
                    <a:pt x="13" y="21"/>
                    <a:pt x="21" y="19"/>
                    <a:pt x="21" y="12"/>
                  </a:cubicBezTo>
                  <a:cubicBezTo>
                    <a:pt x="21" y="5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02" name="Freeform 417"/>
            <p:cNvSpPr/>
            <p:nvPr/>
          </p:nvSpPr>
          <p:spPr bwMode="auto">
            <a:xfrm>
              <a:off x="11458575" y="4762500"/>
              <a:ext cx="63500" cy="85725"/>
            </a:xfrm>
            <a:custGeom>
              <a:avLst/>
              <a:gdLst>
                <a:gd name="T0" fmla="*/ 2 w 15"/>
                <a:gd name="T1" fmla="*/ 9 h 20"/>
                <a:gd name="T2" fmla="*/ 4 w 15"/>
                <a:gd name="T3" fmla="*/ 17 h 20"/>
                <a:gd name="T4" fmla="*/ 14 w 15"/>
                <a:gd name="T5" fmla="*/ 11 h 20"/>
                <a:gd name="T6" fmla="*/ 2 w 15"/>
                <a:gd name="T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2" y="9"/>
                  </a:moveTo>
                  <a:cubicBezTo>
                    <a:pt x="2" y="9"/>
                    <a:pt x="0" y="13"/>
                    <a:pt x="4" y="17"/>
                  </a:cubicBezTo>
                  <a:cubicBezTo>
                    <a:pt x="9" y="20"/>
                    <a:pt x="15" y="14"/>
                    <a:pt x="14" y="11"/>
                  </a:cubicBezTo>
                  <a:cubicBezTo>
                    <a:pt x="13" y="8"/>
                    <a:pt x="9" y="0"/>
                    <a:pt x="2" y="9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68" name="组合 1531"/>
            <p:cNvGrpSpPr/>
            <p:nvPr/>
          </p:nvGrpSpPr>
          <p:grpSpPr>
            <a:xfrm>
              <a:off x="12360275" y="4881563"/>
              <a:ext cx="123825" cy="127000"/>
              <a:chOff x="12360275" y="4881563"/>
              <a:chExt cx="123825" cy="127000"/>
            </a:xfrm>
          </p:grpSpPr>
          <p:sp>
            <p:nvSpPr>
              <p:cNvPr id="1049003" name="Freeform 412"/>
              <p:cNvSpPr/>
              <p:nvPr/>
            </p:nvSpPr>
            <p:spPr bwMode="auto">
              <a:xfrm>
                <a:off x="12360275" y="4881563"/>
                <a:ext cx="119063" cy="127000"/>
              </a:xfrm>
              <a:custGeom>
                <a:avLst/>
                <a:gdLst>
                  <a:gd name="T0" fmla="*/ 11 w 28"/>
                  <a:gd name="T1" fmla="*/ 7 h 30"/>
                  <a:gd name="T2" fmla="*/ 12 w 28"/>
                  <a:gd name="T3" fmla="*/ 22 h 30"/>
                  <a:gd name="T4" fmla="*/ 28 w 28"/>
                  <a:gd name="T5" fmla="*/ 11 h 30"/>
                  <a:gd name="T6" fmla="*/ 11 w 28"/>
                  <a:gd name="T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11" y="7"/>
                    </a:moveTo>
                    <a:cubicBezTo>
                      <a:pt x="11" y="7"/>
                      <a:pt x="0" y="14"/>
                      <a:pt x="12" y="22"/>
                    </a:cubicBezTo>
                    <a:cubicBezTo>
                      <a:pt x="23" y="30"/>
                      <a:pt x="28" y="19"/>
                      <a:pt x="28" y="11"/>
                    </a:cubicBezTo>
                    <a:cubicBezTo>
                      <a:pt x="28" y="11"/>
                      <a:pt x="20" y="0"/>
                      <a:pt x="1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004" name="Freeform 419"/>
              <p:cNvSpPr>
                <a:spLocks noEditPoints="1"/>
              </p:cNvSpPr>
              <p:nvPr/>
            </p:nvSpPr>
            <p:spPr bwMode="auto">
              <a:xfrm>
                <a:off x="12382500" y="4894263"/>
                <a:ext cx="101600" cy="98425"/>
              </a:xfrm>
              <a:custGeom>
                <a:avLst/>
                <a:gdLst>
                  <a:gd name="T0" fmla="*/ 6 w 24"/>
                  <a:gd name="T1" fmla="*/ 20 h 23"/>
                  <a:gd name="T2" fmla="*/ 0 w 24"/>
                  <a:gd name="T3" fmla="*/ 11 h 23"/>
                  <a:gd name="T4" fmla="*/ 0 w 24"/>
                  <a:gd name="T5" fmla="*/ 11 h 23"/>
                  <a:gd name="T6" fmla="*/ 5 w 24"/>
                  <a:gd name="T7" fmla="*/ 3 h 23"/>
                  <a:gd name="T8" fmla="*/ 5 w 24"/>
                  <a:gd name="T9" fmla="*/ 3 h 23"/>
                  <a:gd name="T10" fmla="*/ 5 w 24"/>
                  <a:gd name="T11" fmla="*/ 3 h 23"/>
                  <a:gd name="T12" fmla="*/ 13 w 24"/>
                  <a:gd name="T13" fmla="*/ 0 h 23"/>
                  <a:gd name="T14" fmla="*/ 13 w 24"/>
                  <a:gd name="T15" fmla="*/ 0 h 23"/>
                  <a:gd name="T16" fmla="*/ 24 w 24"/>
                  <a:gd name="T17" fmla="*/ 7 h 23"/>
                  <a:gd name="T18" fmla="*/ 24 w 24"/>
                  <a:gd name="T19" fmla="*/ 7 h 23"/>
                  <a:gd name="T20" fmla="*/ 24 w 24"/>
                  <a:gd name="T21" fmla="*/ 7 h 23"/>
                  <a:gd name="T22" fmla="*/ 24 w 24"/>
                  <a:gd name="T23" fmla="*/ 8 h 23"/>
                  <a:gd name="T24" fmla="*/ 14 w 24"/>
                  <a:gd name="T25" fmla="*/ 23 h 23"/>
                  <a:gd name="T26" fmla="*/ 14 w 24"/>
                  <a:gd name="T27" fmla="*/ 23 h 23"/>
                  <a:gd name="T28" fmla="*/ 6 w 24"/>
                  <a:gd name="T29" fmla="*/ 20 h 23"/>
                  <a:gd name="T30" fmla="*/ 7 w 24"/>
                  <a:gd name="T31" fmla="*/ 6 h 23"/>
                  <a:gd name="T32" fmla="*/ 3 w 24"/>
                  <a:gd name="T33" fmla="*/ 11 h 23"/>
                  <a:gd name="T34" fmla="*/ 3 w 24"/>
                  <a:gd name="T35" fmla="*/ 11 h 23"/>
                  <a:gd name="T36" fmla="*/ 7 w 24"/>
                  <a:gd name="T37" fmla="*/ 18 h 23"/>
                  <a:gd name="T38" fmla="*/ 7 w 24"/>
                  <a:gd name="T39" fmla="*/ 18 h 23"/>
                  <a:gd name="T40" fmla="*/ 14 w 24"/>
                  <a:gd name="T41" fmla="*/ 20 h 23"/>
                  <a:gd name="T42" fmla="*/ 14 w 24"/>
                  <a:gd name="T43" fmla="*/ 20 h 23"/>
                  <a:gd name="T44" fmla="*/ 19 w 24"/>
                  <a:gd name="T45" fmla="*/ 16 h 23"/>
                  <a:gd name="T46" fmla="*/ 19 w 24"/>
                  <a:gd name="T47" fmla="*/ 16 h 23"/>
                  <a:gd name="T48" fmla="*/ 22 w 24"/>
                  <a:gd name="T49" fmla="*/ 8 h 23"/>
                  <a:gd name="T50" fmla="*/ 22 w 24"/>
                  <a:gd name="T51" fmla="*/ 8 h 23"/>
                  <a:gd name="T52" fmla="*/ 19 w 24"/>
                  <a:gd name="T53" fmla="*/ 6 h 23"/>
                  <a:gd name="T54" fmla="*/ 19 w 24"/>
                  <a:gd name="T55" fmla="*/ 6 h 23"/>
                  <a:gd name="T56" fmla="*/ 13 w 24"/>
                  <a:gd name="T57" fmla="*/ 3 h 23"/>
                  <a:gd name="T58" fmla="*/ 13 w 24"/>
                  <a:gd name="T59" fmla="*/ 3 h 23"/>
                  <a:gd name="T60" fmla="*/ 7 w 24"/>
                  <a:gd name="T61" fmla="*/ 5 h 23"/>
                  <a:gd name="T62" fmla="*/ 7 w 24"/>
                  <a:gd name="T63" fmla="*/ 5 h 23"/>
                  <a:gd name="T64" fmla="*/ 6 w 24"/>
                  <a:gd name="T65" fmla="*/ 4 h 23"/>
                  <a:gd name="T66" fmla="*/ 7 w 24"/>
                  <a:gd name="T6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" h="23">
                    <a:moveTo>
                      <a:pt x="6" y="20"/>
                    </a:moveTo>
                    <a:cubicBezTo>
                      <a:pt x="2" y="17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7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4"/>
                      <a:pt x="21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1" y="23"/>
                      <a:pt x="9" y="22"/>
                      <a:pt x="6" y="20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4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0" y="20"/>
                      <a:pt x="12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6" y="20"/>
                      <a:pt x="18" y="19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1" y="14"/>
                      <a:pt x="21" y="11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7" y="4"/>
                      <a:pt x="15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1049005" name="Freeform 429"/>
            <p:cNvSpPr>
              <a:spLocks noEditPoints="1"/>
            </p:cNvSpPr>
            <p:nvPr/>
          </p:nvSpPr>
          <p:spPr bwMode="auto">
            <a:xfrm>
              <a:off x="11209338" y="4899025"/>
              <a:ext cx="109538" cy="1063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5 h 25"/>
                <a:gd name="T4" fmla="*/ 0 w 26"/>
                <a:gd name="T5" fmla="*/ 15 h 25"/>
                <a:gd name="T6" fmla="*/ 4 w 26"/>
                <a:gd name="T7" fmla="*/ 3 h 25"/>
                <a:gd name="T8" fmla="*/ 4 w 26"/>
                <a:gd name="T9" fmla="*/ 3 h 25"/>
                <a:gd name="T10" fmla="*/ 4 w 26"/>
                <a:gd name="T11" fmla="*/ 3 h 25"/>
                <a:gd name="T12" fmla="*/ 4 w 26"/>
                <a:gd name="T13" fmla="*/ 3 h 25"/>
                <a:gd name="T14" fmla="*/ 14 w 26"/>
                <a:gd name="T15" fmla="*/ 0 h 25"/>
                <a:gd name="T16" fmla="*/ 14 w 26"/>
                <a:gd name="T17" fmla="*/ 0 h 25"/>
                <a:gd name="T18" fmla="*/ 26 w 26"/>
                <a:gd name="T19" fmla="*/ 14 h 25"/>
                <a:gd name="T20" fmla="*/ 26 w 26"/>
                <a:gd name="T21" fmla="*/ 14 h 25"/>
                <a:gd name="T22" fmla="*/ 22 w 26"/>
                <a:gd name="T23" fmla="*/ 22 h 25"/>
                <a:gd name="T24" fmla="*/ 22 w 26"/>
                <a:gd name="T25" fmla="*/ 22 h 25"/>
                <a:gd name="T26" fmla="*/ 14 w 26"/>
                <a:gd name="T27" fmla="*/ 25 h 25"/>
                <a:gd name="T28" fmla="*/ 14 w 26"/>
                <a:gd name="T29" fmla="*/ 25 h 25"/>
                <a:gd name="T30" fmla="*/ 4 w 26"/>
                <a:gd name="T31" fmla="*/ 23 h 25"/>
                <a:gd name="T32" fmla="*/ 3 w 26"/>
                <a:gd name="T33" fmla="*/ 15 h 25"/>
                <a:gd name="T34" fmla="*/ 6 w 26"/>
                <a:gd name="T35" fmla="*/ 20 h 25"/>
                <a:gd name="T36" fmla="*/ 6 w 26"/>
                <a:gd name="T37" fmla="*/ 20 h 25"/>
                <a:gd name="T38" fmla="*/ 14 w 26"/>
                <a:gd name="T39" fmla="*/ 22 h 25"/>
                <a:gd name="T40" fmla="*/ 14 w 26"/>
                <a:gd name="T41" fmla="*/ 22 h 25"/>
                <a:gd name="T42" fmla="*/ 23 w 26"/>
                <a:gd name="T43" fmla="*/ 14 h 25"/>
                <a:gd name="T44" fmla="*/ 23 w 26"/>
                <a:gd name="T45" fmla="*/ 14 h 25"/>
                <a:gd name="T46" fmla="*/ 14 w 26"/>
                <a:gd name="T47" fmla="*/ 2 h 25"/>
                <a:gd name="T48" fmla="*/ 14 w 26"/>
                <a:gd name="T49" fmla="*/ 2 h 25"/>
                <a:gd name="T50" fmla="*/ 6 w 26"/>
                <a:gd name="T51" fmla="*/ 5 h 25"/>
                <a:gd name="T52" fmla="*/ 6 w 26"/>
                <a:gd name="T53" fmla="*/ 5 h 25"/>
                <a:gd name="T54" fmla="*/ 3 w 26"/>
                <a:gd name="T5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1" y="21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6" y="6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8"/>
                    <a:pt x="25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5"/>
                    <a:pt x="7" y="24"/>
                    <a:pt x="4" y="23"/>
                  </a:cubicBezTo>
                  <a:close/>
                  <a:moveTo>
                    <a:pt x="3" y="15"/>
                  </a:moveTo>
                  <a:cubicBezTo>
                    <a:pt x="3" y="17"/>
                    <a:pt x="3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22"/>
                    <a:pt x="11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9" y="22"/>
                    <a:pt x="23" y="20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7"/>
                    <a:pt x="19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2"/>
                    <a:pt x="9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06" name="Freeform 430"/>
            <p:cNvSpPr>
              <a:spLocks noEditPoints="1"/>
            </p:cNvSpPr>
            <p:nvPr/>
          </p:nvSpPr>
          <p:spPr bwMode="auto">
            <a:xfrm>
              <a:off x="11737975" y="5051425"/>
              <a:ext cx="84138" cy="80963"/>
            </a:xfrm>
            <a:custGeom>
              <a:avLst/>
              <a:gdLst>
                <a:gd name="T0" fmla="*/ 4 w 20"/>
                <a:gd name="T1" fmla="*/ 17 h 19"/>
                <a:gd name="T2" fmla="*/ 0 w 20"/>
                <a:gd name="T3" fmla="*/ 11 h 19"/>
                <a:gd name="T4" fmla="*/ 0 w 20"/>
                <a:gd name="T5" fmla="*/ 11 h 19"/>
                <a:gd name="T6" fmla="*/ 3 w 20"/>
                <a:gd name="T7" fmla="*/ 3 h 19"/>
                <a:gd name="T8" fmla="*/ 3 w 20"/>
                <a:gd name="T9" fmla="*/ 3 h 19"/>
                <a:gd name="T10" fmla="*/ 4 w 20"/>
                <a:gd name="T11" fmla="*/ 3 h 19"/>
                <a:gd name="T12" fmla="*/ 4 w 20"/>
                <a:gd name="T13" fmla="*/ 3 h 19"/>
                <a:gd name="T14" fmla="*/ 11 w 20"/>
                <a:gd name="T15" fmla="*/ 0 h 19"/>
                <a:gd name="T16" fmla="*/ 11 w 20"/>
                <a:gd name="T17" fmla="*/ 0 h 19"/>
                <a:gd name="T18" fmla="*/ 20 w 20"/>
                <a:gd name="T19" fmla="*/ 11 h 19"/>
                <a:gd name="T20" fmla="*/ 20 w 20"/>
                <a:gd name="T21" fmla="*/ 11 h 19"/>
                <a:gd name="T22" fmla="*/ 11 w 20"/>
                <a:gd name="T23" fmla="*/ 19 h 19"/>
                <a:gd name="T24" fmla="*/ 11 w 20"/>
                <a:gd name="T25" fmla="*/ 19 h 19"/>
                <a:gd name="T26" fmla="*/ 4 w 20"/>
                <a:gd name="T27" fmla="*/ 17 h 19"/>
                <a:gd name="T28" fmla="*/ 3 w 20"/>
                <a:gd name="T29" fmla="*/ 11 h 19"/>
                <a:gd name="T30" fmla="*/ 5 w 20"/>
                <a:gd name="T31" fmla="*/ 15 h 19"/>
                <a:gd name="T32" fmla="*/ 5 w 20"/>
                <a:gd name="T33" fmla="*/ 15 h 19"/>
                <a:gd name="T34" fmla="*/ 11 w 20"/>
                <a:gd name="T35" fmla="*/ 17 h 19"/>
                <a:gd name="T36" fmla="*/ 11 w 20"/>
                <a:gd name="T37" fmla="*/ 17 h 19"/>
                <a:gd name="T38" fmla="*/ 17 w 20"/>
                <a:gd name="T39" fmla="*/ 11 h 19"/>
                <a:gd name="T40" fmla="*/ 17 w 20"/>
                <a:gd name="T41" fmla="*/ 11 h 19"/>
                <a:gd name="T42" fmla="*/ 11 w 20"/>
                <a:gd name="T43" fmla="*/ 3 h 19"/>
                <a:gd name="T44" fmla="*/ 11 w 20"/>
                <a:gd name="T45" fmla="*/ 3 h 19"/>
                <a:gd name="T46" fmla="*/ 6 w 20"/>
                <a:gd name="T47" fmla="*/ 5 h 19"/>
                <a:gd name="T48" fmla="*/ 6 w 20"/>
                <a:gd name="T49" fmla="*/ 5 h 19"/>
                <a:gd name="T50" fmla="*/ 3 w 20"/>
                <a:gd name="T5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19">
                  <a:moveTo>
                    <a:pt x="4" y="17"/>
                  </a:moveTo>
                  <a:cubicBezTo>
                    <a:pt x="1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6"/>
                    <a:pt x="16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6" y="19"/>
                    <a:pt x="4" y="17"/>
                  </a:cubicBezTo>
                  <a:close/>
                  <a:moveTo>
                    <a:pt x="3" y="11"/>
                  </a:moveTo>
                  <a:cubicBezTo>
                    <a:pt x="3" y="13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6"/>
                    <a:pt x="9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16"/>
                    <a:pt x="17" y="15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6"/>
                    <a:pt x="14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8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3" y="9"/>
                    <a:pt x="3" y="11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07" name="Freeform 431"/>
            <p:cNvSpPr>
              <a:spLocks noEditPoints="1"/>
            </p:cNvSpPr>
            <p:nvPr/>
          </p:nvSpPr>
          <p:spPr bwMode="auto">
            <a:xfrm>
              <a:off x="11458575" y="4775200"/>
              <a:ext cx="68263" cy="68263"/>
            </a:xfrm>
            <a:custGeom>
              <a:avLst/>
              <a:gdLst>
                <a:gd name="T0" fmla="*/ 3 w 16"/>
                <a:gd name="T1" fmla="*/ 15 h 16"/>
                <a:gd name="T2" fmla="*/ 0 w 16"/>
                <a:gd name="T3" fmla="*/ 9 h 16"/>
                <a:gd name="T4" fmla="*/ 0 w 16"/>
                <a:gd name="T5" fmla="*/ 9 h 16"/>
                <a:gd name="T6" fmla="*/ 1 w 16"/>
                <a:gd name="T7" fmla="*/ 5 h 16"/>
                <a:gd name="T8" fmla="*/ 1 w 16"/>
                <a:gd name="T9" fmla="*/ 5 h 16"/>
                <a:gd name="T10" fmla="*/ 2 w 16"/>
                <a:gd name="T11" fmla="*/ 6 h 16"/>
                <a:gd name="T12" fmla="*/ 1 w 16"/>
                <a:gd name="T13" fmla="*/ 5 h 16"/>
                <a:gd name="T14" fmla="*/ 8 w 16"/>
                <a:gd name="T15" fmla="*/ 0 h 16"/>
                <a:gd name="T16" fmla="*/ 8 w 16"/>
                <a:gd name="T17" fmla="*/ 0 h 16"/>
                <a:gd name="T18" fmla="*/ 15 w 16"/>
                <a:gd name="T19" fmla="*/ 8 h 16"/>
                <a:gd name="T20" fmla="*/ 15 w 16"/>
                <a:gd name="T21" fmla="*/ 8 h 16"/>
                <a:gd name="T22" fmla="*/ 16 w 16"/>
                <a:gd name="T23" fmla="*/ 9 h 16"/>
                <a:gd name="T24" fmla="*/ 16 w 16"/>
                <a:gd name="T25" fmla="*/ 9 h 16"/>
                <a:gd name="T26" fmla="*/ 7 w 16"/>
                <a:gd name="T27" fmla="*/ 16 h 16"/>
                <a:gd name="T28" fmla="*/ 7 w 16"/>
                <a:gd name="T29" fmla="*/ 16 h 16"/>
                <a:gd name="T30" fmla="*/ 7 w 16"/>
                <a:gd name="T31" fmla="*/ 16 h 16"/>
                <a:gd name="T32" fmla="*/ 7 w 16"/>
                <a:gd name="T33" fmla="*/ 16 h 16"/>
                <a:gd name="T34" fmla="*/ 3 w 16"/>
                <a:gd name="T35" fmla="*/ 15 h 16"/>
                <a:gd name="T36" fmla="*/ 3 w 16"/>
                <a:gd name="T37" fmla="*/ 9 h 16"/>
                <a:gd name="T38" fmla="*/ 5 w 16"/>
                <a:gd name="T39" fmla="*/ 12 h 16"/>
                <a:gd name="T40" fmla="*/ 5 w 16"/>
                <a:gd name="T41" fmla="*/ 12 h 16"/>
                <a:gd name="T42" fmla="*/ 7 w 16"/>
                <a:gd name="T43" fmla="*/ 13 h 16"/>
                <a:gd name="T44" fmla="*/ 7 w 16"/>
                <a:gd name="T45" fmla="*/ 13 h 16"/>
                <a:gd name="T46" fmla="*/ 11 w 16"/>
                <a:gd name="T47" fmla="*/ 12 h 16"/>
                <a:gd name="T48" fmla="*/ 11 w 16"/>
                <a:gd name="T49" fmla="*/ 12 h 16"/>
                <a:gd name="T50" fmla="*/ 13 w 16"/>
                <a:gd name="T51" fmla="*/ 9 h 16"/>
                <a:gd name="T52" fmla="*/ 13 w 16"/>
                <a:gd name="T53" fmla="*/ 9 h 16"/>
                <a:gd name="T54" fmla="*/ 13 w 16"/>
                <a:gd name="T55" fmla="*/ 9 h 16"/>
                <a:gd name="T56" fmla="*/ 13 w 16"/>
                <a:gd name="T57" fmla="*/ 9 h 16"/>
                <a:gd name="T58" fmla="*/ 8 w 16"/>
                <a:gd name="T59" fmla="*/ 3 h 16"/>
                <a:gd name="T60" fmla="*/ 8 w 16"/>
                <a:gd name="T61" fmla="*/ 3 h 16"/>
                <a:gd name="T62" fmla="*/ 3 w 16"/>
                <a:gd name="T63" fmla="*/ 7 h 16"/>
                <a:gd name="T64" fmla="*/ 3 w 16"/>
                <a:gd name="T65" fmla="*/ 7 h 16"/>
                <a:gd name="T66" fmla="*/ 3 w 16"/>
                <a:gd name="T6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16">
                  <a:moveTo>
                    <a:pt x="3" y="15"/>
                  </a:moveTo>
                  <a:cubicBezTo>
                    <a:pt x="1" y="13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1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3"/>
                    <a:pt x="12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3" y="15"/>
                  </a:cubicBezTo>
                  <a:close/>
                  <a:moveTo>
                    <a:pt x="3" y="9"/>
                  </a:moveTo>
                  <a:cubicBezTo>
                    <a:pt x="3" y="10"/>
                    <a:pt x="3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0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5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08" name="Freeform 432"/>
            <p:cNvSpPr>
              <a:spLocks noEditPoints="1"/>
            </p:cNvSpPr>
            <p:nvPr/>
          </p:nvSpPr>
          <p:spPr bwMode="auto">
            <a:xfrm>
              <a:off x="11352213" y="4673600"/>
              <a:ext cx="266700" cy="280988"/>
            </a:xfrm>
            <a:custGeom>
              <a:avLst/>
              <a:gdLst>
                <a:gd name="T0" fmla="*/ 36 w 63"/>
                <a:gd name="T1" fmla="*/ 66 h 66"/>
                <a:gd name="T2" fmla="*/ 23 w 63"/>
                <a:gd name="T3" fmla="*/ 64 h 66"/>
                <a:gd name="T4" fmla="*/ 23 w 63"/>
                <a:gd name="T5" fmla="*/ 64 h 66"/>
                <a:gd name="T6" fmla="*/ 0 w 63"/>
                <a:gd name="T7" fmla="*/ 35 h 66"/>
                <a:gd name="T8" fmla="*/ 0 w 63"/>
                <a:gd name="T9" fmla="*/ 35 h 66"/>
                <a:gd name="T10" fmla="*/ 0 w 63"/>
                <a:gd name="T11" fmla="*/ 35 h 66"/>
                <a:gd name="T12" fmla="*/ 0 w 63"/>
                <a:gd name="T13" fmla="*/ 35 h 66"/>
                <a:gd name="T14" fmla="*/ 0 w 63"/>
                <a:gd name="T15" fmla="*/ 33 h 66"/>
                <a:gd name="T16" fmla="*/ 0 w 63"/>
                <a:gd name="T17" fmla="*/ 33 h 66"/>
                <a:gd name="T18" fmla="*/ 23 w 63"/>
                <a:gd name="T19" fmla="*/ 1 h 66"/>
                <a:gd name="T20" fmla="*/ 23 w 63"/>
                <a:gd name="T21" fmla="*/ 1 h 66"/>
                <a:gd name="T22" fmla="*/ 30 w 63"/>
                <a:gd name="T23" fmla="*/ 0 h 66"/>
                <a:gd name="T24" fmla="*/ 30 w 63"/>
                <a:gd name="T25" fmla="*/ 0 h 66"/>
                <a:gd name="T26" fmla="*/ 63 w 63"/>
                <a:gd name="T27" fmla="*/ 36 h 66"/>
                <a:gd name="T28" fmla="*/ 63 w 63"/>
                <a:gd name="T29" fmla="*/ 36 h 66"/>
                <a:gd name="T30" fmla="*/ 63 w 63"/>
                <a:gd name="T31" fmla="*/ 44 h 66"/>
                <a:gd name="T32" fmla="*/ 63 w 63"/>
                <a:gd name="T33" fmla="*/ 44 h 66"/>
                <a:gd name="T34" fmla="*/ 36 w 63"/>
                <a:gd name="T35" fmla="*/ 66 h 66"/>
                <a:gd name="T36" fmla="*/ 36 w 63"/>
                <a:gd name="T37" fmla="*/ 66 h 66"/>
                <a:gd name="T38" fmla="*/ 36 w 63"/>
                <a:gd name="T39" fmla="*/ 66 h 66"/>
                <a:gd name="T40" fmla="*/ 3 w 63"/>
                <a:gd name="T41" fmla="*/ 35 h 66"/>
                <a:gd name="T42" fmla="*/ 3 w 63"/>
                <a:gd name="T43" fmla="*/ 35 h 66"/>
                <a:gd name="T44" fmla="*/ 3 w 63"/>
                <a:gd name="T45" fmla="*/ 35 h 66"/>
                <a:gd name="T46" fmla="*/ 24 w 63"/>
                <a:gd name="T47" fmla="*/ 61 h 66"/>
                <a:gd name="T48" fmla="*/ 24 w 63"/>
                <a:gd name="T49" fmla="*/ 61 h 66"/>
                <a:gd name="T50" fmla="*/ 36 w 63"/>
                <a:gd name="T51" fmla="*/ 63 h 66"/>
                <a:gd name="T52" fmla="*/ 36 w 63"/>
                <a:gd name="T53" fmla="*/ 63 h 66"/>
                <a:gd name="T54" fmla="*/ 60 w 63"/>
                <a:gd name="T55" fmla="*/ 43 h 66"/>
                <a:gd name="T56" fmla="*/ 60 w 63"/>
                <a:gd name="T57" fmla="*/ 43 h 66"/>
                <a:gd name="T58" fmla="*/ 61 w 63"/>
                <a:gd name="T59" fmla="*/ 36 h 66"/>
                <a:gd name="T60" fmla="*/ 61 w 63"/>
                <a:gd name="T61" fmla="*/ 36 h 66"/>
                <a:gd name="T62" fmla="*/ 30 w 63"/>
                <a:gd name="T63" fmla="*/ 3 h 66"/>
                <a:gd name="T64" fmla="*/ 30 w 63"/>
                <a:gd name="T65" fmla="*/ 3 h 66"/>
                <a:gd name="T66" fmla="*/ 24 w 63"/>
                <a:gd name="T67" fmla="*/ 4 h 66"/>
                <a:gd name="T68" fmla="*/ 24 w 63"/>
                <a:gd name="T69" fmla="*/ 4 h 66"/>
                <a:gd name="T70" fmla="*/ 13 w 63"/>
                <a:gd name="T71" fmla="*/ 9 h 66"/>
                <a:gd name="T72" fmla="*/ 13 w 63"/>
                <a:gd name="T73" fmla="*/ 9 h 66"/>
                <a:gd name="T74" fmla="*/ 3 w 63"/>
                <a:gd name="T75" fmla="*/ 33 h 66"/>
                <a:gd name="T76" fmla="*/ 3 w 63"/>
                <a:gd name="T77" fmla="*/ 33 h 66"/>
                <a:gd name="T78" fmla="*/ 3 w 63"/>
                <a:gd name="T79" fmla="*/ 35 h 66"/>
                <a:gd name="T80" fmla="*/ 3 w 63"/>
                <a:gd name="T81" fmla="*/ 35 h 66"/>
                <a:gd name="T82" fmla="*/ 2 w 63"/>
                <a:gd name="T83" fmla="*/ 35 h 66"/>
                <a:gd name="T84" fmla="*/ 3 w 63"/>
                <a:gd name="T85" fmla="*/ 3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" h="66">
                  <a:moveTo>
                    <a:pt x="36" y="66"/>
                  </a:moveTo>
                  <a:cubicBezTo>
                    <a:pt x="32" y="66"/>
                    <a:pt x="27" y="65"/>
                    <a:pt x="23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" y="57"/>
                    <a:pt x="0" y="38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7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1" y="0"/>
                    <a:pt x="63" y="20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9"/>
                    <a:pt x="63" y="41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9" y="55"/>
                    <a:pt x="51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7"/>
                    <a:pt x="4" y="55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2"/>
                    <a:pt x="32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9" y="63"/>
                    <a:pt x="57" y="54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1"/>
                    <a:pt x="61" y="38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21"/>
                    <a:pt x="49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6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19" y="5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14"/>
                    <a:pt x="3" y="21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3" y="35"/>
                    <a:pt x="3" y="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09" name="Freeform 433"/>
            <p:cNvSpPr>
              <a:spLocks noEditPoints="1"/>
            </p:cNvSpPr>
            <p:nvPr/>
          </p:nvSpPr>
          <p:spPr bwMode="auto">
            <a:xfrm>
              <a:off x="11420475" y="4749800"/>
              <a:ext cx="134938" cy="131763"/>
            </a:xfrm>
            <a:custGeom>
              <a:avLst/>
              <a:gdLst>
                <a:gd name="T0" fmla="*/ 14 w 32"/>
                <a:gd name="T1" fmla="*/ 30 h 31"/>
                <a:gd name="T2" fmla="*/ 1 w 32"/>
                <a:gd name="T3" fmla="*/ 18 h 31"/>
                <a:gd name="T4" fmla="*/ 1 w 32"/>
                <a:gd name="T5" fmla="*/ 18 h 31"/>
                <a:gd name="T6" fmla="*/ 0 w 32"/>
                <a:gd name="T7" fmla="*/ 13 h 31"/>
                <a:gd name="T8" fmla="*/ 0 w 32"/>
                <a:gd name="T9" fmla="*/ 13 h 31"/>
                <a:gd name="T10" fmla="*/ 17 w 32"/>
                <a:gd name="T11" fmla="*/ 0 h 31"/>
                <a:gd name="T12" fmla="*/ 17 w 32"/>
                <a:gd name="T13" fmla="*/ 0 h 31"/>
                <a:gd name="T14" fmla="*/ 32 w 32"/>
                <a:gd name="T15" fmla="*/ 15 h 31"/>
                <a:gd name="T16" fmla="*/ 32 w 32"/>
                <a:gd name="T17" fmla="*/ 15 h 31"/>
                <a:gd name="T18" fmla="*/ 18 w 32"/>
                <a:gd name="T19" fmla="*/ 31 h 31"/>
                <a:gd name="T20" fmla="*/ 18 w 32"/>
                <a:gd name="T21" fmla="*/ 31 h 31"/>
                <a:gd name="T22" fmla="*/ 14 w 32"/>
                <a:gd name="T23" fmla="*/ 30 h 31"/>
                <a:gd name="T24" fmla="*/ 4 w 32"/>
                <a:gd name="T25" fmla="*/ 19 h 31"/>
                <a:gd name="T26" fmla="*/ 5 w 32"/>
                <a:gd name="T27" fmla="*/ 21 h 31"/>
                <a:gd name="T28" fmla="*/ 5 w 32"/>
                <a:gd name="T29" fmla="*/ 21 h 31"/>
                <a:gd name="T30" fmla="*/ 15 w 32"/>
                <a:gd name="T31" fmla="*/ 28 h 31"/>
                <a:gd name="T32" fmla="*/ 15 w 32"/>
                <a:gd name="T33" fmla="*/ 28 h 31"/>
                <a:gd name="T34" fmla="*/ 18 w 32"/>
                <a:gd name="T35" fmla="*/ 28 h 31"/>
                <a:gd name="T36" fmla="*/ 18 w 32"/>
                <a:gd name="T37" fmla="*/ 28 h 31"/>
                <a:gd name="T38" fmla="*/ 29 w 32"/>
                <a:gd name="T39" fmla="*/ 15 h 31"/>
                <a:gd name="T40" fmla="*/ 29 w 32"/>
                <a:gd name="T41" fmla="*/ 15 h 31"/>
                <a:gd name="T42" fmla="*/ 17 w 32"/>
                <a:gd name="T43" fmla="*/ 3 h 31"/>
                <a:gd name="T44" fmla="*/ 17 w 32"/>
                <a:gd name="T45" fmla="*/ 3 h 31"/>
                <a:gd name="T46" fmla="*/ 3 w 32"/>
                <a:gd name="T47" fmla="*/ 13 h 31"/>
                <a:gd name="T48" fmla="*/ 3 w 32"/>
                <a:gd name="T49" fmla="*/ 13 h 31"/>
                <a:gd name="T50" fmla="*/ 4 w 32"/>
                <a:gd name="T51" fmla="*/ 17 h 31"/>
                <a:gd name="T52" fmla="*/ 4 w 32"/>
                <a:gd name="T53" fmla="*/ 17 h 31"/>
                <a:gd name="T54" fmla="*/ 2 w 32"/>
                <a:gd name="T55" fmla="*/ 18 h 31"/>
                <a:gd name="T56" fmla="*/ 4 w 32"/>
                <a:gd name="T57" fmla="*/ 18 h 31"/>
                <a:gd name="T58" fmla="*/ 4 w 32"/>
                <a:gd name="T59" fmla="*/ 18 h 31"/>
                <a:gd name="T60" fmla="*/ 4 w 32"/>
                <a:gd name="T61" fmla="*/ 18 h 31"/>
                <a:gd name="T62" fmla="*/ 4 w 32"/>
                <a:gd name="T6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1">
                  <a:moveTo>
                    <a:pt x="14" y="30"/>
                  </a:moveTo>
                  <a:cubicBezTo>
                    <a:pt x="3" y="27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2" y="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22"/>
                    <a:pt x="27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5" y="31"/>
                    <a:pt x="14" y="30"/>
                  </a:cubicBezTo>
                  <a:close/>
                  <a:moveTo>
                    <a:pt x="4" y="19"/>
                  </a:moveTo>
                  <a:cubicBezTo>
                    <a:pt x="4" y="19"/>
                    <a:pt x="5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3"/>
                    <a:pt x="10" y="26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5" y="28"/>
                    <a:pt x="29" y="21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9"/>
                    <a:pt x="25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0" y="3"/>
                    <a:pt x="3" y="6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69" name="组合 1530"/>
          <p:cNvGrpSpPr/>
          <p:nvPr/>
        </p:nvGrpSpPr>
        <p:grpSpPr>
          <a:xfrm>
            <a:off x="11569023" y="1161812"/>
            <a:ext cx="68262" cy="73025"/>
            <a:chOff x="14304963" y="6053138"/>
            <a:chExt cx="68262" cy="73025"/>
          </a:xfrm>
        </p:grpSpPr>
        <p:sp>
          <p:nvSpPr>
            <p:cNvPr id="1049010" name="Freeform 418"/>
            <p:cNvSpPr/>
            <p:nvPr/>
          </p:nvSpPr>
          <p:spPr bwMode="auto">
            <a:xfrm>
              <a:off x="14304963" y="6053138"/>
              <a:ext cx="63500" cy="68263"/>
            </a:xfrm>
            <a:custGeom>
              <a:avLst/>
              <a:gdLst>
                <a:gd name="T0" fmla="*/ 3 w 15"/>
                <a:gd name="T1" fmla="*/ 7 h 16"/>
                <a:gd name="T2" fmla="*/ 6 w 15"/>
                <a:gd name="T3" fmla="*/ 15 h 16"/>
                <a:gd name="T4" fmla="*/ 15 w 15"/>
                <a:gd name="T5" fmla="*/ 8 h 16"/>
                <a:gd name="T6" fmla="*/ 3 w 15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3" y="7"/>
                  </a:moveTo>
                  <a:cubicBezTo>
                    <a:pt x="3" y="7"/>
                    <a:pt x="0" y="14"/>
                    <a:pt x="6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6" y="0"/>
                    <a:pt x="3" y="7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11" name="Freeform 434"/>
            <p:cNvSpPr>
              <a:spLocks noEditPoints="1"/>
            </p:cNvSpPr>
            <p:nvPr/>
          </p:nvSpPr>
          <p:spPr bwMode="auto">
            <a:xfrm>
              <a:off x="14309725" y="6062663"/>
              <a:ext cx="63500" cy="63500"/>
            </a:xfrm>
            <a:custGeom>
              <a:avLst/>
              <a:gdLst>
                <a:gd name="T0" fmla="*/ 5 w 15"/>
                <a:gd name="T1" fmla="*/ 14 h 15"/>
                <a:gd name="T2" fmla="*/ 0 w 15"/>
                <a:gd name="T3" fmla="*/ 8 h 15"/>
                <a:gd name="T4" fmla="*/ 0 w 15"/>
                <a:gd name="T5" fmla="*/ 8 h 15"/>
                <a:gd name="T6" fmla="*/ 0 w 15"/>
                <a:gd name="T7" fmla="*/ 5 h 15"/>
                <a:gd name="T8" fmla="*/ 0 w 15"/>
                <a:gd name="T9" fmla="*/ 5 h 15"/>
                <a:gd name="T10" fmla="*/ 2 w 15"/>
                <a:gd name="T11" fmla="*/ 5 h 15"/>
                <a:gd name="T12" fmla="*/ 0 w 15"/>
                <a:gd name="T13" fmla="*/ 5 h 15"/>
                <a:gd name="T14" fmla="*/ 7 w 15"/>
                <a:gd name="T15" fmla="*/ 0 h 15"/>
                <a:gd name="T16" fmla="*/ 7 w 15"/>
                <a:gd name="T17" fmla="*/ 0 h 15"/>
                <a:gd name="T18" fmla="*/ 15 w 15"/>
                <a:gd name="T19" fmla="*/ 6 h 15"/>
                <a:gd name="T20" fmla="*/ 15 w 15"/>
                <a:gd name="T21" fmla="*/ 6 h 15"/>
                <a:gd name="T22" fmla="*/ 7 w 15"/>
                <a:gd name="T23" fmla="*/ 15 h 15"/>
                <a:gd name="T24" fmla="*/ 7 w 15"/>
                <a:gd name="T25" fmla="*/ 15 h 15"/>
                <a:gd name="T26" fmla="*/ 5 w 15"/>
                <a:gd name="T27" fmla="*/ 14 h 15"/>
                <a:gd name="T28" fmla="*/ 3 w 15"/>
                <a:gd name="T29" fmla="*/ 8 h 15"/>
                <a:gd name="T30" fmla="*/ 5 w 15"/>
                <a:gd name="T31" fmla="*/ 12 h 15"/>
                <a:gd name="T32" fmla="*/ 5 w 15"/>
                <a:gd name="T33" fmla="*/ 12 h 15"/>
                <a:gd name="T34" fmla="*/ 7 w 15"/>
                <a:gd name="T35" fmla="*/ 12 h 15"/>
                <a:gd name="T36" fmla="*/ 7 w 15"/>
                <a:gd name="T37" fmla="*/ 12 h 15"/>
                <a:gd name="T38" fmla="*/ 12 w 15"/>
                <a:gd name="T39" fmla="*/ 6 h 15"/>
                <a:gd name="T40" fmla="*/ 12 w 15"/>
                <a:gd name="T41" fmla="*/ 6 h 15"/>
                <a:gd name="T42" fmla="*/ 11 w 15"/>
                <a:gd name="T43" fmla="*/ 4 h 15"/>
                <a:gd name="T44" fmla="*/ 11 w 15"/>
                <a:gd name="T45" fmla="*/ 4 h 15"/>
                <a:gd name="T46" fmla="*/ 7 w 15"/>
                <a:gd name="T47" fmla="*/ 2 h 15"/>
                <a:gd name="T48" fmla="*/ 7 w 15"/>
                <a:gd name="T49" fmla="*/ 2 h 15"/>
                <a:gd name="T50" fmla="*/ 3 w 15"/>
                <a:gd name="T51" fmla="*/ 6 h 15"/>
                <a:gd name="T52" fmla="*/ 3 w 15"/>
                <a:gd name="T53" fmla="*/ 6 h 15"/>
                <a:gd name="T54" fmla="*/ 3 w 15"/>
                <a:gd name="T5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" h="15">
                  <a:moveTo>
                    <a:pt x="5" y="14"/>
                  </a:moveTo>
                  <a:cubicBezTo>
                    <a:pt x="1" y="14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3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5" y="14"/>
                  </a:cubicBezTo>
                  <a:close/>
                  <a:moveTo>
                    <a:pt x="3" y="8"/>
                  </a:moveTo>
                  <a:cubicBezTo>
                    <a:pt x="3" y="10"/>
                    <a:pt x="3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9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4" y="3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70" name="组合 1551"/>
          <p:cNvGrpSpPr/>
          <p:nvPr/>
        </p:nvGrpSpPr>
        <p:grpSpPr>
          <a:xfrm>
            <a:off x="-8017" y="4193200"/>
            <a:ext cx="1346035" cy="1964865"/>
            <a:chOff x="-1219838" y="4201504"/>
            <a:chExt cx="1346035" cy="1964865"/>
          </a:xfrm>
        </p:grpSpPr>
        <p:sp>
          <p:nvSpPr>
            <p:cNvPr id="1049012" name="Freeform 134"/>
            <p:cNvSpPr/>
            <p:nvPr/>
          </p:nvSpPr>
          <p:spPr bwMode="auto">
            <a:xfrm>
              <a:off x="-730949" y="4201504"/>
              <a:ext cx="568325" cy="692150"/>
            </a:xfrm>
            <a:custGeom>
              <a:avLst/>
              <a:gdLst>
                <a:gd name="T0" fmla="*/ 0 w 134"/>
                <a:gd name="T1" fmla="*/ 163 h 163"/>
                <a:gd name="T2" fmla="*/ 37 w 134"/>
                <a:gd name="T3" fmla="*/ 23 h 163"/>
                <a:gd name="T4" fmla="*/ 67 w 134"/>
                <a:gd name="T5" fmla="*/ 21 h 163"/>
                <a:gd name="T6" fmla="*/ 134 w 134"/>
                <a:gd name="T7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63">
                  <a:moveTo>
                    <a:pt x="0" y="16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51" y="0"/>
                    <a:pt x="67" y="21"/>
                  </a:cubicBezTo>
                  <a:cubicBezTo>
                    <a:pt x="134" y="158"/>
                    <a:pt x="134" y="158"/>
                    <a:pt x="134" y="158"/>
                  </a:cubicBezTo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13" name="Freeform 135"/>
            <p:cNvSpPr>
              <a:spLocks noEditPoints="1"/>
            </p:cNvSpPr>
            <p:nvPr/>
          </p:nvSpPr>
          <p:spPr bwMode="auto">
            <a:xfrm>
              <a:off x="-730949" y="4244366"/>
              <a:ext cx="568325" cy="654050"/>
            </a:xfrm>
            <a:custGeom>
              <a:avLst/>
              <a:gdLst>
                <a:gd name="T0" fmla="*/ 1 w 134"/>
                <a:gd name="T1" fmla="*/ 154 h 154"/>
                <a:gd name="T2" fmla="*/ 1 w 134"/>
                <a:gd name="T3" fmla="*/ 154 h 154"/>
                <a:gd name="T4" fmla="*/ 1 w 134"/>
                <a:gd name="T5" fmla="*/ 154 h 154"/>
                <a:gd name="T6" fmla="*/ 0 w 134"/>
                <a:gd name="T7" fmla="*/ 153 h 154"/>
                <a:gd name="T8" fmla="*/ 36 w 134"/>
                <a:gd name="T9" fmla="*/ 13 h 154"/>
                <a:gd name="T10" fmla="*/ 36 w 134"/>
                <a:gd name="T11" fmla="*/ 13 h 154"/>
                <a:gd name="T12" fmla="*/ 55 w 134"/>
                <a:gd name="T13" fmla="*/ 1 h 154"/>
                <a:gd name="T14" fmla="*/ 55 w 134"/>
                <a:gd name="T15" fmla="*/ 1 h 154"/>
                <a:gd name="T16" fmla="*/ 68 w 134"/>
                <a:gd name="T17" fmla="*/ 10 h 154"/>
                <a:gd name="T18" fmla="*/ 68 w 134"/>
                <a:gd name="T19" fmla="*/ 10 h 154"/>
                <a:gd name="T20" fmla="*/ 134 w 134"/>
                <a:gd name="T21" fmla="*/ 147 h 154"/>
                <a:gd name="T22" fmla="*/ 133 w 134"/>
                <a:gd name="T23" fmla="*/ 148 h 154"/>
                <a:gd name="T24" fmla="*/ 66 w 134"/>
                <a:gd name="T25" fmla="*/ 11 h 154"/>
                <a:gd name="T26" fmla="*/ 55 w 134"/>
                <a:gd name="T27" fmla="*/ 3 h 154"/>
                <a:gd name="T28" fmla="*/ 55 w 134"/>
                <a:gd name="T29" fmla="*/ 3 h 154"/>
                <a:gd name="T30" fmla="*/ 38 w 134"/>
                <a:gd name="T31" fmla="*/ 13 h 154"/>
                <a:gd name="T32" fmla="*/ 38 w 134"/>
                <a:gd name="T33" fmla="*/ 13 h 154"/>
                <a:gd name="T34" fmla="*/ 1 w 134"/>
                <a:gd name="T35" fmla="*/ 154 h 154"/>
                <a:gd name="T36" fmla="*/ 0 w 134"/>
                <a:gd name="T3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154">
                  <a:moveTo>
                    <a:pt x="1" y="154"/>
                  </a:moveTo>
                  <a:cubicBezTo>
                    <a:pt x="1" y="154"/>
                    <a:pt x="1" y="154"/>
                    <a:pt x="1" y="154"/>
                  </a:cubicBezTo>
                  <a:cubicBezTo>
                    <a:pt x="1" y="154"/>
                    <a:pt x="1" y="154"/>
                    <a:pt x="1" y="154"/>
                  </a:cubicBezTo>
                  <a:close/>
                  <a:moveTo>
                    <a:pt x="0" y="153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44" y="0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9" y="2"/>
                    <a:pt x="63" y="5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2" y="6"/>
                    <a:pt x="58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45" y="1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0" y="153"/>
                    <a:pt x="0" y="153"/>
                    <a:pt x="0" y="15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pic>
          <p:nvPicPr>
            <p:cNvPr id="2097158" name="Picture 13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07124" y="4239604"/>
              <a:ext cx="215900" cy="166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9014" name="Freeform 137"/>
            <p:cNvSpPr/>
            <p:nvPr/>
          </p:nvSpPr>
          <p:spPr bwMode="auto">
            <a:xfrm>
              <a:off x="-713487" y="4825391"/>
              <a:ext cx="322263" cy="1287463"/>
            </a:xfrm>
            <a:custGeom>
              <a:avLst/>
              <a:gdLst>
                <a:gd name="T0" fmla="*/ 203 w 203"/>
                <a:gd name="T1" fmla="*/ 797 h 811"/>
                <a:gd name="T2" fmla="*/ 93 w 203"/>
                <a:gd name="T3" fmla="*/ 811 h 811"/>
                <a:gd name="T4" fmla="*/ 0 w 203"/>
                <a:gd name="T5" fmla="*/ 11 h 811"/>
                <a:gd name="T6" fmla="*/ 109 w 203"/>
                <a:gd name="T7" fmla="*/ 0 h 811"/>
                <a:gd name="T8" fmla="*/ 203 w 203"/>
                <a:gd name="T9" fmla="*/ 797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811">
                  <a:moveTo>
                    <a:pt x="203" y="797"/>
                  </a:moveTo>
                  <a:lnTo>
                    <a:pt x="93" y="811"/>
                  </a:lnTo>
                  <a:lnTo>
                    <a:pt x="0" y="11"/>
                  </a:lnTo>
                  <a:lnTo>
                    <a:pt x="109" y="0"/>
                  </a:lnTo>
                  <a:lnTo>
                    <a:pt x="203" y="797"/>
                  </a:ln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15" name="Freeform 138"/>
            <p:cNvSpPr/>
            <p:nvPr/>
          </p:nvSpPr>
          <p:spPr bwMode="auto">
            <a:xfrm>
              <a:off x="-540449" y="4804754"/>
              <a:ext cx="322263" cy="1285875"/>
            </a:xfrm>
            <a:custGeom>
              <a:avLst/>
              <a:gdLst>
                <a:gd name="T0" fmla="*/ 203 w 203"/>
                <a:gd name="T1" fmla="*/ 800 h 810"/>
                <a:gd name="T2" fmla="*/ 94 w 203"/>
                <a:gd name="T3" fmla="*/ 810 h 810"/>
                <a:gd name="T4" fmla="*/ 0 w 203"/>
                <a:gd name="T5" fmla="*/ 13 h 810"/>
                <a:gd name="T6" fmla="*/ 110 w 203"/>
                <a:gd name="T7" fmla="*/ 0 h 810"/>
                <a:gd name="T8" fmla="*/ 203 w 203"/>
                <a:gd name="T9" fmla="*/ 80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810">
                  <a:moveTo>
                    <a:pt x="203" y="800"/>
                  </a:moveTo>
                  <a:lnTo>
                    <a:pt x="94" y="810"/>
                  </a:lnTo>
                  <a:lnTo>
                    <a:pt x="0" y="13"/>
                  </a:lnTo>
                  <a:lnTo>
                    <a:pt x="110" y="0"/>
                  </a:lnTo>
                  <a:lnTo>
                    <a:pt x="203" y="800"/>
                  </a:ln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16" name="Freeform 139"/>
            <p:cNvSpPr/>
            <p:nvPr/>
          </p:nvSpPr>
          <p:spPr bwMode="auto">
            <a:xfrm>
              <a:off x="-365824" y="4787291"/>
              <a:ext cx="312738" cy="1287463"/>
            </a:xfrm>
            <a:custGeom>
              <a:avLst/>
              <a:gdLst>
                <a:gd name="T0" fmla="*/ 197 w 197"/>
                <a:gd name="T1" fmla="*/ 797 h 811"/>
                <a:gd name="T2" fmla="*/ 93 w 197"/>
                <a:gd name="T3" fmla="*/ 811 h 811"/>
                <a:gd name="T4" fmla="*/ 0 w 197"/>
                <a:gd name="T5" fmla="*/ 11 h 811"/>
                <a:gd name="T6" fmla="*/ 104 w 197"/>
                <a:gd name="T7" fmla="*/ 0 h 811"/>
                <a:gd name="T8" fmla="*/ 197 w 197"/>
                <a:gd name="T9" fmla="*/ 797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811">
                  <a:moveTo>
                    <a:pt x="197" y="797"/>
                  </a:moveTo>
                  <a:lnTo>
                    <a:pt x="93" y="811"/>
                  </a:lnTo>
                  <a:lnTo>
                    <a:pt x="0" y="11"/>
                  </a:lnTo>
                  <a:lnTo>
                    <a:pt x="104" y="0"/>
                  </a:lnTo>
                  <a:lnTo>
                    <a:pt x="197" y="797"/>
                  </a:lnTo>
                  <a:close/>
                </a:path>
              </a:pathLst>
            </a:custGeom>
            <a:solidFill>
              <a:srgbClr val="F5A3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17" name="Freeform 140"/>
            <p:cNvSpPr/>
            <p:nvPr/>
          </p:nvSpPr>
          <p:spPr bwMode="auto">
            <a:xfrm>
              <a:off x="-718249" y="4741254"/>
              <a:ext cx="169863" cy="1400175"/>
            </a:xfrm>
            <a:custGeom>
              <a:avLst/>
              <a:gdLst>
                <a:gd name="T0" fmla="*/ 0 w 107"/>
                <a:gd name="T1" fmla="*/ 0 h 882"/>
                <a:gd name="T2" fmla="*/ 3 w 107"/>
                <a:gd name="T3" fmla="*/ 0 h 882"/>
                <a:gd name="T4" fmla="*/ 107 w 107"/>
                <a:gd name="T5" fmla="*/ 882 h 882"/>
                <a:gd name="T6" fmla="*/ 102 w 107"/>
                <a:gd name="T7" fmla="*/ 882 h 882"/>
                <a:gd name="T8" fmla="*/ 0 w 107"/>
                <a:gd name="T9" fmla="*/ 0 h 882"/>
                <a:gd name="T10" fmla="*/ 0 w 107"/>
                <a:gd name="T11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882">
                  <a:moveTo>
                    <a:pt x="0" y="0"/>
                  </a:moveTo>
                  <a:lnTo>
                    <a:pt x="3" y="0"/>
                  </a:lnTo>
                  <a:lnTo>
                    <a:pt x="107" y="882"/>
                  </a:lnTo>
                  <a:lnTo>
                    <a:pt x="102" y="8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18" name="Freeform 141"/>
            <p:cNvSpPr/>
            <p:nvPr/>
          </p:nvSpPr>
          <p:spPr bwMode="auto">
            <a:xfrm>
              <a:off x="-645224" y="6044591"/>
              <a:ext cx="655638" cy="84138"/>
            </a:xfrm>
            <a:custGeom>
              <a:avLst/>
              <a:gdLst>
                <a:gd name="T0" fmla="*/ 0 w 413"/>
                <a:gd name="T1" fmla="*/ 48 h 53"/>
                <a:gd name="T2" fmla="*/ 413 w 413"/>
                <a:gd name="T3" fmla="*/ 0 h 53"/>
                <a:gd name="T4" fmla="*/ 413 w 413"/>
                <a:gd name="T5" fmla="*/ 3 h 53"/>
                <a:gd name="T6" fmla="*/ 0 w 413"/>
                <a:gd name="T7" fmla="*/ 53 h 53"/>
                <a:gd name="T8" fmla="*/ 0 w 413"/>
                <a:gd name="T9" fmla="*/ 48 h 53"/>
                <a:gd name="T10" fmla="*/ 0 w 413"/>
                <a:gd name="T11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53">
                  <a:moveTo>
                    <a:pt x="0" y="48"/>
                  </a:moveTo>
                  <a:lnTo>
                    <a:pt x="413" y="0"/>
                  </a:lnTo>
                  <a:lnTo>
                    <a:pt x="413" y="3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19" name="Freeform 142"/>
            <p:cNvSpPr/>
            <p:nvPr/>
          </p:nvSpPr>
          <p:spPr bwMode="auto">
            <a:xfrm>
              <a:off x="-213424" y="4723791"/>
              <a:ext cx="160338" cy="1328738"/>
            </a:xfrm>
            <a:custGeom>
              <a:avLst/>
              <a:gdLst>
                <a:gd name="T0" fmla="*/ 0 w 101"/>
                <a:gd name="T1" fmla="*/ 0 h 837"/>
                <a:gd name="T2" fmla="*/ 2 w 101"/>
                <a:gd name="T3" fmla="*/ 0 h 837"/>
                <a:gd name="T4" fmla="*/ 101 w 101"/>
                <a:gd name="T5" fmla="*/ 837 h 837"/>
                <a:gd name="T6" fmla="*/ 96 w 101"/>
                <a:gd name="T7" fmla="*/ 837 h 837"/>
                <a:gd name="T8" fmla="*/ 0 w 101"/>
                <a:gd name="T9" fmla="*/ 0 h 837"/>
                <a:gd name="T10" fmla="*/ 0 w 101"/>
                <a:gd name="T11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837">
                  <a:moveTo>
                    <a:pt x="0" y="0"/>
                  </a:moveTo>
                  <a:lnTo>
                    <a:pt x="2" y="0"/>
                  </a:lnTo>
                  <a:lnTo>
                    <a:pt x="101" y="837"/>
                  </a:lnTo>
                  <a:lnTo>
                    <a:pt x="96" y="8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0" name="Freeform 143"/>
            <p:cNvSpPr/>
            <p:nvPr/>
          </p:nvSpPr>
          <p:spPr bwMode="auto">
            <a:xfrm>
              <a:off x="-815087" y="4771416"/>
              <a:ext cx="698500" cy="88900"/>
            </a:xfrm>
            <a:custGeom>
              <a:avLst/>
              <a:gdLst>
                <a:gd name="T0" fmla="*/ 0 w 440"/>
                <a:gd name="T1" fmla="*/ 50 h 56"/>
                <a:gd name="T2" fmla="*/ 440 w 440"/>
                <a:gd name="T3" fmla="*/ 0 h 56"/>
                <a:gd name="T4" fmla="*/ 440 w 440"/>
                <a:gd name="T5" fmla="*/ 2 h 56"/>
                <a:gd name="T6" fmla="*/ 0 w 440"/>
                <a:gd name="T7" fmla="*/ 56 h 56"/>
                <a:gd name="T8" fmla="*/ 0 w 440"/>
                <a:gd name="T9" fmla="*/ 50 h 56"/>
                <a:gd name="T10" fmla="*/ 0 w 440"/>
                <a:gd name="T11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56">
                  <a:moveTo>
                    <a:pt x="0" y="50"/>
                  </a:moveTo>
                  <a:lnTo>
                    <a:pt x="440" y="0"/>
                  </a:lnTo>
                  <a:lnTo>
                    <a:pt x="440" y="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1" name="Freeform 144"/>
            <p:cNvSpPr/>
            <p:nvPr/>
          </p:nvSpPr>
          <p:spPr bwMode="auto">
            <a:xfrm>
              <a:off x="-556324" y="4753954"/>
              <a:ext cx="168275" cy="1392238"/>
            </a:xfrm>
            <a:custGeom>
              <a:avLst/>
              <a:gdLst>
                <a:gd name="T0" fmla="*/ 0 w 106"/>
                <a:gd name="T1" fmla="*/ 0 h 877"/>
                <a:gd name="T2" fmla="*/ 5 w 106"/>
                <a:gd name="T3" fmla="*/ 0 h 877"/>
                <a:gd name="T4" fmla="*/ 106 w 106"/>
                <a:gd name="T5" fmla="*/ 877 h 877"/>
                <a:gd name="T6" fmla="*/ 101 w 106"/>
                <a:gd name="T7" fmla="*/ 877 h 877"/>
                <a:gd name="T8" fmla="*/ 0 w 106"/>
                <a:gd name="T9" fmla="*/ 0 h 877"/>
                <a:gd name="T10" fmla="*/ 0 w 106"/>
                <a:gd name="T11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877">
                  <a:moveTo>
                    <a:pt x="0" y="0"/>
                  </a:moveTo>
                  <a:lnTo>
                    <a:pt x="5" y="0"/>
                  </a:lnTo>
                  <a:lnTo>
                    <a:pt x="106" y="877"/>
                  </a:lnTo>
                  <a:lnTo>
                    <a:pt x="101" y="8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2" name="Freeform 145"/>
            <p:cNvSpPr/>
            <p:nvPr/>
          </p:nvSpPr>
          <p:spPr bwMode="auto">
            <a:xfrm>
              <a:off x="-375349" y="4733316"/>
              <a:ext cx="165100" cy="1392238"/>
            </a:xfrm>
            <a:custGeom>
              <a:avLst/>
              <a:gdLst>
                <a:gd name="T0" fmla="*/ 0 w 104"/>
                <a:gd name="T1" fmla="*/ 0 h 877"/>
                <a:gd name="T2" fmla="*/ 3 w 104"/>
                <a:gd name="T3" fmla="*/ 0 h 877"/>
                <a:gd name="T4" fmla="*/ 104 w 104"/>
                <a:gd name="T5" fmla="*/ 877 h 877"/>
                <a:gd name="T6" fmla="*/ 102 w 104"/>
                <a:gd name="T7" fmla="*/ 877 h 877"/>
                <a:gd name="T8" fmla="*/ 0 w 104"/>
                <a:gd name="T9" fmla="*/ 0 h 877"/>
                <a:gd name="T10" fmla="*/ 0 w 104"/>
                <a:gd name="T11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77">
                  <a:moveTo>
                    <a:pt x="0" y="0"/>
                  </a:moveTo>
                  <a:lnTo>
                    <a:pt x="3" y="0"/>
                  </a:lnTo>
                  <a:lnTo>
                    <a:pt x="104" y="877"/>
                  </a:lnTo>
                  <a:lnTo>
                    <a:pt x="102" y="8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3" name="Freeform 146"/>
            <p:cNvSpPr/>
            <p:nvPr/>
          </p:nvSpPr>
          <p:spPr bwMode="auto">
            <a:xfrm>
              <a:off x="-624587" y="4363429"/>
              <a:ext cx="241300" cy="38100"/>
            </a:xfrm>
            <a:custGeom>
              <a:avLst/>
              <a:gdLst>
                <a:gd name="T0" fmla="*/ 0 w 152"/>
                <a:gd name="T1" fmla="*/ 19 h 24"/>
                <a:gd name="T2" fmla="*/ 152 w 152"/>
                <a:gd name="T3" fmla="*/ 0 h 24"/>
                <a:gd name="T4" fmla="*/ 152 w 152"/>
                <a:gd name="T5" fmla="*/ 5 h 24"/>
                <a:gd name="T6" fmla="*/ 0 w 152"/>
                <a:gd name="T7" fmla="*/ 24 h 24"/>
                <a:gd name="T8" fmla="*/ 0 w 152"/>
                <a:gd name="T9" fmla="*/ 19 h 24"/>
                <a:gd name="T10" fmla="*/ 0 w 152"/>
                <a:gd name="T1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4">
                  <a:moveTo>
                    <a:pt x="0" y="19"/>
                  </a:moveTo>
                  <a:lnTo>
                    <a:pt x="152" y="0"/>
                  </a:lnTo>
                  <a:lnTo>
                    <a:pt x="152" y="5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pic>
          <p:nvPicPr>
            <p:cNvPr id="2097159" name="图片 15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19838" y="5353569"/>
              <a:ext cx="1346035" cy="812800"/>
            </a:xfrm>
            <a:prstGeom prst="rect">
              <a:avLst/>
            </a:prstGeom>
          </p:spPr>
        </p:pic>
      </p:grpSp>
      <p:grpSp>
        <p:nvGrpSpPr>
          <p:cNvPr id="71" name="组合 1536"/>
          <p:cNvGrpSpPr/>
          <p:nvPr/>
        </p:nvGrpSpPr>
        <p:grpSpPr>
          <a:xfrm>
            <a:off x="865319" y="3990447"/>
            <a:ext cx="2671762" cy="2125663"/>
            <a:chOff x="-1176338" y="6754813"/>
            <a:chExt cx="2671762" cy="2125663"/>
          </a:xfrm>
        </p:grpSpPr>
        <p:sp>
          <p:nvSpPr>
            <p:cNvPr id="1049024" name="Freeform 157"/>
            <p:cNvSpPr/>
            <p:nvPr/>
          </p:nvSpPr>
          <p:spPr bwMode="auto">
            <a:xfrm>
              <a:off x="-1176338" y="7781926"/>
              <a:ext cx="868363" cy="228600"/>
            </a:xfrm>
            <a:custGeom>
              <a:avLst/>
              <a:gdLst>
                <a:gd name="T0" fmla="*/ 0 w 547"/>
                <a:gd name="T1" fmla="*/ 117 h 144"/>
                <a:gd name="T2" fmla="*/ 74 w 547"/>
                <a:gd name="T3" fmla="*/ 0 h 144"/>
                <a:gd name="T4" fmla="*/ 547 w 547"/>
                <a:gd name="T5" fmla="*/ 16 h 144"/>
                <a:gd name="T6" fmla="*/ 539 w 547"/>
                <a:gd name="T7" fmla="*/ 144 h 144"/>
                <a:gd name="T8" fmla="*/ 0 w 547"/>
                <a:gd name="T9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44">
                  <a:moveTo>
                    <a:pt x="0" y="117"/>
                  </a:moveTo>
                  <a:lnTo>
                    <a:pt x="74" y="0"/>
                  </a:lnTo>
                  <a:lnTo>
                    <a:pt x="547" y="16"/>
                  </a:lnTo>
                  <a:lnTo>
                    <a:pt x="539" y="14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B8CF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5" name="Freeform 158"/>
            <p:cNvSpPr/>
            <p:nvPr/>
          </p:nvSpPr>
          <p:spPr bwMode="auto">
            <a:xfrm>
              <a:off x="-1176338" y="7781926"/>
              <a:ext cx="868363" cy="228600"/>
            </a:xfrm>
            <a:custGeom>
              <a:avLst/>
              <a:gdLst>
                <a:gd name="T0" fmla="*/ 0 w 547"/>
                <a:gd name="T1" fmla="*/ 117 h 144"/>
                <a:gd name="T2" fmla="*/ 74 w 547"/>
                <a:gd name="T3" fmla="*/ 0 h 144"/>
                <a:gd name="T4" fmla="*/ 547 w 547"/>
                <a:gd name="T5" fmla="*/ 16 h 144"/>
                <a:gd name="T6" fmla="*/ 539 w 5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144">
                  <a:moveTo>
                    <a:pt x="0" y="117"/>
                  </a:moveTo>
                  <a:lnTo>
                    <a:pt x="74" y="0"/>
                  </a:lnTo>
                  <a:lnTo>
                    <a:pt x="547" y="16"/>
                  </a:lnTo>
                  <a:lnTo>
                    <a:pt x="539" y="144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6" name="Freeform 159"/>
            <p:cNvSpPr/>
            <p:nvPr/>
          </p:nvSpPr>
          <p:spPr bwMode="auto">
            <a:xfrm>
              <a:off x="644524" y="7781926"/>
              <a:ext cx="850900" cy="203200"/>
            </a:xfrm>
            <a:custGeom>
              <a:avLst/>
              <a:gdLst>
                <a:gd name="T0" fmla="*/ 536 w 536"/>
                <a:gd name="T1" fmla="*/ 101 h 128"/>
                <a:gd name="T2" fmla="*/ 443 w 536"/>
                <a:gd name="T3" fmla="*/ 0 h 128"/>
                <a:gd name="T4" fmla="*/ 0 w 536"/>
                <a:gd name="T5" fmla="*/ 13 h 128"/>
                <a:gd name="T6" fmla="*/ 5 w 536"/>
                <a:gd name="T7" fmla="*/ 128 h 128"/>
                <a:gd name="T8" fmla="*/ 536 w 536"/>
                <a:gd name="T9" fmla="*/ 10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28">
                  <a:moveTo>
                    <a:pt x="536" y="101"/>
                  </a:moveTo>
                  <a:lnTo>
                    <a:pt x="443" y="0"/>
                  </a:lnTo>
                  <a:lnTo>
                    <a:pt x="0" y="13"/>
                  </a:lnTo>
                  <a:lnTo>
                    <a:pt x="5" y="128"/>
                  </a:lnTo>
                  <a:lnTo>
                    <a:pt x="536" y="101"/>
                  </a:lnTo>
                  <a:close/>
                </a:path>
              </a:pathLst>
            </a:custGeom>
            <a:solidFill>
              <a:srgbClr val="B8CF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7" name="Freeform 160"/>
            <p:cNvSpPr/>
            <p:nvPr/>
          </p:nvSpPr>
          <p:spPr bwMode="auto">
            <a:xfrm>
              <a:off x="644524" y="7781926"/>
              <a:ext cx="850900" cy="203200"/>
            </a:xfrm>
            <a:custGeom>
              <a:avLst/>
              <a:gdLst>
                <a:gd name="T0" fmla="*/ 536 w 536"/>
                <a:gd name="T1" fmla="*/ 101 h 128"/>
                <a:gd name="T2" fmla="*/ 443 w 536"/>
                <a:gd name="T3" fmla="*/ 0 h 128"/>
                <a:gd name="T4" fmla="*/ 0 w 536"/>
                <a:gd name="T5" fmla="*/ 13 h 128"/>
                <a:gd name="T6" fmla="*/ 5 w 536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128">
                  <a:moveTo>
                    <a:pt x="536" y="101"/>
                  </a:moveTo>
                  <a:lnTo>
                    <a:pt x="443" y="0"/>
                  </a:lnTo>
                  <a:lnTo>
                    <a:pt x="0" y="13"/>
                  </a:lnTo>
                  <a:lnTo>
                    <a:pt x="5" y="128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8" name="Freeform 161"/>
            <p:cNvSpPr/>
            <p:nvPr/>
          </p:nvSpPr>
          <p:spPr bwMode="auto">
            <a:xfrm>
              <a:off x="195262" y="6754813"/>
              <a:ext cx="301625" cy="241300"/>
            </a:xfrm>
            <a:custGeom>
              <a:avLst/>
              <a:gdLst>
                <a:gd name="T0" fmla="*/ 1 w 71"/>
                <a:gd name="T1" fmla="*/ 4 h 57"/>
                <a:gd name="T2" fmla="*/ 55 w 71"/>
                <a:gd name="T3" fmla="*/ 3 h 57"/>
                <a:gd name="T4" fmla="*/ 67 w 71"/>
                <a:gd name="T5" fmla="*/ 1 h 57"/>
                <a:gd name="T6" fmla="*/ 70 w 71"/>
                <a:gd name="T7" fmla="*/ 5 h 57"/>
                <a:gd name="T8" fmla="*/ 67 w 71"/>
                <a:gd name="T9" fmla="*/ 19 h 57"/>
                <a:gd name="T10" fmla="*/ 59 w 71"/>
                <a:gd name="T11" fmla="*/ 33 h 57"/>
                <a:gd name="T12" fmla="*/ 56 w 71"/>
                <a:gd name="T13" fmla="*/ 42 h 57"/>
                <a:gd name="T14" fmla="*/ 57 w 71"/>
                <a:gd name="T15" fmla="*/ 48 h 57"/>
                <a:gd name="T16" fmla="*/ 53 w 71"/>
                <a:gd name="T17" fmla="*/ 52 h 57"/>
                <a:gd name="T18" fmla="*/ 43 w 71"/>
                <a:gd name="T19" fmla="*/ 55 h 57"/>
                <a:gd name="T20" fmla="*/ 15 w 71"/>
                <a:gd name="T21" fmla="*/ 56 h 57"/>
                <a:gd name="T22" fmla="*/ 1 w 71"/>
                <a:gd name="T2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57">
                  <a:moveTo>
                    <a:pt x="1" y="4"/>
                  </a:moveTo>
                  <a:cubicBezTo>
                    <a:pt x="1" y="4"/>
                    <a:pt x="20" y="15"/>
                    <a:pt x="55" y="3"/>
                  </a:cubicBezTo>
                  <a:cubicBezTo>
                    <a:pt x="58" y="1"/>
                    <a:pt x="63" y="0"/>
                    <a:pt x="67" y="1"/>
                  </a:cubicBezTo>
                  <a:cubicBezTo>
                    <a:pt x="68" y="2"/>
                    <a:pt x="69" y="3"/>
                    <a:pt x="70" y="5"/>
                  </a:cubicBezTo>
                  <a:cubicBezTo>
                    <a:pt x="71" y="10"/>
                    <a:pt x="69" y="15"/>
                    <a:pt x="67" y="19"/>
                  </a:cubicBezTo>
                  <a:cubicBezTo>
                    <a:pt x="65" y="24"/>
                    <a:pt x="61" y="29"/>
                    <a:pt x="59" y="33"/>
                  </a:cubicBezTo>
                  <a:cubicBezTo>
                    <a:pt x="57" y="36"/>
                    <a:pt x="56" y="39"/>
                    <a:pt x="56" y="42"/>
                  </a:cubicBezTo>
                  <a:cubicBezTo>
                    <a:pt x="56" y="45"/>
                    <a:pt x="57" y="46"/>
                    <a:pt x="57" y="48"/>
                  </a:cubicBezTo>
                  <a:cubicBezTo>
                    <a:pt x="58" y="51"/>
                    <a:pt x="55" y="52"/>
                    <a:pt x="53" y="52"/>
                  </a:cubicBezTo>
                  <a:cubicBezTo>
                    <a:pt x="50" y="54"/>
                    <a:pt x="46" y="55"/>
                    <a:pt x="43" y="55"/>
                  </a:cubicBezTo>
                  <a:cubicBezTo>
                    <a:pt x="34" y="57"/>
                    <a:pt x="24" y="57"/>
                    <a:pt x="15" y="56"/>
                  </a:cubicBezTo>
                  <a:cubicBezTo>
                    <a:pt x="8" y="54"/>
                    <a:pt x="0" y="50"/>
                    <a:pt x="1" y="42"/>
                  </a:cubicBezTo>
                </a:path>
              </a:pathLst>
            </a:custGeom>
            <a:solidFill>
              <a:srgbClr val="FC7406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29" name="Freeform 162"/>
            <p:cNvSpPr/>
            <p:nvPr/>
          </p:nvSpPr>
          <p:spPr bwMode="auto">
            <a:xfrm>
              <a:off x="195262" y="6754813"/>
              <a:ext cx="301625" cy="241300"/>
            </a:xfrm>
            <a:custGeom>
              <a:avLst/>
              <a:gdLst>
                <a:gd name="T0" fmla="*/ 1 w 71"/>
                <a:gd name="T1" fmla="*/ 4 h 57"/>
                <a:gd name="T2" fmla="*/ 55 w 71"/>
                <a:gd name="T3" fmla="*/ 3 h 57"/>
                <a:gd name="T4" fmla="*/ 67 w 71"/>
                <a:gd name="T5" fmla="*/ 1 h 57"/>
                <a:gd name="T6" fmla="*/ 70 w 71"/>
                <a:gd name="T7" fmla="*/ 5 h 57"/>
                <a:gd name="T8" fmla="*/ 67 w 71"/>
                <a:gd name="T9" fmla="*/ 19 h 57"/>
                <a:gd name="T10" fmla="*/ 59 w 71"/>
                <a:gd name="T11" fmla="*/ 33 h 57"/>
                <a:gd name="T12" fmla="*/ 56 w 71"/>
                <a:gd name="T13" fmla="*/ 42 h 57"/>
                <a:gd name="T14" fmla="*/ 57 w 71"/>
                <a:gd name="T15" fmla="*/ 48 h 57"/>
                <a:gd name="T16" fmla="*/ 53 w 71"/>
                <a:gd name="T17" fmla="*/ 52 h 57"/>
                <a:gd name="T18" fmla="*/ 43 w 71"/>
                <a:gd name="T19" fmla="*/ 55 h 57"/>
                <a:gd name="T20" fmla="*/ 15 w 71"/>
                <a:gd name="T21" fmla="*/ 56 h 57"/>
                <a:gd name="T22" fmla="*/ 1 w 71"/>
                <a:gd name="T2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57">
                  <a:moveTo>
                    <a:pt x="1" y="4"/>
                  </a:moveTo>
                  <a:cubicBezTo>
                    <a:pt x="1" y="4"/>
                    <a:pt x="20" y="15"/>
                    <a:pt x="55" y="3"/>
                  </a:cubicBezTo>
                  <a:cubicBezTo>
                    <a:pt x="58" y="1"/>
                    <a:pt x="63" y="0"/>
                    <a:pt x="67" y="1"/>
                  </a:cubicBezTo>
                  <a:cubicBezTo>
                    <a:pt x="68" y="2"/>
                    <a:pt x="69" y="3"/>
                    <a:pt x="70" y="5"/>
                  </a:cubicBezTo>
                  <a:cubicBezTo>
                    <a:pt x="71" y="10"/>
                    <a:pt x="69" y="15"/>
                    <a:pt x="67" y="19"/>
                  </a:cubicBezTo>
                  <a:cubicBezTo>
                    <a:pt x="65" y="24"/>
                    <a:pt x="61" y="29"/>
                    <a:pt x="59" y="33"/>
                  </a:cubicBezTo>
                  <a:cubicBezTo>
                    <a:pt x="57" y="36"/>
                    <a:pt x="56" y="39"/>
                    <a:pt x="56" y="42"/>
                  </a:cubicBezTo>
                  <a:cubicBezTo>
                    <a:pt x="56" y="45"/>
                    <a:pt x="57" y="46"/>
                    <a:pt x="57" y="48"/>
                  </a:cubicBezTo>
                  <a:cubicBezTo>
                    <a:pt x="58" y="51"/>
                    <a:pt x="55" y="52"/>
                    <a:pt x="53" y="52"/>
                  </a:cubicBezTo>
                  <a:cubicBezTo>
                    <a:pt x="50" y="54"/>
                    <a:pt x="46" y="55"/>
                    <a:pt x="43" y="55"/>
                  </a:cubicBezTo>
                  <a:cubicBezTo>
                    <a:pt x="34" y="57"/>
                    <a:pt x="24" y="57"/>
                    <a:pt x="15" y="56"/>
                  </a:cubicBezTo>
                  <a:cubicBezTo>
                    <a:pt x="8" y="54"/>
                    <a:pt x="0" y="50"/>
                    <a:pt x="1" y="42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0" name="Line 163"/>
            <p:cNvSpPr>
              <a:spLocks noChangeShapeType="1"/>
            </p:cNvSpPr>
            <p:nvPr/>
          </p:nvSpPr>
          <p:spPr bwMode="auto">
            <a:xfrm flipV="1">
              <a:off x="200024" y="6762751"/>
              <a:ext cx="0" cy="454025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1" name="Freeform 164"/>
            <p:cNvSpPr/>
            <p:nvPr/>
          </p:nvSpPr>
          <p:spPr bwMode="auto">
            <a:xfrm>
              <a:off x="-312738" y="7094538"/>
              <a:ext cx="952500" cy="504825"/>
            </a:xfrm>
            <a:custGeom>
              <a:avLst/>
              <a:gdLst>
                <a:gd name="T0" fmla="*/ 600 w 600"/>
                <a:gd name="T1" fmla="*/ 318 h 318"/>
                <a:gd name="T2" fmla="*/ 587 w 600"/>
                <a:gd name="T3" fmla="*/ 240 h 318"/>
                <a:gd name="T4" fmla="*/ 328 w 600"/>
                <a:gd name="T5" fmla="*/ 0 h 318"/>
                <a:gd name="T6" fmla="*/ 0 w 600"/>
                <a:gd name="T7" fmla="*/ 267 h 318"/>
                <a:gd name="T8" fmla="*/ 0 w 600"/>
                <a:gd name="T9" fmla="*/ 315 h 318"/>
                <a:gd name="T10" fmla="*/ 600 w 600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0" h="318">
                  <a:moveTo>
                    <a:pt x="600" y="318"/>
                  </a:moveTo>
                  <a:lnTo>
                    <a:pt x="587" y="240"/>
                  </a:lnTo>
                  <a:lnTo>
                    <a:pt x="328" y="0"/>
                  </a:lnTo>
                  <a:lnTo>
                    <a:pt x="0" y="267"/>
                  </a:lnTo>
                  <a:lnTo>
                    <a:pt x="0" y="315"/>
                  </a:lnTo>
                  <a:lnTo>
                    <a:pt x="600" y="318"/>
                  </a:lnTo>
                  <a:close/>
                </a:path>
              </a:pathLst>
            </a:custGeom>
            <a:solidFill>
              <a:srgbClr val="E685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2" name="Freeform 165"/>
            <p:cNvSpPr/>
            <p:nvPr/>
          </p:nvSpPr>
          <p:spPr bwMode="auto">
            <a:xfrm>
              <a:off x="-312738" y="7094538"/>
              <a:ext cx="952500" cy="504825"/>
            </a:xfrm>
            <a:custGeom>
              <a:avLst/>
              <a:gdLst>
                <a:gd name="T0" fmla="*/ 600 w 600"/>
                <a:gd name="T1" fmla="*/ 318 h 318"/>
                <a:gd name="T2" fmla="*/ 587 w 600"/>
                <a:gd name="T3" fmla="*/ 240 h 318"/>
                <a:gd name="T4" fmla="*/ 328 w 600"/>
                <a:gd name="T5" fmla="*/ 0 h 318"/>
                <a:gd name="T6" fmla="*/ 0 w 600"/>
                <a:gd name="T7" fmla="*/ 267 h 318"/>
                <a:gd name="T8" fmla="*/ 0 w 600"/>
                <a:gd name="T9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318">
                  <a:moveTo>
                    <a:pt x="600" y="318"/>
                  </a:moveTo>
                  <a:lnTo>
                    <a:pt x="587" y="240"/>
                  </a:lnTo>
                  <a:lnTo>
                    <a:pt x="328" y="0"/>
                  </a:lnTo>
                  <a:lnTo>
                    <a:pt x="0" y="267"/>
                  </a:lnTo>
                  <a:lnTo>
                    <a:pt x="0" y="315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3" name="Freeform 166"/>
            <p:cNvSpPr/>
            <p:nvPr/>
          </p:nvSpPr>
          <p:spPr bwMode="auto">
            <a:xfrm>
              <a:off x="644524" y="7942263"/>
              <a:ext cx="850900" cy="909638"/>
            </a:xfrm>
            <a:custGeom>
              <a:avLst/>
              <a:gdLst>
                <a:gd name="T0" fmla="*/ 0 w 536"/>
                <a:gd name="T1" fmla="*/ 22 h 573"/>
                <a:gd name="T2" fmla="*/ 536 w 536"/>
                <a:gd name="T3" fmla="*/ 0 h 573"/>
                <a:gd name="T4" fmla="*/ 536 w 536"/>
                <a:gd name="T5" fmla="*/ 559 h 573"/>
                <a:gd name="T6" fmla="*/ 24 w 536"/>
                <a:gd name="T7" fmla="*/ 573 h 573"/>
                <a:gd name="T8" fmla="*/ 0 w 536"/>
                <a:gd name="T9" fmla="*/ 2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573">
                  <a:moveTo>
                    <a:pt x="0" y="22"/>
                  </a:moveTo>
                  <a:lnTo>
                    <a:pt x="536" y="0"/>
                  </a:lnTo>
                  <a:lnTo>
                    <a:pt x="536" y="559"/>
                  </a:lnTo>
                  <a:lnTo>
                    <a:pt x="24" y="57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8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4" name="Freeform 167"/>
            <p:cNvSpPr/>
            <p:nvPr/>
          </p:nvSpPr>
          <p:spPr bwMode="auto">
            <a:xfrm>
              <a:off x="644524" y="7942263"/>
              <a:ext cx="850900" cy="909638"/>
            </a:xfrm>
            <a:custGeom>
              <a:avLst/>
              <a:gdLst>
                <a:gd name="T0" fmla="*/ 0 w 536"/>
                <a:gd name="T1" fmla="*/ 22 h 573"/>
                <a:gd name="T2" fmla="*/ 536 w 536"/>
                <a:gd name="T3" fmla="*/ 0 h 573"/>
                <a:gd name="T4" fmla="*/ 536 w 536"/>
                <a:gd name="T5" fmla="*/ 559 h 573"/>
                <a:gd name="T6" fmla="*/ 24 w 536"/>
                <a:gd name="T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573">
                  <a:moveTo>
                    <a:pt x="0" y="22"/>
                  </a:moveTo>
                  <a:lnTo>
                    <a:pt x="536" y="0"/>
                  </a:lnTo>
                  <a:lnTo>
                    <a:pt x="536" y="559"/>
                  </a:lnTo>
                  <a:lnTo>
                    <a:pt x="24" y="573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5" name="Freeform 168"/>
            <p:cNvSpPr/>
            <p:nvPr/>
          </p:nvSpPr>
          <p:spPr bwMode="auto">
            <a:xfrm>
              <a:off x="-1176338" y="7967663"/>
              <a:ext cx="850900" cy="909638"/>
            </a:xfrm>
            <a:custGeom>
              <a:avLst/>
              <a:gdLst>
                <a:gd name="T0" fmla="*/ 536 w 536"/>
                <a:gd name="T1" fmla="*/ 22 h 573"/>
                <a:gd name="T2" fmla="*/ 0 w 536"/>
                <a:gd name="T3" fmla="*/ 0 h 573"/>
                <a:gd name="T4" fmla="*/ 0 w 536"/>
                <a:gd name="T5" fmla="*/ 559 h 573"/>
                <a:gd name="T6" fmla="*/ 512 w 536"/>
                <a:gd name="T7" fmla="*/ 573 h 573"/>
                <a:gd name="T8" fmla="*/ 536 w 536"/>
                <a:gd name="T9" fmla="*/ 2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573">
                  <a:moveTo>
                    <a:pt x="536" y="22"/>
                  </a:moveTo>
                  <a:lnTo>
                    <a:pt x="0" y="0"/>
                  </a:lnTo>
                  <a:lnTo>
                    <a:pt x="0" y="559"/>
                  </a:lnTo>
                  <a:lnTo>
                    <a:pt x="512" y="573"/>
                  </a:lnTo>
                  <a:lnTo>
                    <a:pt x="536" y="22"/>
                  </a:lnTo>
                  <a:close/>
                </a:path>
              </a:pathLst>
            </a:custGeom>
            <a:solidFill>
              <a:srgbClr val="FFE8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6" name="Freeform 169"/>
            <p:cNvSpPr/>
            <p:nvPr/>
          </p:nvSpPr>
          <p:spPr bwMode="auto">
            <a:xfrm>
              <a:off x="-1176338" y="7967663"/>
              <a:ext cx="850900" cy="909638"/>
            </a:xfrm>
            <a:custGeom>
              <a:avLst/>
              <a:gdLst>
                <a:gd name="T0" fmla="*/ 536 w 536"/>
                <a:gd name="T1" fmla="*/ 22 h 573"/>
                <a:gd name="T2" fmla="*/ 0 w 536"/>
                <a:gd name="T3" fmla="*/ 0 h 573"/>
                <a:gd name="T4" fmla="*/ 0 w 536"/>
                <a:gd name="T5" fmla="*/ 559 h 573"/>
                <a:gd name="T6" fmla="*/ 512 w 536"/>
                <a:gd name="T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573">
                  <a:moveTo>
                    <a:pt x="536" y="22"/>
                  </a:moveTo>
                  <a:lnTo>
                    <a:pt x="0" y="0"/>
                  </a:lnTo>
                  <a:lnTo>
                    <a:pt x="0" y="559"/>
                  </a:lnTo>
                  <a:lnTo>
                    <a:pt x="512" y="573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7" name="Freeform 170"/>
            <p:cNvSpPr/>
            <p:nvPr/>
          </p:nvSpPr>
          <p:spPr bwMode="auto">
            <a:xfrm>
              <a:off x="-381001" y="7186613"/>
              <a:ext cx="1063625" cy="1693863"/>
            </a:xfrm>
            <a:custGeom>
              <a:avLst/>
              <a:gdLst>
                <a:gd name="T0" fmla="*/ 369 w 670"/>
                <a:gd name="T1" fmla="*/ 0 h 1067"/>
                <a:gd name="T2" fmla="*/ 43 w 670"/>
                <a:gd name="T3" fmla="*/ 257 h 1067"/>
                <a:gd name="T4" fmla="*/ 0 w 670"/>
                <a:gd name="T5" fmla="*/ 1067 h 1067"/>
                <a:gd name="T6" fmla="*/ 670 w 670"/>
                <a:gd name="T7" fmla="*/ 1049 h 1067"/>
                <a:gd name="T8" fmla="*/ 643 w 670"/>
                <a:gd name="T9" fmla="*/ 260 h 1067"/>
                <a:gd name="T10" fmla="*/ 369 w 670"/>
                <a:gd name="T11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0" h="1067">
                  <a:moveTo>
                    <a:pt x="369" y="0"/>
                  </a:moveTo>
                  <a:lnTo>
                    <a:pt x="43" y="257"/>
                  </a:lnTo>
                  <a:lnTo>
                    <a:pt x="0" y="1067"/>
                  </a:lnTo>
                  <a:lnTo>
                    <a:pt x="670" y="1049"/>
                  </a:lnTo>
                  <a:lnTo>
                    <a:pt x="643" y="26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E8A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8" name="Freeform 171"/>
            <p:cNvSpPr/>
            <p:nvPr/>
          </p:nvSpPr>
          <p:spPr bwMode="auto">
            <a:xfrm>
              <a:off x="-249238" y="7739063"/>
              <a:ext cx="131763" cy="149225"/>
            </a:xfrm>
            <a:custGeom>
              <a:avLst/>
              <a:gdLst>
                <a:gd name="T0" fmla="*/ 0 w 83"/>
                <a:gd name="T1" fmla="*/ 94 h 94"/>
                <a:gd name="T2" fmla="*/ 3 w 83"/>
                <a:gd name="T3" fmla="*/ 0 h 94"/>
                <a:gd name="T4" fmla="*/ 83 w 83"/>
                <a:gd name="T5" fmla="*/ 0 h 94"/>
                <a:gd name="T6" fmla="*/ 77 w 83"/>
                <a:gd name="T7" fmla="*/ 94 h 94"/>
                <a:gd name="T8" fmla="*/ 0 w 8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4">
                  <a:moveTo>
                    <a:pt x="0" y="94"/>
                  </a:moveTo>
                  <a:lnTo>
                    <a:pt x="3" y="0"/>
                  </a:lnTo>
                  <a:lnTo>
                    <a:pt x="83" y="0"/>
                  </a:lnTo>
                  <a:lnTo>
                    <a:pt x="77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39" name="Freeform 172"/>
            <p:cNvSpPr/>
            <p:nvPr/>
          </p:nvSpPr>
          <p:spPr bwMode="auto">
            <a:xfrm>
              <a:off x="-236538" y="7751763"/>
              <a:ext cx="106363" cy="123825"/>
            </a:xfrm>
            <a:custGeom>
              <a:avLst/>
              <a:gdLst>
                <a:gd name="T0" fmla="*/ 0 w 67"/>
                <a:gd name="T1" fmla="*/ 78 h 78"/>
                <a:gd name="T2" fmla="*/ 3 w 67"/>
                <a:gd name="T3" fmla="*/ 3 h 78"/>
                <a:gd name="T4" fmla="*/ 67 w 67"/>
                <a:gd name="T5" fmla="*/ 0 h 78"/>
                <a:gd name="T6" fmla="*/ 61 w 67"/>
                <a:gd name="T7" fmla="*/ 78 h 78"/>
                <a:gd name="T8" fmla="*/ 0 w 6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0" y="78"/>
                  </a:moveTo>
                  <a:lnTo>
                    <a:pt x="3" y="3"/>
                  </a:lnTo>
                  <a:lnTo>
                    <a:pt x="67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0" name="Line 173"/>
            <p:cNvSpPr>
              <a:spLocks noChangeShapeType="1"/>
            </p:cNvSpPr>
            <p:nvPr/>
          </p:nvSpPr>
          <p:spPr bwMode="auto">
            <a:xfrm flipH="1">
              <a:off x="-193676" y="7756526"/>
              <a:ext cx="7938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1" name="Line 174"/>
            <p:cNvSpPr>
              <a:spLocks noChangeShapeType="1"/>
            </p:cNvSpPr>
            <p:nvPr/>
          </p:nvSpPr>
          <p:spPr bwMode="auto">
            <a:xfrm flipH="1">
              <a:off x="-185738" y="7751763"/>
              <a:ext cx="7938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2" name="Freeform 175"/>
            <p:cNvSpPr/>
            <p:nvPr/>
          </p:nvSpPr>
          <p:spPr bwMode="auto">
            <a:xfrm>
              <a:off x="-15876" y="7739063"/>
              <a:ext cx="127000" cy="149225"/>
            </a:xfrm>
            <a:custGeom>
              <a:avLst/>
              <a:gdLst>
                <a:gd name="T0" fmla="*/ 0 w 80"/>
                <a:gd name="T1" fmla="*/ 94 h 94"/>
                <a:gd name="T2" fmla="*/ 0 w 80"/>
                <a:gd name="T3" fmla="*/ 0 h 94"/>
                <a:gd name="T4" fmla="*/ 80 w 80"/>
                <a:gd name="T5" fmla="*/ 0 h 94"/>
                <a:gd name="T6" fmla="*/ 75 w 80"/>
                <a:gd name="T7" fmla="*/ 94 h 94"/>
                <a:gd name="T8" fmla="*/ 0 w 8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4">
                  <a:moveTo>
                    <a:pt x="0" y="94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75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3" name="Freeform 176"/>
            <p:cNvSpPr/>
            <p:nvPr/>
          </p:nvSpPr>
          <p:spPr bwMode="auto">
            <a:xfrm>
              <a:off x="-3176" y="7751763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59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59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4" name="Line 177"/>
            <p:cNvSpPr>
              <a:spLocks noChangeShapeType="1"/>
            </p:cNvSpPr>
            <p:nvPr/>
          </p:nvSpPr>
          <p:spPr bwMode="auto">
            <a:xfrm flipH="1">
              <a:off x="39687" y="7756526"/>
              <a:ext cx="317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5" name="Line 178"/>
            <p:cNvSpPr>
              <a:spLocks noChangeShapeType="1"/>
            </p:cNvSpPr>
            <p:nvPr/>
          </p:nvSpPr>
          <p:spPr bwMode="auto">
            <a:xfrm flipH="1">
              <a:off x="42862" y="7751763"/>
              <a:ext cx="952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6" name="Freeform 179"/>
            <p:cNvSpPr/>
            <p:nvPr/>
          </p:nvSpPr>
          <p:spPr bwMode="auto">
            <a:xfrm>
              <a:off x="192087" y="7739063"/>
              <a:ext cx="127000" cy="149225"/>
            </a:xfrm>
            <a:custGeom>
              <a:avLst/>
              <a:gdLst>
                <a:gd name="T0" fmla="*/ 0 w 80"/>
                <a:gd name="T1" fmla="*/ 94 h 94"/>
                <a:gd name="T2" fmla="*/ 0 w 80"/>
                <a:gd name="T3" fmla="*/ 0 h 94"/>
                <a:gd name="T4" fmla="*/ 80 w 80"/>
                <a:gd name="T5" fmla="*/ 0 h 94"/>
                <a:gd name="T6" fmla="*/ 74 w 80"/>
                <a:gd name="T7" fmla="*/ 94 h 94"/>
                <a:gd name="T8" fmla="*/ 0 w 8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4">
                  <a:moveTo>
                    <a:pt x="0" y="94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74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7" name="Freeform 180"/>
            <p:cNvSpPr/>
            <p:nvPr/>
          </p:nvSpPr>
          <p:spPr bwMode="auto">
            <a:xfrm>
              <a:off x="204787" y="7751763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61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8" name="Line 181"/>
            <p:cNvSpPr>
              <a:spLocks noChangeShapeType="1"/>
            </p:cNvSpPr>
            <p:nvPr/>
          </p:nvSpPr>
          <p:spPr bwMode="auto">
            <a:xfrm flipH="1">
              <a:off x="246062" y="7756526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49" name="Line 182"/>
            <p:cNvSpPr>
              <a:spLocks noChangeShapeType="1"/>
            </p:cNvSpPr>
            <p:nvPr/>
          </p:nvSpPr>
          <p:spPr bwMode="auto">
            <a:xfrm flipH="1">
              <a:off x="250824" y="7751763"/>
              <a:ext cx="7938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0" name="Freeform 183"/>
            <p:cNvSpPr/>
            <p:nvPr/>
          </p:nvSpPr>
          <p:spPr bwMode="auto">
            <a:xfrm>
              <a:off x="420687" y="7739063"/>
              <a:ext cx="130175" cy="149225"/>
            </a:xfrm>
            <a:custGeom>
              <a:avLst/>
              <a:gdLst>
                <a:gd name="T0" fmla="*/ 0 w 82"/>
                <a:gd name="T1" fmla="*/ 94 h 94"/>
                <a:gd name="T2" fmla="*/ 2 w 82"/>
                <a:gd name="T3" fmla="*/ 0 h 94"/>
                <a:gd name="T4" fmla="*/ 82 w 82"/>
                <a:gd name="T5" fmla="*/ 0 h 94"/>
                <a:gd name="T6" fmla="*/ 74 w 82"/>
                <a:gd name="T7" fmla="*/ 94 h 94"/>
                <a:gd name="T8" fmla="*/ 0 w 82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4">
                  <a:moveTo>
                    <a:pt x="0" y="94"/>
                  </a:moveTo>
                  <a:lnTo>
                    <a:pt x="2" y="0"/>
                  </a:lnTo>
                  <a:lnTo>
                    <a:pt x="82" y="0"/>
                  </a:lnTo>
                  <a:lnTo>
                    <a:pt x="74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1" name="Freeform 184"/>
            <p:cNvSpPr/>
            <p:nvPr/>
          </p:nvSpPr>
          <p:spPr bwMode="auto">
            <a:xfrm>
              <a:off x="433387" y="7751763"/>
              <a:ext cx="104775" cy="123825"/>
            </a:xfrm>
            <a:custGeom>
              <a:avLst/>
              <a:gdLst>
                <a:gd name="T0" fmla="*/ 0 w 66"/>
                <a:gd name="T1" fmla="*/ 78 h 78"/>
                <a:gd name="T2" fmla="*/ 2 w 66"/>
                <a:gd name="T3" fmla="*/ 3 h 78"/>
                <a:gd name="T4" fmla="*/ 66 w 66"/>
                <a:gd name="T5" fmla="*/ 0 h 78"/>
                <a:gd name="T6" fmla="*/ 61 w 66"/>
                <a:gd name="T7" fmla="*/ 78 h 78"/>
                <a:gd name="T8" fmla="*/ 0 w 6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0" y="78"/>
                  </a:moveTo>
                  <a:lnTo>
                    <a:pt x="2" y="3"/>
                  </a:lnTo>
                  <a:lnTo>
                    <a:pt x="66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2" name="Line 185"/>
            <p:cNvSpPr>
              <a:spLocks noChangeShapeType="1"/>
            </p:cNvSpPr>
            <p:nvPr/>
          </p:nvSpPr>
          <p:spPr bwMode="auto">
            <a:xfrm flipH="1">
              <a:off x="474662" y="7756526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3" name="Line 186"/>
            <p:cNvSpPr>
              <a:spLocks noChangeShapeType="1"/>
            </p:cNvSpPr>
            <p:nvPr/>
          </p:nvSpPr>
          <p:spPr bwMode="auto">
            <a:xfrm flipH="1">
              <a:off x="484187" y="7751763"/>
              <a:ext cx="317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4" name="Freeform 187"/>
            <p:cNvSpPr/>
            <p:nvPr/>
          </p:nvSpPr>
          <p:spPr bwMode="auto">
            <a:xfrm>
              <a:off x="-249238" y="7993063"/>
              <a:ext cx="131763" cy="149225"/>
            </a:xfrm>
            <a:custGeom>
              <a:avLst/>
              <a:gdLst>
                <a:gd name="T0" fmla="*/ 0 w 83"/>
                <a:gd name="T1" fmla="*/ 94 h 94"/>
                <a:gd name="T2" fmla="*/ 3 w 83"/>
                <a:gd name="T3" fmla="*/ 0 h 94"/>
                <a:gd name="T4" fmla="*/ 83 w 83"/>
                <a:gd name="T5" fmla="*/ 0 h 94"/>
                <a:gd name="T6" fmla="*/ 77 w 83"/>
                <a:gd name="T7" fmla="*/ 94 h 94"/>
                <a:gd name="T8" fmla="*/ 0 w 8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4">
                  <a:moveTo>
                    <a:pt x="0" y="94"/>
                  </a:moveTo>
                  <a:lnTo>
                    <a:pt x="3" y="0"/>
                  </a:lnTo>
                  <a:lnTo>
                    <a:pt x="83" y="0"/>
                  </a:lnTo>
                  <a:lnTo>
                    <a:pt x="77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5" name="Freeform 188"/>
            <p:cNvSpPr/>
            <p:nvPr/>
          </p:nvSpPr>
          <p:spPr bwMode="auto">
            <a:xfrm>
              <a:off x="-236538" y="8005763"/>
              <a:ext cx="106363" cy="123825"/>
            </a:xfrm>
            <a:custGeom>
              <a:avLst/>
              <a:gdLst>
                <a:gd name="T0" fmla="*/ 0 w 67"/>
                <a:gd name="T1" fmla="*/ 78 h 78"/>
                <a:gd name="T2" fmla="*/ 3 w 67"/>
                <a:gd name="T3" fmla="*/ 3 h 78"/>
                <a:gd name="T4" fmla="*/ 67 w 67"/>
                <a:gd name="T5" fmla="*/ 0 h 78"/>
                <a:gd name="T6" fmla="*/ 61 w 67"/>
                <a:gd name="T7" fmla="*/ 78 h 78"/>
                <a:gd name="T8" fmla="*/ 0 w 6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0" y="78"/>
                  </a:moveTo>
                  <a:lnTo>
                    <a:pt x="3" y="3"/>
                  </a:lnTo>
                  <a:lnTo>
                    <a:pt x="67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6" name="Line 189"/>
            <p:cNvSpPr>
              <a:spLocks noChangeShapeType="1"/>
            </p:cNvSpPr>
            <p:nvPr/>
          </p:nvSpPr>
          <p:spPr bwMode="auto">
            <a:xfrm flipH="1">
              <a:off x="-193676" y="8010526"/>
              <a:ext cx="7938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7" name="Line 190"/>
            <p:cNvSpPr>
              <a:spLocks noChangeShapeType="1"/>
            </p:cNvSpPr>
            <p:nvPr/>
          </p:nvSpPr>
          <p:spPr bwMode="auto">
            <a:xfrm flipH="1">
              <a:off x="-185738" y="8005763"/>
              <a:ext cx="7938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8" name="Freeform 191"/>
            <p:cNvSpPr/>
            <p:nvPr/>
          </p:nvSpPr>
          <p:spPr bwMode="auto">
            <a:xfrm>
              <a:off x="-15876" y="7993063"/>
              <a:ext cx="127000" cy="149225"/>
            </a:xfrm>
            <a:custGeom>
              <a:avLst/>
              <a:gdLst>
                <a:gd name="T0" fmla="*/ 0 w 80"/>
                <a:gd name="T1" fmla="*/ 94 h 94"/>
                <a:gd name="T2" fmla="*/ 0 w 80"/>
                <a:gd name="T3" fmla="*/ 0 h 94"/>
                <a:gd name="T4" fmla="*/ 80 w 80"/>
                <a:gd name="T5" fmla="*/ 0 h 94"/>
                <a:gd name="T6" fmla="*/ 75 w 80"/>
                <a:gd name="T7" fmla="*/ 94 h 94"/>
                <a:gd name="T8" fmla="*/ 0 w 8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4">
                  <a:moveTo>
                    <a:pt x="0" y="94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75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59" name="Freeform 192"/>
            <p:cNvSpPr/>
            <p:nvPr/>
          </p:nvSpPr>
          <p:spPr bwMode="auto">
            <a:xfrm>
              <a:off x="-3176" y="8005763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59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59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0" name="Line 193"/>
            <p:cNvSpPr>
              <a:spLocks noChangeShapeType="1"/>
            </p:cNvSpPr>
            <p:nvPr/>
          </p:nvSpPr>
          <p:spPr bwMode="auto">
            <a:xfrm flipH="1">
              <a:off x="39687" y="8010526"/>
              <a:ext cx="317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1" name="Line 194"/>
            <p:cNvSpPr>
              <a:spLocks noChangeShapeType="1"/>
            </p:cNvSpPr>
            <p:nvPr/>
          </p:nvSpPr>
          <p:spPr bwMode="auto">
            <a:xfrm flipH="1">
              <a:off x="42862" y="8005763"/>
              <a:ext cx="952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2" name="Freeform 195"/>
            <p:cNvSpPr/>
            <p:nvPr/>
          </p:nvSpPr>
          <p:spPr bwMode="auto">
            <a:xfrm>
              <a:off x="192087" y="7993063"/>
              <a:ext cx="127000" cy="149225"/>
            </a:xfrm>
            <a:custGeom>
              <a:avLst/>
              <a:gdLst>
                <a:gd name="T0" fmla="*/ 0 w 80"/>
                <a:gd name="T1" fmla="*/ 94 h 94"/>
                <a:gd name="T2" fmla="*/ 0 w 80"/>
                <a:gd name="T3" fmla="*/ 0 h 94"/>
                <a:gd name="T4" fmla="*/ 80 w 80"/>
                <a:gd name="T5" fmla="*/ 0 h 94"/>
                <a:gd name="T6" fmla="*/ 74 w 80"/>
                <a:gd name="T7" fmla="*/ 94 h 94"/>
                <a:gd name="T8" fmla="*/ 0 w 8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4">
                  <a:moveTo>
                    <a:pt x="0" y="94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74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3" name="Freeform 196"/>
            <p:cNvSpPr/>
            <p:nvPr/>
          </p:nvSpPr>
          <p:spPr bwMode="auto">
            <a:xfrm>
              <a:off x="204787" y="8005763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61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4" name="Line 197"/>
            <p:cNvSpPr>
              <a:spLocks noChangeShapeType="1"/>
            </p:cNvSpPr>
            <p:nvPr/>
          </p:nvSpPr>
          <p:spPr bwMode="auto">
            <a:xfrm flipH="1">
              <a:off x="246062" y="8010526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5" name="Line 198"/>
            <p:cNvSpPr>
              <a:spLocks noChangeShapeType="1"/>
            </p:cNvSpPr>
            <p:nvPr/>
          </p:nvSpPr>
          <p:spPr bwMode="auto">
            <a:xfrm flipH="1">
              <a:off x="250824" y="8005763"/>
              <a:ext cx="7938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6" name="Freeform 199"/>
            <p:cNvSpPr/>
            <p:nvPr/>
          </p:nvSpPr>
          <p:spPr bwMode="auto">
            <a:xfrm>
              <a:off x="420687" y="7993063"/>
              <a:ext cx="130175" cy="149225"/>
            </a:xfrm>
            <a:custGeom>
              <a:avLst/>
              <a:gdLst>
                <a:gd name="T0" fmla="*/ 0 w 82"/>
                <a:gd name="T1" fmla="*/ 94 h 94"/>
                <a:gd name="T2" fmla="*/ 2 w 82"/>
                <a:gd name="T3" fmla="*/ 0 h 94"/>
                <a:gd name="T4" fmla="*/ 82 w 82"/>
                <a:gd name="T5" fmla="*/ 0 h 94"/>
                <a:gd name="T6" fmla="*/ 74 w 82"/>
                <a:gd name="T7" fmla="*/ 94 h 94"/>
                <a:gd name="T8" fmla="*/ 0 w 82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4">
                  <a:moveTo>
                    <a:pt x="0" y="94"/>
                  </a:moveTo>
                  <a:lnTo>
                    <a:pt x="2" y="0"/>
                  </a:lnTo>
                  <a:lnTo>
                    <a:pt x="82" y="0"/>
                  </a:lnTo>
                  <a:lnTo>
                    <a:pt x="74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7" name="Freeform 200"/>
            <p:cNvSpPr/>
            <p:nvPr/>
          </p:nvSpPr>
          <p:spPr bwMode="auto">
            <a:xfrm>
              <a:off x="433387" y="8005763"/>
              <a:ext cx="104775" cy="123825"/>
            </a:xfrm>
            <a:custGeom>
              <a:avLst/>
              <a:gdLst>
                <a:gd name="T0" fmla="*/ 0 w 66"/>
                <a:gd name="T1" fmla="*/ 78 h 78"/>
                <a:gd name="T2" fmla="*/ 2 w 66"/>
                <a:gd name="T3" fmla="*/ 3 h 78"/>
                <a:gd name="T4" fmla="*/ 66 w 66"/>
                <a:gd name="T5" fmla="*/ 0 h 78"/>
                <a:gd name="T6" fmla="*/ 61 w 66"/>
                <a:gd name="T7" fmla="*/ 78 h 78"/>
                <a:gd name="T8" fmla="*/ 0 w 6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0" y="78"/>
                  </a:moveTo>
                  <a:lnTo>
                    <a:pt x="2" y="3"/>
                  </a:lnTo>
                  <a:lnTo>
                    <a:pt x="66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8" name="Line 201"/>
            <p:cNvSpPr>
              <a:spLocks noChangeShapeType="1"/>
            </p:cNvSpPr>
            <p:nvPr/>
          </p:nvSpPr>
          <p:spPr bwMode="auto">
            <a:xfrm flipH="1">
              <a:off x="474662" y="8010526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69" name="Line 202"/>
            <p:cNvSpPr>
              <a:spLocks noChangeShapeType="1"/>
            </p:cNvSpPr>
            <p:nvPr/>
          </p:nvSpPr>
          <p:spPr bwMode="auto">
            <a:xfrm flipH="1">
              <a:off x="484187" y="8005763"/>
              <a:ext cx="317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0" name="Freeform 203"/>
            <p:cNvSpPr/>
            <p:nvPr/>
          </p:nvSpPr>
          <p:spPr bwMode="auto">
            <a:xfrm>
              <a:off x="792162" y="8078788"/>
              <a:ext cx="131763" cy="152400"/>
            </a:xfrm>
            <a:custGeom>
              <a:avLst/>
              <a:gdLst>
                <a:gd name="T0" fmla="*/ 0 w 83"/>
                <a:gd name="T1" fmla="*/ 96 h 96"/>
                <a:gd name="T2" fmla="*/ 3 w 83"/>
                <a:gd name="T3" fmla="*/ 3 h 96"/>
                <a:gd name="T4" fmla="*/ 83 w 83"/>
                <a:gd name="T5" fmla="*/ 0 h 96"/>
                <a:gd name="T6" fmla="*/ 78 w 83"/>
                <a:gd name="T7" fmla="*/ 96 h 96"/>
                <a:gd name="T8" fmla="*/ 0 w 83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6">
                  <a:moveTo>
                    <a:pt x="0" y="96"/>
                  </a:moveTo>
                  <a:lnTo>
                    <a:pt x="3" y="3"/>
                  </a:lnTo>
                  <a:lnTo>
                    <a:pt x="83" y="0"/>
                  </a:lnTo>
                  <a:lnTo>
                    <a:pt x="78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1" name="Freeform 204"/>
            <p:cNvSpPr/>
            <p:nvPr/>
          </p:nvSpPr>
          <p:spPr bwMode="auto">
            <a:xfrm>
              <a:off x="804862" y="8091488"/>
              <a:ext cx="106363" cy="123825"/>
            </a:xfrm>
            <a:custGeom>
              <a:avLst/>
              <a:gdLst>
                <a:gd name="T0" fmla="*/ 0 w 67"/>
                <a:gd name="T1" fmla="*/ 78 h 78"/>
                <a:gd name="T2" fmla="*/ 3 w 67"/>
                <a:gd name="T3" fmla="*/ 3 h 78"/>
                <a:gd name="T4" fmla="*/ 67 w 67"/>
                <a:gd name="T5" fmla="*/ 0 h 78"/>
                <a:gd name="T6" fmla="*/ 62 w 67"/>
                <a:gd name="T7" fmla="*/ 78 h 78"/>
                <a:gd name="T8" fmla="*/ 0 w 6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0" y="78"/>
                  </a:moveTo>
                  <a:lnTo>
                    <a:pt x="3" y="3"/>
                  </a:lnTo>
                  <a:lnTo>
                    <a:pt x="67" y="0"/>
                  </a:lnTo>
                  <a:lnTo>
                    <a:pt x="62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2" name="Line 205"/>
            <p:cNvSpPr>
              <a:spLocks noChangeShapeType="1"/>
            </p:cNvSpPr>
            <p:nvPr/>
          </p:nvSpPr>
          <p:spPr bwMode="auto">
            <a:xfrm flipH="1">
              <a:off x="847724" y="8096251"/>
              <a:ext cx="7938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3" name="Line 206"/>
            <p:cNvSpPr>
              <a:spLocks noChangeShapeType="1"/>
            </p:cNvSpPr>
            <p:nvPr/>
          </p:nvSpPr>
          <p:spPr bwMode="auto">
            <a:xfrm flipH="1">
              <a:off x="855662" y="8096251"/>
              <a:ext cx="952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4" name="Freeform 207"/>
            <p:cNvSpPr/>
            <p:nvPr/>
          </p:nvSpPr>
          <p:spPr bwMode="auto">
            <a:xfrm>
              <a:off x="1004887" y="8078788"/>
              <a:ext cx="127000" cy="152400"/>
            </a:xfrm>
            <a:custGeom>
              <a:avLst/>
              <a:gdLst>
                <a:gd name="T0" fmla="*/ 0 w 80"/>
                <a:gd name="T1" fmla="*/ 96 h 96"/>
                <a:gd name="T2" fmla="*/ 0 w 80"/>
                <a:gd name="T3" fmla="*/ 3 h 96"/>
                <a:gd name="T4" fmla="*/ 80 w 80"/>
                <a:gd name="T5" fmla="*/ 0 h 96"/>
                <a:gd name="T6" fmla="*/ 75 w 80"/>
                <a:gd name="T7" fmla="*/ 96 h 96"/>
                <a:gd name="T8" fmla="*/ 0 w 8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6">
                  <a:moveTo>
                    <a:pt x="0" y="96"/>
                  </a:moveTo>
                  <a:lnTo>
                    <a:pt x="0" y="3"/>
                  </a:lnTo>
                  <a:lnTo>
                    <a:pt x="80" y="0"/>
                  </a:lnTo>
                  <a:lnTo>
                    <a:pt x="75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5" name="Freeform 208"/>
            <p:cNvSpPr/>
            <p:nvPr/>
          </p:nvSpPr>
          <p:spPr bwMode="auto">
            <a:xfrm>
              <a:off x="1017587" y="8091488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59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59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6" name="Line 209"/>
            <p:cNvSpPr>
              <a:spLocks noChangeShapeType="1"/>
            </p:cNvSpPr>
            <p:nvPr/>
          </p:nvSpPr>
          <p:spPr bwMode="auto">
            <a:xfrm flipH="1">
              <a:off x="1058862" y="8096251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7" name="Line 210"/>
            <p:cNvSpPr>
              <a:spLocks noChangeShapeType="1"/>
            </p:cNvSpPr>
            <p:nvPr/>
          </p:nvSpPr>
          <p:spPr bwMode="auto">
            <a:xfrm flipH="1">
              <a:off x="1063624" y="8096251"/>
              <a:ext cx="952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8" name="Freeform 211"/>
            <p:cNvSpPr/>
            <p:nvPr/>
          </p:nvSpPr>
          <p:spPr bwMode="auto">
            <a:xfrm>
              <a:off x="1233487" y="8078788"/>
              <a:ext cx="127000" cy="152400"/>
            </a:xfrm>
            <a:custGeom>
              <a:avLst/>
              <a:gdLst>
                <a:gd name="T0" fmla="*/ 0 w 80"/>
                <a:gd name="T1" fmla="*/ 96 h 96"/>
                <a:gd name="T2" fmla="*/ 0 w 80"/>
                <a:gd name="T3" fmla="*/ 3 h 96"/>
                <a:gd name="T4" fmla="*/ 80 w 80"/>
                <a:gd name="T5" fmla="*/ 0 h 96"/>
                <a:gd name="T6" fmla="*/ 75 w 80"/>
                <a:gd name="T7" fmla="*/ 96 h 96"/>
                <a:gd name="T8" fmla="*/ 0 w 8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6">
                  <a:moveTo>
                    <a:pt x="0" y="96"/>
                  </a:moveTo>
                  <a:lnTo>
                    <a:pt x="0" y="3"/>
                  </a:lnTo>
                  <a:lnTo>
                    <a:pt x="80" y="0"/>
                  </a:lnTo>
                  <a:lnTo>
                    <a:pt x="75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79" name="Freeform 212"/>
            <p:cNvSpPr/>
            <p:nvPr/>
          </p:nvSpPr>
          <p:spPr bwMode="auto">
            <a:xfrm>
              <a:off x="1246187" y="8091488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61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0" name="Line 213"/>
            <p:cNvSpPr>
              <a:spLocks noChangeShapeType="1"/>
            </p:cNvSpPr>
            <p:nvPr/>
          </p:nvSpPr>
          <p:spPr bwMode="auto">
            <a:xfrm flipH="1">
              <a:off x="1289049" y="8096251"/>
              <a:ext cx="317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1" name="Line 214"/>
            <p:cNvSpPr>
              <a:spLocks noChangeShapeType="1"/>
            </p:cNvSpPr>
            <p:nvPr/>
          </p:nvSpPr>
          <p:spPr bwMode="auto">
            <a:xfrm flipH="1">
              <a:off x="1292224" y="8096251"/>
              <a:ext cx="952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2" name="Freeform 215"/>
            <p:cNvSpPr/>
            <p:nvPr/>
          </p:nvSpPr>
          <p:spPr bwMode="auto">
            <a:xfrm>
              <a:off x="792162" y="8332788"/>
              <a:ext cx="131763" cy="153988"/>
            </a:xfrm>
            <a:custGeom>
              <a:avLst/>
              <a:gdLst>
                <a:gd name="T0" fmla="*/ 0 w 83"/>
                <a:gd name="T1" fmla="*/ 97 h 97"/>
                <a:gd name="T2" fmla="*/ 3 w 83"/>
                <a:gd name="T3" fmla="*/ 3 h 97"/>
                <a:gd name="T4" fmla="*/ 83 w 83"/>
                <a:gd name="T5" fmla="*/ 0 h 97"/>
                <a:gd name="T6" fmla="*/ 78 w 83"/>
                <a:gd name="T7" fmla="*/ 97 h 97"/>
                <a:gd name="T8" fmla="*/ 0 w 8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7">
                  <a:moveTo>
                    <a:pt x="0" y="97"/>
                  </a:moveTo>
                  <a:lnTo>
                    <a:pt x="3" y="3"/>
                  </a:lnTo>
                  <a:lnTo>
                    <a:pt x="83" y="0"/>
                  </a:lnTo>
                  <a:lnTo>
                    <a:pt x="78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3" name="Freeform 216"/>
            <p:cNvSpPr/>
            <p:nvPr/>
          </p:nvSpPr>
          <p:spPr bwMode="auto">
            <a:xfrm>
              <a:off x="804862" y="8345488"/>
              <a:ext cx="106363" cy="123825"/>
            </a:xfrm>
            <a:custGeom>
              <a:avLst/>
              <a:gdLst>
                <a:gd name="T0" fmla="*/ 0 w 67"/>
                <a:gd name="T1" fmla="*/ 78 h 78"/>
                <a:gd name="T2" fmla="*/ 3 w 67"/>
                <a:gd name="T3" fmla="*/ 3 h 78"/>
                <a:gd name="T4" fmla="*/ 67 w 67"/>
                <a:gd name="T5" fmla="*/ 0 h 78"/>
                <a:gd name="T6" fmla="*/ 62 w 67"/>
                <a:gd name="T7" fmla="*/ 78 h 78"/>
                <a:gd name="T8" fmla="*/ 0 w 6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0" y="78"/>
                  </a:moveTo>
                  <a:lnTo>
                    <a:pt x="3" y="3"/>
                  </a:lnTo>
                  <a:lnTo>
                    <a:pt x="67" y="0"/>
                  </a:lnTo>
                  <a:lnTo>
                    <a:pt x="62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4" name="Line 217"/>
            <p:cNvSpPr>
              <a:spLocks noChangeShapeType="1"/>
            </p:cNvSpPr>
            <p:nvPr/>
          </p:nvSpPr>
          <p:spPr bwMode="auto">
            <a:xfrm flipH="1">
              <a:off x="847724" y="8350251"/>
              <a:ext cx="7938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5" name="Line 218"/>
            <p:cNvSpPr>
              <a:spLocks noChangeShapeType="1"/>
            </p:cNvSpPr>
            <p:nvPr/>
          </p:nvSpPr>
          <p:spPr bwMode="auto">
            <a:xfrm flipH="1">
              <a:off x="855662" y="8345488"/>
              <a:ext cx="952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6" name="Freeform 219"/>
            <p:cNvSpPr/>
            <p:nvPr/>
          </p:nvSpPr>
          <p:spPr bwMode="auto">
            <a:xfrm>
              <a:off x="1004887" y="8332788"/>
              <a:ext cx="127000" cy="153988"/>
            </a:xfrm>
            <a:custGeom>
              <a:avLst/>
              <a:gdLst>
                <a:gd name="T0" fmla="*/ 0 w 80"/>
                <a:gd name="T1" fmla="*/ 97 h 97"/>
                <a:gd name="T2" fmla="*/ 0 w 80"/>
                <a:gd name="T3" fmla="*/ 3 h 97"/>
                <a:gd name="T4" fmla="*/ 80 w 80"/>
                <a:gd name="T5" fmla="*/ 0 h 97"/>
                <a:gd name="T6" fmla="*/ 75 w 80"/>
                <a:gd name="T7" fmla="*/ 97 h 97"/>
                <a:gd name="T8" fmla="*/ 0 w 80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7">
                  <a:moveTo>
                    <a:pt x="0" y="97"/>
                  </a:moveTo>
                  <a:lnTo>
                    <a:pt x="0" y="3"/>
                  </a:lnTo>
                  <a:lnTo>
                    <a:pt x="80" y="0"/>
                  </a:lnTo>
                  <a:lnTo>
                    <a:pt x="75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7" name="Freeform 220"/>
            <p:cNvSpPr/>
            <p:nvPr/>
          </p:nvSpPr>
          <p:spPr bwMode="auto">
            <a:xfrm>
              <a:off x="1017587" y="8345488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59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59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8" name="Line 221"/>
            <p:cNvSpPr>
              <a:spLocks noChangeShapeType="1"/>
            </p:cNvSpPr>
            <p:nvPr/>
          </p:nvSpPr>
          <p:spPr bwMode="auto">
            <a:xfrm flipH="1">
              <a:off x="1058862" y="8350251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89" name="Line 222"/>
            <p:cNvSpPr>
              <a:spLocks noChangeShapeType="1"/>
            </p:cNvSpPr>
            <p:nvPr/>
          </p:nvSpPr>
          <p:spPr bwMode="auto">
            <a:xfrm flipH="1">
              <a:off x="1063624" y="8345488"/>
              <a:ext cx="952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0" name="Freeform 223"/>
            <p:cNvSpPr/>
            <p:nvPr/>
          </p:nvSpPr>
          <p:spPr bwMode="auto">
            <a:xfrm>
              <a:off x="1233487" y="8332788"/>
              <a:ext cx="127000" cy="153988"/>
            </a:xfrm>
            <a:custGeom>
              <a:avLst/>
              <a:gdLst>
                <a:gd name="T0" fmla="*/ 0 w 80"/>
                <a:gd name="T1" fmla="*/ 97 h 97"/>
                <a:gd name="T2" fmla="*/ 0 w 80"/>
                <a:gd name="T3" fmla="*/ 3 h 97"/>
                <a:gd name="T4" fmla="*/ 80 w 80"/>
                <a:gd name="T5" fmla="*/ 0 h 97"/>
                <a:gd name="T6" fmla="*/ 75 w 80"/>
                <a:gd name="T7" fmla="*/ 97 h 97"/>
                <a:gd name="T8" fmla="*/ 0 w 80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7">
                  <a:moveTo>
                    <a:pt x="0" y="97"/>
                  </a:moveTo>
                  <a:lnTo>
                    <a:pt x="0" y="3"/>
                  </a:lnTo>
                  <a:lnTo>
                    <a:pt x="80" y="0"/>
                  </a:lnTo>
                  <a:lnTo>
                    <a:pt x="75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1" name="Freeform 224"/>
            <p:cNvSpPr/>
            <p:nvPr/>
          </p:nvSpPr>
          <p:spPr bwMode="auto">
            <a:xfrm>
              <a:off x="1246187" y="8345488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61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2" name="Line 225"/>
            <p:cNvSpPr>
              <a:spLocks noChangeShapeType="1"/>
            </p:cNvSpPr>
            <p:nvPr/>
          </p:nvSpPr>
          <p:spPr bwMode="auto">
            <a:xfrm flipH="1">
              <a:off x="1289049" y="8350251"/>
              <a:ext cx="317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3" name="Line 226"/>
            <p:cNvSpPr>
              <a:spLocks noChangeShapeType="1"/>
            </p:cNvSpPr>
            <p:nvPr/>
          </p:nvSpPr>
          <p:spPr bwMode="auto">
            <a:xfrm flipH="1">
              <a:off x="1292224" y="8345488"/>
              <a:ext cx="952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4" name="Freeform 227"/>
            <p:cNvSpPr/>
            <p:nvPr/>
          </p:nvSpPr>
          <p:spPr bwMode="auto">
            <a:xfrm>
              <a:off x="-592138" y="8121651"/>
              <a:ext cx="127000" cy="152400"/>
            </a:xfrm>
            <a:custGeom>
              <a:avLst/>
              <a:gdLst>
                <a:gd name="T0" fmla="*/ 80 w 80"/>
                <a:gd name="T1" fmla="*/ 96 h 96"/>
                <a:gd name="T2" fmla="*/ 77 w 80"/>
                <a:gd name="T3" fmla="*/ 2 h 96"/>
                <a:gd name="T4" fmla="*/ 0 w 80"/>
                <a:gd name="T5" fmla="*/ 0 h 96"/>
                <a:gd name="T6" fmla="*/ 5 w 80"/>
                <a:gd name="T7" fmla="*/ 96 h 96"/>
                <a:gd name="T8" fmla="*/ 80 w 8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6">
                  <a:moveTo>
                    <a:pt x="80" y="96"/>
                  </a:moveTo>
                  <a:lnTo>
                    <a:pt x="77" y="2"/>
                  </a:lnTo>
                  <a:lnTo>
                    <a:pt x="0" y="0"/>
                  </a:lnTo>
                  <a:lnTo>
                    <a:pt x="5" y="96"/>
                  </a:lnTo>
                  <a:lnTo>
                    <a:pt x="80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5" name="Freeform 228"/>
            <p:cNvSpPr/>
            <p:nvPr/>
          </p:nvSpPr>
          <p:spPr bwMode="auto">
            <a:xfrm>
              <a:off x="-579438" y="8137526"/>
              <a:ext cx="101600" cy="119063"/>
            </a:xfrm>
            <a:custGeom>
              <a:avLst/>
              <a:gdLst>
                <a:gd name="T0" fmla="*/ 64 w 64"/>
                <a:gd name="T1" fmla="*/ 75 h 75"/>
                <a:gd name="T2" fmla="*/ 64 w 64"/>
                <a:gd name="T3" fmla="*/ 0 h 75"/>
                <a:gd name="T4" fmla="*/ 0 w 64"/>
                <a:gd name="T5" fmla="*/ 0 h 75"/>
                <a:gd name="T6" fmla="*/ 3 w 64"/>
                <a:gd name="T7" fmla="*/ 75 h 75"/>
                <a:gd name="T8" fmla="*/ 64 w 6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5">
                  <a:moveTo>
                    <a:pt x="64" y="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3" y="75"/>
                  </a:lnTo>
                  <a:lnTo>
                    <a:pt x="64" y="75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6" name="Line 229"/>
            <p:cNvSpPr>
              <a:spLocks noChangeShapeType="1"/>
            </p:cNvSpPr>
            <p:nvPr/>
          </p:nvSpPr>
          <p:spPr bwMode="auto">
            <a:xfrm>
              <a:off x="-523876" y="8137526"/>
              <a:ext cx="3175" cy="11588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7" name="Line 230"/>
            <p:cNvSpPr>
              <a:spLocks noChangeShapeType="1"/>
            </p:cNvSpPr>
            <p:nvPr/>
          </p:nvSpPr>
          <p:spPr bwMode="auto">
            <a:xfrm>
              <a:off x="-533401" y="8137526"/>
              <a:ext cx="9525" cy="11588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8" name="Freeform 231"/>
            <p:cNvSpPr/>
            <p:nvPr/>
          </p:nvSpPr>
          <p:spPr bwMode="auto">
            <a:xfrm>
              <a:off x="-803276" y="8121651"/>
              <a:ext cx="130175" cy="152400"/>
            </a:xfrm>
            <a:custGeom>
              <a:avLst/>
              <a:gdLst>
                <a:gd name="T0" fmla="*/ 82 w 82"/>
                <a:gd name="T1" fmla="*/ 96 h 96"/>
                <a:gd name="T2" fmla="*/ 80 w 82"/>
                <a:gd name="T3" fmla="*/ 2 h 96"/>
                <a:gd name="T4" fmla="*/ 0 w 82"/>
                <a:gd name="T5" fmla="*/ 0 h 96"/>
                <a:gd name="T6" fmla="*/ 8 w 82"/>
                <a:gd name="T7" fmla="*/ 96 h 96"/>
                <a:gd name="T8" fmla="*/ 82 w 82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6">
                  <a:moveTo>
                    <a:pt x="82" y="96"/>
                  </a:moveTo>
                  <a:lnTo>
                    <a:pt x="80" y="2"/>
                  </a:lnTo>
                  <a:lnTo>
                    <a:pt x="0" y="0"/>
                  </a:lnTo>
                  <a:lnTo>
                    <a:pt x="8" y="96"/>
                  </a:lnTo>
                  <a:lnTo>
                    <a:pt x="82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099" name="Freeform 232"/>
            <p:cNvSpPr/>
            <p:nvPr/>
          </p:nvSpPr>
          <p:spPr bwMode="auto">
            <a:xfrm>
              <a:off x="-790576" y="8137526"/>
              <a:ext cx="104775" cy="119063"/>
            </a:xfrm>
            <a:custGeom>
              <a:avLst/>
              <a:gdLst>
                <a:gd name="T0" fmla="*/ 66 w 66"/>
                <a:gd name="T1" fmla="*/ 75 h 75"/>
                <a:gd name="T2" fmla="*/ 64 w 66"/>
                <a:gd name="T3" fmla="*/ 0 h 75"/>
                <a:gd name="T4" fmla="*/ 0 w 66"/>
                <a:gd name="T5" fmla="*/ 0 h 75"/>
                <a:gd name="T6" fmla="*/ 5 w 66"/>
                <a:gd name="T7" fmla="*/ 75 h 75"/>
                <a:gd name="T8" fmla="*/ 66 w 66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5">
                  <a:moveTo>
                    <a:pt x="66" y="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5" y="75"/>
                  </a:lnTo>
                  <a:lnTo>
                    <a:pt x="66" y="75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0" name="Line 233"/>
            <p:cNvSpPr>
              <a:spLocks noChangeShapeType="1"/>
            </p:cNvSpPr>
            <p:nvPr/>
          </p:nvSpPr>
          <p:spPr bwMode="auto">
            <a:xfrm>
              <a:off x="-731838" y="8137526"/>
              <a:ext cx="4763" cy="11588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1" name="Line 234"/>
            <p:cNvSpPr>
              <a:spLocks noChangeShapeType="1"/>
            </p:cNvSpPr>
            <p:nvPr/>
          </p:nvSpPr>
          <p:spPr bwMode="auto">
            <a:xfrm>
              <a:off x="-739776" y="8137526"/>
              <a:ext cx="3175" cy="11588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2" name="Freeform 235"/>
            <p:cNvSpPr/>
            <p:nvPr/>
          </p:nvSpPr>
          <p:spPr bwMode="auto">
            <a:xfrm>
              <a:off x="-1033463" y="8121651"/>
              <a:ext cx="131763" cy="152400"/>
            </a:xfrm>
            <a:custGeom>
              <a:avLst/>
              <a:gdLst>
                <a:gd name="T0" fmla="*/ 83 w 83"/>
                <a:gd name="T1" fmla="*/ 96 h 96"/>
                <a:gd name="T2" fmla="*/ 80 w 83"/>
                <a:gd name="T3" fmla="*/ 2 h 96"/>
                <a:gd name="T4" fmla="*/ 0 w 83"/>
                <a:gd name="T5" fmla="*/ 0 h 96"/>
                <a:gd name="T6" fmla="*/ 6 w 83"/>
                <a:gd name="T7" fmla="*/ 96 h 96"/>
                <a:gd name="T8" fmla="*/ 83 w 83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6">
                  <a:moveTo>
                    <a:pt x="83" y="96"/>
                  </a:moveTo>
                  <a:lnTo>
                    <a:pt x="80" y="2"/>
                  </a:lnTo>
                  <a:lnTo>
                    <a:pt x="0" y="0"/>
                  </a:lnTo>
                  <a:lnTo>
                    <a:pt x="6" y="96"/>
                  </a:lnTo>
                  <a:lnTo>
                    <a:pt x="83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3" name="Freeform 236"/>
            <p:cNvSpPr/>
            <p:nvPr/>
          </p:nvSpPr>
          <p:spPr bwMode="auto">
            <a:xfrm>
              <a:off x="-1020763" y="8137526"/>
              <a:ext cx="106363" cy="119063"/>
            </a:xfrm>
            <a:custGeom>
              <a:avLst/>
              <a:gdLst>
                <a:gd name="T0" fmla="*/ 67 w 67"/>
                <a:gd name="T1" fmla="*/ 75 h 75"/>
                <a:gd name="T2" fmla="*/ 64 w 67"/>
                <a:gd name="T3" fmla="*/ 0 h 75"/>
                <a:gd name="T4" fmla="*/ 0 w 67"/>
                <a:gd name="T5" fmla="*/ 0 h 75"/>
                <a:gd name="T6" fmla="*/ 6 w 67"/>
                <a:gd name="T7" fmla="*/ 75 h 75"/>
                <a:gd name="T8" fmla="*/ 67 w 6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6" y="75"/>
                  </a:lnTo>
                  <a:lnTo>
                    <a:pt x="67" y="75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4" name="Line 237"/>
            <p:cNvSpPr>
              <a:spLocks noChangeShapeType="1"/>
            </p:cNvSpPr>
            <p:nvPr/>
          </p:nvSpPr>
          <p:spPr bwMode="auto">
            <a:xfrm>
              <a:off x="-965201" y="8137526"/>
              <a:ext cx="7938" cy="11588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5" name="Line 238"/>
            <p:cNvSpPr>
              <a:spLocks noChangeShapeType="1"/>
            </p:cNvSpPr>
            <p:nvPr/>
          </p:nvSpPr>
          <p:spPr bwMode="auto">
            <a:xfrm>
              <a:off x="-973138" y="8137526"/>
              <a:ext cx="7938" cy="11588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6" name="Freeform 239"/>
            <p:cNvSpPr/>
            <p:nvPr/>
          </p:nvSpPr>
          <p:spPr bwMode="auto">
            <a:xfrm>
              <a:off x="-592138" y="8375651"/>
              <a:ext cx="127000" cy="152400"/>
            </a:xfrm>
            <a:custGeom>
              <a:avLst/>
              <a:gdLst>
                <a:gd name="T0" fmla="*/ 80 w 80"/>
                <a:gd name="T1" fmla="*/ 96 h 96"/>
                <a:gd name="T2" fmla="*/ 77 w 80"/>
                <a:gd name="T3" fmla="*/ 3 h 96"/>
                <a:gd name="T4" fmla="*/ 0 w 80"/>
                <a:gd name="T5" fmla="*/ 0 h 96"/>
                <a:gd name="T6" fmla="*/ 5 w 80"/>
                <a:gd name="T7" fmla="*/ 96 h 96"/>
                <a:gd name="T8" fmla="*/ 80 w 8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6">
                  <a:moveTo>
                    <a:pt x="80" y="96"/>
                  </a:moveTo>
                  <a:lnTo>
                    <a:pt x="77" y="3"/>
                  </a:lnTo>
                  <a:lnTo>
                    <a:pt x="0" y="0"/>
                  </a:lnTo>
                  <a:lnTo>
                    <a:pt x="5" y="96"/>
                  </a:lnTo>
                  <a:lnTo>
                    <a:pt x="80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7" name="Freeform 240"/>
            <p:cNvSpPr/>
            <p:nvPr/>
          </p:nvSpPr>
          <p:spPr bwMode="auto">
            <a:xfrm>
              <a:off x="-579438" y="8388351"/>
              <a:ext cx="101600" cy="123825"/>
            </a:xfrm>
            <a:custGeom>
              <a:avLst/>
              <a:gdLst>
                <a:gd name="T0" fmla="*/ 64 w 64"/>
                <a:gd name="T1" fmla="*/ 78 h 78"/>
                <a:gd name="T2" fmla="*/ 64 w 64"/>
                <a:gd name="T3" fmla="*/ 3 h 78"/>
                <a:gd name="T4" fmla="*/ 0 w 64"/>
                <a:gd name="T5" fmla="*/ 0 h 78"/>
                <a:gd name="T6" fmla="*/ 3 w 64"/>
                <a:gd name="T7" fmla="*/ 78 h 78"/>
                <a:gd name="T8" fmla="*/ 64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64" y="78"/>
                  </a:moveTo>
                  <a:lnTo>
                    <a:pt x="64" y="3"/>
                  </a:lnTo>
                  <a:lnTo>
                    <a:pt x="0" y="0"/>
                  </a:lnTo>
                  <a:lnTo>
                    <a:pt x="3" y="78"/>
                  </a:lnTo>
                  <a:lnTo>
                    <a:pt x="64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8" name="Line 241"/>
            <p:cNvSpPr>
              <a:spLocks noChangeShapeType="1"/>
            </p:cNvSpPr>
            <p:nvPr/>
          </p:nvSpPr>
          <p:spPr bwMode="auto">
            <a:xfrm>
              <a:off x="-523876" y="8393113"/>
              <a:ext cx="317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09" name="Line 242"/>
            <p:cNvSpPr>
              <a:spLocks noChangeShapeType="1"/>
            </p:cNvSpPr>
            <p:nvPr/>
          </p:nvSpPr>
          <p:spPr bwMode="auto">
            <a:xfrm>
              <a:off x="-533401" y="8393113"/>
              <a:ext cx="952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0" name="Freeform 243"/>
            <p:cNvSpPr/>
            <p:nvPr/>
          </p:nvSpPr>
          <p:spPr bwMode="auto">
            <a:xfrm>
              <a:off x="-803276" y="8375651"/>
              <a:ext cx="130175" cy="152400"/>
            </a:xfrm>
            <a:custGeom>
              <a:avLst/>
              <a:gdLst>
                <a:gd name="T0" fmla="*/ 82 w 82"/>
                <a:gd name="T1" fmla="*/ 96 h 96"/>
                <a:gd name="T2" fmla="*/ 80 w 82"/>
                <a:gd name="T3" fmla="*/ 3 h 96"/>
                <a:gd name="T4" fmla="*/ 0 w 82"/>
                <a:gd name="T5" fmla="*/ 0 h 96"/>
                <a:gd name="T6" fmla="*/ 8 w 82"/>
                <a:gd name="T7" fmla="*/ 96 h 96"/>
                <a:gd name="T8" fmla="*/ 82 w 82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6">
                  <a:moveTo>
                    <a:pt x="82" y="96"/>
                  </a:moveTo>
                  <a:lnTo>
                    <a:pt x="80" y="3"/>
                  </a:lnTo>
                  <a:lnTo>
                    <a:pt x="0" y="0"/>
                  </a:lnTo>
                  <a:lnTo>
                    <a:pt x="8" y="96"/>
                  </a:lnTo>
                  <a:lnTo>
                    <a:pt x="82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1" name="Freeform 244"/>
            <p:cNvSpPr/>
            <p:nvPr/>
          </p:nvSpPr>
          <p:spPr bwMode="auto">
            <a:xfrm>
              <a:off x="-790576" y="8388351"/>
              <a:ext cx="104775" cy="123825"/>
            </a:xfrm>
            <a:custGeom>
              <a:avLst/>
              <a:gdLst>
                <a:gd name="T0" fmla="*/ 66 w 66"/>
                <a:gd name="T1" fmla="*/ 78 h 78"/>
                <a:gd name="T2" fmla="*/ 64 w 66"/>
                <a:gd name="T3" fmla="*/ 3 h 78"/>
                <a:gd name="T4" fmla="*/ 0 w 66"/>
                <a:gd name="T5" fmla="*/ 0 h 78"/>
                <a:gd name="T6" fmla="*/ 5 w 66"/>
                <a:gd name="T7" fmla="*/ 78 h 78"/>
                <a:gd name="T8" fmla="*/ 66 w 6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66" y="78"/>
                  </a:moveTo>
                  <a:lnTo>
                    <a:pt x="64" y="3"/>
                  </a:lnTo>
                  <a:lnTo>
                    <a:pt x="0" y="0"/>
                  </a:lnTo>
                  <a:lnTo>
                    <a:pt x="5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2" name="Line 245"/>
            <p:cNvSpPr>
              <a:spLocks noChangeShapeType="1"/>
            </p:cNvSpPr>
            <p:nvPr/>
          </p:nvSpPr>
          <p:spPr bwMode="auto">
            <a:xfrm>
              <a:off x="-731838" y="8393113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3" name="Line 246"/>
            <p:cNvSpPr>
              <a:spLocks noChangeShapeType="1"/>
            </p:cNvSpPr>
            <p:nvPr/>
          </p:nvSpPr>
          <p:spPr bwMode="auto">
            <a:xfrm>
              <a:off x="-739776" y="8393113"/>
              <a:ext cx="317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4" name="Freeform 247"/>
            <p:cNvSpPr/>
            <p:nvPr/>
          </p:nvSpPr>
          <p:spPr bwMode="auto">
            <a:xfrm>
              <a:off x="-1033463" y="8375651"/>
              <a:ext cx="131763" cy="152400"/>
            </a:xfrm>
            <a:custGeom>
              <a:avLst/>
              <a:gdLst>
                <a:gd name="T0" fmla="*/ 83 w 83"/>
                <a:gd name="T1" fmla="*/ 96 h 96"/>
                <a:gd name="T2" fmla="*/ 80 w 83"/>
                <a:gd name="T3" fmla="*/ 3 h 96"/>
                <a:gd name="T4" fmla="*/ 0 w 83"/>
                <a:gd name="T5" fmla="*/ 0 h 96"/>
                <a:gd name="T6" fmla="*/ 6 w 83"/>
                <a:gd name="T7" fmla="*/ 96 h 96"/>
                <a:gd name="T8" fmla="*/ 83 w 83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6">
                  <a:moveTo>
                    <a:pt x="83" y="96"/>
                  </a:moveTo>
                  <a:lnTo>
                    <a:pt x="80" y="3"/>
                  </a:lnTo>
                  <a:lnTo>
                    <a:pt x="0" y="0"/>
                  </a:lnTo>
                  <a:lnTo>
                    <a:pt x="6" y="96"/>
                  </a:lnTo>
                  <a:lnTo>
                    <a:pt x="83" y="96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5" name="Freeform 248"/>
            <p:cNvSpPr/>
            <p:nvPr/>
          </p:nvSpPr>
          <p:spPr bwMode="auto">
            <a:xfrm>
              <a:off x="-1020763" y="8388351"/>
              <a:ext cx="106363" cy="123825"/>
            </a:xfrm>
            <a:custGeom>
              <a:avLst/>
              <a:gdLst>
                <a:gd name="T0" fmla="*/ 67 w 67"/>
                <a:gd name="T1" fmla="*/ 78 h 78"/>
                <a:gd name="T2" fmla="*/ 64 w 67"/>
                <a:gd name="T3" fmla="*/ 3 h 78"/>
                <a:gd name="T4" fmla="*/ 0 w 67"/>
                <a:gd name="T5" fmla="*/ 0 h 78"/>
                <a:gd name="T6" fmla="*/ 6 w 67"/>
                <a:gd name="T7" fmla="*/ 78 h 78"/>
                <a:gd name="T8" fmla="*/ 67 w 6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67" y="78"/>
                  </a:moveTo>
                  <a:lnTo>
                    <a:pt x="64" y="3"/>
                  </a:lnTo>
                  <a:lnTo>
                    <a:pt x="0" y="0"/>
                  </a:lnTo>
                  <a:lnTo>
                    <a:pt x="6" y="78"/>
                  </a:lnTo>
                  <a:lnTo>
                    <a:pt x="67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6" name="Line 249"/>
            <p:cNvSpPr>
              <a:spLocks noChangeShapeType="1"/>
            </p:cNvSpPr>
            <p:nvPr/>
          </p:nvSpPr>
          <p:spPr bwMode="auto">
            <a:xfrm>
              <a:off x="-965201" y="8393113"/>
              <a:ext cx="7938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7" name="Line 250"/>
            <p:cNvSpPr>
              <a:spLocks noChangeShapeType="1"/>
            </p:cNvSpPr>
            <p:nvPr/>
          </p:nvSpPr>
          <p:spPr bwMode="auto">
            <a:xfrm>
              <a:off x="-973138" y="8393113"/>
              <a:ext cx="7938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8" name="Freeform 251"/>
            <p:cNvSpPr/>
            <p:nvPr/>
          </p:nvSpPr>
          <p:spPr bwMode="auto">
            <a:xfrm>
              <a:off x="-249238" y="8248651"/>
              <a:ext cx="131763" cy="149225"/>
            </a:xfrm>
            <a:custGeom>
              <a:avLst/>
              <a:gdLst>
                <a:gd name="T0" fmla="*/ 0 w 83"/>
                <a:gd name="T1" fmla="*/ 94 h 94"/>
                <a:gd name="T2" fmla="*/ 3 w 83"/>
                <a:gd name="T3" fmla="*/ 0 h 94"/>
                <a:gd name="T4" fmla="*/ 83 w 83"/>
                <a:gd name="T5" fmla="*/ 0 h 94"/>
                <a:gd name="T6" fmla="*/ 77 w 83"/>
                <a:gd name="T7" fmla="*/ 94 h 94"/>
                <a:gd name="T8" fmla="*/ 0 w 8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4">
                  <a:moveTo>
                    <a:pt x="0" y="94"/>
                  </a:moveTo>
                  <a:lnTo>
                    <a:pt x="3" y="0"/>
                  </a:lnTo>
                  <a:lnTo>
                    <a:pt x="83" y="0"/>
                  </a:lnTo>
                  <a:lnTo>
                    <a:pt x="77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19" name="Freeform 252"/>
            <p:cNvSpPr/>
            <p:nvPr/>
          </p:nvSpPr>
          <p:spPr bwMode="auto">
            <a:xfrm>
              <a:off x="-236538" y="8261351"/>
              <a:ext cx="106363" cy="123825"/>
            </a:xfrm>
            <a:custGeom>
              <a:avLst/>
              <a:gdLst>
                <a:gd name="T0" fmla="*/ 0 w 67"/>
                <a:gd name="T1" fmla="*/ 78 h 78"/>
                <a:gd name="T2" fmla="*/ 3 w 67"/>
                <a:gd name="T3" fmla="*/ 3 h 78"/>
                <a:gd name="T4" fmla="*/ 67 w 67"/>
                <a:gd name="T5" fmla="*/ 0 h 78"/>
                <a:gd name="T6" fmla="*/ 61 w 67"/>
                <a:gd name="T7" fmla="*/ 78 h 78"/>
                <a:gd name="T8" fmla="*/ 0 w 6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0" y="78"/>
                  </a:moveTo>
                  <a:lnTo>
                    <a:pt x="3" y="3"/>
                  </a:lnTo>
                  <a:lnTo>
                    <a:pt x="67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0" name="Line 254"/>
            <p:cNvSpPr>
              <a:spLocks noChangeShapeType="1"/>
            </p:cNvSpPr>
            <p:nvPr/>
          </p:nvSpPr>
          <p:spPr bwMode="auto">
            <a:xfrm flipH="1">
              <a:off x="-193675" y="8266113"/>
              <a:ext cx="7938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1" name="Line 255"/>
            <p:cNvSpPr>
              <a:spLocks noChangeShapeType="1"/>
            </p:cNvSpPr>
            <p:nvPr/>
          </p:nvSpPr>
          <p:spPr bwMode="auto">
            <a:xfrm flipH="1">
              <a:off x="-185738" y="8261350"/>
              <a:ext cx="7938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2" name="Freeform 256"/>
            <p:cNvSpPr/>
            <p:nvPr/>
          </p:nvSpPr>
          <p:spPr bwMode="auto">
            <a:xfrm>
              <a:off x="-15875" y="8248650"/>
              <a:ext cx="127000" cy="149225"/>
            </a:xfrm>
            <a:custGeom>
              <a:avLst/>
              <a:gdLst>
                <a:gd name="T0" fmla="*/ 0 w 80"/>
                <a:gd name="T1" fmla="*/ 94 h 94"/>
                <a:gd name="T2" fmla="*/ 0 w 80"/>
                <a:gd name="T3" fmla="*/ 0 h 94"/>
                <a:gd name="T4" fmla="*/ 80 w 80"/>
                <a:gd name="T5" fmla="*/ 0 h 94"/>
                <a:gd name="T6" fmla="*/ 75 w 80"/>
                <a:gd name="T7" fmla="*/ 94 h 94"/>
                <a:gd name="T8" fmla="*/ 0 w 8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4">
                  <a:moveTo>
                    <a:pt x="0" y="94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75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3" name="Freeform 257"/>
            <p:cNvSpPr/>
            <p:nvPr/>
          </p:nvSpPr>
          <p:spPr bwMode="auto">
            <a:xfrm>
              <a:off x="-3175" y="8261350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59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59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4" name="Line 258"/>
            <p:cNvSpPr>
              <a:spLocks noChangeShapeType="1"/>
            </p:cNvSpPr>
            <p:nvPr/>
          </p:nvSpPr>
          <p:spPr bwMode="auto">
            <a:xfrm flipH="1">
              <a:off x="39687" y="8266113"/>
              <a:ext cx="3175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5" name="Line 259"/>
            <p:cNvSpPr>
              <a:spLocks noChangeShapeType="1"/>
            </p:cNvSpPr>
            <p:nvPr/>
          </p:nvSpPr>
          <p:spPr bwMode="auto">
            <a:xfrm flipH="1">
              <a:off x="42862" y="8261350"/>
              <a:ext cx="952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6" name="Freeform 260"/>
            <p:cNvSpPr/>
            <p:nvPr/>
          </p:nvSpPr>
          <p:spPr bwMode="auto">
            <a:xfrm>
              <a:off x="192087" y="8248650"/>
              <a:ext cx="127000" cy="149225"/>
            </a:xfrm>
            <a:custGeom>
              <a:avLst/>
              <a:gdLst>
                <a:gd name="T0" fmla="*/ 0 w 80"/>
                <a:gd name="T1" fmla="*/ 94 h 94"/>
                <a:gd name="T2" fmla="*/ 0 w 80"/>
                <a:gd name="T3" fmla="*/ 0 h 94"/>
                <a:gd name="T4" fmla="*/ 80 w 80"/>
                <a:gd name="T5" fmla="*/ 0 h 94"/>
                <a:gd name="T6" fmla="*/ 74 w 80"/>
                <a:gd name="T7" fmla="*/ 94 h 94"/>
                <a:gd name="T8" fmla="*/ 0 w 8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4">
                  <a:moveTo>
                    <a:pt x="0" y="94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74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7" name="Freeform 261"/>
            <p:cNvSpPr/>
            <p:nvPr/>
          </p:nvSpPr>
          <p:spPr bwMode="auto">
            <a:xfrm>
              <a:off x="204787" y="8261350"/>
              <a:ext cx="101600" cy="123825"/>
            </a:xfrm>
            <a:custGeom>
              <a:avLst/>
              <a:gdLst>
                <a:gd name="T0" fmla="*/ 0 w 64"/>
                <a:gd name="T1" fmla="*/ 78 h 78"/>
                <a:gd name="T2" fmla="*/ 0 w 64"/>
                <a:gd name="T3" fmla="*/ 3 h 78"/>
                <a:gd name="T4" fmla="*/ 64 w 64"/>
                <a:gd name="T5" fmla="*/ 0 h 78"/>
                <a:gd name="T6" fmla="*/ 61 w 64"/>
                <a:gd name="T7" fmla="*/ 78 h 78"/>
                <a:gd name="T8" fmla="*/ 0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0" y="78"/>
                  </a:moveTo>
                  <a:lnTo>
                    <a:pt x="0" y="3"/>
                  </a:lnTo>
                  <a:lnTo>
                    <a:pt x="64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8" name="Line 262"/>
            <p:cNvSpPr>
              <a:spLocks noChangeShapeType="1"/>
            </p:cNvSpPr>
            <p:nvPr/>
          </p:nvSpPr>
          <p:spPr bwMode="auto">
            <a:xfrm flipH="1">
              <a:off x="246062" y="8266113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29" name="Line 263"/>
            <p:cNvSpPr>
              <a:spLocks noChangeShapeType="1"/>
            </p:cNvSpPr>
            <p:nvPr/>
          </p:nvSpPr>
          <p:spPr bwMode="auto">
            <a:xfrm flipH="1">
              <a:off x="250825" y="8261350"/>
              <a:ext cx="7938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0" name="Freeform 264"/>
            <p:cNvSpPr/>
            <p:nvPr/>
          </p:nvSpPr>
          <p:spPr bwMode="auto">
            <a:xfrm>
              <a:off x="420687" y="8248650"/>
              <a:ext cx="130175" cy="149225"/>
            </a:xfrm>
            <a:custGeom>
              <a:avLst/>
              <a:gdLst>
                <a:gd name="T0" fmla="*/ 0 w 82"/>
                <a:gd name="T1" fmla="*/ 94 h 94"/>
                <a:gd name="T2" fmla="*/ 2 w 82"/>
                <a:gd name="T3" fmla="*/ 0 h 94"/>
                <a:gd name="T4" fmla="*/ 82 w 82"/>
                <a:gd name="T5" fmla="*/ 0 h 94"/>
                <a:gd name="T6" fmla="*/ 74 w 82"/>
                <a:gd name="T7" fmla="*/ 94 h 94"/>
                <a:gd name="T8" fmla="*/ 0 w 82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4">
                  <a:moveTo>
                    <a:pt x="0" y="94"/>
                  </a:moveTo>
                  <a:lnTo>
                    <a:pt x="2" y="0"/>
                  </a:lnTo>
                  <a:lnTo>
                    <a:pt x="82" y="0"/>
                  </a:lnTo>
                  <a:lnTo>
                    <a:pt x="74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A84D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1" name="Freeform 265"/>
            <p:cNvSpPr/>
            <p:nvPr/>
          </p:nvSpPr>
          <p:spPr bwMode="auto">
            <a:xfrm>
              <a:off x="525462" y="8469313"/>
              <a:ext cx="85725" cy="30163"/>
            </a:xfrm>
            <a:custGeom>
              <a:avLst/>
              <a:gdLst>
                <a:gd name="T0" fmla="*/ 0 w 54"/>
                <a:gd name="T1" fmla="*/ 19 h 19"/>
                <a:gd name="T2" fmla="*/ 0 w 54"/>
                <a:gd name="T3" fmla="*/ 0 h 19"/>
                <a:gd name="T4" fmla="*/ 54 w 54"/>
                <a:gd name="T5" fmla="*/ 0 h 19"/>
                <a:gd name="T6" fmla="*/ 51 w 54"/>
                <a:gd name="T7" fmla="*/ 19 h 19"/>
                <a:gd name="T8" fmla="*/ 0 w 5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0" y="19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2" name="Freeform 266"/>
            <p:cNvSpPr/>
            <p:nvPr/>
          </p:nvSpPr>
          <p:spPr bwMode="auto">
            <a:xfrm>
              <a:off x="919162" y="8605838"/>
              <a:ext cx="85725" cy="28575"/>
            </a:xfrm>
            <a:custGeom>
              <a:avLst/>
              <a:gdLst>
                <a:gd name="T0" fmla="*/ 0 w 54"/>
                <a:gd name="T1" fmla="*/ 18 h 18"/>
                <a:gd name="T2" fmla="*/ 0 w 54"/>
                <a:gd name="T3" fmla="*/ 0 h 18"/>
                <a:gd name="T4" fmla="*/ 54 w 54"/>
                <a:gd name="T5" fmla="*/ 0 h 18"/>
                <a:gd name="T6" fmla="*/ 51 w 54"/>
                <a:gd name="T7" fmla="*/ 18 h 18"/>
                <a:gd name="T8" fmla="*/ 0 w 5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">
                  <a:moveTo>
                    <a:pt x="0" y="18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1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3" name="Freeform 267"/>
            <p:cNvSpPr/>
            <p:nvPr/>
          </p:nvSpPr>
          <p:spPr bwMode="auto">
            <a:xfrm>
              <a:off x="1246187" y="8558213"/>
              <a:ext cx="88900" cy="30163"/>
            </a:xfrm>
            <a:custGeom>
              <a:avLst/>
              <a:gdLst>
                <a:gd name="T0" fmla="*/ 0 w 56"/>
                <a:gd name="T1" fmla="*/ 19 h 19"/>
                <a:gd name="T2" fmla="*/ 3 w 56"/>
                <a:gd name="T3" fmla="*/ 0 h 19"/>
                <a:gd name="T4" fmla="*/ 56 w 56"/>
                <a:gd name="T5" fmla="*/ 0 h 19"/>
                <a:gd name="T6" fmla="*/ 51 w 56"/>
                <a:gd name="T7" fmla="*/ 19 h 19"/>
                <a:gd name="T8" fmla="*/ 0 w 5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9">
                  <a:moveTo>
                    <a:pt x="0" y="19"/>
                  </a:moveTo>
                  <a:lnTo>
                    <a:pt x="3" y="0"/>
                  </a:lnTo>
                  <a:lnTo>
                    <a:pt x="56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4" name="Freeform 268"/>
            <p:cNvSpPr/>
            <p:nvPr/>
          </p:nvSpPr>
          <p:spPr bwMode="auto">
            <a:xfrm>
              <a:off x="1200150" y="8575675"/>
              <a:ext cx="88900" cy="30163"/>
            </a:xfrm>
            <a:custGeom>
              <a:avLst/>
              <a:gdLst>
                <a:gd name="T0" fmla="*/ 0 w 56"/>
                <a:gd name="T1" fmla="*/ 19 h 19"/>
                <a:gd name="T2" fmla="*/ 2 w 56"/>
                <a:gd name="T3" fmla="*/ 0 h 19"/>
                <a:gd name="T4" fmla="*/ 56 w 56"/>
                <a:gd name="T5" fmla="*/ 0 h 19"/>
                <a:gd name="T6" fmla="*/ 53 w 56"/>
                <a:gd name="T7" fmla="*/ 19 h 19"/>
                <a:gd name="T8" fmla="*/ 0 w 5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9">
                  <a:moveTo>
                    <a:pt x="0" y="19"/>
                  </a:moveTo>
                  <a:lnTo>
                    <a:pt x="2" y="0"/>
                  </a:lnTo>
                  <a:lnTo>
                    <a:pt x="56" y="0"/>
                  </a:lnTo>
                  <a:lnTo>
                    <a:pt x="5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5" name="Freeform 269"/>
            <p:cNvSpPr/>
            <p:nvPr/>
          </p:nvSpPr>
          <p:spPr bwMode="auto">
            <a:xfrm>
              <a:off x="339725" y="8423275"/>
              <a:ext cx="84138" cy="28575"/>
            </a:xfrm>
            <a:custGeom>
              <a:avLst/>
              <a:gdLst>
                <a:gd name="T0" fmla="*/ 0 w 53"/>
                <a:gd name="T1" fmla="*/ 18 h 18"/>
                <a:gd name="T2" fmla="*/ 0 w 53"/>
                <a:gd name="T3" fmla="*/ 0 h 18"/>
                <a:gd name="T4" fmla="*/ 53 w 53"/>
                <a:gd name="T5" fmla="*/ 0 h 18"/>
                <a:gd name="T6" fmla="*/ 51 w 53"/>
                <a:gd name="T7" fmla="*/ 18 h 18"/>
                <a:gd name="T8" fmla="*/ 0 w 5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1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6" name="Freeform 270"/>
            <p:cNvSpPr/>
            <p:nvPr/>
          </p:nvSpPr>
          <p:spPr bwMode="auto">
            <a:xfrm>
              <a:off x="280987" y="8439150"/>
              <a:ext cx="88900" cy="34925"/>
            </a:xfrm>
            <a:custGeom>
              <a:avLst/>
              <a:gdLst>
                <a:gd name="T0" fmla="*/ 0 w 56"/>
                <a:gd name="T1" fmla="*/ 22 h 22"/>
                <a:gd name="T2" fmla="*/ 2 w 56"/>
                <a:gd name="T3" fmla="*/ 3 h 22"/>
                <a:gd name="T4" fmla="*/ 56 w 56"/>
                <a:gd name="T5" fmla="*/ 0 h 22"/>
                <a:gd name="T6" fmla="*/ 53 w 56"/>
                <a:gd name="T7" fmla="*/ 22 h 22"/>
                <a:gd name="T8" fmla="*/ 0 w 5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2">
                  <a:moveTo>
                    <a:pt x="0" y="22"/>
                  </a:moveTo>
                  <a:lnTo>
                    <a:pt x="2" y="3"/>
                  </a:lnTo>
                  <a:lnTo>
                    <a:pt x="56" y="0"/>
                  </a:lnTo>
                  <a:lnTo>
                    <a:pt x="5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7" name="Freeform 271"/>
            <p:cNvSpPr/>
            <p:nvPr/>
          </p:nvSpPr>
          <p:spPr bwMode="auto">
            <a:xfrm>
              <a:off x="-279400" y="8723313"/>
              <a:ext cx="85725" cy="34925"/>
            </a:xfrm>
            <a:custGeom>
              <a:avLst/>
              <a:gdLst>
                <a:gd name="T0" fmla="*/ 0 w 54"/>
                <a:gd name="T1" fmla="*/ 22 h 22"/>
                <a:gd name="T2" fmla="*/ 0 w 54"/>
                <a:gd name="T3" fmla="*/ 3 h 22"/>
                <a:gd name="T4" fmla="*/ 54 w 54"/>
                <a:gd name="T5" fmla="*/ 0 h 22"/>
                <a:gd name="T6" fmla="*/ 51 w 54"/>
                <a:gd name="T7" fmla="*/ 22 h 22"/>
                <a:gd name="T8" fmla="*/ 0 w 5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2">
                  <a:moveTo>
                    <a:pt x="0" y="22"/>
                  </a:moveTo>
                  <a:lnTo>
                    <a:pt x="0" y="3"/>
                  </a:lnTo>
                  <a:lnTo>
                    <a:pt x="54" y="0"/>
                  </a:lnTo>
                  <a:lnTo>
                    <a:pt x="51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8" name="Freeform 272"/>
            <p:cNvSpPr/>
            <p:nvPr/>
          </p:nvSpPr>
          <p:spPr bwMode="auto">
            <a:xfrm>
              <a:off x="-939800" y="8728075"/>
              <a:ext cx="85725" cy="30163"/>
            </a:xfrm>
            <a:custGeom>
              <a:avLst/>
              <a:gdLst>
                <a:gd name="T0" fmla="*/ 0 w 54"/>
                <a:gd name="T1" fmla="*/ 19 h 19"/>
                <a:gd name="T2" fmla="*/ 0 w 54"/>
                <a:gd name="T3" fmla="*/ 0 h 19"/>
                <a:gd name="T4" fmla="*/ 54 w 54"/>
                <a:gd name="T5" fmla="*/ 0 h 19"/>
                <a:gd name="T6" fmla="*/ 51 w 54"/>
                <a:gd name="T7" fmla="*/ 19 h 19"/>
                <a:gd name="T8" fmla="*/ 0 w 5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0" y="19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39" name="Freeform 273"/>
            <p:cNvSpPr/>
            <p:nvPr/>
          </p:nvSpPr>
          <p:spPr bwMode="auto">
            <a:xfrm>
              <a:off x="-1033463" y="8618538"/>
              <a:ext cx="85725" cy="28575"/>
            </a:xfrm>
            <a:custGeom>
              <a:avLst/>
              <a:gdLst>
                <a:gd name="T0" fmla="*/ 0 w 54"/>
                <a:gd name="T1" fmla="*/ 18 h 18"/>
                <a:gd name="T2" fmla="*/ 0 w 54"/>
                <a:gd name="T3" fmla="*/ 2 h 18"/>
                <a:gd name="T4" fmla="*/ 54 w 54"/>
                <a:gd name="T5" fmla="*/ 0 h 18"/>
                <a:gd name="T6" fmla="*/ 51 w 54"/>
                <a:gd name="T7" fmla="*/ 18 h 18"/>
                <a:gd name="T8" fmla="*/ 0 w 5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">
                  <a:moveTo>
                    <a:pt x="0" y="18"/>
                  </a:moveTo>
                  <a:lnTo>
                    <a:pt x="0" y="2"/>
                  </a:lnTo>
                  <a:lnTo>
                    <a:pt x="54" y="0"/>
                  </a:lnTo>
                  <a:lnTo>
                    <a:pt x="51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0" name="Freeform 274"/>
            <p:cNvSpPr/>
            <p:nvPr/>
          </p:nvSpPr>
          <p:spPr bwMode="auto">
            <a:xfrm>
              <a:off x="-180975" y="8550275"/>
              <a:ext cx="58738" cy="30163"/>
            </a:xfrm>
            <a:custGeom>
              <a:avLst/>
              <a:gdLst>
                <a:gd name="T0" fmla="*/ 0 w 37"/>
                <a:gd name="T1" fmla="*/ 19 h 19"/>
                <a:gd name="T2" fmla="*/ 2 w 37"/>
                <a:gd name="T3" fmla="*/ 2 h 19"/>
                <a:gd name="T4" fmla="*/ 37 w 37"/>
                <a:gd name="T5" fmla="*/ 0 h 19"/>
                <a:gd name="T6" fmla="*/ 34 w 37"/>
                <a:gd name="T7" fmla="*/ 19 h 19"/>
                <a:gd name="T8" fmla="*/ 0 w 3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0" y="19"/>
                  </a:moveTo>
                  <a:lnTo>
                    <a:pt x="2" y="2"/>
                  </a:lnTo>
                  <a:lnTo>
                    <a:pt x="37" y="0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1" name="Freeform 275"/>
            <p:cNvSpPr/>
            <p:nvPr/>
          </p:nvSpPr>
          <p:spPr bwMode="auto">
            <a:xfrm>
              <a:off x="-528638" y="8750300"/>
              <a:ext cx="58738" cy="28575"/>
            </a:xfrm>
            <a:custGeom>
              <a:avLst/>
              <a:gdLst>
                <a:gd name="T0" fmla="*/ 0 w 37"/>
                <a:gd name="T1" fmla="*/ 18 h 18"/>
                <a:gd name="T2" fmla="*/ 3 w 37"/>
                <a:gd name="T3" fmla="*/ 0 h 18"/>
                <a:gd name="T4" fmla="*/ 37 w 37"/>
                <a:gd name="T5" fmla="*/ 0 h 18"/>
                <a:gd name="T6" fmla="*/ 35 w 37"/>
                <a:gd name="T7" fmla="*/ 18 h 18"/>
                <a:gd name="T8" fmla="*/ 0 w 3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0" y="18"/>
                  </a:moveTo>
                  <a:lnTo>
                    <a:pt x="3" y="0"/>
                  </a:lnTo>
                  <a:lnTo>
                    <a:pt x="37" y="0"/>
                  </a:lnTo>
                  <a:lnTo>
                    <a:pt x="3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2" name="Rectangle 276"/>
            <p:cNvSpPr>
              <a:spLocks noChangeArrowheads="1"/>
            </p:cNvSpPr>
            <p:nvPr/>
          </p:nvSpPr>
          <p:spPr bwMode="auto">
            <a:xfrm>
              <a:off x="-647700" y="8613775"/>
              <a:ext cx="55563" cy="30163"/>
            </a:xfrm>
            <a:prstGeom prst="rect">
              <a:avLst/>
            </a:pr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3" name="Freeform 277"/>
            <p:cNvSpPr/>
            <p:nvPr/>
          </p:nvSpPr>
          <p:spPr bwMode="auto">
            <a:xfrm>
              <a:off x="-688975" y="8631238"/>
              <a:ext cx="53975" cy="28575"/>
            </a:xfrm>
            <a:custGeom>
              <a:avLst/>
              <a:gdLst>
                <a:gd name="T0" fmla="*/ 0 w 34"/>
                <a:gd name="T1" fmla="*/ 18 h 18"/>
                <a:gd name="T2" fmla="*/ 0 w 34"/>
                <a:gd name="T3" fmla="*/ 0 h 18"/>
                <a:gd name="T4" fmla="*/ 34 w 34"/>
                <a:gd name="T5" fmla="*/ 0 h 18"/>
                <a:gd name="T6" fmla="*/ 32 w 34"/>
                <a:gd name="T7" fmla="*/ 18 h 18"/>
                <a:gd name="T8" fmla="*/ 0 w 3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0" y="1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4" name="Freeform 278"/>
            <p:cNvSpPr/>
            <p:nvPr/>
          </p:nvSpPr>
          <p:spPr bwMode="auto">
            <a:xfrm>
              <a:off x="446087" y="8626475"/>
              <a:ext cx="53975" cy="30163"/>
            </a:xfrm>
            <a:custGeom>
              <a:avLst/>
              <a:gdLst>
                <a:gd name="T0" fmla="*/ 0 w 34"/>
                <a:gd name="T1" fmla="*/ 19 h 19"/>
                <a:gd name="T2" fmla="*/ 0 w 34"/>
                <a:gd name="T3" fmla="*/ 0 h 19"/>
                <a:gd name="T4" fmla="*/ 34 w 34"/>
                <a:gd name="T5" fmla="*/ 0 h 19"/>
                <a:gd name="T6" fmla="*/ 32 w 34"/>
                <a:gd name="T7" fmla="*/ 19 h 19"/>
                <a:gd name="T8" fmla="*/ 0 w 3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0" y="1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5" name="Freeform 279"/>
            <p:cNvSpPr/>
            <p:nvPr/>
          </p:nvSpPr>
          <p:spPr bwMode="auto">
            <a:xfrm>
              <a:off x="479425" y="8677275"/>
              <a:ext cx="55563" cy="30163"/>
            </a:xfrm>
            <a:custGeom>
              <a:avLst/>
              <a:gdLst>
                <a:gd name="T0" fmla="*/ 0 w 35"/>
                <a:gd name="T1" fmla="*/ 19 h 19"/>
                <a:gd name="T2" fmla="*/ 0 w 35"/>
                <a:gd name="T3" fmla="*/ 0 h 19"/>
                <a:gd name="T4" fmla="*/ 35 w 35"/>
                <a:gd name="T5" fmla="*/ 0 h 19"/>
                <a:gd name="T6" fmla="*/ 32 w 35"/>
                <a:gd name="T7" fmla="*/ 19 h 19"/>
                <a:gd name="T8" fmla="*/ 0 w 3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0" y="19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6" name="Freeform 280"/>
            <p:cNvSpPr/>
            <p:nvPr/>
          </p:nvSpPr>
          <p:spPr bwMode="auto">
            <a:xfrm>
              <a:off x="1089025" y="8710613"/>
              <a:ext cx="60325" cy="30163"/>
            </a:xfrm>
            <a:custGeom>
              <a:avLst/>
              <a:gdLst>
                <a:gd name="T0" fmla="*/ 0 w 38"/>
                <a:gd name="T1" fmla="*/ 19 h 19"/>
                <a:gd name="T2" fmla="*/ 0 w 38"/>
                <a:gd name="T3" fmla="*/ 0 h 19"/>
                <a:gd name="T4" fmla="*/ 38 w 38"/>
                <a:gd name="T5" fmla="*/ 0 h 19"/>
                <a:gd name="T6" fmla="*/ 35 w 38"/>
                <a:gd name="T7" fmla="*/ 19 h 19"/>
                <a:gd name="T8" fmla="*/ 0 w 3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0" y="19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5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7" name="Freeform 281"/>
            <p:cNvSpPr/>
            <p:nvPr/>
          </p:nvSpPr>
          <p:spPr bwMode="auto">
            <a:xfrm>
              <a:off x="763587" y="8685213"/>
              <a:ext cx="53975" cy="30163"/>
            </a:xfrm>
            <a:custGeom>
              <a:avLst/>
              <a:gdLst>
                <a:gd name="T0" fmla="*/ 0 w 34"/>
                <a:gd name="T1" fmla="*/ 19 h 19"/>
                <a:gd name="T2" fmla="*/ 0 w 34"/>
                <a:gd name="T3" fmla="*/ 0 h 19"/>
                <a:gd name="T4" fmla="*/ 34 w 34"/>
                <a:gd name="T5" fmla="*/ 0 h 19"/>
                <a:gd name="T6" fmla="*/ 32 w 34"/>
                <a:gd name="T7" fmla="*/ 19 h 19"/>
                <a:gd name="T8" fmla="*/ 0 w 3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0" y="19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8" name="Freeform 282"/>
            <p:cNvSpPr/>
            <p:nvPr/>
          </p:nvSpPr>
          <p:spPr bwMode="auto">
            <a:xfrm>
              <a:off x="-63500" y="8697913"/>
              <a:ext cx="55563" cy="30163"/>
            </a:xfrm>
            <a:custGeom>
              <a:avLst/>
              <a:gdLst>
                <a:gd name="T0" fmla="*/ 0 w 35"/>
                <a:gd name="T1" fmla="*/ 19 h 19"/>
                <a:gd name="T2" fmla="*/ 0 w 35"/>
                <a:gd name="T3" fmla="*/ 3 h 19"/>
                <a:gd name="T4" fmla="*/ 35 w 35"/>
                <a:gd name="T5" fmla="*/ 0 h 19"/>
                <a:gd name="T6" fmla="*/ 32 w 35"/>
                <a:gd name="T7" fmla="*/ 19 h 19"/>
                <a:gd name="T8" fmla="*/ 0 w 3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0" y="19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49" name="Freeform 283"/>
            <p:cNvSpPr/>
            <p:nvPr/>
          </p:nvSpPr>
          <p:spPr bwMode="auto">
            <a:xfrm>
              <a:off x="-355600" y="8423275"/>
              <a:ext cx="55563" cy="28575"/>
            </a:xfrm>
            <a:custGeom>
              <a:avLst/>
              <a:gdLst>
                <a:gd name="T0" fmla="*/ 0 w 35"/>
                <a:gd name="T1" fmla="*/ 18 h 18"/>
                <a:gd name="T2" fmla="*/ 0 w 35"/>
                <a:gd name="T3" fmla="*/ 2 h 18"/>
                <a:gd name="T4" fmla="*/ 35 w 35"/>
                <a:gd name="T5" fmla="*/ 0 h 18"/>
                <a:gd name="T6" fmla="*/ 32 w 35"/>
                <a:gd name="T7" fmla="*/ 18 h 18"/>
                <a:gd name="T8" fmla="*/ 0 w 3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0" y="18"/>
                  </a:moveTo>
                  <a:lnTo>
                    <a:pt x="0" y="2"/>
                  </a:lnTo>
                  <a:lnTo>
                    <a:pt x="35" y="0"/>
                  </a:lnTo>
                  <a:lnTo>
                    <a:pt x="3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DC385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0" name="Freeform 284"/>
            <p:cNvSpPr/>
            <p:nvPr/>
          </p:nvSpPr>
          <p:spPr bwMode="auto">
            <a:xfrm>
              <a:off x="433387" y="8261350"/>
              <a:ext cx="104775" cy="123825"/>
            </a:xfrm>
            <a:custGeom>
              <a:avLst/>
              <a:gdLst>
                <a:gd name="T0" fmla="*/ 0 w 66"/>
                <a:gd name="T1" fmla="*/ 78 h 78"/>
                <a:gd name="T2" fmla="*/ 2 w 66"/>
                <a:gd name="T3" fmla="*/ 3 h 78"/>
                <a:gd name="T4" fmla="*/ 66 w 66"/>
                <a:gd name="T5" fmla="*/ 0 h 78"/>
                <a:gd name="T6" fmla="*/ 61 w 66"/>
                <a:gd name="T7" fmla="*/ 78 h 78"/>
                <a:gd name="T8" fmla="*/ 0 w 6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0" y="78"/>
                  </a:moveTo>
                  <a:lnTo>
                    <a:pt x="2" y="3"/>
                  </a:lnTo>
                  <a:lnTo>
                    <a:pt x="66" y="0"/>
                  </a:lnTo>
                  <a:lnTo>
                    <a:pt x="6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EAFB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1" name="Line 285"/>
            <p:cNvSpPr>
              <a:spLocks noChangeShapeType="1"/>
            </p:cNvSpPr>
            <p:nvPr/>
          </p:nvSpPr>
          <p:spPr bwMode="auto">
            <a:xfrm flipH="1">
              <a:off x="474662" y="8266113"/>
              <a:ext cx="4763" cy="114300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2" name="Line 286"/>
            <p:cNvSpPr>
              <a:spLocks noChangeShapeType="1"/>
            </p:cNvSpPr>
            <p:nvPr/>
          </p:nvSpPr>
          <p:spPr bwMode="auto">
            <a:xfrm flipH="1">
              <a:off x="484187" y="8261350"/>
              <a:ext cx="3175" cy="1190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3" name="Freeform 287"/>
            <p:cNvSpPr/>
            <p:nvPr/>
          </p:nvSpPr>
          <p:spPr bwMode="auto">
            <a:xfrm>
              <a:off x="60325" y="7348538"/>
              <a:ext cx="254000" cy="263525"/>
            </a:xfrm>
            <a:custGeom>
              <a:avLst/>
              <a:gdLst>
                <a:gd name="T0" fmla="*/ 3 w 60"/>
                <a:gd name="T1" fmla="*/ 24 h 62"/>
                <a:gd name="T2" fmla="*/ 17 w 60"/>
                <a:gd name="T3" fmla="*/ 4 h 62"/>
                <a:gd name="T4" fmla="*/ 34 w 60"/>
                <a:gd name="T5" fmla="*/ 0 h 62"/>
                <a:gd name="T6" fmla="*/ 58 w 60"/>
                <a:gd name="T7" fmla="*/ 29 h 62"/>
                <a:gd name="T8" fmla="*/ 45 w 60"/>
                <a:gd name="T9" fmla="*/ 55 h 62"/>
                <a:gd name="T10" fmla="*/ 8 w 60"/>
                <a:gd name="T11" fmla="*/ 49 h 62"/>
                <a:gd name="T12" fmla="*/ 3 w 60"/>
                <a:gd name="T13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2">
                  <a:moveTo>
                    <a:pt x="3" y="24"/>
                  </a:moveTo>
                  <a:cubicBezTo>
                    <a:pt x="5" y="16"/>
                    <a:pt x="10" y="8"/>
                    <a:pt x="17" y="4"/>
                  </a:cubicBezTo>
                  <a:cubicBezTo>
                    <a:pt x="21" y="2"/>
                    <a:pt x="29" y="0"/>
                    <a:pt x="34" y="0"/>
                  </a:cubicBezTo>
                  <a:cubicBezTo>
                    <a:pt x="49" y="1"/>
                    <a:pt x="56" y="16"/>
                    <a:pt x="58" y="29"/>
                  </a:cubicBezTo>
                  <a:cubicBezTo>
                    <a:pt x="60" y="40"/>
                    <a:pt x="54" y="50"/>
                    <a:pt x="45" y="55"/>
                  </a:cubicBezTo>
                  <a:cubicBezTo>
                    <a:pt x="34" y="62"/>
                    <a:pt x="17" y="58"/>
                    <a:pt x="8" y="49"/>
                  </a:cubicBezTo>
                  <a:cubicBezTo>
                    <a:pt x="1" y="42"/>
                    <a:pt x="0" y="32"/>
                    <a:pt x="3" y="24"/>
                  </a:cubicBezTo>
                  <a:close/>
                </a:path>
              </a:pathLst>
            </a:custGeom>
            <a:solidFill>
              <a:srgbClr val="FFFFFF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4" name="Freeform 288"/>
            <p:cNvSpPr/>
            <p:nvPr/>
          </p:nvSpPr>
          <p:spPr bwMode="auto">
            <a:xfrm>
              <a:off x="77787" y="7361238"/>
              <a:ext cx="236538" cy="250825"/>
            </a:xfrm>
            <a:custGeom>
              <a:avLst/>
              <a:gdLst>
                <a:gd name="T0" fmla="*/ 3 w 56"/>
                <a:gd name="T1" fmla="*/ 22 h 59"/>
                <a:gd name="T2" fmla="*/ 16 w 56"/>
                <a:gd name="T3" fmla="*/ 4 h 59"/>
                <a:gd name="T4" fmla="*/ 32 w 56"/>
                <a:gd name="T5" fmla="*/ 0 h 59"/>
                <a:gd name="T6" fmla="*/ 54 w 56"/>
                <a:gd name="T7" fmla="*/ 28 h 59"/>
                <a:gd name="T8" fmla="*/ 42 w 56"/>
                <a:gd name="T9" fmla="*/ 52 h 59"/>
                <a:gd name="T10" fmla="*/ 7 w 56"/>
                <a:gd name="T11" fmla="*/ 46 h 59"/>
                <a:gd name="T12" fmla="*/ 3 w 56"/>
                <a:gd name="T13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9">
                  <a:moveTo>
                    <a:pt x="3" y="22"/>
                  </a:moveTo>
                  <a:cubicBezTo>
                    <a:pt x="5" y="15"/>
                    <a:pt x="10" y="8"/>
                    <a:pt x="16" y="4"/>
                  </a:cubicBezTo>
                  <a:cubicBezTo>
                    <a:pt x="20" y="1"/>
                    <a:pt x="27" y="0"/>
                    <a:pt x="32" y="0"/>
                  </a:cubicBezTo>
                  <a:cubicBezTo>
                    <a:pt x="46" y="0"/>
                    <a:pt x="53" y="16"/>
                    <a:pt x="54" y="28"/>
                  </a:cubicBezTo>
                  <a:cubicBezTo>
                    <a:pt x="56" y="38"/>
                    <a:pt x="50" y="47"/>
                    <a:pt x="42" y="52"/>
                  </a:cubicBezTo>
                  <a:cubicBezTo>
                    <a:pt x="31" y="59"/>
                    <a:pt x="16" y="55"/>
                    <a:pt x="7" y="46"/>
                  </a:cubicBezTo>
                  <a:cubicBezTo>
                    <a:pt x="1" y="40"/>
                    <a:pt x="0" y="31"/>
                    <a:pt x="3" y="22"/>
                  </a:cubicBezTo>
                  <a:close/>
                </a:path>
              </a:pathLst>
            </a:custGeom>
            <a:solidFill>
              <a:srgbClr val="FFFFFF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5" name="Freeform 289"/>
            <p:cNvSpPr/>
            <p:nvPr/>
          </p:nvSpPr>
          <p:spPr bwMode="auto">
            <a:xfrm>
              <a:off x="-25400" y="8537575"/>
              <a:ext cx="390525" cy="327025"/>
            </a:xfrm>
            <a:custGeom>
              <a:avLst/>
              <a:gdLst>
                <a:gd name="T0" fmla="*/ 6 w 246"/>
                <a:gd name="T1" fmla="*/ 206 h 206"/>
                <a:gd name="T2" fmla="*/ 0 w 246"/>
                <a:gd name="T3" fmla="*/ 0 h 206"/>
                <a:gd name="T4" fmla="*/ 246 w 246"/>
                <a:gd name="T5" fmla="*/ 0 h 206"/>
                <a:gd name="T6" fmla="*/ 238 w 246"/>
                <a:gd name="T7" fmla="*/ 200 h 206"/>
                <a:gd name="T8" fmla="*/ 6 w 24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06">
                  <a:moveTo>
                    <a:pt x="6" y="206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238" y="200"/>
                  </a:lnTo>
                  <a:lnTo>
                    <a:pt x="6" y="206"/>
                  </a:lnTo>
                  <a:close/>
                </a:path>
              </a:pathLst>
            </a:custGeom>
            <a:solidFill>
              <a:srgbClr val="FCA8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6" name="Freeform 290"/>
            <p:cNvSpPr/>
            <p:nvPr/>
          </p:nvSpPr>
          <p:spPr bwMode="auto">
            <a:xfrm>
              <a:off x="-25400" y="8537575"/>
              <a:ext cx="390525" cy="327025"/>
            </a:xfrm>
            <a:custGeom>
              <a:avLst/>
              <a:gdLst>
                <a:gd name="T0" fmla="*/ 6 w 246"/>
                <a:gd name="T1" fmla="*/ 206 h 206"/>
                <a:gd name="T2" fmla="*/ 0 w 246"/>
                <a:gd name="T3" fmla="*/ 0 h 206"/>
                <a:gd name="T4" fmla="*/ 246 w 246"/>
                <a:gd name="T5" fmla="*/ 0 h 206"/>
                <a:gd name="T6" fmla="*/ 238 w 246"/>
                <a:gd name="T7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06">
                  <a:moveTo>
                    <a:pt x="6" y="206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238" y="200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7" name="Freeform 291"/>
            <p:cNvSpPr/>
            <p:nvPr/>
          </p:nvSpPr>
          <p:spPr bwMode="auto">
            <a:xfrm>
              <a:off x="-3175" y="8562975"/>
              <a:ext cx="347663" cy="301625"/>
            </a:xfrm>
            <a:custGeom>
              <a:avLst/>
              <a:gdLst>
                <a:gd name="T0" fmla="*/ 3 w 219"/>
                <a:gd name="T1" fmla="*/ 190 h 190"/>
                <a:gd name="T2" fmla="*/ 0 w 219"/>
                <a:gd name="T3" fmla="*/ 0 h 190"/>
                <a:gd name="T4" fmla="*/ 219 w 219"/>
                <a:gd name="T5" fmla="*/ 0 h 190"/>
                <a:gd name="T6" fmla="*/ 213 w 219"/>
                <a:gd name="T7" fmla="*/ 184 h 190"/>
                <a:gd name="T8" fmla="*/ 3 w 219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90">
                  <a:moveTo>
                    <a:pt x="3" y="190"/>
                  </a:moveTo>
                  <a:lnTo>
                    <a:pt x="0" y="0"/>
                  </a:lnTo>
                  <a:lnTo>
                    <a:pt x="219" y="0"/>
                  </a:lnTo>
                  <a:lnTo>
                    <a:pt x="213" y="184"/>
                  </a:lnTo>
                  <a:lnTo>
                    <a:pt x="3" y="190"/>
                  </a:lnTo>
                  <a:close/>
                </a:path>
              </a:pathLst>
            </a:custGeom>
            <a:solidFill>
              <a:srgbClr val="DDEA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8" name="Freeform 292"/>
            <p:cNvSpPr/>
            <p:nvPr/>
          </p:nvSpPr>
          <p:spPr bwMode="auto">
            <a:xfrm>
              <a:off x="-3175" y="8562975"/>
              <a:ext cx="347663" cy="301625"/>
            </a:xfrm>
            <a:custGeom>
              <a:avLst/>
              <a:gdLst>
                <a:gd name="T0" fmla="*/ 3 w 219"/>
                <a:gd name="T1" fmla="*/ 190 h 190"/>
                <a:gd name="T2" fmla="*/ 0 w 219"/>
                <a:gd name="T3" fmla="*/ 0 h 190"/>
                <a:gd name="T4" fmla="*/ 219 w 219"/>
                <a:gd name="T5" fmla="*/ 0 h 190"/>
                <a:gd name="T6" fmla="*/ 213 w 219"/>
                <a:gd name="T7" fmla="*/ 1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90">
                  <a:moveTo>
                    <a:pt x="3" y="190"/>
                  </a:moveTo>
                  <a:lnTo>
                    <a:pt x="0" y="0"/>
                  </a:lnTo>
                  <a:lnTo>
                    <a:pt x="219" y="0"/>
                  </a:lnTo>
                  <a:lnTo>
                    <a:pt x="213" y="184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59" name="Line 293"/>
            <p:cNvSpPr>
              <a:spLocks noChangeShapeType="1"/>
            </p:cNvSpPr>
            <p:nvPr/>
          </p:nvSpPr>
          <p:spPr bwMode="auto">
            <a:xfrm flipH="1">
              <a:off x="161925" y="8562975"/>
              <a:ext cx="12700" cy="301625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60" name="Freeform 294"/>
            <p:cNvSpPr/>
            <p:nvPr/>
          </p:nvSpPr>
          <p:spPr bwMode="auto">
            <a:xfrm>
              <a:off x="187325" y="7407275"/>
              <a:ext cx="80963" cy="68263"/>
            </a:xfrm>
            <a:custGeom>
              <a:avLst/>
              <a:gdLst>
                <a:gd name="T0" fmla="*/ 0 w 51"/>
                <a:gd name="T1" fmla="*/ 43 h 43"/>
                <a:gd name="T2" fmla="*/ 29 w 51"/>
                <a:gd name="T3" fmla="*/ 8 h 43"/>
                <a:gd name="T4" fmla="*/ 51 w 51"/>
                <a:gd name="T5" fmla="*/ 0 h 43"/>
                <a:gd name="T6" fmla="*/ 37 w 51"/>
                <a:gd name="T7" fmla="*/ 19 h 43"/>
                <a:gd name="T8" fmla="*/ 0 w 51"/>
                <a:gd name="T9" fmla="*/ 41 h 43"/>
                <a:gd name="T10" fmla="*/ 0 w 51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3">
                  <a:moveTo>
                    <a:pt x="0" y="43"/>
                  </a:moveTo>
                  <a:lnTo>
                    <a:pt x="29" y="8"/>
                  </a:lnTo>
                  <a:lnTo>
                    <a:pt x="51" y="0"/>
                  </a:lnTo>
                  <a:lnTo>
                    <a:pt x="37" y="19"/>
                  </a:lnTo>
                  <a:lnTo>
                    <a:pt x="0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61" name="Freeform 295"/>
            <p:cNvSpPr/>
            <p:nvPr/>
          </p:nvSpPr>
          <p:spPr bwMode="auto">
            <a:xfrm>
              <a:off x="187325" y="7407275"/>
              <a:ext cx="80963" cy="68263"/>
            </a:xfrm>
            <a:custGeom>
              <a:avLst/>
              <a:gdLst>
                <a:gd name="T0" fmla="*/ 0 w 51"/>
                <a:gd name="T1" fmla="*/ 43 h 43"/>
                <a:gd name="T2" fmla="*/ 29 w 51"/>
                <a:gd name="T3" fmla="*/ 8 h 43"/>
                <a:gd name="T4" fmla="*/ 51 w 51"/>
                <a:gd name="T5" fmla="*/ 0 h 43"/>
                <a:gd name="T6" fmla="*/ 37 w 51"/>
                <a:gd name="T7" fmla="*/ 19 h 43"/>
                <a:gd name="T8" fmla="*/ 0 w 51"/>
                <a:gd name="T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3">
                  <a:moveTo>
                    <a:pt x="0" y="43"/>
                  </a:moveTo>
                  <a:lnTo>
                    <a:pt x="29" y="8"/>
                  </a:lnTo>
                  <a:lnTo>
                    <a:pt x="51" y="0"/>
                  </a:lnTo>
                  <a:lnTo>
                    <a:pt x="37" y="19"/>
                  </a:lnTo>
                  <a:lnTo>
                    <a:pt x="0" y="41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62" name="Freeform 296"/>
            <p:cNvSpPr/>
            <p:nvPr/>
          </p:nvSpPr>
          <p:spPr bwMode="auto">
            <a:xfrm>
              <a:off x="187325" y="7467600"/>
              <a:ext cx="58738" cy="106363"/>
            </a:xfrm>
            <a:custGeom>
              <a:avLst/>
              <a:gdLst>
                <a:gd name="T0" fmla="*/ 0 w 37"/>
                <a:gd name="T1" fmla="*/ 0 h 67"/>
                <a:gd name="T2" fmla="*/ 35 w 37"/>
                <a:gd name="T3" fmla="*/ 40 h 67"/>
                <a:gd name="T4" fmla="*/ 37 w 37"/>
                <a:gd name="T5" fmla="*/ 67 h 67"/>
                <a:gd name="T6" fmla="*/ 19 w 37"/>
                <a:gd name="T7" fmla="*/ 45 h 67"/>
                <a:gd name="T8" fmla="*/ 0 w 3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5" y="40"/>
                  </a:lnTo>
                  <a:lnTo>
                    <a:pt x="37" y="67"/>
                  </a:lnTo>
                  <a:lnTo>
                    <a:pt x="1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63" name="Freeform 297"/>
            <p:cNvSpPr/>
            <p:nvPr/>
          </p:nvSpPr>
          <p:spPr bwMode="auto">
            <a:xfrm>
              <a:off x="187325" y="7467600"/>
              <a:ext cx="58738" cy="106363"/>
            </a:xfrm>
            <a:custGeom>
              <a:avLst/>
              <a:gdLst>
                <a:gd name="T0" fmla="*/ 0 w 37"/>
                <a:gd name="T1" fmla="*/ 0 h 67"/>
                <a:gd name="T2" fmla="*/ 35 w 37"/>
                <a:gd name="T3" fmla="*/ 40 h 67"/>
                <a:gd name="T4" fmla="*/ 37 w 37"/>
                <a:gd name="T5" fmla="*/ 67 h 67"/>
                <a:gd name="T6" fmla="*/ 19 w 37"/>
                <a:gd name="T7" fmla="*/ 45 h 67"/>
                <a:gd name="T8" fmla="*/ 0 w 3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5" y="40"/>
                  </a:lnTo>
                  <a:lnTo>
                    <a:pt x="37" y="67"/>
                  </a:lnTo>
                  <a:lnTo>
                    <a:pt x="19" y="45"/>
                  </a:lnTo>
                  <a:lnTo>
                    <a:pt x="0" y="0"/>
                  </a:ln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64" name="Freeform 298"/>
            <p:cNvSpPr/>
            <p:nvPr/>
          </p:nvSpPr>
          <p:spPr bwMode="auto">
            <a:xfrm>
              <a:off x="169862" y="7458075"/>
              <a:ext cx="34925" cy="30163"/>
            </a:xfrm>
            <a:custGeom>
              <a:avLst/>
              <a:gdLst>
                <a:gd name="T0" fmla="*/ 0 w 8"/>
                <a:gd name="T1" fmla="*/ 3 h 7"/>
                <a:gd name="T2" fmla="*/ 2 w 8"/>
                <a:gd name="T3" fmla="*/ 0 h 7"/>
                <a:gd name="T4" fmla="*/ 4 w 8"/>
                <a:gd name="T5" fmla="*/ 0 h 7"/>
                <a:gd name="T6" fmla="*/ 7 w 8"/>
                <a:gd name="T7" fmla="*/ 3 h 7"/>
                <a:gd name="T8" fmla="*/ 6 w 8"/>
                <a:gd name="T9" fmla="*/ 7 h 7"/>
                <a:gd name="T10" fmla="*/ 1 w 8"/>
                <a:gd name="T11" fmla="*/ 6 h 7"/>
                <a:gd name="T12" fmla="*/ 0 w 8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4" y="7"/>
                    <a:pt x="2" y="7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pic>
        <p:nvPicPr>
          <p:cNvPr id="2097160" name="图片 4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470" y="5514946"/>
            <a:ext cx="1101807" cy="665324"/>
          </a:xfrm>
          <a:prstGeom prst="rect">
            <a:avLst/>
          </a:prstGeom>
        </p:spPr>
      </p:pic>
      <p:sp>
        <p:nvSpPr>
          <p:cNvPr id="1049165" name="文本框 492" descr="#"/>
          <p:cNvSpPr txBox="1"/>
          <p:nvPr/>
        </p:nvSpPr>
        <p:spPr>
          <a:xfrm>
            <a:off x="2157398" y="1604137"/>
            <a:ext cx="686625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第十一章</a:t>
            </a: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语调</a:t>
            </a:r>
            <a:endParaRPr lang="zh-CN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66" name="文本框 493" descr="#"/>
          <p:cNvSpPr txBox="1"/>
          <p:nvPr/>
        </p:nvSpPr>
        <p:spPr>
          <a:xfrm>
            <a:off x="4204615" y="3230880"/>
            <a:ext cx="3268345" cy="70675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INTONATION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29" name="直接连接符 494"/>
          <p:cNvCxnSpPr/>
          <p:nvPr/>
        </p:nvCxnSpPr>
        <p:spPr>
          <a:xfrm>
            <a:off x="2929027" y="2825496"/>
            <a:ext cx="6318096" cy="0"/>
          </a:xfrm>
          <a:prstGeom prst="line">
            <a:avLst/>
          </a:prstGeom>
          <a:ln>
            <a:solidFill>
              <a:srgbClr val="411A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498"/>
          <p:cNvGrpSpPr/>
          <p:nvPr/>
        </p:nvGrpSpPr>
        <p:grpSpPr>
          <a:xfrm>
            <a:off x="30725" y="6073213"/>
            <a:ext cx="12136987" cy="616208"/>
            <a:chOff x="755650" y="6002338"/>
            <a:chExt cx="10912476" cy="554038"/>
          </a:xfrm>
        </p:grpSpPr>
        <p:sp>
          <p:nvSpPr>
            <p:cNvPr id="1049167" name="Freeform 6"/>
            <p:cNvSpPr/>
            <p:nvPr/>
          </p:nvSpPr>
          <p:spPr bwMode="auto">
            <a:xfrm>
              <a:off x="11256963" y="6200775"/>
              <a:ext cx="411163" cy="138113"/>
            </a:xfrm>
            <a:custGeom>
              <a:avLst/>
              <a:gdLst>
                <a:gd name="T0" fmla="*/ 163 w 163"/>
                <a:gd name="T1" fmla="*/ 28 h 55"/>
                <a:gd name="T2" fmla="*/ 129 w 163"/>
                <a:gd name="T3" fmla="*/ 55 h 55"/>
                <a:gd name="T4" fmla="*/ 19 w 163"/>
                <a:gd name="T5" fmla="*/ 55 h 55"/>
                <a:gd name="T6" fmla="*/ 0 w 163"/>
                <a:gd name="T7" fmla="*/ 28 h 55"/>
                <a:gd name="T8" fmla="*/ 0 w 163"/>
                <a:gd name="T9" fmla="*/ 28 h 55"/>
                <a:gd name="T10" fmla="*/ 19 w 163"/>
                <a:gd name="T11" fmla="*/ 0 h 55"/>
                <a:gd name="T12" fmla="*/ 129 w 163"/>
                <a:gd name="T13" fmla="*/ 0 h 55"/>
                <a:gd name="T14" fmla="*/ 163 w 163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55">
                  <a:moveTo>
                    <a:pt x="163" y="28"/>
                  </a:moveTo>
                  <a:cubicBezTo>
                    <a:pt x="163" y="43"/>
                    <a:pt x="139" y="55"/>
                    <a:pt x="12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63" y="13"/>
                    <a:pt x="163" y="28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68" name="Freeform 7"/>
            <p:cNvSpPr/>
            <p:nvPr/>
          </p:nvSpPr>
          <p:spPr bwMode="auto">
            <a:xfrm>
              <a:off x="11256963" y="6200775"/>
              <a:ext cx="411163" cy="138113"/>
            </a:xfrm>
            <a:custGeom>
              <a:avLst/>
              <a:gdLst>
                <a:gd name="T0" fmla="*/ 163 w 163"/>
                <a:gd name="T1" fmla="*/ 28 h 55"/>
                <a:gd name="T2" fmla="*/ 129 w 163"/>
                <a:gd name="T3" fmla="*/ 55 h 55"/>
                <a:gd name="T4" fmla="*/ 19 w 163"/>
                <a:gd name="T5" fmla="*/ 55 h 55"/>
                <a:gd name="T6" fmla="*/ 0 w 163"/>
                <a:gd name="T7" fmla="*/ 28 h 55"/>
                <a:gd name="T8" fmla="*/ 0 w 163"/>
                <a:gd name="T9" fmla="*/ 28 h 55"/>
                <a:gd name="T10" fmla="*/ 19 w 163"/>
                <a:gd name="T11" fmla="*/ 0 h 55"/>
                <a:gd name="T12" fmla="*/ 129 w 163"/>
                <a:gd name="T13" fmla="*/ 0 h 55"/>
                <a:gd name="T14" fmla="*/ 163 w 163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55">
                  <a:moveTo>
                    <a:pt x="163" y="28"/>
                  </a:moveTo>
                  <a:cubicBezTo>
                    <a:pt x="163" y="43"/>
                    <a:pt x="139" y="55"/>
                    <a:pt x="12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63" y="13"/>
                    <a:pt x="163" y="28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69" name="Freeform 8"/>
            <p:cNvSpPr/>
            <p:nvPr/>
          </p:nvSpPr>
          <p:spPr bwMode="auto">
            <a:xfrm>
              <a:off x="10833100" y="6002338"/>
              <a:ext cx="733425" cy="554038"/>
            </a:xfrm>
            <a:custGeom>
              <a:avLst/>
              <a:gdLst>
                <a:gd name="T0" fmla="*/ 146 w 292"/>
                <a:gd name="T1" fmla="*/ 0 h 219"/>
                <a:gd name="T2" fmla="*/ 292 w 292"/>
                <a:gd name="T3" fmla="*/ 78 h 219"/>
                <a:gd name="T4" fmla="*/ 278 w 292"/>
                <a:gd name="T5" fmla="*/ 105 h 219"/>
                <a:gd name="T6" fmla="*/ 292 w 292"/>
                <a:gd name="T7" fmla="*/ 133 h 219"/>
                <a:gd name="T8" fmla="*/ 145 w 292"/>
                <a:gd name="T9" fmla="*/ 219 h 219"/>
                <a:gd name="T10" fmla="*/ 6 w 292"/>
                <a:gd name="T11" fmla="*/ 106 h 219"/>
                <a:gd name="T12" fmla="*/ 146 w 29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19">
                  <a:moveTo>
                    <a:pt x="146" y="0"/>
                  </a:move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78" y="92"/>
                    <a:pt x="278" y="105"/>
                  </a:cubicBezTo>
                  <a:cubicBezTo>
                    <a:pt x="278" y="118"/>
                    <a:pt x="292" y="133"/>
                    <a:pt x="292" y="133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45" y="219"/>
                    <a:pt x="0" y="202"/>
                    <a:pt x="6" y="106"/>
                  </a:cubicBezTo>
                  <a:cubicBezTo>
                    <a:pt x="12" y="9"/>
                    <a:pt x="146" y="0"/>
                    <a:pt x="146" y="0"/>
                  </a:cubicBez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0" name="Freeform 9"/>
            <p:cNvSpPr/>
            <p:nvPr/>
          </p:nvSpPr>
          <p:spPr bwMode="auto">
            <a:xfrm>
              <a:off x="10833100" y="6002338"/>
              <a:ext cx="733425" cy="554038"/>
            </a:xfrm>
            <a:custGeom>
              <a:avLst/>
              <a:gdLst>
                <a:gd name="T0" fmla="*/ 146 w 292"/>
                <a:gd name="T1" fmla="*/ 0 h 219"/>
                <a:gd name="T2" fmla="*/ 292 w 292"/>
                <a:gd name="T3" fmla="*/ 78 h 219"/>
                <a:gd name="T4" fmla="*/ 278 w 292"/>
                <a:gd name="T5" fmla="*/ 105 h 219"/>
                <a:gd name="T6" fmla="*/ 292 w 292"/>
                <a:gd name="T7" fmla="*/ 133 h 219"/>
                <a:gd name="T8" fmla="*/ 145 w 292"/>
                <a:gd name="T9" fmla="*/ 219 h 219"/>
                <a:gd name="T10" fmla="*/ 6 w 292"/>
                <a:gd name="T11" fmla="*/ 106 h 219"/>
                <a:gd name="T12" fmla="*/ 146 w 29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19">
                  <a:moveTo>
                    <a:pt x="146" y="0"/>
                  </a:move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78" y="92"/>
                    <a:pt x="278" y="105"/>
                  </a:cubicBezTo>
                  <a:cubicBezTo>
                    <a:pt x="278" y="118"/>
                    <a:pt x="292" y="133"/>
                    <a:pt x="292" y="133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45" y="219"/>
                    <a:pt x="0" y="202"/>
                    <a:pt x="6" y="106"/>
                  </a:cubicBezTo>
                  <a:cubicBezTo>
                    <a:pt x="12" y="9"/>
                    <a:pt x="146" y="0"/>
                    <a:pt x="146" y="0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1" name="Freeform 10"/>
            <p:cNvSpPr/>
            <p:nvPr/>
          </p:nvSpPr>
          <p:spPr bwMode="auto">
            <a:xfrm>
              <a:off x="755650" y="6002338"/>
              <a:ext cx="10444163" cy="554038"/>
            </a:xfrm>
            <a:custGeom>
              <a:avLst/>
              <a:gdLst>
                <a:gd name="T0" fmla="*/ 4083 w 4153"/>
                <a:gd name="T1" fmla="*/ 55 h 219"/>
                <a:gd name="T2" fmla="*/ 4153 w 4153"/>
                <a:gd name="T3" fmla="*/ 115 h 219"/>
                <a:gd name="T4" fmla="*/ 4083 w 4153"/>
                <a:gd name="T5" fmla="*/ 167 h 219"/>
                <a:gd name="T6" fmla="*/ 4153 w 4153"/>
                <a:gd name="T7" fmla="*/ 219 h 219"/>
                <a:gd name="T8" fmla="*/ 88 w 4153"/>
                <a:gd name="T9" fmla="*/ 219 h 219"/>
                <a:gd name="T10" fmla="*/ 0 w 4153"/>
                <a:gd name="T11" fmla="*/ 109 h 219"/>
                <a:gd name="T12" fmla="*/ 0 w 4153"/>
                <a:gd name="T13" fmla="*/ 109 h 219"/>
                <a:gd name="T14" fmla="*/ 88 w 4153"/>
                <a:gd name="T15" fmla="*/ 0 h 219"/>
                <a:gd name="T16" fmla="*/ 4153 w 4153"/>
                <a:gd name="T17" fmla="*/ 0 h 219"/>
                <a:gd name="T18" fmla="*/ 4083 w 4153"/>
                <a:gd name="T19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3" h="219">
                  <a:moveTo>
                    <a:pt x="4083" y="55"/>
                  </a:moveTo>
                  <a:cubicBezTo>
                    <a:pt x="4083" y="73"/>
                    <a:pt x="4153" y="94"/>
                    <a:pt x="4153" y="115"/>
                  </a:cubicBezTo>
                  <a:cubicBezTo>
                    <a:pt x="4153" y="133"/>
                    <a:pt x="4083" y="151"/>
                    <a:pt x="4083" y="167"/>
                  </a:cubicBezTo>
                  <a:cubicBezTo>
                    <a:pt x="4083" y="197"/>
                    <a:pt x="4153" y="219"/>
                    <a:pt x="4153" y="21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40" y="219"/>
                    <a:pt x="0" y="170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0" y="0"/>
                    <a:pt x="88" y="0"/>
                  </a:cubicBezTo>
                  <a:cubicBezTo>
                    <a:pt x="4153" y="0"/>
                    <a:pt x="4153" y="0"/>
                    <a:pt x="4153" y="0"/>
                  </a:cubicBezTo>
                  <a:cubicBezTo>
                    <a:pt x="4153" y="0"/>
                    <a:pt x="4083" y="23"/>
                    <a:pt x="4083" y="55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2" name="Freeform 11"/>
            <p:cNvSpPr/>
            <p:nvPr/>
          </p:nvSpPr>
          <p:spPr bwMode="auto">
            <a:xfrm>
              <a:off x="777875" y="6002338"/>
              <a:ext cx="10421938" cy="153988"/>
            </a:xfrm>
            <a:custGeom>
              <a:avLst/>
              <a:gdLst>
                <a:gd name="T0" fmla="*/ 4074 w 4144"/>
                <a:gd name="T1" fmla="*/ 55 h 61"/>
                <a:gd name="T2" fmla="*/ 4144 w 4144"/>
                <a:gd name="T3" fmla="*/ 0 h 61"/>
                <a:gd name="T4" fmla="*/ 79 w 4144"/>
                <a:gd name="T5" fmla="*/ 0 h 61"/>
                <a:gd name="T6" fmla="*/ 0 w 4144"/>
                <a:gd name="T7" fmla="*/ 61 h 61"/>
                <a:gd name="T8" fmla="*/ 4077 w 4144"/>
                <a:gd name="T9" fmla="*/ 61 h 61"/>
                <a:gd name="T10" fmla="*/ 4074 w 4144"/>
                <a:gd name="T11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4" h="61">
                  <a:moveTo>
                    <a:pt x="4074" y="55"/>
                  </a:moveTo>
                  <a:cubicBezTo>
                    <a:pt x="4074" y="23"/>
                    <a:pt x="4144" y="0"/>
                    <a:pt x="414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4" y="0"/>
                    <a:pt x="15" y="25"/>
                    <a:pt x="0" y="61"/>
                  </a:cubicBezTo>
                  <a:cubicBezTo>
                    <a:pt x="4077" y="61"/>
                    <a:pt x="4077" y="61"/>
                    <a:pt x="4077" y="61"/>
                  </a:cubicBezTo>
                  <a:cubicBezTo>
                    <a:pt x="4075" y="59"/>
                    <a:pt x="4074" y="57"/>
                    <a:pt x="4074" y="55"/>
                  </a:cubicBezTo>
                  <a:close/>
                </a:path>
              </a:pathLst>
            </a:custGeom>
            <a:solidFill>
              <a:srgbClr val="FC74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3" name="Freeform 12"/>
            <p:cNvSpPr/>
            <p:nvPr/>
          </p:nvSpPr>
          <p:spPr bwMode="auto">
            <a:xfrm>
              <a:off x="769938" y="6375400"/>
              <a:ext cx="10429875" cy="180975"/>
            </a:xfrm>
            <a:custGeom>
              <a:avLst/>
              <a:gdLst>
                <a:gd name="T0" fmla="*/ 4102 w 4147"/>
                <a:gd name="T1" fmla="*/ 0 h 72"/>
                <a:gd name="T2" fmla="*/ 0 w 4147"/>
                <a:gd name="T3" fmla="*/ 0 h 72"/>
                <a:gd name="T4" fmla="*/ 82 w 4147"/>
                <a:gd name="T5" fmla="*/ 72 h 72"/>
                <a:gd name="T6" fmla="*/ 4147 w 4147"/>
                <a:gd name="T7" fmla="*/ 72 h 72"/>
                <a:gd name="T8" fmla="*/ 4077 w 4147"/>
                <a:gd name="T9" fmla="*/ 20 h 72"/>
                <a:gd name="T10" fmla="*/ 4102 w 414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7" h="72">
                  <a:moveTo>
                    <a:pt x="4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42"/>
                    <a:pt x="44" y="72"/>
                    <a:pt x="82" y="72"/>
                  </a:cubicBezTo>
                  <a:cubicBezTo>
                    <a:pt x="4147" y="72"/>
                    <a:pt x="4147" y="72"/>
                    <a:pt x="4147" y="72"/>
                  </a:cubicBezTo>
                  <a:cubicBezTo>
                    <a:pt x="4147" y="72"/>
                    <a:pt x="4077" y="50"/>
                    <a:pt x="4077" y="20"/>
                  </a:cubicBezTo>
                  <a:cubicBezTo>
                    <a:pt x="4077" y="14"/>
                    <a:pt x="4088" y="7"/>
                    <a:pt x="4102" y="0"/>
                  </a:cubicBezTo>
                  <a:close/>
                </a:path>
              </a:pathLst>
            </a:custGeom>
            <a:solidFill>
              <a:srgbClr val="ABC9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4" name="Freeform 13"/>
            <p:cNvSpPr/>
            <p:nvPr/>
          </p:nvSpPr>
          <p:spPr bwMode="auto">
            <a:xfrm>
              <a:off x="755650" y="6002338"/>
              <a:ext cx="10444163" cy="554038"/>
            </a:xfrm>
            <a:custGeom>
              <a:avLst/>
              <a:gdLst>
                <a:gd name="T0" fmla="*/ 4083 w 4153"/>
                <a:gd name="T1" fmla="*/ 55 h 219"/>
                <a:gd name="T2" fmla="*/ 4153 w 4153"/>
                <a:gd name="T3" fmla="*/ 115 h 219"/>
                <a:gd name="T4" fmla="*/ 4083 w 4153"/>
                <a:gd name="T5" fmla="*/ 167 h 219"/>
                <a:gd name="T6" fmla="*/ 4149 w 4153"/>
                <a:gd name="T7" fmla="*/ 219 h 219"/>
                <a:gd name="T8" fmla="*/ 84 w 4153"/>
                <a:gd name="T9" fmla="*/ 219 h 219"/>
                <a:gd name="T10" fmla="*/ 0 w 4153"/>
                <a:gd name="T11" fmla="*/ 109 h 219"/>
                <a:gd name="T12" fmla="*/ 0 w 4153"/>
                <a:gd name="T13" fmla="*/ 109 h 219"/>
                <a:gd name="T14" fmla="*/ 88 w 4153"/>
                <a:gd name="T15" fmla="*/ 0 h 219"/>
                <a:gd name="T16" fmla="*/ 4153 w 4153"/>
                <a:gd name="T17" fmla="*/ 0 h 219"/>
                <a:gd name="T18" fmla="*/ 4083 w 4153"/>
                <a:gd name="T19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3" h="219">
                  <a:moveTo>
                    <a:pt x="4083" y="55"/>
                  </a:moveTo>
                  <a:cubicBezTo>
                    <a:pt x="4083" y="73"/>
                    <a:pt x="4153" y="94"/>
                    <a:pt x="4153" y="115"/>
                  </a:cubicBezTo>
                  <a:cubicBezTo>
                    <a:pt x="4153" y="133"/>
                    <a:pt x="4083" y="151"/>
                    <a:pt x="4083" y="167"/>
                  </a:cubicBezTo>
                  <a:cubicBezTo>
                    <a:pt x="4083" y="197"/>
                    <a:pt x="4153" y="219"/>
                    <a:pt x="4149" y="21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40" y="219"/>
                    <a:pt x="0" y="170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0" y="0"/>
                    <a:pt x="88" y="0"/>
                  </a:cubicBezTo>
                  <a:cubicBezTo>
                    <a:pt x="4153" y="0"/>
                    <a:pt x="4153" y="0"/>
                    <a:pt x="4153" y="0"/>
                  </a:cubicBezTo>
                  <a:cubicBezTo>
                    <a:pt x="4153" y="0"/>
                    <a:pt x="4083" y="23"/>
                    <a:pt x="4083" y="55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65" grpId="0"/>
      <p:bldP spid="10491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2097152"/>
          <p:cNvPicPr/>
          <p:nvPr/>
        </p:nvPicPr>
        <p:blipFill>
          <a:blip r:embed="rId1"/>
          <a:stretch>
            <a:fillRect/>
          </a:stretch>
        </p:blipFill>
        <p:spPr>
          <a:xfrm>
            <a:off x="4462667" y="0"/>
            <a:ext cx="6891133" cy="6858000"/>
          </a:xfrm>
          <a:prstGeom prst="rect">
            <a:avLst/>
          </a:prstGeom>
        </p:spPr>
      </p:pic>
      <p:sp>
        <p:nvSpPr>
          <p:cNvPr id="1048775" name="标题 104877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说</a:t>
            </a:r>
            <a:endParaRPr lang="en-US"/>
          </a:p>
        </p:txBody>
      </p:sp>
      <p:sp>
        <p:nvSpPr>
          <p:cNvPr id="1048776" name="内容占位符 1048775"/>
          <p:cNvSpPr>
            <a:spLocks noGrp="1"/>
          </p:cNvSpPr>
          <p:nvPr>
            <p:ph idx="1"/>
          </p:nvPr>
        </p:nvSpPr>
        <p:spPr>
          <a:xfrm>
            <a:off x="1439842" y="1455599"/>
            <a:ext cx="10515600" cy="4351338"/>
          </a:xfrm>
        </p:spPr>
        <p:txBody>
          <a:bodyPr/>
          <a:p>
            <a:r>
              <a:rPr lang="en-US" altLang="en-US"/>
              <a:t>Which  shirt  do  you  like ?</a:t>
            </a:r>
            <a:endParaRPr lang="en-US"/>
          </a:p>
          <a:p>
            <a:r>
              <a:rPr lang="en-US" altLang="en-US"/>
              <a:t> Must  we  wash  our  clothes  now ?</a:t>
            </a:r>
            <a:endParaRPr lang="en-US"/>
          </a:p>
          <a:p>
            <a:r>
              <a:rPr lang="en-US" altLang="en-US"/>
              <a:t> Put  on  your  coat.</a:t>
            </a:r>
            <a:endParaRPr lang="en-US"/>
          </a:p>
          <a:p>
            <a:r>
              <a:rPr lang="en-US" altLang="en-US"/>
              <a:t> How  beautiful  the  flowers  are !</a:t>
            </a:r>
            <a:endParaRPr lang="en-US"/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2300"/>
            <a:ext cx="12192000" cy="4353400"/>
          </a:xfrm>
          <a:prstGeom prst="rect">
            <a:avLst/>
          </a:prstGeom>
        </p:spPr>
      </p:pic>
      <p:cxnSp>
        <p:nvCxnSpPr>
          <p:cNvPr id="3145728" name="直接连接符 4"/>
          <p:cNvCxnSpPr/>
          <p:nvPr/>
        </p:nvCxnSpPr>
        <p:spPr>
          <a:xfrm>
            <a:off x="4453000" y="3703611"/>
            <a:ext cx="331304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6" name="矩形 6"/>
          <p:cNvSpPr/>
          <p:nvPr/>
        </p:nvSpPr>
        <p:spPr>
          <a:xfrm>
            <a:off x="4113083" y="2514726"/>
            <a:ext cx="3997545" cy="17644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7" name="组合 8"/>
          <p:cNvGrpSpPr/>
          <p:nvPr/>
        </p:nvGrpSpPr>
        <p:grpSpPr>
          <a:xfrm>
            <a:off x="557769" y="498705"/>
            <a:ext cx="1298575" cy="1270000"/>
            <a:chOff x="604838" y="446088"/>
            <a:chExt cx="1298575" cy="1270000"/>
          </a:xfrm>
        </p:grpSpPr>
        <p:sp>
          <p:nvSpPr>
            <p:cNvPr id="1048587" name="Freeform 5"/>
            <p:cNvSpPr/>
            <p:nvPr/>
          </p:nvSpPr>
          <p:spPr bwMode="auto">
            <a:xfrm>
              <a:off x="1566863" y="569913"/>
              <a:ext cx="153987" cy="230188"/>
            </a:xfrm>
            <a:custGeom>
              <a:avLst/>
              <a:gdLst>
                <a:gd name="T0" fmla="*/ 33 w 36"/>
                <a:gd name="T1" fmla="*/ 23 h 54"/>
                <a:gd name="T2" fmla="*/ 17 w 36"/>
                <a:gd name="T3" fmla="*/ 50 h 54"/>
                <a:gd name="T4" fmla="*/ 2 w 36"/>
                <a:gd name="T5" fmla="*/ 41 h 54"/>
                <a:gd name="T6" fmla="*/ 17 w 36"/>
                <a:gd name="T7" fmla="*/ 4 h 54"/>
                <a:gd name="T8" fmla="*/ 32 w 36"/>
                <a:gd name="T9" fmla="*/ 5 h 54"/>
                <a:gd name="T10" fmla="*/ 33 w 36"/>
                <a:gd name="T11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4">
                  <a:moveTo>
                    <a:pt x="33" y="23"/>
                  </a:moveTo>
                  <a:cubicBezTo>
                    <a:pt x="31" y="32"/>
                    <a:pt x="26" y="46"/>
                    <a:pt x="17" y="50"/>
                  </a:cubicBezTo>
                  <a:cubicBezTo>
                    <a:pt x="10" y="54"/>
                    <a:pt x="4" y="48"/>
                    <a:pt x="2" y="41"/>
                  </a:cubicBezTo>
                  <a:cubicBezTo>
                    <a:pt x="0" y="30"/>
                    <a:pt x="8" y="11"/>
                    <a:pt x="17" y="4"/>
                  </a:cubicBezTo>
                  <a:cubicBezTo>
                    <a:pt x="22" y="0"/>
                    <a:pt x="28" y="0"/>
                    <a:pt x="32" y="5"/>
                  </a:cubicBezTo>
                  <a:cubicBezTo>
                    <a:pt x="36" y="10"/>
                    <a:pt x="34" y="17"/>
                    <a:pt x="33" y="23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88" name="Freeform 6"/>
            <p:cNvSpPr/>
            <p:nvPr/>
          </p:nvSpPr>
          <p:spPr bwMode="auto">
            <a:xfrm>
              <a:off x="1566863" y="565150"/>
              <a:ext cx="157162" cy="231775"/>
            </a:xfrm>
            <a:custGeom>
              <a:avLst/>
              <a:gdLst>
                <a:gd name="T0" fmla="*/ 33 w 37"/>
                <a:gd name="T1" fmla="*/ 24 h 54"/>
                <a:gd name="T2" fmla="*/ 31 w 37"/>
                <a:gd name="T3" fmla="*/ 24 h 54"/>
                <a:gd name="T4" fmla="*/ 26 w 37"/>
                <a:gd name="T5" fmla="*/ 39 h 54"/>
                <a:gd name="T6" fmla="*/ 16 w 37"/>
                <a:gd name="T7" fmla="*/ 49 h 54"/>
                <a:gd name="T8" fmla="*/ 12 w 37"/>
                <a:gd name="T9" fmla="*/ 50 h 54"/>
                <a:gd name="T10" fmla="*/ 7 w 37"/>
                <a:gd name="T11" fmla="*/ 48 h 54"/>
                <a:gd name="T12" fmla="*/ 4 w 37"/>
                <a:gd name="T13" fmla="*/ 42 h 54"/>
                <a:gd name="T14" fmla="*/ 4 w 37"/>
                <a:gd name="T15" fmla="*/ 38 h 54"/>
                <a:gd name="T16" fmla="*/ 8 w 37"/>
                <a:gd name="T17" fmla="*/ 20 h 54"/>
                <a:gd name="T18" fmla="*/ 18 w 37"/>
                <a:gd name="T19" fmla="*/ 7 h 54"/>
                <a:gd name="T20" fmla="*/ 24 w 37"/>
                <a:gd name="T21" fmla="*/ 4 h 54"/>
                <a:gd name="T22" fmla="*/ 30 w 37"/>
                <a:gd name="T23" fmla="*/ 7 h 54"/>
                <a:gd name="T24" fmla="*/ 33 w 37"/>
                <a:gd name="T25" fmla="*/ 14 h 54"/>
                <a:gd name="T26" fmla="*/ 31 w 37"/>
                <a:gd name="T27" fmla="*/ 24 h 54"/>
                <a:gd name="T28" fmla="*/ 33 w 37"/>
                <a:gd name="T29" fmla="*/ 24 h 54"/>
                <a:gd name="T30" fmla="*/ 35 w 37"/>
                <a:gd name="T31" fmla="*/ 25 h 54"/>
                <a:gd name="T32" fmla="*/ 37 w 37"/>
                <a:gd name="T33" fmla="*/ 14 h 54"/>
                <a:gd name="T34" fmla="*/ 33 w 37"/>
                <a:gd name="T35" fmla="*/ 5 h 54"/>
                <a:gd name="T36" fmla="*/ 24 w 37"/>
                <a:gd name="T37" fmla="*/ 0 h 54"/>
                <a:gd name="T38" fmla="*/ 16 w 37"/>
                <a:gd name="T39" fmla="*/ 3 h 54"/>
                <a:gd name="T40" fmla="*/ 5 w 37"/>
                <a:gd name="T41" fmla="*/ 19 h 54"/>
                <a:gd name="T42" fmla="*/ 0 w 37"/>
                <a:gd name="T43" fmla="*/ 38 h 54"/>
                <a:gd name="T44" fmla="*/ 1 w 37"/>
                <a:gd name="T45" fmla="*/ 43 h 54"/>
                <a:gd name="T46" fmla="*/ 4 w 37"/>
                <a:gd name="T47" fmla="*/ 51 h 54"/>
                <a:gd name="T48" fmla="*/ 12 w 37"/>
                <a:gd name="T49" fmla="*/ 54 h 54"/>
                <a:gd name="T50" fmla="*/ 18 w 37"/>
                <a:gd name="T51" fmla="*/ 53 h 54"/>
                <a:gd name="T52" fmla="*/ 29 w 37"/>
                <a:gd name="T53" fmla="*/ 40 h 54"/>
                <a:gd name="T54" fmla="*/ 35 w 37"/>
                <a:gd name="T55" fmla="*/ 25 h 54"/>
                <a:gd name="T56" fmla="*/ 33 w 37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54">
                  <a:moveTo>
                    <a:pt x="33" y="24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0" y="28"/>
                    <a:pt x="29" y="34"/>
                    <a:pt x="26" y="39"/>
                  </a:cubicBezTo>
                  <a:cubicBezTo>
                    <a:pt x="23" y="43"/>
                    <a:pt x="20" y="47"/>
                    <a:pt x="16" y="49"/>
                  </a:cubicBezTo>
                  <a:cubicBezTo>
                    <a:pt x="15" y="50"/>
                    <a:pt x="13" y="50"/>
                    <a:pt x="12" y="50"/>
                  </a:cubicBezTo>
                  <a:cubicBezTo>
                    <a:pt x="10" y="50"/>
                    <a:pt x="9" y="50"/>
                    <a:pt x="7" y="48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1"/>
                    <a:pt x="4" y="39"/>
                    <a:pt x="4" y="38"/>
                  </a:cubicBezTo>
                  <a:cubicBezTo>
                    <a:pt x="4" y="33"/>
                    <a:pt x="6" y="26"/>
                    <a:pt x="8" y="20"/>
                  </a:cubicBezTo>
                  <a:cubicBezTo>
                    <a:pt x="11" y="15"/>
                    <a:pt x="14" y="9"/>
                    <a:pt x="18" y="7"/>
                  </a:cubicBezTo>
                  <a:cubicBezTo>
                    <a:pt x="20" y="5"/>
                    <a:pt x="22" y="4"/>
                    <a:pt x="24" y="4"/>
                  </a:cubicBezTo>
                  <a:cubicBezTo>
                    <a:pt x="27" y="4"/>
                    <a:pt x="28" y="5"/>
                    <a:pt x="30" y="7"/>
                  </a:cubicBezTo>
                  <a:cubicBezTo>
                    <a:pt x="32" y="9"/>
                    <a:pt x="33" y="11"/>
                    <a:pt x="33" y="14"/>
                  </a:cubicBezTo>
                  <a:cubicBezTo>
                    <a:pt x="33" y="17"/>
                    <a:pt x="32" y="21"/>
                    <a:pt x="31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2"/>
                    <a:pt x="37" y="18"/>
                    <a:pt x="37" y="14"/>
                  </a:cubicBezTo>
                  <a:cubicBezTo>
                    <a:pt x="37" y="11"/>
                    <a:pt x="36" y="7"/>
                    <a:pt x="33" y="5"/>
                  </a:cubicBezTo>
                  <a:cubicBezTo>
                    <a:pt x="31" y="2"/>
                    <a:pt x="28" y="0"/>
                    <a:pt x="24" y="0"/>
                  </a:cubicBezTo>
                  <a:cubicBezTo>
                    <a:pt x="21" y="0"/>
                    <a:pt x="18" y="1"/>
                    <a:pt x="16" y="3"/>
                  </a:cubicBezTo>
                  <a:cubicBezTo>
                    <a:pt x="11" y="7"/>
                    <a:pt x="7" y="12"/>
                    <a:pt x="5" y="19"/>
                  </a:cubicBezTo>
                  <a:cubicBezTo>
                    <a:pt x="2" y="25"/>
                    <a:pt x="0" y="32"/>
                    <a:pt x="0" y="38"/>
                  </a:cubicBezTo>
                  <a:cubicBezTo>
                    <a:pt x="0" y="40"/>
                    <a:pt x="0" y="41"/>
                    <a:pt x="1" y="43"/>
                  </a:cubicBezTo>
                  <a:cubicBezTo>
                    <a:pt x="1" y="46"/>
                    <a:pt x="2" y="49"/>
                    <a:pt x="4" y="51"/>
                  </a:cubicBezTo>
                  <a:cubicBezTo>
                    <a:pt x="6" y="53"/>
                    <a:pt x="9" y="54"/>
                    <a:pt x="12" y="54"/>
                  </a:cubicBezTo>
                  <a:cubicBezTo>
                    <a:pt x="14" y="54"/>
                    <a:pt x="16" y="54"/>
                    <a:pt x="18" y="53"/>
                  </a:cubicBezTo>
                  <a:cubicBezTo>
                    <a:pt x="23" y="50"/>
                    <a:pt x="27" y="46"/>
                    <a:pt x="29" y="40"/>
                  </a:cubicBezTo>
                  <a:cubicBezTo>
                    <a:pt x="32" y="35"/>
                    <a:pt x="34" y="30"/>
                    <a:pt x="35" y="2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89" name="Freeform 7"/>
            <p:cNvSpPr/>
            <p:nvPr/>
          </p:nvSpPr>
          <p:spPr bwMode="auto">
            <a:xfrm>
              <a:off x="1668463" y="966788"/>
              <a:ext cx="234950" cy="125413"/>
            </a:xfrm>
            <a:custGeom>
              <a:avLst/>
              <a:gdLst>
                <a:gd name="T0" fmla="*/ 6 w 55"/>
                <a:gd name="T1" fmla="*/ 5 h 29"/>
                <a:gd name="T2" fmla="*/ 23 w 55"/>
                <a:gd name="T3" fmla="*/ 2 h 29"/>
                <a:gd name="T4" fmla="*/ 39 w 55"/>
                <a:gd name="T5" fmla="*/ 2 h 29"/>
                <a:gd name="T6" fmla="*/ 39 w 55"/>
                <a:gd name="T7" fmla="*/ 23 h 29"/>
                <a:gd name="T8" fmla="*/ 14 w 55"/>
                <a:gd name="T9" fmla="*/ 28 h 29"/>
                <a:gd name="T10" fmla="*/ 2 w 55"/>
                <a:gd name="T11" fmla="*/ 11 h 29"/>
                <a:gd name="T12" fmla="*/ 18 w 55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9">
                  <a:moveTo>
                    <a:pt x="6" y="5"/>
                  </a:moveTo>
                  <a:cubicBezTo>
                    <a:pt x="11" y="6"/>
                    <a:pt x="18" y="2"/>
                    <a:pt x="23" y="2"/>
                  </a:cubicBezTo>
                  <a:cubicBezTo>
                    <a:pt x="29" y="1"/>
                    <a:pt x="34" y="0"/>
                    <a:pt x="39" y="2"/>
                  </a:cubicBezTo>
                  <a:cubicBezTo>
                    <a:pt x="55" y="5"/>
                    <a:pt x="53" y="18"/>
                    <a:pt x="39" y="23"/>
                  </a:cubicBezTo>
                  <a:cubicBezTo>
                    <a:pt x="32" y="26"/>
                    <a:pt x="21" y="29"/>
                    <a:pt x="14" y="28"/>
                  </a:cubicBezTo>
                  <a:cubicBezTo>
                    <a:pt x="7" y="27"/>
                    <a:pt x="0" y="18"/>
                    <a:pt x="2" y="11"/>
                  </a:cubicBezTo>
                  <a:cubicBezTo>
                    <a:pt x="4" y="6"/>
                    <a:pt x="14" y="0"/>
                    <a:pt x="18" y="1"/>
                  </a:cubicBezTo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0" name="Freeform 8"/>
            <p:cNvSpPr/>
            <p:nvPr/>
          </p:nvSpPr>
          <p:spPr bwMode="auto">
            <a:xfrm>
              <a:off x="1668463" y="963613"/>
              <a:ext cx="222250" cy="131763"/>
            </a:xfrm>
            <a:custGeom>
              <a:avLst/>
              <a:gdLst>
                <a:gd name="T0" fmla="*/ 6 w 52"/>
                <a:gd name="T1" fmla="*/ 8 h 31"/>
                <a:gd name="T2" fmla="*/ 7 w 52"/>
                <a:gd name="T3" fmla="*/ 8 h 31"/>
                <a:gd name="T4" fmla="*/ 15 w 52"/>
                <a:gd name="T5" fmla="*/ 7 h 31"/>
                <a:gd name="T6" fmla="*/ 23 w 52"/>
                <a:gd name="T7" fmla="*/ 5 h 31"/>
                <a:gd name="T8" fmla="*/ 33 w 52"/>
                <a:gd name="T9" fmla="*/ 4 h 31"/>
                <a:gd name="T10" fmla="*/ 39 w 52"/>
                <a:gd name="T11" fmla="*/ 4 h 31"/>
                <a:gd name="T12" fmla="*/ 39 w 52"/>
                <a:gd name="T13" fmla="*/ 4 h 31"/>
                <a:gd name="T14" fmla="*/ 46 w 52"/>
                <a:gd name="T15" fmla="*/ 8 h 31"/>
                <a:gd name="T16" fmla="*/ 48 w 52"/>
                <a:gd name="T17" fmla="*/ 12 h 31"/>
                <a:gd name="T18" fmla="*/ 46 w 52"/>
                <a:gd name="T19" fmla="*/ 18 h 31"/>
                <a:gd name="T20" fmla="*/ 38 w 52"/>
                <a:gd name="T21" fmla="*/ 22 h 31"/>
                <a:gd name="T22" fmla="*/ 17 w 52"/>
                <a:gd name="T23" fmla="*/ 27 h 31"/>
                <a:gd name="T24" fmla="*/ 14 w 52"/>
                <a:gd name="T25" fmla="*/ 27 h 31"/>
                <a:gd name="T26" fmla="*/ 14 w 52"/>
                <a:gd name="T27" fmla="*/ 27 h 31"/>
                <a:gd name="T28" fmla="*/ 7 w 52"/>
                <a:gd name="T29" fmla="*/ 23 h 31"/>
                <a:gd name="T30" fmla="*/ 4 w 52"/>
                <a:gd name="T31" fmla="*/ 14 h 31"/>
                <a:gd name="T32" fmla="*/ 4 w 52"/>
                <a:gd name="T33" fmla="*/ 12 h 31"/>
                <a:gd name="T34" fmla="*/ 6 w 52"/>
                <a:gd name="T35" fmla="*/ 10 h 31"/>
                <a:gd name="T36" fmla="*/ 12 w 52"/>
                <a:gd name="T37" fmla="*/ 5 h 31"/>
                <a:gd name="T38" fmla="*/ 18 w 52"/>
                <a:gd name="T39" fmla="*/ 4 h 31"/>
                <a:gd name="T40" fmla="*/ 18 w 52"/>
                <a:gd name="T41" fmla="*/ 4 h 31"/>
                <a:gd name="T42" fmla="*/ 19 w 52"/>
                <a:gd name="T43" fmla="*/ 0 h 31"/>
                <a:gd name="T44" fmla="*/ 18 w 52"/>
                <a:gd name="T45" fmla="*/ 0 h 31"/>
                <a:gd name="T46" fmla="*/ 13 w 52"/>
                <a:gd name="T47" fmla="*/ 1 h 31"/>
                <a:gd name="T48" fmla="*/ 5 w 52"/>
                <a:gd name="T49" fmla="*/ 5 h 31"/>
                <a:gd name="T50" fmla="*/ 0 w 52"/>
                <a:gd name="T51" fmla="*/ 11 h 31"/>
                <a:gd name="T52" fmla="*/ 0 w 52"/>
                <a:gd name="T53" fmla="*/ 14 h 31"/>
                <a:gd name="T54" fmla="*/ 4 w 52"/>
                <a:gd name="T55" fmla="*/ 25 h 31"/>
                <a:gd name="T56" fmla="*/ 13 w 52"/>
                <a:gd name="T57" fmla="*/ 31 h 31"/>
                <a:gd name="T58" fmla="*/ 13 w 52"/>
                <a:gd name="T59" fmla="*/ 31 h 31"/>
                <a:gd name="T60" fmla="*/ 17 w 52"/>
                <a:gd name="T61" fmla="*/ 31 h 31"/>
                <a:gd name="T62" fmla="*/ 40 w 52"/>
                <a:gd name="T63" fmla="*/ 26 h 31"/>
                <a:gd name="T64" fmla="*/ 49 w 52"/>
                <a:gd name="T65" fmla="*/ 20 h 31"/>
                <a:gd name="T66" fmla="*/ 52 w 52"/>
                <a:gd name="T67" fmla="*/ 12 h 31"/>
                <a:gd name="T68" fmla="*/ 49 w 52"/>
                <a:gd name="T69" fmla="*/ 5 h 31"/>
                <a:gd name="T70" fmla="*/ 39 w 52"/>
                <a:gd name="T71" fmla="*/ 1 h 31"/>
                <a:gd name="T72" fmla="*/ 39 w 52"/>
                <a:gd name="T73" fmla="*/ 1 h 31"/>
                <a:gd name="T74" fmla="*/ 33 w 52"/>
                <a:gd name="T75" fmla="*/ 0 h 31"/>
                <a:gd name="T76" fmla="*/ 23 w 52"/>
                <a:gd name="T77" fmla="*/ 1 h 31"/>
                <a:gd name="T78" fmla="*/ 14 w 52"/>
                <a:gd name="T79" fmla="*/ 3 h 31"/>
                <a:gd name="T80" fmla="*/ 7 w 52"/>
                <a:gd name="T81" fmla="*/ 4 h 31"/>
                <a:gd name="T82" fmla="*/ 7 w 52"/>
                <a:gd name="T83" fmla="*/ 4 h 31"/>
                <a:gd name="T84" fmla="*/ 6 w 52"/>
                <a:gd name="T8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31"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7"/>
                    <a:pt x="15" y="7"/>
                  </a:cubicBezTo>
                  <a:cubicBezTo>
                    <a:pt x="18" y="6"/>
                    <a:pt x="21" y="5"/>
                    <a:pt x="23" y="5"/>
                  </a:cubicBezTo>
                  <a:cubicBezTo>
                    <a:pt x="27" y="4"/>
                    <a:pt x="30" y="4"/>
                    <a:pt x="33" y="4"/>
                  </a:cubicBezTo>
                  <a:cubicBezTo>
                    <a:pt x="35" y="4"/>
                    <a:pt x="37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2" y="5"/>
                    <a:pt x="45" y="7"/>
                    <a:pt x="46" y="8"/>
                  </a:cubicBezTo>
                  <a:cubicBezTo>
                    <a:pt x="48" y="9"/>
                    <a:pt x="48" y="11"/>
                    <a:pt x="48" y="12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4" y="19"/>
                    <a:pt x="42" y="21"/>
                    <a:pt x="38" y="22"/>
                  </a:cubicBezTo>
                  <a:cubicBezTo>
                    <a:pt x="32" y="25"/>
                    <a:pt x="24" y="28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7"/>
                    <a:pt x="9" y="25"/>
                    <a:pt x="7" y="23"/>
                  </a:cubicBezTo>
                  <a:cubicBezTo>
                    <a:pt x="5" y="20"/>
                    <a:pt x="4" y="17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1"/>
                    <a:pt x="5" y="11"/>
                    <a:pt x="6" y="10"/>
                  </a:cubicBezTo>
                  <a:cubicBezTo>
                    <a:pt x="8" y="8"/>
                    <a:pt x="10" y="6"/>
                    <a:pt x="12" y="5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8" y="3"/>
                    <a:pt x="5" y="5"/>
                  </a:cubicBezTo>
                  <a:cubicBezTo>
                    <a:pt x="3" y="7"/>
                    <a:pt x="1" y="8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8"/>
                    <a:pt x="2" y="22"/>
                    <a:pt x="4" y="25"/>
                  </a:cubicBezTo>
                  <a:cubicBezTo>
                    <a:pt x="6" y="28"/>
                    <a:pt x="10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6" y="31"/>
                    <a:pt x="17" y="31"/>
                  </a:cubicBezTo>
                  <a:cubicBezTo>
                    <a:pt x="25" y="31"/>
                    <a:pt x="34" y="28"/>
                    <a:pt x="40" y="26"/>
                  </a:cubicBezTo>
                  <a:cubicBezTo>
                    <a:pt x="43" y="25"/>
                    <a:pt x="47" y="23"/>
                    <a:pt x="49" y="20"/>
                  </a:cubicBezTo>
                  <a:cubicBezTo>
                    <a:pt x="51" y="18"/>
                    <a:pt x="52" y="15"/>
                    <a:pt x="52" y="12"/>
                  </a:cubicBezTo>
                  <a:cubicBezTo>
                    <a:pt x="52" y="10"/>
                    <a:pt x="51" y="7"/>
                    <a:pt x="49" y="5"/>
                  </a:cubicBezTo>
                  <a:cubicBezTo>
                    <a:pt x="47" y="3"/>
                    <a:pt x="44" y="2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0"/>
                    <a:pt x="33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20" y="1"/>
                    <a:pt x="17" y="2"/>
                    <a:pt x="14" y="3"/>
                  </a:cubicBezTo>
                  <a:cubicBezTo>
                    <a:pt x="12" y="4"/>
                    <a:pt x="9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1" name="Freeform 9"/>
            <p:cNvSpPr/>
            <p:nvPr/>
          </p:nvSpPr>
          <p:spPr bwMode="auto">
            <a:xfrm>
              <a:off x="1574800" y="1287463"/>
              <a:ext cx="282575" cy="188913"/>
            </a:xfrm>
            <a:custGeom>
              <a:avLst/>
              <a:gdLst>
                <a:gd name="T0" fmla="*/ 41 w 66"/>
                <a:gd name="T1" fmla="*/ 42 h 44"/>
                <a:gd name="T2" fmla="*/ 18 w 66"/>
                <a:gd name="T3" fmla="*/ 9 h 44"/>
                <a:gd name="T4" fmla="*/ 55 w 66"/>
                <a:gd name="T5" fmla="*/ 20 h 44"/>
                <a:gd name="T6" fmla="*/ 41 w 66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4">
                  <a:moveTo>
                    <a:pt x="41" y="42"/>
                  </a:moveTo>
                  <a:cubicBezTo>
                    <a:pt x="28" y="41"/>
                    <a:pt x="0" y="23"/>
                    <a:pt x="18" y="9"/>
                  </a:cubicBezTo>
                  <a:cubicBezTo>
                    <a:pt x="30" y="0"/>
                    <a:pt x="48" y="9"/>
                    <a:pt x="55" y="20"/>
                  </a:cubicBezTo>
                  <a:cubicBezTo>
                    <a:pt x="66" y="34"/>
                    <a:pt x="57" y="44"/>
                    <a:pt x="41" y="42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2" name="Freeform 10"/>
            <p:cNvSpPr/>
            <p:nvPr/>
          </p:nvSpPr>
          <p:spPr bwMode="auto">
            <a:xfrm>
              <a:off x="1617663" y="1301750"/>
              <a:ext cx="222250" cy="179388"/>
            </a:xfrm>
            <a:custGeom>
              <a:avLst/>
              <a:gdLst>
                <a:gd name="T0" fmla="*/ 31 w 52"/>
                <a:gd name="T1" fmla="*/ 39 h 42"/>
                <a:gd name="T2" fmla="*/ 31 w 52"/>
                <a:gd name="T3" fmla="*/ 37 h 42"/>
                <a:gd name="T4" fmla="*/ 14 w 52"/>
                <a:gd name="T5" fmla="*/ 30 h 42"/>
                <a:gd name="T6" fmla="*/ 7 w 52"/>
                <a:gd name="T7" fmla="*/ 23 h 42"/>
                <a:gd name="T8" fmla="*/ 4 w 52"/>
                <a:gd name="T9" fmla="*/ 16 h 42"/>
                <a:gd name="T10" fmla="*/ 10 w 52"/>
                <a:gd name="T11" fmla="*/ 8 h 42"/>
                <a:gd name="T12" fmla="*/ 20 w 52"/>
                <a:gd name="T13" fmla="*/ 4 h 42"/>
                <a:gd name="T14" fmla="*/ 33 w 52"/>
                <a:gd name="T15" fmla="*/ 8 h 42"/>
                <a:gd name="T16" fmla="*/ 44 w 52"/>
                <a:gd name="T17" fmla="*/ 18 h 42"/>
                <a:gd name="T18" fmla="*/ 48 w 52"/>
                <a:gd name="T19" fmla="*/ 28 h 42"/>
                <a:gd name="T20" fmla="*/ 44 w 52"/>
                <a:gd name="T21" fmla="*/ 35 h 42"/>
                <a:gd name="T22" fmla="*/ 35 w 52"/>
                <a:gd name="T23" fmla="*/ 38 h 42"/>
                <a:gd name="T24" fmla="*/ 31 w 52"/>
                <a:gd name="T25" fmla="*/ 37 h 42"/>
                <a:gd name="T26" fmla="*/ 31 w 52"/>
                <a:gd name="T27" fmla="*/ 37 h 42"/>
                <a:gd name="T28" fmla="*/ 31 w 52"/>
                <a:gd name="T29" fmla="*/ 39 h 42"/>
                <a:gd name="T30" fmla="*/ 31 w 52"/>
                <a:gd name="T31" fmla="*/ 41 h 42"/>
                <a:gd name="T32" fmla="*/ 35 w 52"/>
                <a:gd name="T33" fmla="*/ 42 h 42"/>
                <a:gd name="T34" fmla="*/ 47 w 52"/>
                <a:gd name="T35" fmla="*/ 38 h 42"/>
                <a:gd name="T36" fmla="*/ 52 w 52"/>
                <a:gd name="T37" fmla="*/ 28 h 42"/>
                <a:gd name="T38" fmla="*/ 47 w 52"/>
                <a:gd name="T39" fmla="*/ 16 h 42"/>
                <a:gd name="T40" fmla="*/ 35 w 52"/>
                <a:gd name="T41" fmla="*/ 5 h 42"/>
                <a:gd name="T42" fmla="*/ 20 w 52"/>
                <a:gd name="T43" fmla="*/ 0 h 42"/>
                <a:gd name="T44" fmla="*/ 7 w 52"/>
                <a:gd name="T45" fmla="*/ 5 h 42"/>
                <a:gd name="T46" fmla="*/ 0 w 52"/>
                <a:gd name="T47" fmla="*/ 16 h 42"/>
                <a:gd name="T48" fmla="*/ 4 w 52"/>
                <a:gd name="T49" fmla="*/ 26 h 42"/>
                <a:gd name="T50" fmla="*/ 17 w 52"/>
                <a:gd name="T51" fmla="*/ 36 h 42"/>
                <a:gd name="T52" fmla="*/ 31 w 52"/>
                <a:gd name="T53" fmla="*/ 41 h 42"/>
                <a:gd name="T54" fmla="*/ 31 w 52"/>
                <a:gd name="T55" fmla="*/ 41 h 42"/>
                <a:gd name="T56" fmla="*/ 31 w 52"/>
                <a:gd name="T5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42">
                  <a:moveTo>
                    <a:pt x="31" y="39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0" y="34"/>
                    <a:pt x="14" y="30"/>
                  </a:cubicBezTo>
                  <a:cubicBezTo>
                    <a:pt x="11" y="28"/>
                    <a:pt x="9" y="26"/>
                    <a:pt x="7" y="23"/>
                  </a:cubicBezTo>
                  <a:cubicBezTo>
                    <a:pt x="5" y="21"/>
                    <a:pt x="4" y="19"/>
                    <a:pt x="4" y="16"/>
                  </a:cubicBezTo>
                  <a:cubicBezTo>
                    <a:pt x="4" y="14"/>
                    <a:pt x="6" y="11"/>
                    <a:pt x="10" y="8"/>
                  </a:cubicBezTo>
                  <a:cubicBezTo>
                    <a:pt x="13" y="5"/>
                    <a:pt x="16" y="4"/>
                    <a:pt x="20" y="4"/>
                  </a:cubicBezTo>
                  <a:cubicBezTo>
                    <a:pt x="24" y="4"/>
                    <a:pt x="29" y="6"/>
                    <a:pt x="33" y="8"/>
                  </a:cubicBezTo>
                  <a:cubicBezTo>
                    <a:pt x="37" y="11"/>
                    <a:pt x="41" y="14"/>
                    <a:pt x="44" y="18"/>
                  </a:cubicBezTo>
                  <a:cubicBezTo>
                    <a:pt x="47" y="22"/>
                    <a:pt x="48" y="26"/>
                    <a:pt x="48" y="28"/>
                  </a:cubicBezTo>
                  <a:cubicBezTo>
                    <a:pt x="48" y="31"/>
                    <a:pt x="47" y="33"/>
                    <a:pt x="44" y="35"/>
                  </a:cubicBezTo>
                  <a:cubicBezTo>
                    <a:pt x="42" y="37"/>
                    <a:pt x="39" y="38"/>
                    <a:pt x="35" y="38"/>
                  </a:cubicBezTo>
                  <a:cubicBezTo>
                    <a:pt x="34" y="38"/>
                    <a:pt x="32" y="38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2"/>
                    <a:pt x="33" y="42"/>
                    <a:pt x="35" y="42"/>
                  </a:cubicBezTo>
                  <a:cubicBezTo>
                    <a:pt x="40" y="42"/>
                    <a:pt x="44" y="40"/>
                    <a:pt x="47" y="38"/>
                  </a:cubicBezTo>
                  <a:cubicBezTo>
                    <a:pt x="50" y="36"/>
                    <a:pt x="52" y="32"/>
                    <a:pt x="52" y="28"/>
                  </a:cubicBezTo>
                  <a:cubicBezTo>
                    <a:pt x="52" y="24"/>
                    <a:pt x="50" y="20"/>
                    <a:pt x="47" y="16"/>
                  </a:cubicBezTo>
                  <a:cubicBezTo>
                    <a:pt x="44" y="12"/>
                    <a:pt x="40" y="8"/>
                    <a:pt x="35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5" y="0"/>
                    <a:pt x="11" y="2"/>
                    <a:pt x="7" y="5"/>
                  </a:cubicBezTo>
                  <a:cubicBezTo>
                    <a:pt x="3" y="8"/>
                    <a:pt x="0" y="12"/>
                    <a:pt x="0" y="16"/>
                  </a:cubicBezTo>
                  <a:cubicBezTo>
                    <a:pt x="0" y="20"/>
                    <a:pt x="2" y="23"/>
                    <a:pt x="4" y="26"/>
                  </a:cubicBezTo>
                  <a:cubicBezTo>
                    <a:pt x="7" y="30"/>
                    <a:pt x="12" y="34"/>
                    <a:pt x="17" y="36"/>
                  </a:cubicBezTo>
                  <a:cubicBezTo>
                    <a:pt x="22" y="39"/>
                    <a:pt x="27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31" y="3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3" name="Freeform 11"/>
            <p:cNvSpPr/>
            <p:nvPr/>
          </p:nvSpPr>
          <p:spPr bwMode="auto">
            <a:xfrm>
              <a:off x="1268413" y="1450975"/>
              <a:ext cx="169862" cy="265113"/>
            </a:xfrm>
            <a:custGeom>
              <a:avLst/>
              <a:gdLst>
                <a:gd name="T0" fmla="*/ 35 w 40"/>
                <a:gd name="T1" fmla="*/ 48 h 62"/>
                <a:gd name="T2" fmla="*/ 11 w 40"/>
                <a:gd name="T3" fmla="*/ 45 h 62"/>
                <a:gd name="T4" fmla="*/ 10 w 40"/>
                <a:gd name="T5" fmla="*/ 13 h 62"/>
                <a:gd name="T6" fmla="*/ 35 w 40"/>
                <a:gd name="T7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5" y="48"/>
                  </a:moveTo>
                  <a:cubicBezTo>
                    <a:pt x="30" y="62"/>
                    <a:pt x="19" y="54"/>
                    <a:pt x="11" y="45"/>
                  </a:cubicBezTo>
                  <a:cubicBezTo>
                    <a:pt x="5" y="37"/>
                    <a:pt x="0" y="21"/>
                    <a:pt x="10" y="13"/>
                  </a:cubicBezTo>
                  <a:cubicBezTo>
                    <a:pt x="27" y="0"/>
                    <a:pt x="40" y="36"/>
                    <a:pt x="35" y="48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4" name="Freeform 12"/>
            <p:cNvSpPr/>
            <p:nvPr/>
          </p:nvSpPr>
          <p:spPr bwMode="auto">
            <a:xfrm>
              <a:off x="1276350" y="1489075"/>
              <a:ext cx="153987" cy="209550"/>
            </a:xfrm>
            <a:custGeom>
              <a:avLst/>
              <a:gdLst>
                <a:gd name="T0" fmla="*/ 33 w 36"/>
                <a:gd name="T1" fmla="*/ 39 h 49"/>
                <a:gd name="T2" fmla="*/ 32 w 36"/>
                <a:gd name="T3" fmla="*/ 38 h 49"/>
                <a:gd name="T4" fmla="*/ 28 w 36"/>
                <a:gd name="T5" fmla="*/ 43 h 49"/>
                <a:gd name="T6" fmla="*/ 25 w 36"/>
                <a:gd name="T7" fmla="*/ 45 h 49"/>
                <a:gd name="T8" fmla="*/ 18 w 36"/>
                <a:gd name="T9" fmla="*/ 42 h 49"/>
                <a:gd name="T10" fmla="*/ 11 w 36"/>
                <a:gd name="T11" fmla="*/ 35 h 49"/>
                <a:gd name="T12" fmla="*/ 4 w 36"/>
                <a:gd name="T13" fmla="*/ 17 h 49"/>
                <a:gd name="T14" fmla="*/ 9 w 36"/>
                <a:gd name="T15" fmla="*/ 6 h 49"/>
                <a:gd name="T16" fmla="*/ 15 w 36"/>
                <a:gd name="T17" fmla="*/ 4 h 49"/>
                <a:gd name="T18" fmla="*/ 22 w 36"/>
                <a:gd name="T19" fmla="*/ 6 h 49"/>
                <a:gd name="T20" fmla="*/ 29 w 36"/>
                <a:gd name="T21" fmla="*/ 18 h 49"/>
                <a:gd name="T22" fmla="*/ 32 w 36"/>
                <a:gd name="T23" fmla="*/ 33 h 49"/>
                <a:gd name="T24" fmla="*/ 32 w 36"/>
                <a:gd name="T25" fmla="*/ 38 h 49"/>
                <a:gd name="T26" fmla="*/ 33 w 36"/>
                <a:gd name="T27" fmla="*/ 39 h 49"/>
                <a:gd name="T28" fmla="*/ 35 w 36"/>
                <a:gd name="T29" fmla="*/ 40 h 49"/>
                <a:gd name="T30" fmla="*/ 36 w 36"/>
                <a:gd name="T31" fmla="*/ 33 h 49"/>
                <a:gd name="T32" fmla="*/ 31 w 36"/>
                <a:gd name="T33" fmla="*/ 12 h 49"/>
                <a:gd name="T34" fmla="*/ 24 w 36"/>
                <a:gd name="T35" fmla="*/ 3 h 49"/>
                <a:gd name="T36" fmla="*/ 15 w 36"/>
                <a:gd name="T37" fmla="*/ 0 h 49"/>
                <a:gd name="T38" fmla="*/ 7 w 36"/>
                <a:gd name="T39" fmla="*/ 3 h 49"/>
                <a:gd name="T40" fmla="*/ 0 w 36"/>
                <a:gd name="T41" fmla="*/ 17 h 49"/>
                <a:gd name="T42" fmla="*/ 8 w 36"/>
                <a:gd name="T43" fmla="*/ 38 h 49"/>
                <a:gd name="T44" fmla="*/ 16 w 36"/>
                <a:gd name="T45" fmla="*/ 45 h 49"/>
                <a:gd name="T46" fmla="*/ 25 w 36"/>
                <a:gd name="T47" fmla="*/ 49 h 49"/>
                <a:gd name="T48" fmla="*/ 31 w 36"/>
                <a:gd name="T49" fmla="*/ 47 h 49"/>
                <a:gd name="T50" fmla="*/ 35 w 36"/>
                <a:gd name="T51" fmla="*/ 40 h 49"/>
                <a:gd name="T52" fmla="*/ 33 w 36"/>
                <a:gd name="T5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9">
                  <a:moveTo>
                    <a:pt x="33" y="3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1" y="41"/>
                    <a:pt x="29" y="43"/>
                    <a:pt x="28" y="43"/>
                  </a:cubicBezTo>
                  <a:cubicBezTo>
                    <a:pt x="27" y="44"/>
                    <a:pt x="26" y="45"/>
                    <a:pt x="25" y="45"/>
                  </a:cubicBezTo>
                  <a:cubicBezTo>
                    <a:pt x="23" y="45"/>
                    <a:pt x="21" y="44"/>
                    <a:pt x="18" y="42"/>
                  </a:cubicBezTo>
                  <a:cubicBezTo>
                    <a:pt x="16" y="40"/>
                    <a:pt x="13" y="37"/>
                    <a:pt x="11" y="35"/>
                  </a:cubicBezTo>
                  <a:cubicBezTo>
                    <a:pt x="7" y="31"/>
                    <a:pt x="4" y="23"/>
                    <a:pt x="4" y="17"/>
                  </a:cubicBezTo>
                  <a:cubicBezTo>
                    <a:pt x="4" y="13"/>
                    <a:pt x="5" y="9"/>
                    <a:pt x="9" y="6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20" y="4"/>
                    <a:pt x="22" y="6"/>
                  </a:cubicBezTo>
                  <a:cubicBezTo>
                    <a:pt x="25" y="9"/>
                    <a:pt x="28" y="13"/>
                    <a:pt x="29" y="18"/>
                  </a:cubicBezTo>
                  <a:cubicBezTo>
                    <a:pt x="31" y="23"/>
                    <a:pt x="32" y="29"/>
                    <a:pt x="32" y="33"/>
                  </a:cubicBezTo>
                  <a:cubicBezTo>
                    <a:pt x="32" y="35"/>
                    <a:pt x="32" y="37"/>
                    <a:pt x="32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8"/>
                    <a:pt x="36" y="35"/>
                    <a:pt x="36" y="33"/>
                  </a:cubicBezTo>
                  <a:cubicBezTo>
                    <a:pt x="36" y="26"/>
                    <a:pt x="34" y="18"/>
                    <a:pt x="31" y="12"/>
                  </a:cubicBezTo>
                  <a:cubicBezTo>
                    <a:pt x="29" y="8"/>
                    <a:pt x="27" y="5"/>
                    <a:pt x="24" y="3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2" y="0"/>
                    <a:pt x="9" y="1"/>
                    <a:pt x="7" y="3"/>
                  </a:cubicBezTo>
                  <a:cubicBezTo>
                    <a:pt x="2" y="6"/>
                    <a:pt x="0" y="12"/>
                    <a:pt x="0" y="17"/>
                  </a:cubicBezTo>
                  <a:cubicBezTo>
                    <a:pt x="0" y="25"/>
                    <a:pt x="4" y="32"/>
                    <a:pt x="8" y="38"/>
                  </a:cubicBezTo>
                  <a:cubicBezTo>
                    <a:pt x="10" y="40"/>
                    <a:pt x="13" y="43"/>
                    <a:pt x="16" y="45"/>
                  </a:cubicBezTo>
                  <a:cubicBezTo>
                    <a:pt x="19" y="47"/>
                    <a:pt x="22" y="49"/>
                    <a:pt x="25" y="49"/>
                  </a:cubicBezTo>
                  <a:cubicBezTo>
                    <a:pt x="27" y="49"/>
                    <a:pt x="29" y="48"/>
                    <a:pt x="31" y="47"/>
                  </a:cubicBezTo>
                  <a:cubicBezTo>
                    <a:pt x="33" y="45"/>
                    <a:pt x="34" y="43"/>
                    <a:pt x="35" y="40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5" name="Freeform 13"/>
            <p:cNvSpPr/>
            <p:nvPr/>
          </p:nvSpPr>
          <p:spPr bwMode="auto">
            <a:xfrm>
              <a:off x="771525" y="1395413"/>
              <a:ext cx="222250" cy="196850"/>
            </a:xfrm>
            <a:custGeom>
              <a:avLst/>
              <a:gdLst>
                <a:gd name="T0" fmla="*/ 38 w 52"/>
                <a:gd name="T1" fmla="*/ 36 h 46"/>
                <a:gd name="T2" fmla="*/ 8 w 52"/>
                <a:gd name="T3" fmla="*/ 36 h 46"/>
                <a:gd name="T4" fmla="*/ 27 w 52"/>
                <a:gd name="T5" fmla="*/ 3 h 46"/>
                <a:gd name="T6" fmla="*/ 49 w 52"/>
                <a:gd name="T7" fmla="*/ 10 h 46"/>
                <a:gd name="T8" fmla="*/ 38 w 52"/>
                <a:gd name="T9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6">
                  <a:moveTo>
                    <a:pt x="38" y="36"/>
                  </a:moveTo>
                  <a:cubicBezTo>
                    <a:pt x="32" y="42"/>
                    <a:pt x="14" y="46"/>
                    <a:pt x="8" y="36"/>
                  </a:cubicBezTo>
                  <a:cubicBezTo>
                    <a:pt x="0" y="22"/>
                    <a:pt x="14" y="7"/>
                    <a:pt x="27" y="3"/>
                  </a:cubicBezTo>
                  <a:cubicBezTo>
                    <a:pt x="34" y="0"/>
                    <a:pt x="46" y="2"/>
                    <a:pt x="49" y="10"/>
                  </a:cubicBezTo>
                  <a:cubicBezTo>
                    <a:pt x="52" y="18"/>
                    <a:pt x="43" y="30"/>
                    <a:pt x="38" y="36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6" name="Freeform 14"/>
            <p:cNvSpPr/>
            <p:nvPr/>
          </p:nvSpPr>
          <p:spPr bwMode="auto">
            <a:xfrm>
              <a:off x="788988" y="1395413"/>
              <a:ext cx="201612" cy="187325"/>
            </a:xfrm>
            <a:custGeom>
              <a:avLst/>
              <a:gdLst>
                <a:gd name="T0" fmla="*/ 34 w 47"/>
                <a:gd name="T1" fmla="*/ 36 h 44"/>
                <a:gd name="T2" fmla="*/ 33 w 47"/>
                <a:gd name="T3" fmla="*/ 34 h 44"/>
                <a:gd name="T4" fmla="*/ 17 w 47"/>
                <a:gd name="T5" fmla="*/ 40 h 44"/>
                <a:gd name="T6" fmla="*/ 11 w 47"/>
                <a:gd name="T7" fmla="*/ 39 h 44"/>
                <a:gd name="T8" fmla="*/ 6 w 47"/>
                <a:gd name="T9" fmla="*/ 35 h 44"/>
                <a:gd name="T10" fmla="*/ 4 w 47"/>
                <a:gd name="T11" fmla="*/ 27 h 44"/>
                <a:gd name="T12" fmla="*/ 10 w 47"/>
                <a:gd name="T13" fmla="*/ 13 h 44"/>
                <a:gd name="T14" fmla="*/ 23 w 47"/>
                <a:gd name="T15" fmla="*/ 5 h 44"/>
                <a:gd name="T16" fmla="*/ 30 w 47"/>
                <a:gd name="T17" fmla="*/ 4 h 44"/>
                <a:gd name="T18" fmla="*/ 38 w 47"/>
                <a:gd name="T19" fmla="*/ 5 h 44"/>
                <a:gd name="T20" fmla="*/ 43 w 47"/>
                <a:gd name="T21" fmla="*/ 11 h 44"/>
                <a:gd name="T22" fmla="*/ 43 w 47"/>
                <a:gd name="T23" fmla="*/ 13 h 44"/>
                <a:gd name="T24" fmla="*/ 40 w 47"/>
                <a:gd name="T25" fmla="*/ 25 h 44"/>
                <a:gd name="T26" fmla="*/ 33 w 47"/>
                <a:gd name="T27" fmla="*/ 34 h 44"/>
                <a:gd name="T28" fmla="*/ 33 w 47"/>
                <a:gd name="T29" fmla="*/ 34 h 44"/>
                <a:gd name="T30" fmla="*/ 34 w 47"/>
                <a:gd name="T31" fmla="*/ 36 h 44"/>
                <a:gd name="T32" fmla="*/ 36 w 47"/>
                <a:gd name="T33" fmla="*/ 37 h 44"/>
                <a:gd name="T34" fmla="*/ 43 w 47"/>
                <a:gd name="T35" fmla="*/ 27 h 44"/>
                <a:gd name="T36" fmla="*/ 47 w 47"/>
                <a:gd name="T37" fmla="*/ 13 h 44"/>
                <a:gd name="T38" fmla="*/ 47 w 47"/>
                <a:gd name="T39" fmla="*/ 9 h 44"/>
                <a:gd name="T40" fmla="*/ 40 w 47"/>
                <a:gd name="T41" fmla="*/ 2 h 44"/>
                <a:gd name="T42" fmla="*/ 30 w 47"/>
                <a:gd name="T43" fmla="*/ 0 h 44"/>
                <a:gd name="T44" fmla="*/ 22 w 47"/>
                <a:gd name="T45" fmla="*/ 1 h 44"/>
                <a:gd name="T46" fmla="*/ 7 w 47"/>
                <a:gd name="T47" fmla="*/ 11 h 44"/>
                <a:gd name="T48" fmla="*/ 0 w 47"/>
                <a:gd name="T49" fmla="*/ 27 h 44"/>
                <a:gd name="T50" fmla="*/ 3 w 47"/>
                <a:gd name="T51" fmla="*/ 37 h 44"/>
                <a:gd name="T52" fmla="*/ 9 w 47"/>
                <a:gd name="T53" fmla="*/ 42 h 44"/>
                <a:gd name="T54" fmla="*/ 17 w 47"/>
                <a:gd name="T55" fmla="*/ 44 h 44"/>
                <a:gd name="T56" fmla="*/ 36 w 47"/>
                <a:gd name="T57" fmla="*/ 37 h 44"/>
                <a:gd name="T58" fmla="*/ 36 w 47"/>
                <a:gd name="T59" fmla="*/ 37 h 44"/>
                <a:gd name="T60" fmla="*/ 34 w 47"/>
                <a:gd name="T6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44">
                  <a:moveTo>
                    <a:pt x="34" y="3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0" y="37"/>
                    <a:pt x="23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5" y="32"/>
                    <a:pt x="4" y="29"/>
                    <a:pt x="4" y="27"/>
                  </a:cubicBezTo>
                  <a:cubicBezTo>
                    <a:pt x="4" y="22"/>
                    <a:pt x="6" y="17"/>
                    <a:pt x="10" y="13"/>
                  </a:cubicBezTo>
                  <a:cubicBezTo>
                    <a:pt x="14" y="9"/>
                    <a:pt x="19" y="6"/>
                    <a:pt x="23" y="5"/>
                  </a:cubicBezTo>
                  <a:cubicBezTo>
                    <a:pt x="25" y="4"/>
                    <a:pt x="28" y="4"/>
                    <a:pt x="30" y="4"/>
                  </a:cubicBezTo>
                  <a:cubicBezTo>
                    <a:pt x="33" y="4"/>
                    <a:pt x="36" y="4"/>
                    <a:pt x="38" y="5"/>
                  </a:cubicBezTo>
                  <a:cubicBezTo>
                    <a:pt x="40" y="7"/>
                    <a:pt x="42" y="8"/>
                    <a:pt x="43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3" y="17"/>
                    <a:pt x="42" y="21"/>
                    <a:pt x="40" y="25"/>
                  </a:cubicBezTo>
                  <a:cubicBezTo>
                    <a:pt x="37" y="28"/>
                    <a:pt x="35" y="32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8" y="34"/>
                    <a:pt x="41" y="31"/>
                    <a:pt x="43" y="27"/>
                  </a:cubicBezTo>
                  <a:cubicBezTo>
                    <a:pt x="45" y="22"/>
                    <a:pt x="47" y="18"/>
                    <a:pt x="47" y="13"/>
                  </a:cubicBezTo>
                  <a:cubicBezTo>
                    <a:pt x="47" y="12"/>
                    <a:pt x="47" y="11"/>
                    <a:pt x="47" y="9"/>
                  </a:cubicBezTo>
                  <a:cubicBezTo>
                    <a:pt x="45" y="6"/>
                    <a:pt x="43" y="3"/>
                    <a:pt x="40" y="2"/>
                  </a:cubicBezTo>
                  <a:cubicBezTo>
                    <a:pt x="37" y="0"/>
                    <a:pt x="33" y="0"/>
                    <a:pt x="30" y="0"/>
                  </a:cubicBezTo>
                  <a:cubicBezTo>
                    <a:pt x="27" y="0"/>
                    <a:pt x="25" y="0"/>
                    <a:pt x="22" y="1"/>
                  </a:cubicBezTo>
                  <a:cubicBezTo>
                    <a:pt x="17" y="3"/>
                    <a:pt x="11" y="6"/>
                    <a:pt x="7" y="11"/>
                  </a:cubicBezTo>
                  <a:cubicBezTo>
                    <a:pt x="3" y="15"/>
                    <a:pt x="0" y="21"/>
                    <a:pt x="0" y="27"/>
                  </a:cubicBezTo>
                  <a:cubicBezTo>
                    <a:pt x="0" y="30"/>
                    <a:pt x="1" y="34"/>
                    <a:pt x="3" y="37"/>
                  </a:cubicBezTo>
                  <a:cubicBezTo>
                    <a:pt x="4" y="39"/>
                    <a:pt x="7" y="41"/>
                    <a:pt x="9" y="42"/>
                  </a:cubicBezTo>
                  <a:cubicBezTo>
                    <a:pt x="12" y="43"/>
                    <a:pt x="15" y="44"/>
                    <a:pt x="17" y="44"/>
                  </a:cubicBezTo>
                  <a:cubicBezTo>
                    <a:pt x="24" y="44"/>
                    <a:pt x="32" y="41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34" y="36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7" name="Freeform 15"/>
            <p:cNvSpPr/>
            <p:nvPr/>
          </p:nvSpPr>
          <p:spPr bwMode="auto">
            <a:xfrm>
              <a:off x="604838" y="993775"/>
              <a:ext cx="261937" cy="161925"/>
            </a:xfrm>
            <a:custGeom>
              <a:avLst/>
              <a:gdLst>
                <a:gd name="T0" fmla="*/ 15 w 61"/>
                <a:gd name="T1" fmla="*/ 24 h 38"/>
                <a:gd name="T2" fmla="*/ 43 w 61"/>
                <a:gd name="T3" fmla="*/ 6 h 38"/>
                <a:gd name="T4" fmla="*/ 49 w 61"/>
                <a:gd name="T5" fmla="*/ 33 h 38"/>
                <a:gd name="T6" fmla="*/ 15 w 61"/>
                <a:gd name="T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8">
                  <a:moveTo>
                    <a:pt x="15" y="24"/>
                  </a:moveTo>
                  <a:cubicBezTo>
                    <a:pt x="0" y="7"/>
                    <a:pt x="32" y="0"/>
                    <a:pt x="43" y="6"/>
                  </a:cubicBezTo>
                  <a:cubicBezTo>
                    <a:pt x="52" y="11"/>
                    <a:pt x="61" y="26"/>
                    <a:pt x="49" y="33"/>
                  </a:cubicBezTo>
                  <a:cubicBezTo>
                    <a:pt x="39" y="38"/>
                    <a:pt x="22" y="32"/>
                    <a:pt x="15" y="24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8" name="Freeform 16"/>
            <p:cNvSpPr/>
            <p:nvPr/>
          </p:nvSpPr>
          <p:spPr bwMode="auto">
            <a:xfrm>
              <a:off x="644525" y="1001713"/>
              <a:ext cx="204787" cy="149225"/>
            </a:xfrm>
            <a:custGeom>
              <a:avLst/>
              <a:gdLst>
                <a:gd name="T0" fmla="*/ 6 w 48"/>
                <a:gd name="T1" fmla="*/ 22 h 35"/>
                <a:gd name="T2" fmla="*/ 8 w 48"/>
                <a:gd name="T3" fmla="*/ 21 h 35"/>
                <a:gd name="T4" fmla="*/ 4 w 48"/>
                <a:gd name="T5" fmla="*/ 13 h 35"/>
                <a:gd name="T6" fmla="*/ 6 w 48"/>
                <a:gd name="T7" fmla="*/ 10 h 35"/>
                <a:gd name="T8" fmla="*/ 13 w 48"/>
                <a:gd name="T9" fmla="*/ 6 h 35"/>
                <a:gd name="T10" fmla="*/ 23 w 48"/>
                <a:gd name="T11" fmla="*/ 4 h 35"/>
                <a:gd name="T12" fmla="*/ 33 w 48"/>
                <a:gd name="T13" fmla="*/ 6 h 35"/>
                <a:gd name="T14" fmla="*/ 41 w 48"/>
                <a:gd name="T15" fmla="*/ 13 h 35"/>
                <a:gd name="T16" fmla="*/ 44 w 48"/>
                <a:gd name="T17" fmla="*/ 22 h 35"/>
                <a:gd name="T18" fmla="*/ 43 w 48"/>
                <a:gd name="T19" fmla="*/ 25 h 35"/>
                <a:gd name="T20" fmla="*/ 39 w 48"/>
                <a:gd name="T21" fmla="*/ 29 h 35"/>
                <a:gd name="T22" fmla="*/ 31 w 48"/>
                <a:gd name="T23" fmla="*/ 31 h 35"/>
                <a:gd name="T24" fmla="*/ 18 w 48"/>
                <a:gd name="T25" fmla="*/ 28 h 35"/>
                <a:gd name="T26" fmla="*/ 8 w 48"/>
                <a:gd name="T27" fmla="*/ 21 h 35"/>
                <a:gd name="T28" fmla="*/ 6 w 48"/>
                <a:gd name="T29" fmla="*/ 22 h 35"/>
                <a:gd name="T30" fmla="*/ 5 w 48"/>
                <a:gd name="T31" fmla="*/ 23 h 35"/>
                <a:gd name="T32" fmla="*/ 16 w 48"/>
                <a:gd name="T33" fmla="*/ 31 h 35"/>
                <a:gd name="T34" fmla="*/ 31 w 48"/>
                <a:gd name="T35" fmla="*/ 35 h 35"/>
                <a:gd name="T36" fmla="*/ 41 w 48"/>
                <a:gd name="T37" fmla="*/ 32 h 35"/>
                <a:gd name="T38" fmla="*/ 46 w 48"/>
                <a:gd name="T39" fmla="*/ 27 h 35"/>
                <a:gd name="T40" fmla="*/ 48 w 48"/>
                <a:gd name="T41" fmla="*/ 22 h 35"/>
                <a:gd name="T42" fmla="*/ 44 w 48"/>
                <a:gd name="T43" fmla="*/ 10 h 35"/>
                <a:gd name="T44" fmla="*/ 35 w 48"/>
                <a:gd name="T45" fmla="*/ 2 h 35"/>
                <a:gd name="T46" fmla="*/ 23 w 48"/>
                <a:gd name="T47" fmla="*/ 0 h 35"/>
                <a:gd name="T48" fmla="*/ 8 w 48"/>
                <a:gd name="T49" fmla="*/ 3 h 35"/>
                <a:gd name="T50" fmla="*/ 3 w 48"/>
                <a:gd name="T51" fmla="*/ 7 h 35"/>
                <a:gd name="T52" fmla="*/ 0 w 48"/>
                <a:gd name="T53" fmla="*/ 13 h 35"/>
                <a:gd name="T54" fmla="*/ 5 w 48"/>
                <a:gd name="T55" fmla="*/ 23 h 35"/>
                <a:gd name="T56" fmla="*/ 6 w 48"/>
                <a:gd name="T5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35">
                  <a:moveTo>
                    <a:pt x="6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5" y="18"/>
                    <a:pt x="4" y="15"/>
                    <a:pt x="4" y="13"/>
                  </a:cubicBezTo>
                  <a:cubicBezTo>
                    <a:pt x="4" y="12"/>
                    <a:pt x="5" y="11"/>
                    <a:pt x="6" y="10"/>
                  </a:cubicBezTo>
                  <a:cubicBezTo>
                    <a:pt x="7" y="8"/>
                    <a:pt x="10" y="7"/>
                    <a:pt x="13" y="6"/>
                  </a:cubicBezTo>
                  <a:cubicBezTo>
                    <a:pt x="16" y="4"/>
                    <a:pt x="20" y="4"/>
                    <a:pt x="23" y="4"/>
                  </a:cubicBezTo>
                  <a:cubicBezTo>
                    <a:pt x="27" y="4"/>
                    <a:pt x="31" y="5"/>
                    <a:pt x="33" y="6"/>
                  </a:cubicBezTo>
                  <a:cubicBezTo>
                    <a:pt x="36" y="7"/>
                    <a:pt x="39" y="10"/>
                    <a:pt x="41" y="13"/>
                  </a:cubicBezTo>
                  <a:cubicBezTo>
                    <a:pt x="43" y="16"/>
                    <a:pt x="44" y="19"/>
                    <a:pt x="44" y="22"/>
                  </a:cubicBezTo>
                  <a:cubicBezTo>
                    <a:pt x="44" y="23"/>
                    <a:pt x="44" y="24"/>
                    <a:pt x="43" y="25"/>
                  </a:cubicBezTo>
                  <a:cubicBezTo>
                    <a:pt x="42" y="27"/>
                    <a:pt x="41" y="28"/>
                    <a:pt x="39" y="29"/>
                  </a:cubicBezTo>
                  <a:cubicBezTo>
                    <a:pt x="37" y="30"/>
                    <a:pt x="34" y="31"/>
                    <a:pt x="31" y="31"/>
                  </a:cubicBezTo>
                  <a:cubicBezTo>
                    <a:pt x="27" y="31"/>
                    <a:pt x="22" y="30"/>
                    <a:pt x="18" y="28"/>
                  </a:cubicBezTo>
                  <a:cubicBezTo>
                    <a:pt x="14" y="26"/>
                    <a:pt x="10" y="23"/>
                    <a:pt x="8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6"/>
                    <a:pt x="12" y="29"/>
                    <a:pt x="16" y="31"/>
                  </a:cubicBezTo>
                  <a:cubicBezTo>
                    <a:pt x="21" y="33"/>
                    <a:pt x="26" y="35"/>
                    <a:pt x="31" y="35"/>
                  </a:cubicBezTo>
                  <a:cubicBezTo>
                    <a:pt x="35" y="35"/>
                    <a:pt x="38" y="34"/>
                    <a:pt x="41" y="32"/>
                  </a:cubicBezTo>
                  <a:cubicBezTo>
                    <a:pt x="44" y="31"/>
                    <a:pt x="45" y="29"/>
                    <a:pt x="46" y="27"/>
                  </a:cubicBezTo>
                  <a:cubicBezTo>
                    <a:pt x="48" y="26"/>
                    <a:pt x="48" y="24"/>
                    <a:pt x="48" y="22"/>
                  </a:cubicBezTo>
                  <a:cubicBezTo>
                    <a:pt x="48" y="18"/>
                    <a:pt x="46" y="14"/>
                    <a:pt x="44" y="10"/>
                  </a:cubicBezTo>
                  <a:cubicBezTo>
                    <a:pt x="42" y="7"/>
                    <a:pt x="38" y="4"/>
                    <a:pt x="35" y="2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8" y="0"/>
                    <a:pt x="12" y="1"/>
                    <a:pt x="8" y="3"/>
                  </a:cubicBezTo>
                  <a:cubicBezTo>
                    <a:pt x="6" y="4"/>
                    <a:pt x="4" y="5"/>
                    <a:pt x="3" y="7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7"/>
                    <a:pt x="2" y="20"/>
                    <a:pt x="5" y="23"/>
                  </a:cubicBezTo>
                  <a:lnTo>
                    <a:pt x="6" y="2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599" name="Freeform 17"/>
            <p:cNvSpPr/>
            <p:nvPr/>
          </p:nvSpPr>
          <p:spPr bwMode="auto">
            <a:xfrm>
              <a:off x="771525" y="595313"/>
              <a:ext cx="163512" cy="209550"/>
            </a:xfrm>
            <a:custGeom>
              <a:avLst/>
              <a:gdLst>
                <a:gd name="T0" fmla="*/ 38 w 38"/>
                <a:gd name="T1" fmla="*/ 37 h 49"/>
                <a:gd name="T2" fmla="*/ 15 w 38"/>
                <a:gd name="T3" fmla="*/ 41 h 49"/>
                <a:gd name="T4" fmla="*/ 13 w 38"/>
                <a:gd name="T5" fmla="*/ 7 h 49"/>
                <a:gd name="T6" fmla="*/ 38 w 38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38" y="37"/>
                  </a:moveTo>
                  <a:cubicBezTo>
                    <a:pt x="38" y="49"/>
                    <a:pt x="22" y="47"/>
                    <a:pt x="15" y="41"/>
                  </a:cubicBezTo>
                  <a:cubicBezTo>
                    <a:pt x="6" y="34"/>
                    <a:pt x="0" y="12"/>
                    <a:pt x="13" y="7"/>
                  </a:cubicBezTo>
                  <a:cubicBezTo>
                    <a:pt x="28" y="0"/>
                    <a:pt x="38" y="25"/>
                    <a:pt x="38" y="37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0" name="Freeform 18"/>
            <p:cNvSpPr/>
            <p:nvPr/>
          </p:nvSpPr>
          <p:spPr bwMode="auto">
            <a:xfrm>
              <a:off x="784225" y="612775"/>
              <a:ext cx="158750" cy="187325"/>
            </a:xfrm>
            <a:custGeom>
              <a:avLst/>
              <a:gdLst>
                <a:gd name="T0" fmla="*/ 35 w 37"/>
                <a:gd name="T1" fmla="*/ 33 h 44"/>
                <a:gd name="T2" fmla="*/ 33 w 37"/>
                <a:gd name="T3" fmla="*/ 32 h 44"/>
                <a:gd name="T4" fmla="*/ 31 w 37"/>
                <a:gd name="T5" fmla="*/ 38 h 44"/>
                <a:gd name="T6" fmla="*/ 25 w 37"/>
                <a:gd name="T7" fmla="*/ 40 h 44"/>
                <a:gd name="T8" fmla="*/ 13 w 37"/>
                <a:gd name="T9" fmla="*/ 36 h 44"/>
                <a:gd name="T10" fmla="*/ 7 w 37"/>
                <a:gd name="T11" fmla="*/ 27 h 44"/>
                <a:gd name="T12" fmla="*/ 4 w 37"/>
                <a:gd name="T13" fmla="*/ 16 h 44"/>
                <a:gd name="T14" fmla="*/ 6 w 37"/>
                <a:gd name="T15" fmla="*/ 9 h 44"/>
                <a:gd name="T16" fmla="*/ 10 w 37"/>
                <a:gd name="T17" fmla="*/ 5 h 44"/>
                <a:gd name="T18" fmla="*/ 15 w 37"/>
                <a:gd name="T19" fmla="*/ 4 h 44"/>
                <a:gd name="T20" fmla="*/ 22 w 37"/>
                <a:gd name="T21" fmla="*/ 7 h 44"/>
                <a:gd name="T22" fmla="*/ 30 w 37"/>
                <a:gd name="T23" fmla="*/ 19 h 44"/>
                <a:gd name="T24" fmla="*/ 33 w 37"/>
                <a:gd name="T25" fmla="*/ 32 h 44"/>
                <a:gd name="T26" fmla="*/ 33 w 37"/>
                <a:gd name="T27" fmla="*/ 32 h 44"/>
                <a:gd name="T28" fmla="*/ 35 w 37"/>
                <a:gd name="T29" fmla="*/ 33 h 44"/>
                <a:gd name="T30" fmla="*/ 37 w 37"/>
                <a:gd name="T31" fmla="*/ 33 h 44"/>
                <a:gd name="T32" fmla="*/ 37 w 37"/>
                <a:gd name="T33" fmla="*/ 32 h 44"/>
                <a:gd name="T34" fmla="*/ 31 w 37"/>
                <a:gd name="T35" fmla="*/ 12 h 44"/>
                <a:gd name="T36" fmla="*/ 25 w 37"/>
                <a:gd name="T37" fmla="*/ 4 h 44"/>
                <a:gd name="T38" fmla="*/ 15 w 37"/>
                <a:gd name="T39" fmla="*/ 0 h 44"/>
                <a:gd name="T40" fmla="*/ 9 w 37"/>
                <a:gd name="T41" fmla="*/ 1 h 44"/>
                <a:gd name="T42" fmla="*/ 2 w 37"/>
                <a:gd name="T43" fmla="*/ 7 h 44"/>
                <a:gd name="T44" fmla="*/ 0 w 37"/>
                <a:gd name="T45" fmla="*/ 16 h 44"/>
                <a:gd name="T46" fmla="*/ 3 w 37"/>
                <a:gd name="T47" fmla="*/ 29 h 44"/>
                <a:gd name="T48" fmla="*/ 11 w 37"/>
                <a:gd name="T49" fmla="*/ 39 h 44"/>
                <a:gd name="T50" fmla="*/ 25 w 37"/>
                <a:gd name="T51" fmla="*/ 44 h 44"/>
                <a:gd name="T52" fmla="*/ 33 w 37"/>
                <a:gd name="T53" fmla="*/ 41 h 44"/>
                <a:gd name="T54" fmla="*/ 37 w 37"/>
                <a:gd name="T55" fmla="*/ 33 h 44"/>
                <a:gd name="T56" fmla="*/ 35 w 37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44">
                  <a:moveTo>
                    <a:pt x="35" y="33"/>
                  </a:move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7"/>
                    <a:pt x="31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1" y="40"/>
                    <a:pt x="16" y="38"/>
                    <a:pt x="13" y="36"/>
                  </a:cubicBezTo>
                  <a:cubicBezTo>
                    <a:pt x="11" y="34"/>
                    <a:pt x="9" y="31"/>
                    <a:pt x="7" y="27"/>
                  </a:cubicBezTo>
                  <a:cubicBezTo>
                    <a:pt x="5" y="24"/>
                    <a:pt x="4" y="20"/>
                    <a:pt x="4" y="16"/>
                  </a:cubicBezTo>
                  <a:cubicBezTo>
                    <a:pt x="4" y="13"/>
                    <a:pt x="5" y="11"/>
                    <a:pt x="6" y="9"/>
                  </a:cubicBezTo>
                  <a:cubicBezTo>
                    <a:pt x="7" y="7"/>
                    <a:pt x="8" y="6"/>
                    <a:pt x="10" y="5"/>
                  </a:cubicBezTo>
                  <a:cubicBezTo>
                    <a:pt x="12" y="4"/>
                    <a:pt x="14" y="4"/>
                    <a:pt x="15" y="4"/>
                  </a:cubicBezTo>
                  <a:cubicBezTo>
                    <a:pt x="17" y="4"/>
                    <a:pt x="20" y="5"/>
                    <a:pt x="22" y="7"/>
                  </a:cubicBezTo>
                  <a:cubicBezTo>
                    <a:pt x="25" y="9"/>
                    <a:pt x="28" y="14"/>
                    <a:pt x="30" y="19"/>
                  </a:cubicBezTo>
                  <a:cubicBezTo>
                    <a:pt x="32" y="23"/>
                    <a:pt x="33" y="28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6"/>
                    <a:pt x="35" y="19"/>
                    <a:pt x="31" y="12"/>
                  </a:cubicBezTo>
                  <a:cubicBezTo>
                    <a:pt x="30" y="9"/>
                    <a:pt x="27" y="6"/>
                    <a:pt x="25" y="4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3" y="0"/>
                    <a:pt x="11" y="0"/>
                    <a:pt x="9" y="1"/>
                  </a:cubicBezTo>
                  <a:cubicBezTo>
                    <a:pt x="6" y="2"/>
                    <a:pt x="4" y="5"/>
                    <a:pt x="2" y="7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20"/>
                    <a:pt x="2" y="25"/>
                    <a:pt x="3" y="29"/>
                  </a:cubicBezTo>
                  <a:cubicBezTo>
                    <a:pt x="5" y="33"/>
                    <a:pt x="8" y="36"/>
                    <a:pt x="11" y="39"/>
                  </a:cubicBezTo>
                  <a:cubicBezTo>
                    <a:pt x="14" y="42"/>
                    <a:pt x="20" y="44"/>
                    <a:pt x="25" y="44"/>
                  </a:cubicBezTo>
                  <a:cubicBezTo>
                    <a:pt x="28" y="44"/>
                    <a:pt x="31" y="43"/>
                    <a:pt x="33" y="41"/>
                  </a:cubicBezTo>
                  <a:cubicBezTo>
                    <a:pt x="35" y="39"/>
                    <a:pt x="37" y="36"/>
                    <a:pt x="37" y="33"/>
                  </a:cubicBezTo>
                  <a:lnTo>
                    <a:pt x="35" y="3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1" name="Freeform 19"/>
            <p:cNvSpPr/>
            <p:nvPr/>
          </p:nvSpPr>
          <p:spPr bwMode="auto">
            <a:xfrm>
              <a:off x="1160463" y="446088"/>
              <a:ext cx="141287" cy="234950"/>
            </a:xfrm>
            <a:custGeom>
              <a:avLst/>
              <a:gdLst>
                <a:gd name="T0" fmla="*/ 27 w 33"/>
                <a:gd name="T1" fmla="*/ 44 h 55"/>
                <a:gd name="T2" fmla="*/ 6 w 33"/>
                <a:gd name="T3" fmla="*/ 40 h 55"/>
                <a:gd name="T4" fmla="*/ 5 w 33"/>
                <a:gd name="T5" fmla="*/ 10 h 55"/>
                <a:gd name="T6" fmla="*/ 27 w 33"/>
                <a:gd name="T7" fmla="*/ 15 h 55"/>
                <a:gd name="T8" fmla="*/ 27 w 33"/>
                <a:gd name="T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27" y="44"/>
                  </a:moveTo>
                  <a:cubicBezTo>
                    <a:pt x="20" y="55"/>
                    <a:pt x="10" y="49"/>
                    <a:pt x="6" y="40"/>
                  </a:cubicBezTo>
                  <a:cubicBezTo>
                    <a:pt x="2" y="33"/>
                    <a:pt x="0" y="17"/>
                    <a:pt x="5" y="10"/>
                  </a:cubicBezTo>
                  <a:cubicBezTo>
                    <a:pt x="12" y="0"/>
                    <a:pt x="22" y="7"/>
                    <a:pt x="27" y="15"/>
                  </a:cubicBezTo>
                  <a:cubicBezTo>
                    <a:pt x="32" y="24"/>
                    <a:pt x="33" y="35"/>
                    <a:pt x="27" y="44"/>
                  </a:cubicBezTo>
                  <a:close/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2" name="Freeform 20"/>
            <p:cNvSpPr/>
            <p:nvPr/>
          </p:nvSpPr>
          <p:spPr bwMode="auto">
            <a:xfrm>
              <a:off x="1160463" y="458788"/>
              <a:ext cx="141287" cy="209550"/>
            </a:xfrm>
            <a:custGeom>
              <a:avLst/>
              <a:gdLst>
                <a:gd name="T0" fmla="*/ 27 w 33"/>
                <a:gd name="T1" fmla="*/ 41 h 49"/>
                <a:gd name="T2" fmla="*/ 25 w 33"/>
                <a:gd name="T3" fmla="*/ 40 h 49"/>
                <a:gd name="T4" fmla="*/ 18 w 33"/>
                <a:gd name="T5" fmla="*/ 45 h 49"/>
                <a:gd name="T6" fmla="*/ 12 w 33"/>
                <a:gd name="T7" fmla="*/ 43 h 49"/>
                <a:gd name="T8" fmla="*/ 8 w 33"/>
                <a:gd name="T9" fmla="*/ 36 h 49"/>
                <a:gd name="T10" fmla="*/ 4 w 33"/>
                <a:gd name="T11" fmla="*/ 19 h 49"/>
                <a:gd name="T12" fmla="*/ 7 w 33"/>
                <a:gd name="T13" fmla="*/ 8 h 49"/>
                <a:gd name="T14" fmla="*/ 13 w 33"/>
                <a:gd name="T15" fmla="*/ 4 h 49"/>
                <a:gd name="T16" fmla="*/ 20 w 33"/>
                <a:gd name="T17" fmla="*/ 7 h 49"/>
                <a:gd name="T18" fmla="*/ 25 w 33"/>
                <a:gd name="T19" fmla="*/ 13 h 49"/>
                <a:gd name="T20" fmla="*/ 29 w 33"/>
                <a:gd name="T21" fmla="*/ 27 h 49"/>
                <a:gd name="T22" fmla="*/ 25 w 33"/>
                <a:gd name="T23" fmla="*/ 40 h 49"/>
                <a:gd name="T24" fmla="*/ 27 w 33"/>
                <a:gd name="T25" fmla="*/ 41 h 49"/>
                <a:gd name="T26" fmla="*/ 28 w 33"/>
                <a:gd name="T27" fmla="*/ 42 h 49"/>
                <a:gd name="T28" fmla="*/ 33 w 33"/>
                <a:gd name="T29" fmla="*/ 27 h 49"/>
                <a:gd name="T30" fmla="*/ 28 w 33"/>
                <a:gd name="T31" fmla="*/ 11 h 49"/>
                <a:gd name="T32" fmla="*/ 22 w 33"/>
                <a:gd name="T33" fmla="*/ 3 h 49"/>
                <a:gd name="T34" fmla="*/ 13 w 33"/>
                <a:gd name="T35" fmla="*/ 0 h 49"/>
                <a:gd name="T36" fmla="*/ 3 w 33"/>
                <a:gd name="T37" fmla="*/ 6 h 49"/>
                <a:gd name="T38" fmla="*/ 0 w 33"/>
                <a:gd name="T39" fmla="*/ 19 h 49"/>
                <a:gd name="T40" fmla="*/ 4 w 33"/>
                <a:gd name="T41" fmla="*/ 38 h 49"/>
                <a:gd name="T42" fmla="*/ 10 w 33"/>
                <a:gd name="T43" fmla="*/ 46 h 49"/>
                <a:gd name="T44" fmla="*/ 18 w 33"/>
                <a:gd name="T45" fmla="*/ 49 h 49"/>
                <a:gd name="T46" fmla="*/ 28 w 33"/>
                <a:gd name="T47" fmla="*/ 42 h 49"/>
                <a:gd name="T48" fmla="*/ 27 w 33"/>
                <a:gd name="T4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49">
                  <a:moveTo>
                    <a:pt x="27" y="41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3" y="44"/>
                    <a:pt x="20" y="45"/>
                    <a:pt x="18" y="45"/>
                  </a:cubicBezTo>
                  <a:cubicBezTo>
                    <a:pt x="16" y="45"/>
                    <a:pt x="14" y="44"/>
                    <a:pt x="12" y="43"/>
                  </a:cubicBezTo>
                  <a:cubicBezTo>
                    <a:pt x="11" y="41"/>
                    <a:pt x="9" y="39"/>
                    <a:pt x="8" y="36"/>
                  </a:cubicBezTo>
                  <a:cubicBezTo>
                    <a:pt x="6" y="32"/>
                    <a:pt x="4" y="25"/>
                    <a:pt x="4" y="19"/>
                  </a:cubicBezTo>
                  <a:cubicBezTo>
                    <a:pt x="4" y="14"/>
                    <a:pt x="5" y="10"/>
                    <a:pt x="7" y="8"/>
                  </a:cubicBezTo>
                  <a:cubicBezTo>
                    <a:pt x="9" y="5"/>
                    <a:pt x="11" y="4"/>
                    <a:pt x="13" y="4"/>
                  </a:cubicBezTo>
                  <a:cubicBezTo>
                    <a:pt x="15" y="4"/>
                    <a:pt x="18" y="5"/>
                    <a:pt x="20" y="7"/>
                  </a:cubicBezTo>
                  <a:cubicBezTo>
                    <a:pt x="22" y="8"/>
                    <a:pt x="24" y="10"/>
                    <a:pt x="25" y="13"/>
                  </a:cubicBezTo>
                  <a:cubicBezTo>
                    <a:pt x="28" y="17"/>
                    <a:pt x="29" y="22"/>
                    <a:pt x="29" y="27"/>
                  </a:cubicBezTo>
                  <a:cubicBezTo>
                    <a:pt x="29" y="31"/>
                    <a:pt x="28" y="36"/>
                    <a:pt x="25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1" y="37"/>
                    <a:pt x="33" y="32"/>
                    <a:pt x="33" y="27"/>
                  </a:cubicBezTo>
                  <a:cubicBezTo>
                    <a:pt x="33" y="21"/>
                    <a:pt x="31" y="16"/>
                    <a:pt x="28" y="11"/>
                  </a:cubicBezTo>
                  <a:cubicBezTo>
                    <a:pt x="27" y="8"/>
                    <a:pt x="25" y="5"/>
                    <a:pt x="22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10" y="0"/>
                    <a:pt x="6" y="2"/>
                    <a:pt x="3" y="6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0" y="26"/>
                    <a:pt x="2" y="33"/>
                    <a:pt x="4" y="38"/>
                  </a:cubicBezTo>
                  <a:cubicBezTo>
                    <a:pt x="5" y="41"/>
                    <a:pt x="7" y="44"/>
                    <a:pt x="10" y="46"/>
                  </a:cubicBezTo>
                  <a:cubicBezTo>
                    <a:pt x="12" y="48"/>
                    <a:pt x="15" y="49"/>
                    <a:pt x="18" y="49"/>
                  </a:cubicBezTo>
                  <a:cubicBezTo>
                    <a:pt x="22" y="49"/>
                    <a:pt x="26" y="47"/>
                    <a:pt x="28" y="42"/>
                  </a:cubicBezTo>
                  <a:lnTo>
                    <a:pt x="27" y="4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3" name="Freeform 21"/>
            <p:cNvSpPr/>
            <p:nvPr/>
          </p:nvSpPr>
          <p:spPr bwMode="auto">
            <a:xfrm>
              <a:off x="869950" y="744538"/>
              <a:ext cx="773112" cy="727075"/>
            </a:xfrm>
            <a:custGeom>
              <a:avLst/>
              <a:gdLst>
                <a:gd name="T0" fmla="*/ 169 w 181"/>
                <a:gd name="T1" fmla="*/ 54 h 170"/>
                <a:gd name="T2" fmla="*/ 163 w 181"/>
                <a:gd name="T3" fmla="*/ 129 h 170"/>
                <a:gd name="T4" fmla="*/ 142 w 181"/>
                <a:gd name="T5" fmla="*/ 149 h 170"/>
                <a:gd name="T6" fmla="*/ 131 w 181"/>
                <a:gd name="T7" fmla="*/ 153 h 170"/>
                <a:gd name="T8" fmla="*/ 119 w 181"/>
                <a:gd name="T9" fmla="*/ 161 h 170"/>
                <a:gd name="T10" fmla="*/ 101 w 181"/>
                <a:gd name="T11" fmla="*/ 166 h 170"/>
                <a:gd name="T12" fmla="*/ 56 w 181"/>
                <a:gd name="T13" fmla="*/ 162 h 170"/>
                <a:gd name="T14" fmla="*/ 27 w 181"/>
                <a:gd name="T15" fmla="*/ 150 h 170"/>
                <a:gd name="T16" fmla="*/ 0 w 181"/>
                <a:gd name="T17" fmla="*/ 82 h 170"/>
                <a:gd name="T18" fmla="*/ 9 w 181"/>
                <a:gd name="T19" fmla="*/ 54 h 170"/>
                <a:gd name="T20" fmla="*/ 22 w 181"/>
                <a:gd name="T21" fmla="*/ 31 h 170"/>
                <a:gd name="T22" fmla="*/ 64 w 181"/>
                <a:gd name="T23" fmla="*/ 5 h 170"/>
                <a:gd name="T24" fmla="*/ 125 w 181"/>
                <a:gd name="T25" fmla="*/ 7 h 170"/>
                <a:gd name="T26" fmla="*/ 169 w 181"/>
                <a:gd name="T27" fmla="*/ 5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170">
                  <a:moveTo>
                    <a:pt x="169" y="54"/>
                  </a:moveTo>
                  <a:cubicBezTo>
                    <a:pt x="181" y="78"/>
                    <a:pt x="179" y="107"/>
                    <a:pt x="163" y="129"/>
                  </a:cubicBezTo>
                  <a:cubicBezTo>
                    <a:pt x="158" y="137"/>
                    <a:pt x="150" y="144"/>
                    <a:pt x="142" y="149"/>
                  </a:cubicBezTo>
                  <a:cubicBezTo>
                    <a:pt x="138" y="151"/>
                    <a:pt x="134" y="151"/>
                    <a:pt x="131" y="153"/>
                  </a:cubicBezTo>
                  <a:cubicBezTo>
                    <a:pt x="126" y="155"/>
                    <a:pt x="124" y="160"/>
                    <a:pt x="119" y="161"/>
                  </a:cubicBezTo>
                  <a:cubicBezTo>
                    <a:pt x="113" y="163"/>
                    <a:pt x="106" y="165"/>
                    <a:pt x="101" y="166"/>
                  </a:cubicBezTo>
                  <a:cubicBezTo>
                    <a:pt x="87" y="170"/>
                    <a:pt x="69" y="165"/>
                    <a:pt x="56" y="162"/>
                  </a:cubicBezTo>
                  <a:cubicBezTo>
                    <a:pt x="46" y="160"/>
                    <a:pt x="35" y="157"/>
                    <a:pt x="27" y="150"/>
                  </a:cubicBezTo>
                  <a:cubicBezTo>
                    <a:pt x="10" y="135"/>
                    <a:pt x="0" y="104"/>
                    <a:pt x="0" y="82"/>
                  </a:cubicBezTo>
                  <a:cubicBezTo>
                    <a:pt x="0" y="72"/>
                    <a:pt x="5" y="63"/>
                    <a:pt x="9" y="54"/>
                  </a:cubicBezTo>
                  <a:cubicBezTo>
                    <a:pt x="12" y="45"/>
                    <a:pt x="15" y="39"/>
                    <a:pt x="22" y="31"/>
                  </a:cubicBezTo>
                  <a:cubicBezTo>
                    <a:pt x="33" y="19"/>
                    <a:pt x="48" y="9"/>
                    <a:pt x="64" y="5"/>
                  </a:cubicBezTo>
                  <a:cubicBezTo>
                    <a:pt x="84" y="0"/>
                    <a:pt x="106" y="0"/>
                    <a:pt x="125" y="7"/>
                  </a:cubicBezTo>
                  <a:cubicBezTo>
                    <a:pt x="148" y="16"/>
                    <a:pt x="159" y="33"/>
                    <a:pt x="169" y="54"/>
                  </a:cubicBezTo>
                </a:path>
              </a:pathLst>
            </a:custGeom>
            <a:solidFill>
              <a:srgbClr val="F7E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4" name="Freeform 22"/>
            <p:cNvSpPr/>
            <p:nvPr/>
          </p:nvSpPr>
          <p:spPr bwMode="auto">
            <a:xfrm>
              <a:off x="862013" y="741363"/>
              <a:ext cx="773112" cy="730250"/>
            </a:xfrm>
            <a:custGeom>
              <a:avLst/>
              <a:gdLst>
                <a:gd name="T0" fmla="*/ 171 w 181"/>
                <a:gd name="T1" fmla="*/ 55 h 171"/>
                <a:gd name="T2" fmla="*/ 170 w 181"/>
                <a:gd name="T3" fmla="*/ 56 h 171"/>
                <a:gd name="T4" fmla="*/ 177 w 181"/>
                <a:gd name="T5" fmla="*/ 88 h 171"/>
                <a:gd name="T6" fmla="*/ 164 w 181"/>
                <a:gd name="T7" fmla="*/ 129 h 171"/>
                <a:gd name="T8" fmla="*/ 143 w 181"/>
                <a:gd name="T9" fmla="*/ 148 h 171"/>
                <a:gd name="T10" fmla="*/ 143 w 181"/>
                <a:gd name="T11" fmla="*/ 148 h 171"/>
                <a:gd name="T12" fmla="*/ 132 w 181"/>
                <a:gd name="T13" fmla="*/ 152 h 171"/>
                <a:gd name="T14" fmla="*/ 132 w 181"/>
                <a:gd name="T15" fmla="*/ 152 h 171"/>
                <a:gd name="T16" fmla="*/ 126 w 181"/>
                <a:gd name="T17" fmla="*/ 157 h 171"/>
                <a:gd name="T18" fmla="*/ 120 w 181"/>
                <a:gd name="T19" fmla="*/ 160 h 171"/>
                <a:gd name="T20" fmla="*/ 102 w 181"/>
                <a:gd name="T21" fmla="*/ 165 h 171"/>
                <a:gd name="T22" fmla="*/ 102 w 181"/>
                <a:gd name="T23" fmla="*/ 165 h 171"/>
                <a:gd name="T24" fmla="*/ 91 w 181"/>
                <a:gd name="T25" fmla="*/ 167 h 171"/>
                <a:gd name="T26" fmla="*/ 58 w 181"/>
                <a:gd name="T27" fmla="*/ 161 h 171"/>
                <a:gd name="T28" fmla="*/ 30 w 181"/>
                <a:gd name="T29" fmla="*/ 150 h 171"/>
                <a:gd name="T30" fmla="*/ 11 w 181"/>
                <a:gd name="T31" fmla="*/ 119 h 171"/>
                <a:gd name="T32" fmla="*/ 4 w 181"/>
                <a:gd name="T33" fmla="*/ 83 h 171"/>
                <a:gd name="T34" fmla="*/ 4 w 181"/>
                <a:gd name="T35" fmla="*/ 83 h 171"/>
                <a:gd name="T36" fmla="*/ 13 w 181"/>
                <a:gd name="T37" fmla="*/ 56 h 171"/>
                <a:gd name="T38" fmla="*/ 25 w 181"/>
                <a:gd name="T39" fmla="*/ 33 h 171"/>
                <a:gd name="T40" fmla="*/ 67 w 181"/>
                <a:gd name="T41" fmla="*/ 8 h 171"/>
                <a:gd name="T42" fmla="*/ 93 w 181"/>
                <a:gd name="T43" fmla="*/ 4 h 171"/>
                <a:gd name="T44" fmla="*/ 126 w 181"/>
                <a:gd name="T45" fmla="*/ 10 h 171"/>
                <a:gd name="T46" fmla="*/ 152 w 181"/>
                <a:gd name="T47" fmla="*/ 28 h 171"/>
                <a:gd name="T48" fmla="*/ 170 w 181"/>
                <a:gd name="T49" fmla="*/ 56 h 171"/>
                <a:gd name="T50" fmla="*/ 171 w 181"/>
                <a:gd name="T51" fmla="*/ 55 h 171"/>
                <a:gd name="T52" fmla="*/ 173 w 181"/>
                <a:gd name="T53" fmla="*/ 54 h 171"/>
                <a:gd name="T54" fmla="*/ 155 w 181"/>
                <a:gd name="T55" fmla="*/ 26 h 171"/>
                <a:gd name="T56" fmla="*/ 127 w 181"/>
                <a:gd name="T57" fmla="*/ 6 h 171"/>
                <a:gd name="T58" fmla="*/ 93 w 181"/>
                <a:gd name="T59" fmla="*/ 0 h 171"/>
                <a:gd name="T60" fmla="*/ 66 w 181"/>
                <a:gd name="T61" fmla="*/ 4 h 171"/>
                <a:gd name="T62" fmla="*/ 22 w 181"/>
                <a:gd name="T63" fmla="*/ 31 h 171"/>
                <a:gd name="T64" fmla="*/ 9 w 181"/>
                <a:gd name="T65" fmla="*/ 55 h 171"/>
                <a:gd name="T66" fmla="*/ 0 w 181"/>
                <a:gd name="T67" fmla="*/ 83 h 171"/>
                <a:gd name="T68" fmla="*/ 0 w 181"/>
                <a:gd name="T69" fmla="*/ 83 h 171"/>
                <a:gd name="T70" fmla="*/ 7 w 181"/>
                <a:gd name="T71" fmla="*/ 120 h 171"/>
                <a:gd name="T72" fmla="*/ 28 w 181"/>
                <a:gd name="T73" fmla="*/ 153 h 171"/>
                <a:gd name="T74" fmla="*/ 58 w 181"/>
                <a:gd name="T75" fmla="*/ 165 h 171"/>
                <a:gd name="T76" fmla="*/ 91 w 181"/>
                <a:gd name="T77" fmla="*/ 171 h 171"/>
                <a:gd name="T78" fmla="*/ 103 w 181"/>
                <a:gd name="T79" fmla="*/ 169 h 171"/>
                <a:gd name="T80" fmla="*/ 103 w 181"/>
                <a:gd name="T81" fmla="*/ 169 h 171"/>
                <a:gd name="T82" fmla="*/ 121 w 181"/>
                <a:gd name="T83" fmla="*/ 164 h 171"/>
                <a:gd name="T84" fmla="*/ 128 w 181"/>
                <a:gd name="T85" fmla="*/ 160 h 171"/>
                <a:gd name="T86" fmla="*/ 134 w 181"/>
                <a:gd name="T87" fmla="*/ 156 h 171"/>
                <a:gd name="T88" fmla="*/ 134 w 181"/>
                <a:gd name="T89" fmla="*/ 156 h 171"/>
                <a:gd name="T90" fmla="*/ 145 w 181"/>
                <a:gd name="T91" fmla="*/ 151 h 171"/>
                <a:gd name="T92" fmla="*/ 145 w 181"/>
                <a:gd name="T93" fmla="*/ 151 h 171"/>
                <a:gd name="T94" fmla="*/ 167 w 181"/>
                <a:gd name="T95" fmla="*/ 131 h 171"/>
                <a:gd name="T96" fmla="*/ 181 w 181"/>
                <a:gd name="T97" fmla="*/ 88 h 171"/>
                <a:gd name="T98" fmla="*/ 173 w 181"/>
                <a:gd name="T99" fmla="*/ 54 h 171"/>
                <a:gd name="T100" fmla="*/ 171 w 181"/>
                <a:gd name="T101" fmla="*/ 5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" h="171">
                  <a:moveTo>
                    <a:pt x="171" y="55"/>
                  </a:moveTo>
                  <a:cubicBezTo>
                    <a:pt x="170" y="56"/>
                    <a:pt x="170" y="56"/>
                    <a:pt x="170" y="56"/>
                  </a:cubicBezTo>
                  <a:cubicBezTo>
                    <a:pt x="175" y="66"/>
                    <a:pt x="177" y="77"/>
                    <a:pt x="177" y="88"/>
                  </a:cubicBezTo>
                  <a:cubicBezTo>
                    <a:pt x="177" y="102"/>
                    <a:pt x="173" y="116"/>
                    <a:pt x="164" y="129"/>
                  </a:cubicBezTo>
                  <a:cubicBezTo>
                    <a:pt x="158" y="137"/>
                    <a:pt x="151" y="143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0" y="150"/>
                    <a:pt x="136" y="150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29" y="154"/>
                    <a:pt x="127" y="155"/>
                    <a:pt x="126" y="157"/>
                  </a:cubicBezTo>
                  <a:cubicBezTo>
                    <a:pt x="124" y="158"/>
                    <a:pt x="122" y="160"/>
                    <a:pt x="120" y="160"/>
                  </a:cubicBezTo>
                  <a:cubicBezTo>
                    <a:pt x="114" y="162"/>
                    <a:pt x="108" y="164"/>
                    <a:pt x="102" y="165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99" y="166"/>
                    <a:pt x="95" y="167"/>
                    <a:pt x="91" y="167"/>
                  </a:cubicBezTo>
                  <a:cubicBezTo>
                    <a:pt x="80" y="167"/>
                    <a:pt x="68" y="164"/>
                    <a:pt x="58" y="161"/>
                  </a:cubicBezTo>
                  <a:cubicBezTo>
                    <a:pt x="49" y="159"/>
                    <a:pt x="38" y="156"/>
                    <a:pt x="30" y="150"/>
                  </a:cubicBezTo>
                  <a:cubicBezTo>
                    <a:pt x="22" y="142"/>
                    <a:pt x="16" y="131"/>
                    <a:pt x="11" y="119"/>
                  </a:cubicBezTo>
                  <a:cubicBezTo>
                    <a:pt x="7" y="107"/>
                    <a:pt x="4" y="94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74"/>
                    <a:pt x="9" y="65"/>
                    <a:pt x="13" y="56"/>
                  </a:cubicBezTo>
                  <a:cubicBezTo>
                    <a:pt x="16" y="47"/>
                    <a:pt x="19" y="41"/>
                    <a:pt x="25" y="33"/>
                  </a:cubicBezTo>
                  <a:cubicBezTo>
                    <a:pt x="36" y="21"/>
                    <a:pt x="51" y="11"/>
                    <a:pt x="67" y="8"/>
                  </a:cubicBezTo>
                  <a:cubicBezTo>
                    <a:pt x="75" y="5"/>
                    <a:pt x="84" y="4"/>
                    <a:pt x="93" y="4"/>
                  </a:cubicBezTo>
                  <a:cubicBezTo>
                    <a:pt x="104" y="4"/>
                    <a:pt x="116" y="6"/>
                    <a:pt x="126" y="10"/>
                  </a:cubicBezTo>
                  <a:cubicBezTo>
                    <a:pt x="137" y="14"/>
                    <a:pt x="145" y="21"/>
                    <a:pt x="152" y="28"/>
                  </a:cubicBezTo>
                  <a:cubicBezTo>
                    <a:pt x="159" y="36"/>
                    <a:pt x="165" y="46"/>
                    <a:pt x="170" y="56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8" y="44"/>
                    <a:pt x="163" y="34"/>
                    <a:pt x="155" y="26"/>
                  </a:cubicBezTo>
                  <a:cubicBezTo>
                    <a:pt x="148" y="18"/>
                    <a:pt x="139" y="11"/>
                    <a:pt x="127" y="6"/>
                  </a:cubicBezTo>
                  <a:cubicBezTo>
                    <a:pt x="116" y="2"/>
                    <a:pt x="104" y="0"/>
                    <a:pt x="93" y="0"/>
                  </a:cubicBezTo>
                  <a:cubicBezTo>
                    <a:pt x="83" y="0"/>
                    <a:pt x="74" y="2"/>
                    <a:pt x="66" y="4"/>
                  </a:cubicBezTo>
                  <a:cubicBezTo>
                    <a:pt x="49" y="8"/>
                    <a:pt x="34" y="18"/>
                    <a:pt x="22" y="31"/>
                  </a:cubicBezTo>
                  <a:cubicBezTo>
                    <a:pt x="15" y="38"/>
                    <a:pt x="12" y="45"/>
                    <a:pt x="9" y="55"/>
                  </a:cubicBezTo>
                  <a:cubicBezTo>
                    <a:pt x="6" y="63"/>
                    <a:pt x="0" y="7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4"/>
                    <a:pt x="3" y="108"/>
                    <a:pt x="7" y="120"/>
                  </a:cubicBezTo>
                  <a:cubicBezTo>
                    <a:pt x="12" y="133"/>
                    <a:pt x="19" y="145"/>
                    <a:pt x="28" y="153"/>
                  </a:cubicBezTo>
                  <a:cubicBezTo>
                    <a:pt x="36" y="160"/>
                    <a:pt x="48" y="163"/>
                    <a:pt x="58" y="165"/>
                  </a:cubicBezTo>
                  <a:cubicBezTo>
                    <a:pt x="67" y="168"/>
                    <a:pt x="80" y="171"/>
                    <a:pt x="91" y="171"/>
                  </a:cubicBezTo>
                  <a:cubicBezTo>
                    <a:pt x="95" y="171"/>
                    <a:pt x="99" y="170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9" y="168"/>
                    <a:pt x="115" y="166"/>
                    <a:pt x="121" y="164"/>
                  </a:cubicBezTo>
                  <a:cubicBezTo>
                    <a:pt x="124" y="163"/>
                    <a:pt x="126" y="162"/>
                    <a:pt x="128" y="160"/>
                  </a:cubicBezTo>
                  <a:cubicBezTo>
                    <a:pt x="130" y="158"/>
                    <a:pt x="132" y="157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7" y="154"/>
                    <a:pt x="141" y="154"/>
                    <a:pt x="145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54" y="146"/>
                    <a:pt x="161" y="140"/>
                    <a:pt x="167" y="131"/>
                  </a:cubicBezTo>
                  <a:cubicBezTo>
                    <a:pt x="176" y="118"/>
                    <a:pt x="181" y="103"/>
                    <a:pt x="181" y="88"/>
                  </a:cubicBezTo>
                  <a:cubicBezTo>
                    <a:pt x="181" y="76"/>
                    <a:pt x="178" y="65"/>
                    <a:pt x="173" y="54"/>
                  </a:cubicBezTo>
                  <a:cubicBezTo>
                    <a:pt x="171" y="55"/>
                    <a:pt x="171" y="55"/>
                    <a:pt x="171" y="55"/>
                  </a:cubicBezTo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5" name="Freeform 23"/>
            <p:cNvSpPr/>
            <p:nvPr/>
          </p:nvSpPr>
          <p:spPr bwMode="auto">
            <a:xfrm>
              <a:off x="1400175" y="966788"/>
              <a:ext cx="60325" cy="60325"/>
            </a:xfrm>
            <a:custGeom>
              <a:avLst/>
              <a:gdLst>
                <a:gd name="T0" fmla="*/ 1 w 14"/>
                <a:gd name="T1" fmla="*/ 8 h 14"/>
                <a:gd name="T2" fmla="*/ 9 w 14"/>
                <a:gd name="T3" fmla="*/ 14 h 14"/>
                <a:gd name="T4" fmla="*/ 14 w 14"/>
                <a:gd name="T5" fmla="*/ 6 h 14"/>
                <a:gd name="T6" fmla="*/ 6 w 14"/>
                <a:gd name="T7" fmla="*/ 1 h 14"/>
                <a:gd name="T8" fmla="*/ 1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8"/>
                  </a:moveTo>
                  <a:cubicBezTo>
                    <a:pt x="2" y="12"/>
                    <a:pt x="5" y="14"/>
                    <a:pt x="9" y="14"/>
                  </a:cubicBezTo>
                  <a:cubicBezTo>
                    <a:pt x="12" y="13"/>
                    <a:pt x="14" y="9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3" y="1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6" name="Freeform 24"/>
            <p:cNvSpPr/>
            <p:nvPr/>
          </p:nvSpPr>
          <p:spPr bwMode="auto">
            <a:xfrm>
              <a:off x="1023938" y="1027113"/>
              <a:ext cx="65087" cy="60325"/>
            </a:xfrm>
            <a:custGeom>
              <a:avLst/>
              <a:gdLst>
                <a:gd name="T0" fmla="*/ 1 w 15"/>
                <a:gd name="T1" fmla="*/ 8 h 14"/>
                <a:gd name="T2" fmla="*/ 9 w 15"/>
                <a:gd name="T3" fmla="*/ 14 h 14"/>
                <a:gd name="T4" fmla="*/ 14 w 15"/>
                <a:gd name="T5" fmla="*/ 6 h 14"/>
                <a:gd name="T6" fmla="*/ 6 w 15"/>
                <a:gd name="T7" fmla="*/ 1 h 14"/>
                <a:gd name="T8" fmla="*/ 1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" y="8"/>
                  </a:moveTo>
                  <a:cubicBezTo>
                    <a:pt x="2" y="12"/>
                    <a:pt x="5" y="14"/>
                    <a:pt x="9" y="14"/>
                  </a:cubicBezTo>
                  <a:cubicBezTo>
                    <a:pt x="12" y="13"/>
                    <a:pt x="15" y="9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3" y="1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7" name="Freeform 25"/>
            <p:cNvSpPr/>
            <p:nvPr/>
          </p:nvSpPr>
          <p:spPr bwMode="auto">
            <a:xfrm>
              <a:off x="1301750" y="1527175"/>
              <a:ext cx="4762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8" name="Freeform 26"/>
            <p:cNvSpPr/>
            <p:nvPr/>
          </p:nvSpPr>
          <p:spPr bwMode="auto">
            <a:xfrm>
              <a:off x="1447800" y="996950"/>
              <a:ext cx="179387" cy="133350"/>
            </a:xfrm>
            <a:custGeom>
              <a:avLst/>
              <a:gdLst>
                <a:gd name="T0" fmla="*/ 21 w 42"/>
                <a:gd name="T1" fmla="*/ 0 h 31"/>
                <a:gd name="T2" fmla="*/ 5 w 42"/>
                <a:gd name="T3" fmla="*/ 7 h 31"/>
                <a:gd name="T4" fmla="*/ 14 w 42"/>
                <a:gd name="T5" fmla="*/ 31 h 31"/>
                <a:gd name="T6" fmla="*/ 18 w 42"/>
                <a:gd name="T7" fmla="*/ 31 h 31"/>
                <a:gd name="T8" fmla="*/ 24 w 42"/>
                <a:gd name="T9" fmla="*/ 0 h 31"/>
                <a:gd name="T10" fmla="*/ 21 w 42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1">
                  <a:moveTo>
                    <a:pt x="21" y="0"/>
                  </a:moveTo>
                  <a:cubicBezTo>
                    <a:pt x="15" y="0"/>
                    <a:pt x="8" y="2"/>
                    <a:pt x="5" y="7"/>
                  </a:cubicBezTo>
                  <a:cubicBezTo>
                    <a:pt x="0" y="15"/>
                    <a:pt x="5" y="28"/>
                    <a:pt x="14" y="31"/>
                  </a:cubicBezTo>
                  <a:cubicBezTo>
                    <a:pt x="15" y="31"/>
                    <a:pt x="17" y="31"/>
                    <a:pt x="18" y="31"/>
                  </a:cubicBezTo>
                  <a:cubicBezTo>
                    <a:pt x="34" y="31"/>
                    <a:pt x="42" y="3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F6BB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09" name="Freeform 27"/>
            <p:cNvSpPr/>
            <p:nvPr/>
          </p:nvSpPr>
          <p:spPr bwMode="auto">
            <a:xfrm>
              <a:off x="895350" y="1092200"/>
              <a:ext cx="153987" cy="127000"/>
            </a:xfrm>
            <a:custGeom>
              <a:avLst/>
              <a:gdLst>
                <a:gd name="T0" fmla="*/ 23 w 36"/>
                <a:gd name="T1" fmla="*/ 0 h 30"/>
                <a:gd name="T2" fmla="*/ 19 w 36"/>
                <a:gd name="T3" fmla="*/ 1 h 30"/>
                <a:gd name="T4" fmla="*/ 16 w 36"/>
                <a:gd name="T5" fmla="*/ 29 h 30"/>
                <a:gd name="T6" fmla="*/ 23 w 36"/>
                <a:gd name="T7" fmla="*/ 30 h 30"/>
                <a:gd name="T8" fmla="*/ 35 w 36"/>
                <a:gd name="T9" fmla="*/ 15 h 30"/>
                <a:gd name="T10" fmla="*/ 23 w 3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23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3" y="5"/>
                    <a:pt x="0" y="23"/>
                    <a:pt x="16" y="29"/>
                  </a:cubicBezTo>
                  <a:cubicBezTo>
                    <a:pt x="19" y="29"/>
                    <a:pt x="21" y="30"/>
                    <a:pt x="23" y="30"/>
                  </a:cubicBezTo>
                  <a:cubicBezTo>
                    <a:pt x="32" y="30"/>
                    <a:pt x="36" y="22"/>
                    <a:pt x="35" y="15"/>
                  </a:cubicBezTo>
                  <a:cubicBezTo>
                    <a:pt x="35" y="8"/>
                    <a:pt x="30" y="0"/>
                    <a:pt x="23" y="0"/>
                  </a:cubicBezTo>
                </a:path>
              </a:pathLst>
            </a:custGeom>
            <a:solidFill>
              <a:srgbClr val="F6BB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0" name="Freeform 28"/>
            <p:cNvSpPr/>
            <p:nvPr/>
          </p:nvSpPr>
          <p:spPr bwMode="auto">
            <a:xfrm>
              <a:off x="1374775" y="1120775"/>
              <a:ext cx="106362" cy="42863"/>
            </a:xfrm>
            <a:custGeom>
              <a:avLst/>
              <a:gdLst>
                <a:gd name="T0" fmla="*/ 25 w 25"/>
                <a:gd name="T1" fmla="*/ 6 h 10"/>
                <a:gd name="T2" fmla="*/ 16 w 25"/>
                <a:gd name="T3" fmla="*/ 4 h 10"/>
                <a:gd name="T4" fmla="*/ 8 w 25"/>
                <a:gd name="T5" fmla="*/ 1 h 10"/>
                <a:gd name="T6" fmla="*/ 7 w 25"/>
                <a:gd name="T7" fmla="*/ 3 h 10"/>
                <a:gd name="T8" fmla="*/ 7 w 25"/>
                <a:gd name="T9" fmla="*/ 5 h 10"/>
                <a:gd name="T10" fmla="*/ 7 w 25"/>
                <a:gd name="T11" fmla="*/ 5 h 10"/>
                <a:gd name="T12" fmla="*/ 9 w 25"/>
                <a:gd name="T13" fmla="*/ 4 h 10"/>
                <a:gd name="T14" fmla="*/ 10 w 25"/>
                <a:gd name="T15" fmla="*/ 4 h 10"/>
                <a:gd name="T16" fmla="*/ 9 w 25"/>
                <a:gd name="T17" fmla="*/ 0 h 10"/>
                <a:gd name="T18" fmla="*/ 8 w 25"/>
                <a:gd name="T19" fmla="*/ 1 h 10"/>
                <a:gd name="T20" fmla="*/ 7 w 25"/>
                <a:gd name="T21" fmla="*/ 1 h 10"/>
                <a:gd name="T22" fmla="*/ 7 w 25"/>
                <a:gd name="T23" fmla="*/ 1 h 10"/>
                <a:gd name="T24" fmla="*/ 0 w 25"/>
                <a:gd name="T25" fmla="*/ 0 h 10"/>
                <a:gd name="T26" fmla="*/ 6 w 25"/>
                <a:gd name="T27" fmla="*/ 4 h 10"/>
                <a:gd name="T28" fmla="*/ 15 w 25"/>
                <a:gd name="T29" fmla="*/ 8 h 10"/>
                <a:gd name="T30" fmla="*/ 24 w 25"/>
                <a:gd name="T31" fmla="*/ 10 h 10"/>
                <a:gd name="T32" fmla="*/ 25 w 25"/>
                <a:gd name="T3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0">
                  <a:moveTo>
                    <a:pt x="25" y="6"/>
                  </a:moveTo>
                  <a:cubicBezTo>
                    <a:pt x="22" y="5"/>
                    <a:pt x="19" y="5"/>
                    <a:pt x="16" y="4"/>
                  </a:cubicBezTo>
                  <a:cubicBezTo>
                    <a:pt x="13" y="3"/>
                    <a:pt x="10" y="2"/>
                    <a:pt x="8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6"/>
                    <a:pt x="11" y="7"/>
                    <a:pt x="15" y="8"/>
                  </a:cubicBezTo>
                  <a:cubicBezTo>
                    <a:pt x="18" y="9"/>
                    <a:pt x="21" y="9"/>
                    <a:pt x="24" y="10"/>
                  </a:cubicBezTo>
                  <a:cubicBezTo>
                    <a:pt x="25" y="6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1" name="Freeform 29"/>
            <p:cNvSpPr/>
            <p:nvPr/>
          </p:nvSpPr>
          <p:spPr bwMode="auto">
            <a:xfrm>
              <a:off x="1079500" y="1143000"/>
              <a:ext cx="363537" cy="141288"/>
            </a:xfrm>
            <a:custGeom>
              <a:avLst/>
              <a:gdLst>
                <a:gd name="T0" fmla="*/ 80 w 85"/>
                <a:gd name="T1" fmla="*/ 2 h 33"/>
                <a:gd name="T2" fmla="*/ 81 w 85"/>
                <a:gd name="T3" fmla="*/ 4 h 33"/>
                <a:gd name="T4" fmla="*/ 78 w 85"/>
                <a:gd name="T5" fmla="*/ 12 h 33"/>
                <a:gd name="T6" fmla="*/ 71 w 85"/>
                <a:gd name="T7" fmla="*/ 18 h 33"/>
                <a:gd name="T8" fmla="*/ 47 w 85"/>
                <a:gd name="T9" fmla="*/ 28 h 33"/>
                <a:gd name="T10" fmla="*/ 35 w 85"/>
                <a:gd name="T11" fmla="*/ 29 h 33"/>
                <a:gd name="T12" fmla="*/ 21 w 85"/>
                <a:gd name="T13" fmla="*/ 27 h 33"/>
                <a:gd name="T14" fmla="*/ 10 w 85"/>
                <a:gd name="T15" fmla="*/ 23 h 33"/>
                <a:gd name="T16" fmla="*/ 9 w 85"/>
                <a:gd name="T17" fmla="*/ 23 h 33"/>
                <a:gd name="T18" fmla="*/ 10 w 85"/>
                <a:gd name="T19" fmla="*/ 23 h 33"/>
                <a:gd name="T20" fmla="*/ 7 w 85"/>
                <a:gd name="T21" fmla="*/ 21 h 33"/>
                <a:gd name="T22" fmla="*/ 5 w 85"/>
                <a:gd name="T23" fmla="*/ 20 h 33"/>
                <a:gd name="T24" fmla="*/ 5 w 85"/>
                <a:gd name="T25" fmla="*/ 20 h 33"/>
                <a:gd name="T26" fmla="*/ 4 w 85"/>
                <a:gd name="T27" fmla="*/ 19 h 33"/>
                <a:gd name="T28" fmla="*/ 2 w 85"/>
                <a:gd name="T29" fmla="*/ 17 h 33"/>
                <a:gd name="T30" fmla="*/ 0 w 85"/>
                <a:gd name="T31" fmla="*/ 16 h 33"/>
                <a:gd name="T32" fmla="*/ 0 w 85"/>
                <a:gd name="T33" fmla="*/ 20 h 33"/>
                <a:gd name="T34" fmla="*/ 0 w 85"/>
                <a:gd name="T35" fmla="*/ 21 h 33"/>
                <a:gd name="T36" fmla="*/ 1 w 85"/>
                <a:gd name="T37" fmla="*/ 21 h 33"/>
                <a:gd name="T38" fmla="*/ 2 w 85"/>
                <a:gd name="T39" fmla="*/ 23 h 33"/>
                <a:gd name="T40" fmla="*/ 2 w 85"/>
                <a:gd name="T41" fmla="*/ 23 h 33"/>
                <a:gd name="T42" fmla="*/ 5 w 85"/>
                <a:gd name="T43" fmla="*/ 25 h 33"/>
                <a:gd name="T44" fmla="*/ 8 w 85"/>
                <a:gd name="T45" fmla="*/ 26 h 33"/>
                <a:gd name="T46" fmla="*/ 8 w 85"/>
                <a:gd name="T47" fmla="*/ 26 h 33"/>
                <a:gd name="T48" fmla="*/ 8 w 85"/>
                <a:gd name="T49" fmla="*/ 26 h 33"/>
                <a:gd name="T50" fmla="*/ 20 w 85"/>
                <a:gd name="T51" fmla="*/ 31 h 33"/>
                <a:gd name="T52" fmla="*/ 35 w 85"/>
                <a:gd name="T53" fmla="*/ 33 h 33"/>
                <a:gd name="T54" fmla="*/ 48 w 85"/>
                <a:gd name="T55" fmla="*/ 32 h 33"/>
                <a:gd name="T56" fmla="*/ 73 w 85"/>
                <a:gd name="T57" fmla="*/ 21 h 33"/>
                <a:gd name="T58" fmla="*/ 81 w 85"/>
                <a:gd name="T59" fmla="*/ 14 h 33"/>
                <a:gd name="T60" fmla="*/ 85 w 85"/>
                <a:gd name="T61" fmla="*/ 4 h 33"/>
                <a:gd name="T62" fmla="*/ 84 w 85"/>
                <a:gd name="T63" fmla="*/ 0 h 33"/>
                <a:gd name="T64" fmla="*/ 80 w 85"/>
                <a:gd name="T6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33">
                  <a:moveTo>
                    <a:pt x="80" y="2"/>
                  </a:moveTo>
                  <a:cubicBezTo>
                    <a:pt x="81" y="3"/>
                    <a:pt x="81" y="4"/>
                    <a:pt x="81" y="4"/>
                  </a:cubicBezTo>
                  <a:cubicBezTo>
                    <a:pt x="81" y="7"/>
                    <a:pt x="80" y="9"/>
                    <a:pt x="78" y="12"/>
                  </a:cubicBezTo>
                  <a:cubicBezTo>
                    <a:pt x="76" y="14"/>
                    <a:pt x="73" y="16"/>
                    <a:pt x="71" y="18"/>
                  </a:cubicBezTo>
                  <a:cubicBezTo>
                    <a:pt x="64" y="24"/>
                    <a:pt x="56" y="26"/>
                    <a:pt x="47" y="28"/>
                  </a:cubicBezTo>
                  <a:cubicBezTo>
                    <a:pt x="44" y="28"/>
                    <a:pt x="40" y="29"/>
                    <a:pt x="35" y="29"/>
                  </a:cubicBezTo>
                  <a:cubicBezTo>
                    <a:pt x="30" y="29"/>
                    <a:pt x="25" y="28"/>
                    <a:pt x="21" y="27"/>
                  </a:cubicBezTo>
                  <a:cubicBezTo>
                    <a:pt x="17" y="26"/>
                    <a:pt x="13" y="24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2"/>
                    <a:pt x="8" y="22"/>
                    <a:pt x="7" y="21"/>
                  </a:cubicBezTo>
                  <a:cubicBezTo>
                    <a:pt x="6" y="21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19"/>
                  </a:cubicBezTo>
                  <a:cubicBezTo>
                    <a:pt x="3" y="18"/>
                    <a:pt x="3" y="18"/>
                    <a:pt x="2" y="17"/>
                  </a:cubicBezTo>
                  <a:cubicBezTo>
                    <a:pt x="2" y="17"/>
                    <a:pt x="1" y="17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" y="22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4"/>
                    <a:pt x="4" y="24"/>
                    <a:pt x="5" y="25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8"/>
                    <a:pt x="16" y="29"/>
                    <a:pt x="20" y="31"/>
                  </a:cubicBezTo>
                  <a:cubicBezTo>
                    <a:pt x="24" y="32"/>
                    <a:pt x="30" y="33"/>
                    <a:pt x="35" y="33"/>
                  </a:cubicBezTo>
                  <a:cubicBezTo>
                    <a:pt x="40" y="33"/>
                    <a:pt x="44" y="32"/>
                    <a:pt x="48" y="32"/>
                  </a:cubicBezTo>
                  <a:cubicBezTo>
                    <a:pt x="57" y="30"/>
                    <a:pt x="66" y="27"/>
                    <a:pt x="73" y="21"/>
                  </a:cubicBezTo>
                  <a:cubicBezTo>
                    <a:pt x="76" y="19"/>
                    <a:pt x="78" y="17"/>
                    <a:pt x="81" y="14"/>
                  </a:cubicBezTo>
                  <a:cubicBezTo>
                    <a:pt x="83" y="12"/>
                    <a:pt x="85" y="8"/>
                    <a:pt x="85" y="4"/>
                  </a:cubicBezTo>
                  <a:cubicBezTo>
                    <a:pt x="85" y="3"/>
                    <a:pt x="85" y="2"/>
                    <a:pt x="84" y="0"/>
                  </a:cubicBezTo>
                  <a:cubicBezTo>
                    <a:pt x="80" y="2"/>
                    <a:pt x="80" y="2"/>
                    <a:pt x="80" y="2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2" name="Freeform 30"/>
            <p:cNvSpPr/>
            <p:nvPr/>
          </p:nvSpPr>
          <p:spPr bwMode="auto">
            <a:xfrm>
              <a:off x="1049338" y="1181100"/>
              <a:ext cx="60325" cy="55563"/>
            </a:xfrm>
            <a:custGeom>
              <a:avLst/>
              <a:gdLst>
                <a:gd name="T0" fmla="*/ 12 w 14"/>
                <a:gd name="T1" fmla="*/ 0 h 13"/>
                <a:gd name="T2" fmla="*/ 6 w 14"/>
                <a:gd name="T3" fmla="*/ 5 h 13"/>
                <a:gd name="T4" fmla="*/ 0 w 14"/>
                <a:gd name="T5" fmla="*/ 9 h 13"/>
                <a:gd name="T6" fmla="*/ 1 w 14"/>
                <a:gd name="T7" fmla="*/ 13 h 13"/>
                <a:gd name="T8" fmla="*/ 8 w 14"/>
                <a:gd name="T9" fmla="*/ 8 h 13"/>
                <a:gd name="T10" fmla="*/ 14 w 14"/>
                <a:gd name="T11" fmla="*/ 3 h 13"/>
                <a:gd name="T12" fmla="*/ 12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2" y="0"/>
                  </a:moveTo>
                  <a:cubicBezTo>
                    <a:pt x="9" y="2"/>
                    <a:pt x="7" y="4"/>
                    <a:pt x="6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4" y="12"/>
                    <a:pt x="6" y="10"/>
                    <a:pt x="8" y="8"/>
                  </a:cubicBezTo>
                  <a:cubicBezTo>
                    <a:pt x="10" y="7"/>
                    <a:pt x="12" y="5"/>
                    <a:pt x="14" y="3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3" name="Freeform 31"/>
            <p:cNvSpPr/>
            <p:nvPr/>
          </p:nvSpPr>
          <p:spPr bwMode="auto">
            <a:xfrm>
              <a:off x="917575" y="1125538"/>
              <a:ext cx="76200" cy="90488"/>
            </a:xfrm>
            <a:custGeom>
              <a:avLst/>
              <a:gdLst>
                <a:gd name="T0" fmla="*/ 11 w 18"/>
                <a:gd name="T1" fmla="*/ 8 h 21"/>
                <a:gd name="T2" fmla="*/ 8 w 18"/>
                <a:gd name="T3" fmla="*/ 10 h 21"/>
                <a:gd name="T4" fmla="*/ 6 w 18"/>
                <a:gd name="T5" fmla="*/ 11 h 21"/>
                <a:gd name="T6" fmla="*/ 5 w 18"/>
                <a:gd name="T7" fmla="*/ 11 h 21"/>
                <a:gd name="T8" fmla="*/ 4 w 18"/>
                <a:gd name="T9" fmla="*/ 10 h 21"/>
                <a:gd name="T10" fmla="*/ 6 w 18"/>
                <a:gd name="T11" fmla="*/ 6 h 21"/>
                <a:gd name="T12" fmla="*/ 9 w 18"/>
                <a:gd name="T13" fmla="*/ 4 h 21"/>
                <a:gd name="T14" fmla="*/ 9 w 18"/>
                <a:gd name="T15" fmla="*/ 4 h 21"/>
                <a:gd name="T16" fmla="*/ 9 w 18"/>
                <a:gd name="T17" fmla="*/ 4 h 21"/>
                <a:gd name="T18" fmla="*/ 13 w 18"/>
                <a:gd name="T19" fmla="*/ 6 h 21"/>
                <a:gd name="T20" fmla="*/ 14 w 18"/>
                <a:gd name="T21" fmla="*/ 10 h 21"/>
                <a:gd name="T22" fmla="*/ 14 w 18"/>
                <a:gd name="T23" fmla="*/ 10 h 21"/>
                <a:gd name="T24" fmla="*/ 14 w 18"/>
                <a:gd name="T25" fmla="*/ 14 h 21"/>
                <a:gd name="T26" fmla="*/ 12 w 18"/>
                <a:gd name="T27" fmla="*/ 16 h 21"/>
                <a:gd name="T28" fmla="*/ 8 w 18"/>
                <a:gd name="T29" fmla="*/ 17 h 21"/>
                <a:gd name="T30" fmla="*/ 8 w 18"/>
                <a:gd name="T31" fmla="*/ 21 h 21"/>
                <a:gd name="T32" fmla="*/ 8 w 18"/>
                <a:gd name="T33" fmla="*/ 21 h 21"/>
                <a:gd name="T34" fmla="*/ 8 w 18"/>
                <a:gd name="T35" fmla="*/ 17 h 21"/>
                <a:gd name="T36" fmla="*/ 8 w 18"/>
                <a:gd name="T37" fmla="*/ 17 h 21"/>
                <a:gd name="T38" fmla="*/ 8 w 18"/>
                <a:gd name="T39" fmla="*/ 21 h 21"/>
                <a:gd name="T40" fmla="*/ 15 w 18"/>
                <a:gd name="T41" fmla="*/ 18 h 21"/>
                <a:gd name="T42" fmla="*/ 18 w 18"/>
                <a:gd name="T43" fmla="*/ 15 h 21"/>
                <a:gd name="T44" fmla="*/ 18 w 18"/>
                <a:gd name="T45" fmla="*/ 11 h 21"/>
                <a:gd name="T46" fmla="*/ 18 w 18"/>
                <a:gd name="T47" fmla="*/ 10 h 21"/>
                <a:gd name="T48" fmla="*/ 16 w 18"/>
                <a:gd name="T49" fmla="*/ 4 h 21"/>
                <a:gd name="T50" fmla="*/ 9 w 18"/>
                <a:gd name="T51" fmla="*/ 0 h 21"/>
                <a:gd name="T52" fmla="*/ 8 w 18"/>
                <a:gd name="T53" fmla="*/ 0 h 21"/>
                <a:gd name="T54" fmla="*/ 8 w 18"/>
                <a:gd name="T55" fmla="*/ 0 h 21"/>
                <a:gd name="T56" fmla="*/ 3 w 18"/>
                <a:gd name="T57" fmla="*/ 4 h 21"/>
                <a:gd name="T58" fmla="*/ 0 w 18"/>
                <a:gd name="T59" fmla="*/ 10 h 21"/>
                <a:gd name="T60" fmla="*/ 2 w 18"/>
                <a:gd name="T61" fmla="*/ 14 h 21"/>
                <a:gd name="T62" fmla="*/ 6 w 18"/>
                <a:gd name="T63" fmla="*/ 15 h 21"/>
                <a:gd name="T64" fmla="*/ 11 w 18"/>
                <a:gd name="T65" fmla="*/ 13 h 21"/>
                <a:gd name="T66" fmla="*/ 14 w 18"/>
                <a:gd name="T67" fmla="*/ 10 h 21"/>
                <a:gd name="T68" fmla="*/ 11 w 18"/>
                <a:gd name="T6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21">
                  <a:moveTo>
                    <a:pt x="11" y="8"/>
                  </a:moveTo>
                  <a:cubicBezTo>
                    <a:pt x="10" y="9"/>
                    <a:pt x="9" y="10"/>
                    <a:pt x="8" y="10"/>
                  </a:cubicBezTo>
                  <a:cubicBezTo>
                    <a:pt x="7" y="11"/>
                    <a:pt x="7" y="12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4" y="11"/>
                    <a:pt x="4" y="10"/>
                  </a:cubicBezTo>
                  <a:cubicBezTo>
                    <a:pt x="4" y="9"/>
                    <a:pt x="5" y="7"/>
                    <a:pt x="6" y="6"/>
                  </a:cubicBezTo>
                  <a:cubicBezTo>
                    <a:pt x="7" y="5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4" y="7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3" y="15"/>
                    <a:pt x="13" y="15"/>
                    <a:pt x="12" y="16"/>
                  </a:cubicBezTo>
                  <a:cubicBezTo>
                    <a:pt x="11" y="16"/>
                    <a:pt x="10" y="17"/>
                    <a:pt x="8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1" y="20"/>
                    <a:pt x="13" y="20"/>
                    <a:pt x="15" y="18"/>
                  </a:cubicBezTo>
                  <a:cubicBezTo>
                    <a:pt x="16" y="17"/>
                    <a:pt x="17" y="16"/>
                    <a:pt x="18" y="15"/>
                  </a:cubicBezTo>
                  <a:cubicBezTo>
                    <a:pt x="18" y="14"/>
                    <a:pt x="18" y="12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6"/>
                    <a:pt x="16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4" y="2"/>
                    <a:pt x="3" y="4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5"/>
                    <a:pt x="5" y="16"/>
                    <a:pt x="6" y="15"/>
                  </a:cubicBezTo>
                  <a:cubicBezTo>
                    <a:pt x="8" y="15"/>
                    <a:pt x="10" y="15"/>
                    <a:pt x="11" y="13"/>
                  </a:cubicBezTo>
                  <a:cubicBezTo>
                    <a:pt x="12" y="12"/>
                    <a:pt x="13" y="11"/>
                    <a:pt x="14" y="10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4" name="Freeform 32"/>
            <p:cNvSpPr/>
            <p:nvPr/>
          </p:nvSpPr>
          <p:spPr bwMode="auto">
            <a:xfrm>
              <a:off x="1524000" y="1039813"/>
              <a:ext cx="68262" cy="80963"/>
            </a:xfrm>
            <a:custGeom>
              <a:avLst/>
              <a:gdLst>
                <a:gd name="T0" fmla="*/ 6 w 16"/>
                <a:gd name="T1" fmla="*/ 8 h 19"/>
                <a:gd name="T2" fmla="*/ 5 w 16"/>
                <a:gd name="T3" fmla="*/ 10 h 19"/>
                <a:gd name="T4" fmla="*/ 5 w 16"/>
                <a:gd name="T5" fmla="*/ 11 h 19"/>
                <a:gd name="T6" fmla="*/ 5 w 16"/>
                <a:gd name="T7" fmla="*/ 11 h 19"/>
                <a:gd name="T8" fmla="*/ 5 w 16"/>
                <a:gd name="T9" fmla="*/ 11 h 19"/>
                <a:gd name="T10" fmla="*/ 5 w 16"/>
                <a:gd name="T11" fmla="*/ 11 h 19"/>
                <a:gd name="T12" fmla="*/ 5 w 16"/>
                <a:gd name="T13" fmla="*/ 11 h 19"/>
                <a:gd name="T14" fmla="*/ 5 w 16"/>
                <a:gd name="T15" fmla="*/ 11 h 19"/>
                <a:gd name="T16" fmla="*/ 5 w 16"/>
                <a:gd name="T17" fmla="*/ 11 h 19"/>
                <a:gd name="T18" fmla="*/ 5 w 16"/>
                <a:gd name="T19" fmla="*/ 11 h 19"/>
                <a:gd name="T20" fmla="*/ 5 w 16"/>
                <a:gd name="T21" fmla="*/ 10 h 19"/>
                <a:gd name="T22" fmla="*/ 6 w 16"/>
                <a:gd name="T23" fmla="*/ 6 h 19"/>
                <a:gd name="T24" fmla="*/ 9 w 16"/>
                <a:gd name="T25" fmla="*/ 4 h 19"/>
                <a:gd name="T26" fmla="*/ 10 w 16"/>
                <a:gd name="T27" fmla="*/ 4 h 19"/>
                <a:gd name="T28" fmla="*/ 12 w 16"/>
                <a:gd name="T29" fmla="*/ 8 h 19"/>
                <a:gd name="T30" fmla="*/ 10 w 16"/>
                <a:gd name="T31" fmla="*/ 14 h 19"/>
                <a:gd name="T32" fmla="*/ 8 w 16"/>
                <a:gd name="T33" fmla="*/ 15 h 19"/>
                <a:gd name="T34" fmla="*/ 8 w 16"/>
                <a:gd name="T35" fmla="*/ 15 h 19"/>
                <a:gd name="T36" fmla="*/ 8 w 16"/>
                <a:gd name="T37" fmla="*/ 16 h 19"/>
                <a:gd name="T38" fmla="*/ 8 w 16"/>
                <a:gd name="T39" fmla="*/ 15 h 19"/>
                <a:gd name="T40" fmla="*/ 8 w 16"/>
                <a:gd name="T41" fmla="*/ 15 h 19"/>
                <a:gd name="T42" fmla="*/ 8 w 16"/>
                <a:gd name="T43" fmla="*/ 16 h 19"/>
                <a:gd name="T44" fmla="*/ 7 w 16"/>
                <a:gd name="T45" fmla="*/ 16 h 19"/>
                <a:gd name="T46" fmla="*/ 5 w 16"/>
                <a:gd name="T47" fmla="*/ 18 h 19"/>
                <a:gd name="T48" fmla="*/ 8 w 16"/>
                <a:gd name="T49" fmla="*/ 19 h 19"/>
                <a:gd name="T50" fmla="*/ 13 w 16"/>
                <a:gd name="T51" fmla="*/ 16 h 19"/>
                <a:gd name="T52" fmla="*/ 16 w 16"/>
                <a:gd name="T53" fmla="*/ 8 h 19"/>
                <a:gd name="T54" fmla="*/ 13 w 16"/>
                <a:gd name="T55" fmla="*/ 1 h 19"/>
                <a:gd name="T56" fmla="*/ 7 w 16"/>
                <a:gd name="T57" fmla="*/ 0 h 19"/>
                <a:gd name="T58" fmla="*/ 3 w 16"/>
                <a:gd name="T59" fmla="*/ 3 h 19"/>
                <a:gd name="T60" fmla="*/ 1 w 16"/>
                <a:gd name="T61" fmla="*/ 12 h 19"/>
                <a:gd name="T62" fmla="*/ 5 w 16"/>
                <a:gd name="T63" fmla="*/ 15 h 19"/>
                <a:gd name="T64" fmla="*/ 9 w 16"/>
                <a:gd name="T65" fmla="*/ 11 h 19"/>
                <a:gd name="T66" fmla="*/ 10 w 16"/>
                <a:gd name="T6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19">
                  <a:moveTo>
                    <a:pt x="6" y="7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7" y="5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1" y="11"/>
                    <a:pt x="11" y="12"/>
                    <a:pt x="10" y="14"/>
                  </a:cubicBezTo>
                  <a:cubicBezTo>
                    <a:pt x="10" y="14"/>
                    <a:pt x="9" y="14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9" y="19"/>
                    <a:pt x="10" y="19"/>
                    <a:pt x="11" y="18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5" y="14"/>
                    <a:pt x="15" y="12"/>
                    <a:pt x="16" y="10"/>
                  </a:cubicBezTo>
                  <a:cubicBezTo>
                    <a:pt x="16" y="10"/>
                    <a:pt x="16" y="9"/>
                    <a:pt x="16" y="8"/>
                  </a:cubicBezTo>
                  <a:cubicBezTo>
                    <a:pt x="16" y="6"/>
                    <a:pt x="15" y="5"/>
                    <a:pt x="15" y="3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4"/>
                    <a:pt x="4" y="15"/>
                    <a:pt x="5" y="15"/>
                  </a:cubicBezTo>
                  <a:cubicBezTo>
                    <a:pt x="6" y="15"/>
                    <a:pt x="7" y="14"/>
                    <a:pt x="7" y="14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9595688" y="1568461"/>
            <a:ext cx="555626" cy="657225"/>
            <a:chOff x="4189412" y="5748338"/>
            <a:chExt cx="555626" cy="657225"/>
          </a:xfrm>
        </p:grpSpPr>
        <p:sp>
          <p:nvSpPr>
            <p:cNvPr id="1048615" name="Freeform 346"/>
            <p:cNvSpPr/>
            <p:nvPr/>
          </p:nvSpPr>
          <p:spPr bwMode="auto">
            <a:xfrm>
              <a:off x="4575175" y="6311900"/>
              <a:ext cx="114300" cy="93663"/>
            </a:xfrm>
            <a:custGeom>
              <a:avLst/>
              <a:gdLst>
                <a:gd name="T0" fmla="*/ 0 w 27"/>
                <a:gd name="T1" fmla="*/ 11 h 22"/>
                <a:gd name="T2" fmla="*/ 10 w 27"/>
                <a:gd name="T3" fmla="*/ 18 h 22"/>
                <a:gd name="T4" fmla="*/ 19 w 27"/>
                <a:gd name="T5" fmla="*/ 0 h 22"/>
                <a:gd name="T6" fmla="*/ 0 w 27"/>
                <a:gd name="T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3" y="22"/>
                    <a:pt x="10" y="18"/>
                  </a:cubicBezTo>
                  <a:cubicBezTo>
                    <a:pt x="16" y="14"/>
                    <a:pt x="27" y="12"/>
                    <a:pt x="19" y="0"/>
                  </a:cubicBezTo>
                  <a:cubicBezTo>
                    <a:pt x="19" y="0"/>
                    <a:pt x="12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6" name="Freeform 347"/>
            <p:cNvSpPr/>
            <p:nvPr/>
          </p:nvSpPr>
          <p:spPr bwMode="auto">
            <a:xfrm>
              <a:off x="4575175" y="6311900"/>
              <a:ext cx="114300" cy="93663"/>
            </a:xfrm>
            <a:custGeom>
              <a:avLst/>
              <a:gdLst>
                <a:gd name="T0" fmla="*/ 0 w 27"/>
                <a:gd name="T1" fmla="*/ 11 h 22"/>
                <a:gd name="T2" fmla="*/ 10 w 27"/>
                <a:gd name="T3" fmla="*/ 18 h 22"/>
                <a:gd name="T4" fmla="*/ 19 w 27"/>
                <a:gd name="T5" fmla="*/ 0 h 22"/>
                <a:gd name="T6" fmla="*/ 0 w 27"/>
                <a:gd name="T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3" y="22"/>
                    <a:pt x="10" y="18"/>
                  </a:cubicBezTo>
                  <a:cubicBezTo>
                    <a:pt x="16" y="14"/>
                    <a:pt x="27" y="12"/>
                    <a:pt x="19" y="0"/>
                  </a:cubicBezTo>
                  <a:cubicBezTo>
                    <a:pt x="19" y="0"/>
                    <a:pt x="12" y="8"/>
                    <a:pt x="0" y="11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7" name="Freeform 348"/>
            <p:cNvSpPr/>
            <p:nvPr/>
          </p:nvSpPr>
          <p:spPr bwMode="auto">
            <a:xfrm>
              <a:off x="4575175" y="6308725"/>
              <a:ext cx="84138" cy="55563"/>
            </a:xfrm>
            <a:custGeom>
              <a:avLst/>
              <a:gdLst>
                <a:gd name="T0" fmla="*/ 0 w 20"/>
                <a:gd name="T1" fmla="*/ 11 h 13"/>
                <a:gd name="T2" fmla="*/ 0 w 20"/>
                <a:gd name="T3" fmla="*/ 10 h 13"/>
                <a:gd name="T4" fmla="*/ 5 w 20"/>
                <a:gd name="T5" fmla="*/ 5 h 13"/>
                <a:gd name="T6" fmla="*/ 14 w 20"/>
                <a:gd name="T7" fmla="*/ 2 h 13"/>
                <a:gd name="T8" fmla="*/ 19 w 20"/>
                <a:gd name="T9" fmla="*/ 1 h 13"/>
                <a:gd name="T10" fmla="*/ 17 w 20"/>
                <a:gd name="T11" fmla="*/ 5 h 13"/>
                <a:gd name="T12" fmla="*/ 6 w 20"/>
                <a:gd name="T13" fmla="*/ 11 h 13"/>
                <a:gd name="T14" fmla="*/ 0 w 20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0" y="11"/>
                  </a:moveTo>
                  <a:cubicBezTo>
                    <a:pt x="0" y="11"/>
                    <a:pt x="0" y="10"/>
                    <a:pt x="0" y="10"/>
                  </a:cubicBezTo>
                  <a:cubicBezTo>
                    <a:pt x="1" y="8"/>
                    <a:pt x="3" y="6"/>
                    <a:pt x="5" y="5"/>
                  </a:cubicBezTo>
                  <a:cubicBezTo>
                    <a:pt x="8" y="4"/>
                    <a:pt x="11" y="3"/>
                    <a:pt x="14" y="2"/>
                  </a:cubicBezTo>
                  <a:cubicBezTo>
                    <a:pt x="15" y="1"/>
                    <a:pt x="18" y="0"/>
                    <a:pt x="19" y="1"/>
                  </a:cubicBezTo>
                  <a:cubicBezTo>
                    <a:pt x="20" y="2"/>
                    <a:pt x="18" y="4"/>
                    <a:pt x="17" y="5"/>
                  </a:cubicBezTo>
                  <a:cubicBezTo>
                    <a:pt x="14" y="7"/>
                    <a:pt x="10" y="9"/>
                    <a:pt x="6" y="11"/>
                  </a:cubicBezTo>
                  <a:cubicBezTo>
                    <a:pt x="4" y="12"/>
                    <a:pt x="0" y="13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8" name="Freeform 349"/>
            <p:cNvSpPr/>
            <p:nvPr/>
          </p:nvSpPr>
          <p:spPr bwMode="auto">
            <a:xfrm>
              <a:off x="4575175" y="6308725"/>
              <a:ext cx="84138" cy="55563"/>
            </a:xfrm>
            <a:custGeom>
              <a:avLst/>
              <a:gdLst>
                <a:gd name="T0" fmla="*/ 0 w 20"/>
                <a:gd name="T1" fmla="*/ 11 h 13"/>
                <a:gd name="T2" fmla="*/ 0 w 20"/>
                <a:gd name="T3" fmla="*/ 10 h 13"/>
                <a:gd name="T4" fmla="*/ 5 w 20"/>
                <a:gd name="T5" fmla="*/ 5 h 13"/>
                <a:gd name="T6" fmla="*/ 14 w 20"/>
                <a:gd name="T7" fmla="*/ 2 h 13"/>
                <a:gd name="T8" fmla="*/ 19 w 20"/>
                <a:gd name="T9" fmla="*/ 1 h 13"/>
                <a:gd name="T10" fmla="*/ 17 w 20"/>
                <a:gd name="T11" fmla="*/ 5 h 13"/>
                <a:gd name="T12" fmla="*/ 6 w 20"/>
                <a:gd name="T13" fmla="*/ 11 h 13"/>
                <a:gd name="T14" fmla="*/ 0 w 20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0" y="11"/>
                  </a:moveTo>
                  <a:cubicBezTo>
                    <a:pt x="0" y="11"/>
                    <a:pt x="0" y="10"/>
                    <a:pt x="0" y="10"/>
                  </a:cubicBezTo>
                  <a:cubicBezTo>
                    <a:pt x="1" y="8"/>
                    <a:pt x="3" y="6"/>
                    <a:pt x="5" y="5"/>
                  </a:cubicBezTo>
                  <a:cubicBezTo>
                    <a:pt x="8" y="4"/>
                    <a:pt x="11" y="3"/>
                    <a:pt x="14" y="2"/>
                  </a:cubicBezTo>
                  <a:cubicBezTo>
                    <a:pt x="15" y="1"/>
                    <a:pt x="18" y="0"/>
                    <a:pt x="19" y="1"/>
                  </a:cubicBezTo>
                  <a:cubicBezTo>
                    <a:pt x="20" y="2"/>
                    <a:pt x="18" y="4"/>
                    <a:pt x="17" y="5"/>
                  </a:cubicBezTo>
                  <a:cubicBezTo>
                    <a:pt x="14" y="7"/>
                    <a:pt x="10" y="9"/>
                    <a:pt x="6" y="11"/>
                  </a:cubicBezTo>
                  <a:cubicBezTo>
                    <a:pt x="4" y="12"/>
                    <a:pt x="0" y="13"/>
                    <a:pt x="0" y="11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19" name="Line 350"/>
            <p:cNvSpPr>
              <a:spLocks noChangeShapeType="1"/>
            </p:cNvSpPr>
            <p:nvPr/>
          </p:nvSpPr>
          <p:spPr bwMode="auto">
            <a:xfrm flipH="1" flipV="1">
              <a:off x="4478337" y="6207125"/>
              <a:ext cx="101600" cy="13493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0" name="Line 351"/>
            <p:cNvSpPr>
              <a:spLocks noChangeShapeType="1"/>
            </p:cNvSpPr>
            <p:nvPr/>
          </p:nvSpPr>
          <p:spPr bwMode="auto">
            <a:xfrm flipH="1" flipV="1">
              <a:off x="4494212" y="6167438"/>
              <a:ext cx="106363" cy="187325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1" name="Line 352"/>
            <p:cNvSpPr>
              <a:spLocks noChangeShapeType="1"/>
            </p:cNvSpPr>
            <p:nvPr/>
          </p:nvSpPr>
          <p:spPr bwMode="auto">
            <a:xfrm flipH="1" flipV="1">
              <a:off x="4579937" y="6167438"/>
              <a:ext cx="50800" cy="153988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2" name="Line 353"/>
            <p:cNvSpPr>
              <a:spLocks noChangeShapeType="1"/>
            </p:cNvSpPr>
            <p:nvPr/>
          </p:nvSpPr>
          <p:spPr bwMode="auto">
            <a:xfrm flipH="1" flipV="1">
              <a:off x="4600575" y="6113463"/>
              <a:ext cx="42863" cy="220663"/>
            </a:xfrm>
            <a:prstGeom prst="line">
              <a:avLst/>
            </a:pr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3" name="Freeform 354"/>
            <p:cNvSpPr/>
            <p:nvPr/>
          </p:nvSpPr>
          <p:spPr bwMode="auto">
            <a:xfrm>
              <a:off x="4189412" y="5748338"/>
              <a:ext cx="550863" cy="530225"/>
            </a:xfrm>
            <a:custGeom>
              <a:avLst/>
              <a:gdLst>
                <a:gd name="T0" fmla="*/ 91 w 130"/>
                <a:gd name="T1" fmla="*/ 123 h 125"/>
                <a:gd name="T2" fmla="*/ 82 w 130"/>
                <a:gd name="T3" fmla="*/ 125 h 125"/>
                <a:gd name="T4" fmla="*/ 72 w 130"/>
                <a:gd name="T5" fmla="*/ 124 h 125"/>
                <a:gd name="T6" fmla="*/ 56 w 130"/>
                <a:gd name="T7" fmla="*/ 121 h 125"/>
                <a:gd name="T8" fmla="*/ 21 w 130"/>
                <a:gd name="T9" fmla="*/ 101 h 125"/>
                <a:gd name="T10" fmla="*/ 9 w 130"/>
                <a:gd name="T11" fmla="*/ 79 h 125"/>
                <a:gd name="T12" fmla="*/ 42 w 130"/>
                <a:gd name="T13" fmla="*/ 9 h 125"/>
                <a:gd name="T14" fmla="*/ 97 w 130"/>
                <a:gd name="T15" fmla="*/ 8 h 125"/>
                <a:gd name="T16" fmla="*/ 120 w 130"/>
                <a:gd name="T17" fmla="*/ 33 h 125"/>
                <a:gd name="T18" fmla="*/ 112 w 130"/>
                <a:gd name="T19" fmla="*/ 99 h 125"/>
                <a:gd name="T20" fmla="*/ 91 w 130"/>
                <a:gd name="T21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5">
                  <a:moveTo>
                    <a:pt x="91" y="123"/>
                  </a:moveTo>
                  <a:cubicBezTo>
                    <a:pt x="88" y="124"/>
                    <a:pt x="85" y="124"/>
                    <a:pt x="82" y="125"/>
                  </a:cubicBezTo>
                  <a:cubicBezTo>
                    <a:pt x="79" y="125"/>
                    <a:pt x="75" y="125"/>
                    <a:pt x="72" y="124"/>
                  </a:cubicBezTo>
                  <a:cubicBezTo>
                    <a:pt x="67" y="124"/>
                    <a:pt x="61" y="122"/>
                    <a:pt x="56" y="121"/>
                  </a:cubicBezTo>
                  <a:cubicBezTo>
                    <a:pt x="43" y="117"/>
                    <a:pt x="30" y="111"/>
                    <a:pt x="21" y="101"/>
                  </a:cubicBezTo>
                  <a:cubicBezTo>
                    <a:pt x="15" y="95"/>
                    <a:pt x="11" y="87"/>
                    <a:pt x="9" y="79"/>
                  </a:cubicBezTo>
                  <a:cubicBezTo>
                    <a:pt x="0" y="51"/>
                    <a:pt x="17" y="22"/>
                    <a:pt x="42" y="9"/>
                  </a:cubicBezTo>
                  <a:cubicBezTo>
                    <a:pt x="58" y="1"/>
                    <a:pt x="80" y="0"/>
                    <a:pt x="97" y="8"/>
                  </a:cubicBezTo>
                  <a:cubicBezTo>
                    <a:pt x="107" y="14"/>
                    <a:pt x="115" y="22"/>
                    <a:pt x="120" y="33"/>
                  </a:cubicBezTo>
                  <a:cubicBezTo>
                    <a:pt x="130" y="55"/>
                    <a:pt x="124" y="80"/>
                    <a:pt x="112" y="99"/>
                  </a:cubicBezTo>
                  <a:cubicBezTo>
                    <a:pt x="107" y="108"/>
                    <a:pt x="101" y="120"/>
                    <a:pt x="9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4" name="Freeform 355"/>
            <p:cNvSpPr/>
            <p:nvPr/>
          </p:nvSpPr>
          <p:spPr bwMode="auto">
            <a:xfrm>
              <a:off x="4189412" y="5748338"/>
              <a:ext cx="550863" cy="530225"/>
            </a:xfrm>
            <a:custGeom>
              <a:avLst/>
              <a:gdLst>
                <a:gd name="T0" fmla="*/ 91 w 130"/>
                <a:gd name="T1" fmla="*/ 123 h 125"/>
                <a:gd name="T2" fmla="*/ 82 w 130"/>
                <a:gd name="T3" fmla="*/ 125 h 125"/>
                <a:gd name="T4" fmla="*/ 72 w 130"/>
                <a:gd name="T5" fmla="*/ 124 h 125"/>
                <a:gd name="T6" fmla="*/ 56 w 130"/>
                <a:gd name="T7" fmla="*/ 121 h 125"/>
                <a:gd name="T8" fmla="*/ 21 w 130"/>
                <a:gd name="T9" fmla="*/ 101 h 125"/>
                <a:gd name="T10" fmla="*/ 9 w 130"/>
                <a:gd name="T11" fmla="*/ 79 h 125"/>
                <a:gd name="T12" fmla="*/ 42 w 130"/>
                <a:gd name="T13" fmla="*/ 9 h 125"/>
                <a:gd name="T14" fmla="*/ 97 w 130"/>
                <a:gd name="T15" fmla="*/ 8 h 125"/>
                <a:gd name="T16" fmla="*/ 120 w 130"/>
                <a:gd name="T17" fmla="*/ 33 h 125"/>
                <a:gd name="T18" fmla="*/ 112 w 130"/>
                <a:gd name="T19" fmla="*/ 99 h 125"/>
                <a:gd name="T20" fmla="*/ 91 w 130"/>
                <a:gd name="T21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5">
                  <a:moveTo>
                    <a:pt x="91" y="123"/>
                  </a:moveTo>
                  <a:cubicBezTo>
                    <a:pt x="88" y="124"/>
                    <a:pt x="85" y="124"/>
                    <a:pt x="82" y="125"/>
                  </a:cubicBezTo>
                  <a:cubicBezTo>
                    <a:pt x="79" y="125"/>
                    <a:pt x="75" y="125"/>
                    <a:pt x="72" y="124"/>
                  </a:cubicBezTo>
                  <a:cubicBezTo>
                    <a:pt x="67" y="124"/>
                    <a:pt x="61" y="122"/>
                    <a:pt x="56" y="121"/>
                  </a:cubicBezTo>
                  <a:cubicBezTo>
                    <a:pt x="43" y="117"/>
                    <a:pt x="30" y="111"/>
                    <a:pt x="21" y="101"/>
                  </a:cubicBezTo>
                  <a:cubicBezTo>
                    <a:pt x="15" y="95"/>
                    <a:pt x="11" y="87"/>
                    <a:pt x="9" y="79"/>
                  </a:cubicBezTo>
                  <a:cubicBezTo>
                    <a:pt x="0" y="51"/>
                    <a:pt x="17" y="22"/>
                    <a:pt x="42" y="9"/>
                  </a:cubicBezTo>
                  <a:cubicBezTo>
                    <a:pt x="58" y="1"/>
                    <a:pt x="80" y="0"/>
                    <a:pt x="97" y="8"/>
                  </a:cubicBezTo>
                  <a:cubicBezTo>
                    <a:pt x="107" y="14"/>
                    <a:pt x="115" y="22"/>
                    <a:pt x="120" y="33"/>
                  </a:cubicBezTo>
                  <a:cubicBezTo>
                    <a:pt x="130" y="55"/>
                    <a:pt x="124" y="80"/>
                    <a:pt x="112" y="99"/>
                  </a:cubicBezTo>
                  <a:cubicBezTo>
                    <a:pt x="107" y="108"/>
                    <a:pt x="101" y="120"/>
                    <a:pt x="91" y="123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5" name="Freeform 356"/>
            <p:cNvSpPr/>
            <p:nvPr/>
          </p:nvSpPr>
          <p:spPr bwMode="auto">
            <a:xfrm>
              <a:off x="4249737" y="5926138"/>
              <a:ext cx="474663" cy="319088"/>
            </a:xfrm>
            <a:custGeom>
              <a:avLst/>
              <a:gdLst>
                <a:gd name="T0" fmla="*/ 85 w 112"/>
                <a:gd name="T1" fmla="*/ 13 h 75"/>
                <a:gd name="T2" fmla="*/ 52 w 112"/>
                <a:gd name="T3" fmla="*/ 25 h 75"/>
                <a:gd name="T4" fmla="*/ 22 w 112"/>
                <a:gd name="T5" fmla="*/ 40 h 75"/>
                <a:gd name="T6" fmla="*/ 0 w 112"/>
                <a:gd name="T7" fmla="*/ 50 h 75"/>
                <a:gd name="T8" fmla="*/ 7 w 112"/>
                <a:gd name="T9" fmla="*/ 59 h 75"/>
                <a:gd name="T10" fmla="*/ 30 w 112"/>
                <a:gd name="T11" fmla="*/ 75 h 75"/>
                <a:gd name="T12" fmla="*/ 44 w 112"/>
                <a:gd name="T13" fmla="*/ 63 h 75"/>
                <a:gd name="T14" fmla="*/ 66 w 112"/>
                <a:gd name="T15" fmla="*/ 54 h 75"/>
                <a:gd name="T16" fmla="*/ 91 w 112"/>
                <a:gd name="T17" fmla="*/ 49 h 75"/>
                <a:gd name="T18" fmla="*/ 104 w 112"/>
                <a:gd name="T19" fmla="*/ 45 h 75"/>
                <a:gd name="T20" fmla="*/ 110 w 112"/>
                <a:gd name="T21" fmla="*/ 6 h 75"/>
                <a:gd name="T22" fmla="*/ 85 w 112"/>
                <a:gd name="T2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75">
                  <a:moveTo>
                    <a:pt x="85" y="13"/>
                  </a:moveTo>
                  <a:cubicBezTo>
                    <a:pt x="68" y="5"/>
                    <a:pt x="52" y="25"/>
                    <a:pt x="52" y="25"/>
                  </a:cubicBezTo>
                  <a:cubicBezTo>
                    <a:pt x="31" y="19"/>
                    <a:pt x="22" y="40"/>
                    <a:pt x="22" y="40"/>
                  </a:cubicBezTo>
                  <a:cubicBezTo>
                    <a:pt x="10" y="39"/>
                    <a:pt x="3" y="46"/>
                    <a:pt x="0" y="50"/>
                  </a:cubicBezTo>
                  <a:cubicBezTo>
                    <a:pt x="2" y="53"/>
                    <a:pt x="5" y="56"/>
                    <a:pt x="7" y="59"/>
                  </a:cubicBezTo>
                  <a:cubicBezTo>
                    <a:pt x="14" y="66"/>
                    <a:pt x="22" y="71"/>
                    <a:pt x="30" y="75"/>
                  </a:cubicBezTo>
                  <a:cubicBezTo>
                    <a:pt x="32" y="73"/>
                    <a:pt x="35" y="66"/>
                    <a:pt x="44" y="63"/>
                  </a:cubicBezTo>
                  <a:cubicBezTo>
                    <a:pt x="52" y="51"/>
                    <a:pt x="60" y="53"/>
                    <a:pt x="66" y="54"/>
                  </a:cubicBezTo>
                  <a:cubicBezTo>
                    <a:pt x="66" y="54"/>
                    <a:pt x="81" y="39"/>
                    <a:pt x="91" y="49"/>
                  </a:cubicBezTo>
                  <a:cubicBezTo>
                    <a:pt x="91" y="49"/>
                    <a:pt x="96" y="45"/>
                    <a:pt x="104" y="45"/>
                  </a:cubicBezTo>
                  <a:cubicBezTo>
                    <a:pt x="110" y="33"/>
                    <a:pt x="112" y="19"/>
                    <a:pt x="110" y="6"/>
                  </a:cubicBezTo>
                  <a:cubicBezTo>
                    <a:pt x="96" y="0"/>
                    <a:pt x="85" y="13"/>
                    <a:pt x="8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6" name="Freeform 357"/>
            <p:cNvSpPr/>
            <p:nvPr/>
          </p:nvSpPr>
          <p:spPr bwMode="auto">
            <a:xfrm>
              <a:off x="4270375" y="5934075"/>
              <a:ext cx="474663" cy="319088"/>
            </a:xfrm>
            <a:custGeom>
              <a:avLst/>
              <a:gdLst>
                <a:gd name="T0" fmla="*/ 85 w 112"/>
                <a:gd name="T1" fmla="*/ 14 h 75"/>
                <a:gd name="T2" fmla="*/ 52 w 112"/>
                <a:gd name="T3" fmla="*/ 26 h 75"/>
                <a:gd name="T4" fmla="*/ 22 w 112"/>
                <a:gd name="T5" fmla="*/ 41 h 75"/>
                <a:gd name="T6" fmla="*/ 0 w 112"/>
                <a:gd name="T7" fmla="*/ 50 h 75"/>
                <a:gd name="T8" fmla="*/ 7 w 112"/>
                <a:gd name="T9" fmla="*/ 59 h 75"/>
                <a:gd name="T10" fmla="*/ 30 w 112"/>
                <a:gd name="T11" fmla="*/ 75 h 75"/>
                <a:gd name="T12" fmla="*/ 44 w 112"/>
                <a:gd name="T13" fmla="*/ 64 h 75"/>
                <a:gd name="T14" fmla="*/ 66 w 112"/>
                <a:gd name="T15" fmla="*/ 54 h 75"/>
                <a:gd name="T16" fmla="*/ 91 w 112"/>
                <a:gd name="T17" fmla="*/ 50 h 75"/>
                <a:gd name="T18" fmla="*/ 104 w 112"/>
                <a:gd name="T19" fmla="*/ 46 h 75"/>
                <a:gd name="T20" fmla="*/ 110 w 112"/>
                <a:gd name="T21" fmla="*/ 7 h 75"/>
                <a:gd name="T22" fmla="*/ 85 w 112"/>
                <a:gd name="T2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75">
                  <a:moveTo>
                    <a:pt x="85" y="14"/>
                  </a:moveTo>
                  <a:cubicBezTo>
                    <a:pt x="67" y="5"/>
                    <a:pt x="52" y="26"/>
                    <a:pt x="52" y="26"/>
                  </a:cubicBezTo>
                  <a:cubicBezTo>
                    <a:pt x="31" y="19"/>
                    <a:pt x="22" y="41"/>
                    <a:pt x="22" y="41"/>
                  </a:cubicBezTo>
                  <a:cubicBezTo>
                    <a:pt x="10" y="40"/>
                    <a:pt x="3" y="46"/>
                    <a:pt x="0" y="50"/>
                  </a:cubicBezTo>
                  <a:cubicBezTo>
                    <a:pt x="2" y="54"/>
                    <a:pt x="4" y="57"/>
                    <a:pt x="7" y="59"/>
                  </a:cubicBezTo>
                  <a:cubicBezTo>
                    <a:pt x="13" y="67"/>
                    <a:pt x="21" y="72"/>
                    <a:pt x="30" y="75"/>
                  </a:cubicBezTo>
                  <a:cubicBezTo>
                    <a:pt x="32" y="73"/>
                    <a:pt x="34" y="66"/>
                    <a:pt x="44" y="64"/>
                  </a:cubicBezTo>
                  <a:cubicBezTo>
                    <a:pt x="51" y="52"/>
                    <a:pt x="59" y="54"/>
                    <a:pt x="66" y="54"/>
                  </a:cubicBezTo>
                  <a:cubicBezTo>
                    <a:pt x="66" y="54"/>
                    <a:pt x="80" y="39"/>
                    <a:pt x="91" y="50"/>
                  </a:cubicBezTo>
                  <a:cubicBezTo>
                    <a:pt x="91" y="50"/>
                    <a:pt x="95" y="45"/>
                    <a:pt x="104" y="46"/>
                  </a:cubicBezTo>
                  <a:cubicBezTo>
                    <a:pt x="109" y="33"/>
                    <a:pt x="112" y="20"/>
                    <a:pt x="110" y="7"/>
                  </a:cubicBezTo>
                  <a:cubicBezTo>
                    <a:pt x="96" y="0"/>
                    <a:pt x="85" y="14"/>
                    <a:pt x="85" y="14"/>
                  </a:cubicBezTo>
                  <a:close/>
                </a:path>
              </a:pathLst>
            </a:custGeom>
            <a:solidFill>
              <a:srgbClr val="FFD3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7" name="Freeform 358"/>
            <p:cNvSpPr/>
            <p:nvPr/>
          </p:nvSpPr>
          <p:spPr bwMode="auto">
            <a:xfrm>
              <a:off x="4249737" y="5926138"/>
              <a:ext cx="474663" cy="319088"/>
            </a:xfrm>
            <a:custGeom>
              <a:avLst/>
              <a:gdLst>
                <a:gd name="T0" fmla="*/ 85 w 112"/>
                <a:gd name="T1" fmla="*/ 13 h 75"/>
                <a:gd name="T2" fmla="*/ 52 w 112"/>
                <a:gd name="T3" fmla="*/ 25 h 75"/>
                <a:gd name="T4" fmla="*/ 22 w 112"/>
                <a:gd name="T5" fmla="*/ 40 h 75"/>
                <a:gd name="T6" fmla="*/ 0 w 112"/>
                <a:gd name="T7" fmla="*/ 50 h 75"/>
                <a:gd name="T8" fmla="*/ 7 w 112"/>
                <a:gd name="T9" fmla="*/ 59 h 75"/>
                <a:gd name="T10" fmla="*/ 30 w 112"/>
                <a:gd name="T11" fmla="*/ 75 h 75"/>
                <a:gd name="T12" fmla="*/ 44 w 112"/>
                <a:gd name="T13" fmla="*/ 63 h 75"/>
                <a:gd name="T14" fmla="*/ 66 w 112"/>
                <a:gd name="T15" fmla="*/ 54 h 75"/>
                <a:gd name="T16" fmla="*/ 91 w 112"/>
                <a:gd name="T17" fmla="*/ 49 h 75"/>
                <a:gd name="T18" fmla="*/ 104 w 112"/>
                <a:gd name="T19" fmla="*/ 45 h 75"/>
                <a:gd name="T20" fmla="*/ 110 w 112"/>
                <a:gd name="T21" fmla="*/ 6 h 75"/>
                <a:gd name="T22" fmla="*/ 85 w 112"/>
                <a:gd name="T2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75">
                  <a:moveTo>
                    <a:pt x="85" y="13"/>
                  </a:moveTo>
                  <a:cubicBezTo>
                    <a:pt x="68" y="5"/>
                    <a:pt x="52" y="25"/>
                    <a:pt x="52" y="25"/>
                  </a:cubicBezTo>
                  <a:cubicBezTo>
                    <a:pt x="31" y="19"/>
                    <a:pt x="22" y="40"/>
                    <a:pt x="22" y="40"/>
                  </a:cubicBezTo>
                  <a:cubicBezTo>
                    <a:pt x="10" y="39"/>
                    <a:pt x="3" y="46"/>
                    <a:pt x="0" y="50"/>
                  </a:cubicBezTo>
                  <a:cubicBezTo>
                    <a:pt x="2" y="53"/>
                    <a:pt x="5" y="56"/>
                    <a:pt x="7" y="59"/>
                  </a:cubicBezTo>
                  <a:cubicBezTo>
                    <a:pt x="14" y="66"/>
                    <a:pt x="22" y="71"/>
                    <a:pt x="30" y="75"/>
                  </a:cubicBezTo>
                  <a:cubicBezTo>
                    <a:pt x="32" y="73"/>
                    <a:pt x="35" y="66"/>
                    <a:pt x="44" y="63"/>
                  </a:cubicBezTo>
                  <a:cubicBezTo>
                    <a:pt x="52" y="51"/>
                    <a:pt x="60" y="53"/>
                    <a:pt x="66" y="54"/>
                  </a:cubicBezTo>
                  <a:cubicBezTo>
                    <a:pt x="66" y="54"/>
                    <a:pt x="81" y="39"/>
                    <a:pt x="91" y="49"/>
                  </a:cubicBezTo>
                  <a:cubicBezTo>
                    <a:pt x="91" y="49"/>
                    <a:pt x="96" y="45"/>
                    <a:pt x="104" y="45"/>
                  </a:cubicBezTo>
                  <a:cubicBezTo>
                    <a:pt x="110" y="33"/>
                    <a:pt x="112" y="19"/>
                    <a:pt x="110" y="6"/>
                  </a:cubicBezTo>
                  <a:cubicBezTo>
                    <a:pt x="96" y="0"/>
                    <a:pt x="85" y="13"/>
                    <a:pt x="85" y="13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8" name="Freeform 359"/>
            <p:cNvSpPr/>
            <p:nvPr/>
          </p:nvSpPr>
          <p:spPr bwMode="auto">
            <a:xfrm>
              <a:off x="4214812" y="5764213"/>
              <a:ext cx="441325" cy="247650"/>
            </a:xfrm>
            <a:custGeom>
              <a:avLst/>
              <a:gdLst>
                <a:gd name="T0" fmla="*/ 20 w 104"/>
                <a:gd name="T1" fmla="*/ 45 h 58"/>
                <a:gd name="T2" fmla="*/ 46 w 104"/>
                <a:gd name="T3" fmla="*/ 33 h 58"/>
                <a:gd name="T4" fmla="*/ 73 w 104"/>
                <a:gd name="T5" fmla="*/ 25 h 58"/>
                <a:gd name="T6" fmla="*/ 104 w 104"/>
                <a:gd name="T7" fmla="*/ 14 h 58"/>
                <a:gd name="T8" fmla="*/ 91 w 104"/>
                <a:gd name="T9" fmla="*/ 4 h 58"/>
                <a:gd name="T10" fmla="*/ 79 w 104"/>
                <a:gd name="T11" fmla="*/ 0 h 58"/>
                <a:gd name="T12" fmla="*/ 50 w 104"/>
                <a:gd name="T13" fmla="*/ 9 h 58"/>
                <a:gd name="T14" fmla="*/ 41 w 104"/>
                <a:gd name="T15" fmla="*/ 12 h 58"/>
                <a:gd name="T16" fmla="*/ 21 w 104"/>
                <a:gd name="T17" fmla="*/ 17 h 58"/>
                <a:gd name="T18" fmla="*/ 17 w 104"/>
                <a:gd name="T19" fmla="*/ 19 h 58"/>
                <a:gd name="T20" fmla="*/ 0 w 104"/>
                <a:gd name="T21" fmla="*/ 58 h 58"/>
                <a:gd name="T22" fmla="*/ 20 w 104"/>
                <a:gd name="T23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58">
                  <a:moveTo>
                    <a:pt x="20" y="45"/>
                  </a:moveTo>
                  <a:cubicBezTo>
                    <a:pt x="30" y="32"/>
                    <a:pt x="37" y="33"/>
                    <a:pt x="46" y="33"/>
                  </a:cubicBezTo>
                  <a:cubicBezTo>
                    <a:pt x="46" y="33"/>
                    <a:pt x="59" y="16"/>
                    <a:pt x="73" y="25"/>
                  </a:cubicBezTo>
                  <a:cubicBezTo>
                    <a:pt x="73" y="25"/>
                    <a:pt x="85" y="8"/>
                    <a:pt x="104" y="14"/>
                  </a:cubicBezTo>
                  <a:cubicBezTo>
                    <a:pt x="100" y="10"/>
                    <a:pt x="96" y="7"/>
                    <a:pt x="91" y="4"/>
                  </a:cubicBezTo>
                  <a:cubicBezTo>
                    <a:pt x="87" y="3"/>
                    <a:pt x="83" y="1"/>
                    <a:pt x="79" y="0"/>
                  </a:cubicBezTo>
                  <a:cubicBezTo>
                    <a:pt x="56" y="0"/>
                    <a:pt x="50" y="9"/>
                    <a:pt x="50" y="9"/>
                  </a:cubicBezTo>
                  <a:cubicBezTo>
                    <a:pt x="46" y="8"/>
                    <a:pt x="44" y="8"/>
                    <a:pt x="41" y="12"/>
                  </a:cubicBezTo>
                  <a:cubicBezTo>
                    <a:pt x="32" y="9"/>
                    <a:pt x="27" y="12"/>
                    <a:pt x="21" y="17"/>
                  </a:cubicBezTo>
                  <a:cubicBezTo>
                    <a:pt x="21" y="17"/>
                    <a:pt x="20" y="16"/>
                    <a:pt x="17" y="19"/>
                  </a:cubicBezTo>
                  <a:cubicBezTo>
                    <a:pt x="7" y="30"/>
                    <a:pt x="1" y="44"/>
                    <a:pt x="0" y="58"/>
                  </a:cubicBezTo>
                  <a:cubicBezTo>
                    <a:pt x="3" y="55"/>
                    <a:pt x="8" y="46"/>
                    <a:pt x="2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29" name="Freeform 360"/>
            <p:cNvSpPr/>
            <p:nvPr/>
          </p:nvSpPr>
          <p:spPr bwMode="auto">
            <a:xfrm>
              <a:off x="4232275" y="5776913"/>
              <a:ext cx="441325" cy="247650"/>
            </a:xfrm>
            <a:custGeom>
              <a:avLst/>
              <a:gdLst>
                <a:gd name="T0" fmla="*/ 20 w 104"/>
                <a:gd name="T1" fmla="*/ 45 h 58"/>
                <a:gd name="T2" fmla="*/ 46 w 104"/>
                <a:gd name="T3" fmla="*/ 33 h 58"/>
                <a:gd name="T4" fmla="*/ 73 w 104"/>
                <a:gd name="T5" fmla="*/ 25 h 58"/>
                <a:gd name="T6" fmla="*/ 104 w 104"/>
                <a:gd name="T7" fmla="*/ 14 h 58"/>
                <a:gd name="T8" fmla="*/ 91 w 104"/>
                <a:gd name="T9" fmla="*/ 4 h 58"/>
                <a:gd name="T10" fmla="*/ 79 w 104"/>
                <a:gd name="T11" fmla="*/ 0 h 58"/>
                <a:gd name="T12" fmla="*/ 50 w 104"/>
                <a:gd name="T13" fmla="*/ 9 h 58"/>
                <a:gd name="T14" fmla="*/ 41 w 104"/>
                <a:gd name="T15" fmla="*/ 12 h 58"/>
                <a:gd name="T16" fmla="*/ 21 w 104"/>
                <a:gd name="T17" fmla="*/ 17 h 58"/>
                <a:gd name="T18" fmla="*/ 17 w 104"/>
                <a:gd name="T19" fmla="*/ 19 h 58"/>
                <a:gd name="T20" fmla="*/ 0 w 104"/>
                <a:gd name="T21" fmla="*/ 58 h 58"/>
                <a:gd name="T22" fmla="*/ 20 w 104"/>
                <a:gd name="T23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58">
                  <a:moveTo>
                    <a:pt x="20" y="45"/>
                  </a:moveTo>
                  <a:cubicBezTo>
                    <a:pt x="30" y="32"/>
                    <a:pt x="37" y="33"/>
                    <a:pt x="46" y="33"/>
                  </a:cubicBezTo>
                  <a:cubicBezTo>
                    <a:pt x="46" y="33"/>
                    <a:pt x="59" y="16"/>
                    <a:pt x="73" y="25"/>
                  </a:cubicBezTo>
                  <a:cubicBezTo>
                    <a:pt x="73" y="25"/>
                    <a:pt x="85" y="8"/>
                    <a:pt x="104" y="14"/>
                  </a:cubicBezTo>
                  <a:cubicBezTo>
                    <a:pt x="100" y="10"/>
                    <a:pt x="96" y="7"/>
                    <a:pt x="91" y="4"/>
                  </a:cubicBezTo>
                  <a:cubicBezTo>
                    <a:pt x="87" y="2"/>
                    <a:pt x="83" y="1"/>
                    <a:pt x="79" y="0"/>
                  </a:cubicBezTo>
                  <a:cubicBezTo>
                    <a:pt x="56" y="0"/>
                    <a:pt x="50" y="9"/>
                    <a:pt x="50" y="9"/>
                  </a:cubicBezTo>
                  <a:cubicBezTo>
                    <a:pt x="46" y="8"/>
                    <a:pt x="44" y="7"/>
                    <a:pt x="41" y="12"/>
                  </a:cubicBezTo>
                  <a:cubicBezTo>
                    <a:pt x="32" y="9"/>
                    <a:pt x="27" y="12"/>
                    <a:pt x="21" y="17"/>
                  </a:cubicBezTo>
                  <a:cubicBezTo>
                    <a:pt x="21" y="17"/>
                    <a:pt x="20" y="16"/>
                    <a:pt x="17" y="19"/>
                  </a:cubicBezTo>
                  <a:cubicBezTo>
                    <a:pt x="7" y="30"/>
                    <a:pt x="1" y="44"/>
                    <a:pt x="0" y="58"/>
                  </a:cubicBezTo>
                  <a:cubicBezTo>
                    <a:pt x="3" y="55"/>
                    <a:pt x="8" y="46"/>
                    <a:pt x="20" y="45"/>
                  </a:cubicBezTo>
                  <a:close/>
                </a:path>
              </a:pathLst>
            </a:custGeom>
            <a:solidFill>
              <a:srgbClr val="FFD3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0" name="Freeform 361"/>
            <p:cNvSpPr/>
            <p:nvPr/>
          </p:nvSpPr>
          <p:spPr bwMode="auto">
            <a:xfrm>
              <a:off x="4214812" y="5764213"/>
              <a:ext cx="441325" cy="247650"/>
            </a:xfrm>
            <a:custGeom>
              <a:avLst/>
              <a:gdLst>
                <a:gd name="T0" fmla="*/ 20 w 104"/>
                <a:gd name="T1" fmla="*/ 45 h 58"/>
                <a:gd name="T2" fmla="*/ 46 w 104"/>
                <a:gd name="T3" fmla="*/ 33 h 58"/>
                <a:gd name="T4" fmla="*/ 73 w 104"/>
                <a:gd name="T5" fmla="*/ 25 h 58"/>
                <a:gd name="T6" fmla="*/ 104 w 104"/>
                <a:gd name="T7" fmla="*/ 14 h 58"/>
                <a:gd name="T8" fmla="*/ 91 w 104"/>
                <a:gd name="T9" fmla="*/ 4 h 58"/>
                <a:gd name="T10" fmla="*/ 79 w 104"/>
                <a:gd name="T11" fmla="*/ 0 h 58"/>
                <a:gd name="T12" fmla="*/ 50 w 104"/>
                <a:gd name="T13" fmla="*/ 9 h 58"/>
                <a:gd name="T14" fmla="*/ 41 w 104"/>
                <a:gd name="T15" fmla="*/ 12 h 58"/>
                <a:gd name="T16" fmla="*/ 21 w 104"/>
                <a:gd name="T17" fmla="*/ 17 h 58"/>
                <a:gd name="T18" fmla="*/ 17 w 104"/>
                <a:gd name="T19" fmla="*/ 19 h 58"/>
                <a:gd name="T20" fmla="*/ 0 w 104"/>
                <a:gd name="T21" fmla="*/ 58 h 58"/>
                <a:gd name="T22" fmla="*/ 20 w 104"/>
                <a:gd name="T23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58">
                  <a:moveTo>
                    <a:pt x="20" y="45"/>
                  </a:moveTo>
                  <a:cubicBezTo>
                    <a:pt x="30" y="32"/>
                    <a:pt x="37" y="33"/>
                    <a:pt x="46" y="33"/>
                  </a:cubicBezTo>
                  <a:cubicBezTo>
                    <a:pt x="46" y="33"/>
                    <a:pt x="59" y="16"/>
                    <a:pt x="73" y="25"/>
                  </a:cubicBezTo>
                  <a:cubicBezTo>
                    <a:pt x="73" y="25"/>
                    <a:pt x="85" y="8"/>
                    <a:pt x="104" y="14"/>
                  </a:cubicBezTo>
                  <a:cubicBezTo>
                    <a:pt x="100" y="10"/>
                    <a:pt x="96" y="7"/>
                    <a:pt x="91" y="4"/>
                  </a:cubicBezTo>
                  <a:cubicBezTo>
                    <a:pt x="87" y="3"/>
                    <a:pt x="83" y="1"/>
                    <a:pt x="79" y="0"/>
                  </a:cubicBezTo>
                  <a:cubicBezTo>
                    <a:pt x="56" y="0"/>
                    <a:pt x="50" y="9"/>
                    <a:pt x="50" y="9"/>
                  </a:cubicBezTo>
                  <a:cubicBezTo>
                    <a:pt x="46" y="8"/>
                    <a:pt x="44" y="8"/>
                    <a:pt x="41" y="12"/>
                  </a:cubicBezTo>
                  <a:cubicBezTo>
                    <a:pt x="32" y="9"/>
                    <a:pt x="27" y="12"/>
                    <a:pt x="21" y="17"/>
                  </a:cubicBezTo>
                  <a:cubicBezTo>
                    <a:pt x="21" y="17"/>
                    <a:pt x="20" y="16"/>
                    <a:pt x="17" y="19"/>
                  </a:cubicBezTo>
                  <a:cubicBezTo>
                    <a:pt x="7" y="30"/>
                    <a:pt x="1" y="44"/>
                    <a:pt x="0" y="58"/>
                  </a:cubicBezTo>
                  <a:cubicBezTo>
                    <a:pt x="3" y="55"/>
                    <a:pt x="8" y="46"/>
                    <a:pt x="20" y="45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" name="组合 196"/>
          <p:cNvGrpSpPr/>
          <p:nvPr/>
        </p:nvGrpSpPr>
        <p:grpSpPr>
          <a:xfrm>
            <a:off x="10003025" y="3856130"/>
            <a:ext cx="558800" cy="573087"/>
            <a:chOff x="10199688" y="5880101"/>
            <a:chExt cx="558800" cy="573087"/>
          </a:xfrm>
        </p:grpSpPr>
        <p:sp>
          <p:nvSpPr>
            <p:cNvPr id="1048631" name="Freeform 365"/>
            <p:cNvSpPr/>
            <p:nvPr/>
          </p:nvSpPr>
          <p:spPr bwMode="auto">
            <a:xfrm>
              <a:off x="10380663" y="6227763"/>
              <a:ext cx="182563" cy="225425"/>
            </a:xfrm>
            <a:custGeom>
              <a:avLst/>
              <a:gdLst>
                <a:gd name="T0" fmla="*/ 30 w 43"/>
                <a:gd name="T1" fmla="*/ 6 h 53"/>
                <a:gd name="T2" fmla="*/ 20 w 43"/>
                <a:gd name="T3" fmla="*/ 43 h 53"/>
                <a:gd name="T4" fmla="*/ 30 w 43"/>
                <a:gd name="T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30" y="6"/>
                  </a:moveTo>
                  <a:cubicBezTo>
                    <a:pt x="30" y="6"/>
                    <a:pt x="0" y="35"/>
                    <a:pt x="20" y="43"/>
                  </a:cubicBezTo>
                  <a:cubicBezTo>
                    <a:pt x="42" y="53"/>
                    <a:pt x="43" y="0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2" name="Freeform 366"/>
            <p:cNvSpPr/>
            <p:nvPr/>
          </p:nvSpPr>
          <p:spPr bwMode="auto">
            <a:xfrm>
              <a:off x="10453688" y="6270626"/>
              <a:ext cx="127000" cy="174625"/>
            </a:xfrm>
            <a:custGeom>
              <a:avLst/>
              <a:gdLst>
                <a:gd name="T0" fmla="*/ 18 w 30"/>
                <a:gd name="T1" fmla="*/ 0 h 41"/>
                <a:gd name="T2" fmla="*/ 12 w 30"/>
                <a:gd name="T3" fmla="*/ 3 h 41"/>
                <a:gd name="T4" fmla="*/ 5 w 30"/>
                <a:gd name="T5" fmla="*/ 14 h 41"/>
                <a:gd name="T6" fmla="*/ 3 w 30"/>
                <a:gd name="T7" fmla="*/ 30 h 41"/>
                <a:gd name="T8" fmla="*/ 22 w 30"/>
                <a:gd name="T9" fmla="*/ 35 h 41"/>
                <a:gd name="T10" fmla="*/ 25 w 30"/>
                <a:gd name="T11" fmla="*/ 6 h 41"/>
                <a:gd name="T12" fmla="*/ 18 w 3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18" y="0"/>
                  </a:moveTo>
                  <a:cubicBezTo>
                    <a:pt x="16" y="0"/>
                    <a:pt x="14" y="1"/>
                    <a:pt x="12" y="3"/>
                  </a:cubicBezTo>
                  <a:cubicBezTo>
                    <a:pt x="9" y="6"/>
                    <a:pt x="7" y="10"/>
                    <a:pt x="5" y="14"/>
                  </a:cubicBezTo>
                  <a:cubicBezTo>
                    <a:pt x="2" y="18"/>
                    <a:pt x="0" y="25"/>
                    <a:pt x="3" y="30"/>
                  </a:cubicBezTo>
                  <a:cubicBezTo>
                    <a:pt x="7" y="37"/>
                    <a:pt x="16" y="41"/>
                    <a:pt x="22" y="35"/>
                  </a:cubicBezTo>
                  <a:cubicBezTo>
                    <a:pt x="30" y="27"/>
                    <a:pt x="28" y="15"/>
                    <a:pt x="25" y="6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3" name="Freeform 367"/>
            <p:cNvSpPr/>
            <p:nvPr/>
          </p:nvSpPr>
          <p:spPr bwMode="auto">
            <a:xfrm>
              <a:off x="10428288" y="6240463"/>
              <a:ext cx="122238" cy="187325"/>
            </a:xfrm>
            <a:custGeom>
              <a:avLst/>
              <a:gdLst>
                <a:gd name="T0" fmla="*/ 19 w 29"/>
                <a:gd name="T1" fmla="*/ 3 h 44"/>
                <a:gd name="T2" fmla="*/ 18 w 29"/>
                <a:gd name="T3" fmla="*/ 1 h 44"/>
                <a:gd name="T4" fmla="*/ 9 w 29"/>
                <a:gd name="T5" fmla="*/ 11 h 44"/>
                <a:gd name="T6" fmla="*/ 3 w 29"/>
                <a:gd name="T7" fmla="*/ 20 h 44"/>
                <a:gd name="T8" fmla="*/ 0 w 29"/>
                <a:gd name="T9" fmla="*/ 31 h 44"/>
                <a:gd name="T10" fmla="*/ 2 w 29"/>
                <a:gd name="T11" fmla="*/ 37 h 44"/>
                <a:gd name="T12" fmla="*/ 9 w 29"/>
                <a:gd name="T13" fmla="*/ 42 h 44"/>
                <a:gd name="T14" fmla="*/ 14 w 29"/>
                <a:gd name="T15" fmla="*/ 44 h 44"/>
                <a:gd name="T16" fmla="*/ 21 w 29"/>
                <a:gd name="T17" fmla="*/ 41 h 44"/>
                <a:gd name="T18" fmla="*/ 27 w 29"/>
                <a:gd name="T19" fmla="*/ 31 h 44"/>
                <a:gd name="T20" fmla="*/ 29 w 29"/>
                <a:gd name="T21" fmla="*/ 18 h 44"/>
                <a:gd name="T22" fmla="*/ 27 w 29"/>
                <a:gd name="T23" fmla="*/ 6 h 44"/>
                <a:gd name="T24" fmla="*/ 25 w 29"/>
                <a:gd name="T25" fmla="*/ 2 h 44"/>
                <a:gd name="T26" fmla="*/ 21 w 29"/>
                <a:gd name="T27" fmla="*/ 0 h 44"/>
                <a:gd name="T28" fmla="*/ 18 w 29"/>
                <a:gd name="T29" fmla="*/ 1 h 44"/>
                <a:gd name="T30" fmla="*/ 18 w 29"/>
                <a:gd name="T31" fmla="*/ 1 h 44"/>
                <a:gd name="T32" fmla="*/ 18 w 29"/>
                <a:gd name="T33" fmla="*/ 1 h 44"/>
                <a:gd name="T34" fmla="*/ 19 w 29"/>
                <a:gd name="T35" fmla="*/ 3 h 44"/>
                <a:gd name="T36" fmla="*/ 20 w 29"/>
                <a:gd name="T37" fmla="*/ 4 h 44"/>
                <a:gd name="T38" fmla="*/ 21 w 29"/>
                <a:gd name="T39" fmla="*/ 4 h 44"/>
                <a:gd name="T40" fmla="*/ 22 w 29"/>
                <a:gd name="T41" fmla="*/ 5 h 44"/>
                <a:gd name="T42" fmla="*/ 24 w 29"/>
                <a:gd name="T43" fmla="*/ 10 h 44"/>
                <a:gd name="T44" fmla="*/ 25 w 29"/>
                <a:gd name="T45" fmla="*/ 18 h 44"/>
                <a:gd name="T46" fmla="*/ 22 w 29"/>
                <a:gd name="T47" fmla="*/ 33 h 44"/>
                <a:gd name="T48" fmla="*/ 19 w 29"/>
                <a:gd name="T49" fmla="*/ 38 h 44"/>
                <a:gd name="T50" fmla="*/ 14 w 29"/>
                <a:gd name="T51" fmla="*/ 40 h 44"/>
                <a:gd name="T52" fmla="*/ 10 w 29"/>
                <a:gd name="T53" fmla="*/ 39 h 44"/>
                <a:gd name="T54" fmla="*/ 5 w 29"/>
                <a:gd name="T55" fmla="*/ 35 h 44"/>
                <a:gd name="T56" fmla="*/ 4 w 29"/>
                <a:gd name="T57" fmla="*/ 31 h 44"/>
                <a:gd name="T58" fmla="*/ 6 w 29"/>
                <a:gd name="T59" fmla="*/ 22 h 44"/>
                <a:gd name="T60" fmla="*/ 15 w 29"/>
                <a:gd name="T61" fmla="*/ 10 h 44"/>
                <a:gd name="T62" fmla="*/ 19 w 29"/>
                <a:gd name="T63" fmla="*/ 5 h 44"/>
                <a:gd name="T64" fmla="*/ 20 w 29"/>
                <a:gd name="T65" fmla="*/ 4 h 44"/>
                <a:gd name="T66" fmla="*/ 20 w 29"/>
                <a:gd name="T67" fmla="*/ 4 h 44"/>
                <a:gd name="T68" fmla="*/ 19 w 29"/>
                <a:gd name="T69" fmla="*/ 3 h 44"/>
                <a:gd name="T70" fmla="*/ 20 w 29"/>
                <a:gd name="T71" fmla="*/ 4 h 44"/>
                <a:gd name="T72" fmla="*/ 19 w 29"/>
                <a:gd name="T7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44">
                  <a:moveTo>
                    <a:pt x="19" y="3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3" y="5"/>
                    <a:pt x="9" y="11"/>
                  </a:cubicBezTo>
                  <a:cubicBezTo>
                    <a:pt x="7" y="14"/>
                    <a:pt x="5" y="17"/>
                    <a:pt x="3" y="20"/>
                  </a:cubicBezTo>
                  <a:cubicBezTo>
                    <a:pt x="1" y="24"/>
                    <a:pt x="0" y="27"/>
                    <a:pt x="0" y="31"/>
                  </a:cubicBezTo>
                  <a:cubicBezTo>
                    <a:pt x="0" y="33"/>
                    <a:pt x="1" y="35"/>
                    <a:pt x="2" y="37"/>
                  </a:cubicBezTo>
                  <a:cubicBezTo>
                    <a:pt x="3" y="39"/>
                    <a:pt x="6" y="41"/>
                    <a:pt x="9" y="42"/>
                  </a:cubicBezTo>
                  <a:cubicBezTo>
                    <a:pt x="10" y="43"/>
                    <a:pt x="12" y="44"/>
                    <a:pt x="14" y="44"/>
                  </a:cubicBezTo>
                  <a:cubicBezTo>
                    <a:pt x="17" y="44"/>
                    <a:pt x="19" y="43"/>
                    <a:pt x="21" y="41"/>
                  </a:cubicBezTo>
                  <a:cubicBezTo>
                    <a:pt x="24" y="38"/>
                    <a:pt x="26" y="35"/>
                    <a:pt x="27" y="31"/>
                  </a:cubicBezTo>
                  <a:cubicBezTo>
                    <a:pt x="29" y="27"/>
                    <a:pt x="29" y="22"/>
                    <a:pt x="29" y="18"/>
                  </a:cubicBezTo>
                  <a:cubicBezTo>
                    <a:pt x="29" y="13"/>
                    <a:pt x="29" y="9"/>
                    <a:pt x="27" y="6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4" y="1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3" y="6"/>
                    <a:pt x="24" y="7"/>
                    <a:pt x="24" y="10"/>
                  </a:cubicBezTo>
                  <a:cubicBezTo>
                    <a:pt x="25" y="12"/>
                    <a:pt x="25" y="15"/>
                    <a:pt x="25" y="18"/>
                  </a:cubicBezTo>
                  <a:cubicBezTo>
                    <a:pt x="25" y="23"/>
                    <a:pt x="24" y="29"/>
                    <a:pt x="22" y="33"/>
                  </a:cubicBezTo>
                  <a:cubicBezTo>
                    <a:pt x="21" y="35"/>
                    <a:pt x="20" y="37"/>
                    <a:pt x="19" y="38"/>
                  </a:cubicBezTo>
                  <a:cubicBezTo>
                    <a:pt x="17" y="39"/>
                    <a:pt x="16" y="40"/>
                    <a:pt x="14" y="40"/>
                  </a:cubicBezTo>
                  <a:cubicBezTo>
                    <a:pt x="13" y="40"/>
                    <a:pt x="12" y="39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4" y="28"/>
                    <a:pt x="5" y="25"/>
                    <a:pt x="6" y="22"/>
                  </a:cubicBezTo>
                  <a:cubicBezTo>
                    <a:pt x="9" y="18"/>
                    <a:pt x="12" y="13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4" name="Freeform 368"/>
            <p:cNvSpPr/>
            <p:nvPr/>
          </p:nvSpPr>
          <p:spPr bwMode="auto">
            <a:xfrm>
              <a:off x="10245725" y="6045201"/>
              <a:ext cx="334963" cy="377825"/>
            </a:xfrm>
            <a:custGeom>
              <a:avLst/>
              <a:gdLst>
                <a:gd name="T0" fmla="*/ 65 w 79"/>
                <a:gd name="T1" fmla="*/ 53 h 89"/>
                <a:gd name="T2" fmla="*/ 6 w 79"/>
                <a:gd name="T3" fmla="*/ 44 h 89"/>
                <a:gd name="T4" fmla="*/ 65 w 79"/>
                <a:gd name="T5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89">
                  <a:moveTo>
                    <a:pt x="65" y="53"/>
                  </a:moveTo>
                  <a:cubicBezTo>
                    <a:pt x="65" y="53"/>
                    <a:pt x="12" y="89"/>
                    <a:pt x="6" y="44"/>
                  </a:cubicBezTo>
                  <a:cubicBezTo>
                    <a:pt x="0" y="0"/>
                    <a:pt x="79" y="42"/>
                    <a:pt x="6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5" name="Freeform 369"/>
            <p:cNvSpPr/>
            <p:nvPr/>
          </p:nvSpPr>
          <p:spPr bwMode="auto">
            <a:xfrm>
              <a:off x="10271125" y="6159501"/>
              <a:ext cx="296863" cy="192088"/>
            </a:xfrm>
            <a:custGeom>
              <a:avLst/>
              <a:gdLst>
                <a:gd name="T0" fmla="*/ 63 w 70"/>
                <a:gd name="T1" fmla="*/ 28 h 45"/>
                <a:gd name="T2" fmla="*/ 61 w 70"/>
                <a:gd name="T3" fmla="*/ 30 h 45"/>
                <a:gd name="T4" fmla="*/ 28 w 70"/>
                <a:gd name="T5" fmla="*/ 44 h 45"/>
                <a:gd name="T6" fmla="*/ 23 w 70"/>
                <a:gd name="T7" fmla="*/ 3 h 45"/>
                <a:gd name="T8" fmla="*/ 52 w 70"/>
                <a:gd name="T9" fmla="*/ 9 h 45"/>
                <a:gd name="T10" fmla="*/ 63 w 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45">
                  <a:moveTo>
                    <a:pt x="63" y="28"/>
                  </a:moveTo>
                  <a:cubicBezTo>
                    <a:pt x="62" y="29"/>
                    <a:pt x="62" y="29"/>
                    <a:pt x="61" y="30"/>
                  </a:cubicBezTo>
                  <a:cubicBezTo>
                    <a:pt x="53" y="37"/>
                    <a:pt x="40" y="45"/>
                    <a:pt x="28" y="44"/>
                  </a:cubicBezTo>
                  <a:cubicBezTo>
                    <a:pt x="7" y="42"/>
                    <a:pt x="0" y="9"/>
                    <a:pt x="23" y="3"/>
                  </a:cubicBezTo>
                  <a:cubicBezTo>
                    <a:pt x="33" y="0"/>
                    <a:pt x="44" y="4"/>
                    <a:pt x="52" y="9"/>
                  </a:cubicBezTo>
                  <a:cubicBezTo>
                    <a:pt x="58" y="13"/>
                    <a:pt x="70" y="21"/>
                    <a:pt x="63" y="28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6" name="Freeform 370"/>
            <p:cNvSpPr/>
            <p:nvPr/>
          </p:nvSpPr>
          <p:spPr bwMode="auto">
            <a:xfrm>
              <a:off x="10263188" y="6138863"/>
              <a:ext cx="274638" cy="200025"/>
            </a:xfrm>
            <a:custGeom>
              <a:avLst/>
              <a:gdLst>
                <a:gd name="T0" fmla="*/ 61 w 65"/>
                <a:gd name="T1" fmla="*/ 31 h 47"/>
                <a:gd name="T2" fmla="*/ 60 w 65"/>
                <a:gd name="T3" fmla="*/ 29 h 47"/>
                <a:gd name="T4" fmla="*/ 59 w 65"/>
                <a:gd name="T5" fmla="*/ 30 h 47"/>
                <a:gd name="T6" fmla="*/ 45 w 65"/>
                <a:gd name="T7" fmla="*/ 37 h 47"/>
                <a:gd name="T8" fmla="*/ 24 w 65"/>
                <a:gd name="T9" fmla="*/ 43 h 47"/>
                <a:gd name="T10" fmla="*/ 11 w 65"/>
                <a:gd name="T11" fmla="*/ 38 h 47"/>
                <a:gd name="T12" fmla="*/ 4 w 65"/>
                <a:gd name="T13" fmla="*/ 22 h 47"/>
                <a:gd name="T14" fmla="*/ 4 w 65"/>
                <a:gd name="T15" fmla="*/ 18 h 47"/>
                <a:gd name="T16" fmla="*/ 8 w 65"/>
                <a:gd name="T17" fmla="*/ 7 h 47"/>
                <a:gd name="T18" fmla="*/ 18 w 65"/>
                <a:gd name="T19" fmla="*/ 4 h 47"/>
                <a:gd name="T20" fmla="*/ 46 w 65"/>
                <a:gd name="T21" fmla="*/ 13 h 47"/>
                <a:gd name="T22" fmla="*/ 57 w 65"/>
                <a:gd name="T23" fmla="*/ 21 h 47"/>
                <a:gd name="T24" fmla="*/ 61 w 65"/>
                <a:gd name="T25" fmla="*/ 27 h 47"/>
                <a:gd name="T26" fmla="*/ 60 w 65"/>
                <a:gd name="T27" fmla="*/ 29 h 47"/>
                <a:gd name="T28" fmla="*/ 61 w 65"/>
                <a:gd name="T29" fmla="*/ 31 h 47"/>
                <a:gd name="T30" fmla="*/ 60 w 65"/>
                <a:gd name="T31" fmla="*/ 29 h 47"/>
                <a:gd name="T32" fmla="*/ 61 w 65"/>
                <a:gd name="T33" fmla="*/ 31 h 47"/>
                <a:gd name="T34" fmla="*/ 62 w 65"/>
                <a:gd name="T35" fmla="*/ 32 h 47"/>
                <a:gd name="T36" fmla="*/ 65 w 65"/>
                <a:gd name="T37" fmla="*/ 27 h 47"/>
                <a:gd name="T38" fmla="*/ 60 w 65"/>
                <a:gd name="T39" fmla="*/ 18 h 47"/>
                <a:gd name="T40" fmla="*/ 41 w 65"/>
                <a:gd name="T41" fmla="*/ 6 h 47"/>
                <a:gd name="T42" fmla="*/ 18 w 65"/>
                <a:gd name="T43" fmla="*/ 0 h 47"/>
                <a:gd name="T44" fmla="*/ 5 w 65"/>
                <a:gd name="T45" fmla="*/ 4 h 47"/>
                <a:gd name="T46" fmla="*/ 0 w 65"/>
                <a:gd name="T47" fmla="*/ 18 h 47"/>
                <a:gd name="T48" fmla="*/ 0 w 65"/>
                <a:gd name="T49" fmla="*/ 23 h 47"/>
                <a:gd name="T50" fmla="*/ 9 w 65"/>
                <a:gd name="T51" fmla="*/ 41 h 47"/>
                <a:gd name="T52" fmla="*/ 24 w 65"/>
                <a:gd name="T53" fmla="*/ 47 h 47"/>
                <a:gd name="T54" fmla="*/ 50 w 65"/>
                <a:gd name="T55" fmla="*/ 39 h 47"/>
                <a:gd name="T56" fmla="*/ 62 w 65"/>
                <a:gd name="T57" fmla="*/ 32 h 47"/>
                <a:gd name="T58" fmla="*/ 62 w 65"/>
                <a:gd name="T59" fmla="*/ 32 h 47"/>
                <a:gd name="T60" fmla="*/ 62 w 65"/>
                <a:gd name="T61" fmla="*/ 32 h 47"/>
                <a:gd name="T62" fmla="*/ 61 w 65"/>
                <a:gd name="T63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47">
                  <a:moveTo>
                    <a:pt x="61" y="31"/>
                  </a:move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59" y="30"/>
                  </a:cubicBezTo>
                  <a:cubicBezTo>
                    <a:pt x="57" y="31"/>
                    <a:pt x="52" y="34"/>
                    <a:pt x="45" y="37"/>
                  </a:cubicBezTo>
                  <a:cubicBezTo>
                    <a:pt x="39" y="40"/>
                    <a:pt x="31" y="43"/>
                    <a:pt x="24" y="43"/>
                  </a:cubicBezTo>
                  <a:cubicBezTo>
                    <a:pt x="19" y="43"/>
                    <a:pt x="15" y="41"/>
                    <a:pt x="11" y="38"/>
                  </a:cubicBezTo>
                  <a:cubicBezTo>
                    <a:pt x="8" y="35"/>
                    <a:pt x="5" y="30"/>
                    <a:pt x="4" y="22"/>
                  </a:cubicBezTo>
                  <a:cubicBezTo>
                    <a:pt x="4" y="21"/>
                    <a:pt x="4" y="19"/>
                    <a:pt x="4" y="18"/>
                  </a:cubicBezTo>
                  <a:cubicBezTo>
                    <a:pt x="4" y="13"/>
                    <a:pt x="5" y="9"/>
                    <a:pt x="8" y="7"/>
                  </a:cubicBezTo>
                  <a:cubicBezTo>
                    <a:pt x="10" y="5"/>
                    <a:pt x="14" y="4"/>
                    <a:pt x="18" y="4"/>
                  </a:cubicBezTo>
                  <a:cubicBezTo>
                    <a:pt x="26" y="4"/>
                    <a:pt x="38" y="8"/>
                    <a:pt x="46" y="13"/>
                  </a:cubicBezTo>
                  <a:cubicBezTo>
                    <a:pt x="51" y="16"/>
                    <a:pt x="54" y="19"/>
                    <a:pt x="57" y="21"/>
                  </a:cubicBezTo>
                  <a:cubicBezTo>
                    <a:pt x="60" y="24"/>
                    <a:pt x="61" y="26"/>
                    <a:pt x="61" y="27"/>
                  </a:cubicBezTo>
                  <a:cubicBezTo>
                    <a:pt x="61" y="28"/>
                    <a:pt x="61" y="28"/>
                    <a:pt x="60" y="29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1"/>
                    <a:pt x="65" y="29"/>
                    <a:pt x="65" y="27"/>
                  </a:cubicBezTo>
                  <a:cubicBezTo>
                    <a:pt x="65" y="24"/>
                    <a:pt x="63" y="21"/>
                    <a:pt x="60" y="18"/>
                  </a:cubicBezTo>
                  <a:cubicBezTo>
                    <a:pt x="55" y="14"/>
                    <a:pt x="49" y="9"/>
                    <a:pt x="41" y="6"/>
                  </a:cubicBezTo>
                  <a:cubicBezTo>
                    <a:pt x="33" y="3"/>
                    <a:pt x="25" y="0"/>
                    <a:pt x="18" y="0"/>
                  </a:cubicBezTo>
                  <a:cubicBezTo>
                    <a:pt x="13" y="0"/>
                    <a:pt x="9" y="1"/>
                    <a:pt x="5" y="4"/>
                  </a:cubicBezTo>
                  <a:cubicBezTo>
                    <a:pt x="2" y="7"/>
                    <a:pt x="0" y="12"/>
                    <a:pt x="0" y="18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1" y="31"/>
                    <a:pt x="4" y="37"/>
                    <a:pt x="9" y="41"/>
                  </a:cubicBezTo>
                  <a:cubicBezTo>
                    <a:pt x="13" y="45"/>
                    <a:pt x="19" y="47"/>
                    <a:pt x="24" y="47"/>
                  </a:cubicBezTo>
                  <a:cubicBezTo>
                    <a:pt x="33" y="47"/>
                    <a:pt x="42" y="43"/>
                    <a:pt x="50" y="39"/>
                  </a:cubicBezTo>
                  <a:cubicBezTo>
                    <a:pt x="57" y="36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lnTo>
                    <a:pt x="61" y="3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7" name="Freeform 371"/>
            <p:cNvSpPr/>
            <p:nvPr/>
          </p:nvSpPr>
          <p:spPr bwMode="auto">
            <a:xfrm>
              <a:off x="10496550" y="6146801"/>
              <a:ext cx="211138" cy="195263"/>
            </a:xfrm>
            <a:custGeom>
              <a:avLst/>
              <a:gdLst>
                <a:gd name="T0" fmla="*/ 9 w 50"/>
                <a:gd name="T1" fmla="*/ 22 h 46"/>
                <a:gd name="T2" fmla="*/ 48 w 50"/>
                <a:gd name="T3" fmla="*/ 23 h 46"/>
                <a:gd name="T4" fmla="*/ 9 w 50"/>
                <a:gd name="T5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9" y="22"/>
                  </a:moveTo>
                  <a:cubicBezTo>
                    <a:pt x="9" y="22"/>
                    <a:pt x="45" y="0"/>
                    <a:pt x="48" y="23"/>
                  </a:cubicBezTo>
                  <a:cubicBezTo>
                    <a:pt x="50" y="46"/>
                    <a:pt x="0" y="32"/>
                    <a:pt x="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8" name="Freeform 372"/>
            <p:cNvSpPr/>
            <p:nvPr/>
          </p:nvSpPr>
          <p:spPr bwMode="auto">
            <a:xfrm>
              <a:off x="10560050" y="6184901"/>
              <a:ext cx="155575" cy="128588"/>
            </a:xfrm>
            <a:custGeom>
              <a:avLst/>
              <a:gdLst>
                <a:gd name="T0" fmla="*/ 1 w 37"/>
                <a:gd name="T1" fmla="*/ 12 h 30"/>
                <a:gd name="T2" fmla="*/ 12 w 37"/>
                <a:gd name="T3" fmla="*/ 6 h 30"/>
                <a:gd name="T4" fmla="*/ 34 w 37"/>
                <a:gd name="T5" fmla="*/ 9 h 30"/>
                <a:gd name="T6" fmla="*/ 32 w 37"/>
                <a:gd name="T7" fmla="*/ 22 h 30"/>
                <a:gd name="T8" fmla="*/ 1 w 37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12"/>
                  </a:moveTo>
                  <a:cubicBezTo>
                    <a:pt x="2" y="8"/>
                    <a:pt x="9" y="7"/>
                    <a:pt x="12" y="6"/>
                  </a:cubicBezTo>
                  <a:cubicBezTo>
                    <a:pt x="19" y="3"/>
                    <a:pt x="30" y="0"/>
                    <a:pt x="34" y="9"/>
                  </a:cubicBezTo>
                  <a:cubicBezTo>
                    <a:pt x="37" y="14"/>
                    <a:pt x="36" y="18"/>
                    <a:pt x="32" y="22"/>
                  </a:cubicBezTo>
                  <a:cubicBezTo>
                    <a:pt x="26" y="30"/>
                    <a:pt x="0" y="24"/>
                    <a:pt x="1" y="12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39" name="Freeform 373"/>
            <p:cNvSpPr/>
            <p:nvPr/>
          </p:nvSpPr>
          <p:spPr bwMode="auto">
            <a:xfrm>
              <a:off x="10521950" y="6194426"/>
              <a:ext cx="185738" cy="109538"/>
            </a:xfrm>
            <a:custGeom>
              <a:avLst/>
              <a:gdLst>
                <a:gd name="T0" fmla="*/ 3 w 44"/>
                <a:gd name="T1" fmla="*/ 11 h 26"/>
                <a:gd name="T2" fmla="*/ 4 w 44"/>
                <a:gd name="T3" fmla="*/ 12 h 26"/>
                <a:gd name="T4" fmla="*/ 4 w 44"/>
                <a:gd name="T5" fmla="*/ 12 h 26"/>
                <a:gd name="T6" fmla="*/ 15 w 44"/>
                <a:gd name="T7" fmla="*/ 7 h 26"/>
                <a:gd name="T8" fmla="*/ 30 w 44"/>
                <a:gd name="T9" fmla="*/ 4 h 26"/>
                <a:gd name="T10" fmla="*/ 36 w 44"/>
                <a:gd name="T11" fmla="*/ 5 h 26"/>
                <a:gd name="T12" fmla="*/ 40 w 44"/>
                <a:gd name="T13" fmla="*/ 12 h 26"/>
                <a:gd name="T14" fmla="*/ 40 w 44"/>
                <a:gd name="T15" fmla="*/ 14 h 26"/>
                <a:gd name="T16" fmla="*/ 39 w 44"/>
                <a:gd name="T17" fmla="*/ 18 h 26"/>
                <a:gd name="T18" fmla="*/ 34 w 44"/>
                <a:gd name="T19" fmla="*/ 21 h 26"/>
                <a:gd name="T20" fmla="*/ 27 w 44"/>
                <a:gd name="T21" fmla="*/ 22 h 26"/>
                <a:gd name="T22" fmla="*/ 11 w 44"/>
                <a:gd name="T23" fmla="*/ 19 h 26"/>
                <a:gd name="T24" fmla="*/ 5 w 44"/>
                <a:gd name="T25" fmla="*/ 16 h 26"/>
                <a:gd name="T26" fmla="*/ 4 w 44"/>
                <a:gd name="T27" fmla="*/ 13 h 26"/>
                <a:gd name="T28" fmla="*/ 4 w 44"/>
                <a:gd name="T29" fmla="*/ 12 h 26"/>
                <a:gd name="T30" fmla="*/ 3 w 44"/>
                <a:gd name="T31" fmla="*/ 11 h 26"/>
                <a:gd name="T32" fmla="*/ 4 w 44"/>
                <a:gd name="T33" fmla="*/ 12 h 26"/>
                <a:gd name="T34" fmla="*/ 3 w 44"/>
                <a:gd name="T35" fmla="*/ 11 h 26"/>
                <a:gd name="T36" fmla="*/ 1 w 44"/>
                <a:gd name="T37" fmla="*/ 9 h 26"/>
                <a:gd name="T38" fmla="*/ 0 w 44"/>
                <a:gd name="T39" fmla="*/ 13 h 26"/>
                <a:gd name="T40" fmla="*/ 3 w 44"/>
                <a:gd name="T41" fmla="*/ 19 h 26"/>
                <a:gd name="T42" fmla="*/ 13 w 44"/>
                <a:gd name="T43" fmla="*/ 24 h 26"/>
                <a:gd name="T44" fmla="*/ 27 w 44"/>
                <a:gd name="T45" fmla="*/ 26 h 26"/>
                <a:gd name="T46" fmla="*/ 38 w 44"/>
                <a:gd name="T47" fmla="*/ 24 h 26"/>
                <a:gd name="T48" fmla="*/ 42 w 44"/>
                <a:gd name="T49" fmla="*/ 19 h 26"/>
                <a:gd name="T50" fmla="*/ 44 w 44"/>
                <a:gd name="T51" fmla="*/ 14 h 26"/>
                <a:gd name="T52" fmla="*/ 43 w 44"/>
                <a:gd name="T53" fmla="*/ 11 h 26"/>
                <a:gd name="T54" fmla="*/ 39 w 44"/>
                <a:gd name="T55" fmla="*/ 2 h 26"/>
                <a:gd name="T56" fmla="*/ 30 w 44"/>
                <a:gd name="T57" fmla="*/ 0 h 26"/>
                <a:gd name="T58" fmla="*/ 11 w 44"/>
                <a:gd name="T59" fmla="*/ 4 h 26"/>
                <a:gd name="T60" fmla="*/ 2 w 44"/>
                <a:gd name="T61" fmla="*/ 9 h 26"/>
                <a:gd name="T62" fmla="*/ 1 w 44"/>
                <a:gd name="T63" fmla="*/ 9 h 26"/>
                <a:gd name="T64" fmla="*/ 1 w 44"/>
                <a:gd name="T65" fmla="*/ 9 h 26"/>
                <a:gd name="T66" fmla="*/ 3 w 44"/>
                <a:gd name="T6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26">
                  <a:moveTo>
                    <a:pt x="3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10" y="9"/>
                    <a:pt x="15" y="7"/>
                  </a:cubicBezTo>
                  <a:cubicBezTo>
                    <a:pt x="19" y="5"/>
                    <a:pt x="25" y="4"/>
                    <a:pt x="30" y="4"/>
                  </a:cubicBezTo>
                  <a:cubicBezTo>
                    <a:pt x="32" y="4"/>
                    <a:pt x="35" y="4"/>
                    <a:pt x="36" y="5"/>
                  </a:cubicBezTo>
                  <a:cubicBezTo>
                    <a:pt x="38" y="7"/>
                    <a:pt x="39" y="9"/>
                    <a:pt x="40" y="12"/>
                  </a:cubicBezTo>
                  <a:cubicBezTo>
                    <a:pt x="40" y="13"/>
                    <a:pt x="40" y="13"/>
                    <a:pt x="40" y="14"/>
                  </a:cubicBezTo>
                  <a:cubicBezTo>
                    <a:pt x="40" y="15"/>
                    <a:pt x="39" y="16"/>
                    <a:pt x="39" y="18"/>
                  </a:cubicBezTo>
                  <a:cubicBezTo>
                    <a:pt x="38" y="19"/>
                    <a:pt x="36" y="20"/>
                    <a:pt x="34" y="21"/>
                  </a:cubicBezTo>
                  <a:cubicBezTo>
                    <a:pt x="32" y="22"/>
                    <a:pt x="29" y="22"/>
                    <a:pt x="27" y="22"/>
                  </a:cubicBezTo>
                  <a:cubicBezTo>
                    <a:pt x="21" y="22"/>
                    <a:pt x="15" y="21"/>
                    <a:pt x="11" y="19"/>
                  </a:cubicBezTo>
                  <a:cubicBezTo>
                    <a:pt x="8" y="18"/>
                    <a:pt x="7" y="17"/>
                    <a:pt x="5" y="16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5" y="21"/>
                    <a:pt x="9" y="23"/>
                    <a:pt x="13" y="24"/>
                  </a:cubicBezTo>
                  <a:cubicBezTo>
                    <a:pt x="17" y="25"/>
                    <a:pt x="22" y="26"/>
                    <a:pt x="27" y="26"/>
                  </a:cubicBezTo>
                  <a:cubicBezTo>
                    <a:pt x="31" y="26"/>
                    <a:pt x="35" y="25"/>
                    <a:pt x="38" y="24"/>
                  </a:cubicBezTo>
                  <a:cubicBezTo>
                    <a:pt x="40" y="23"/>
                    <a:pt x="41" y="21"/>
                    <a:pt x="42" y="19"/>
                  </a:cubicBezTo>
                  <a:cubicBezTo>
                    <a:pt x="43" y="18"/>
                    <a:pt x="44" y="16"/>
                    <a:pt x="44" y="14"/>
                  </a:cubicBezTo>
                  <a:cubicBezTo>
                    <a:pt x="44" y="13"/>
                    <a:pt x="44" y="12"/>
                    <a:pt x="43" y="11"/>
                  </a:cubicBezTo>
                  <a:cubicBezTo>
                    <a:pt x="43" y="7"/>
                    <a:pt x="41" y="4"/>
                    <a:pt x="39" y="2"/>
                  </a:cubicBezTo>
                  <a:cubicBezTo>
                    <a:pt x="36" y="0"/>
                    <a:pt x="33" y="0"/>
                    <a:pt x="30" y="0"/>
                  </a:cubicBezTo>
                  <a:cubicBezTo>
                    <a:pt x="23" y="0"/>
                    <a:pt x="16" y="2"/>
                    <a:pt x="11" y="4"/>
                  </a:cubicBezTo>
                  <a:cubicBezTo>
                    <a:pt x="6" y="6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0" name="Freeform 374"/>
            <p:cNvSpPr/>
            <p:nvPr/>
          </p:nvSpPr>
          <p:spPr bwMode="auto">
            <a:xfrm>
              <a:off x="10410825" y="5934076"/>
              <a:ext cx="347663" cy="369888"/>
            </a:xfrm>
            <a:custGeom>
              <a:avLst/>
              <a:gdLst>
                <a:gd name="T0" fmla="*/ 33 w 82"/>
                <a:gd name="T1" fmla="*/ 77 h 87"/>
                <a:gd name="T2" fmla="*/ 41 w 82"/>
                <a:gd name="T3" fmla="*/ 18 h 87"/>
                <a:gd name="T4" fmla="*/ 33 w 82"/>
                <a:gd name="T5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87">
                  <a:moveTo>
                    <a:pt x="33" y="77"/>
                  </a:moveTo>
                  <a:cubicBezTo>
                    <a:pt x="33" y="77"/>
                    <a:pt x="82" y="36"/>
                    <a:pt x="41" y="18"/>
                  </a:cubicBezTo>
                  <a:cubicBezTo>
                    <a:pt x="0" y="0"/>
                    <a:pt x="18" y="87"/>
                    <a:pt x="33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1" name="Freeform 375"/>
            <p:cNvSpPr/>
            <p:nvPr/>
          </p:nvSpPr>
          <p:spPr bwMode="auto">
            <a:xfrm>
              <a:off x="10499725" y="6011863"/>
              <a:ext cx="182563" cy="246063"/>
            </a:xfrm>
            <a:custGeom>
              <a:avLst/>
              <a:gdLst>
                <a:gd name="T0" fmla="*/ 17 w 43"/>
                <a:gd name="T1" fmla="*/ 58 h 58"/>
                <a:gd name="T2" fmla="*/ 40 w 43"/>
                <a:gd name="T3" fmla="*/ 33 h 58"/>
                <a:gd name="T4" fmla="*/ 36 w 43"/>
                <a:gd name="T5" fmla="*/ 9 h 58"/>
                <a:gd name="T6" fmla="*/ 12 w 43"/>
                <a:gd name="T7" fmla="*/ 1 h 58"/>
                <a:gd name="T8" fmla="*/ 2 w 43"/>
                <a:gd name="T9" fmla="*/ 13 h 58"/>
                <a:gd name="T10" fmla="*/ 3 w 43"/>
                <a:gd name="T11" fmla="*/ 40 h 58"/>
                <a:gd name="T12" fmla="*/ 13 w 43"/>
                <a:gd name="T13" fmla="*/ 58 h 58"/>
                <a:gd name="T14" fmla="*/ 17 w 43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8">
                  <a:moveTo>
                    <a:pt x="17" y="58"/>
                  </a:moveTo>
                  <a:cubicBezTo>
                    <a:pt x="28" y="55"/>
                    <a:pt x="35" y="42"/>
                    <a:pt x="40" y="33"/>
                  </a:cubicBezTo>
                  <a:cubicBezTo>
                    <a:pt x="43" y="26"/>
                    <a:pt x="43" y="15"/>
                    <a:pt x="36" y="9"/>
                  </a:cubicBezTo>
                  <a:cubicBezTo>
                    <a:pt x="30" y="4"/>
                    <a:pt x="20" y="0"/>
                    <a:pt x="12" y="1"/>
                  </a:cubicBezTo>
                  <a:cubicBezTo>
                    <a:pt x="7" y="1"/>
                    <a:pt x="4" y="7"/>
                    <a:pt x="2" y="13"/>
                  </a:cubicBezTo>
                  <a:cubicBezTo>
                    <a:pt x="0" y="22"/>
                    <a:pt x="1" y="31"/>
                    <a:pt x="3" y="40"/>
                  </a:cubicBezTo>
                  <a:cubicBezTo>
                    <a:pt x="4" y="46"/>
                    <a:pt x="5" y="57"/>
                    <a:pt x="13" y="58"/>
                  </a:cubicBezTo>
                  <a:cubicBezTo>
                    <a:pt x="15" y="58"/>
                    <a:pt x="16" y="58"/>
                    <a:pt x="17" y="58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2" name="Freeform 376"/>
            <p:cNvSpPr/>
            <p:nvPr/>
          </p:nvSpPr>
          <p:spPr bwMode="auto">
            <a:xfrm>
              <a:off x="10469563" y="5989638"/>
              <a:ext cx="192088" cy="285750"/>
            </a:xfrm>
            <a:custGeom>
              <a:avLst/>
              <a:gdLst>
                <a:gd name="T0" fmla="*/ 19 w 45"/>
                <a:gd name="T1" fmla="*/ 64 h 67"/>
                <a:gd name="T2" fmla="*/ 20 w 45"/>
                <a:gd name="T3" fmla="*/ 65 h 67"/>
                <a:gd name="T4" fmla="*/ 33 w 45"/>
                <a:gd name="T5" fmla="*/ 52 h 67"/>
                <a:gd name="T6" fmla="*/ 45 w 45"/>
                <a:gd name="T7" fmla="*/ 25 h 67"/>
                <a:gd name="T8" fmla="*/ 41 w 45"/>
                <a:gd name="T9" fmla="*/ 13 h 67"/>
                <a:gd name="T10" fmla="*/ 28 w 45"/>
                <a:gd name="T11" fmla="*/ 3 h 67"/>
                <a:gd name="T12" fmla="*/ 17 w 45"/>
                <a:gd name="T13" fmla="*/ 0 h 67"/>
                <a:gd name="T14" fmla="*/ 9 w 45"/>
                <a:gd name="T15" fmla="*/ 3 h 67"/>
                <a:gd name="T16" fmla="*/ 2 w 45"/>
                <a:gd name="T17" fmla="*/ 13 h 67"/>
                <a:gd name="T18" fmla="*/ 0 w 45"/>
                <a:gd name="T19" fmla="*/ 27 h 67"/>
                <a:gd name="T20" fmla="*/ 5 w 45"/>
                <a:gd name="T21" fmla="*/ 53 h 67"/>
                <a:gd name="T22" fmla="*/ 9 w 45"/>
                <a:gd name="T23" fmla="*/ 62 h 67"/>
                <a:gd name="T24" fmla="*/ 13 w 45"/>
                <a:gd name="T25" fmla="*/ 65 h 67"/>
                <a:gd name="T26" fmla="*/ 16 w 45"/>
                <a:gd name="T27" fmla="*/ 67 h 67"/>
                <a:gd name="T28" fmla="*/ 20 w 45"/>
                <a:gd name="T29" fmla="*/ 65 h 67"/>
                <a:gd name="T30" fmla="*/ 20 w 45"/>
                <a:gd name="T31" fmla="*/ 65 h 67"/>
                <a:gd name="T32" fmla="*/ 20 w 45"/>
                <a:gd name="T33" fmla="*/ 65 h 67"/>
                <a:gd name="T34" fmla="*/ 19 w 45"/>
                <a:gd name="T35" fmla="*/ 64 h 67"/>
                <a:gd name="T36" fmla="*/ 18 w 45"/>
                <a:gd name="T37" fmla="*/ 62 h 67"/>
                <a:gd name="T38" fmla="*/ 16 w 45"/>
                <a:gd name="T39" fmla="*/ 63 h 67"/>
                <a:gd name="T40" fmla="*/ 15 w 45"/>
                <a:gd name="T41" fmla="*/ 62 h 67"/>
                <a:gd name="T42" fmla="*/ 11 w 45"/>
                <a:gd name="T43" fmla="*/ 57 h 67"/>
                <a:gd name="T44" fmla="*/ 4 w 45"/>
                <a:gd name="T45" fmla="*/ 27 h 67"/>
                <a:gd name="T46" fmla="*/ 7 w 45"/>
                <a:gd name="T47" fmla="*/ 11 h 67"/>
                <a:gd name="T48" fmla="*/ 11 w 45"/>
                <a:gd name="T49" fmla="*/ 6 h 67"/>
                <a:gd name="T50" fmla="*/ 17 w 45"/>
                <a:gd name="T51" fmla="*/ 4 h 67"/>
                <a:gd name="T52" fmla="*/ 26 w 45"/>
                <a:gd name="T53" fmla="*/ 7 h 67"/>
                <a:gd name="T54" fmla="*/ 38 w 45"/>
                <a:gd name="T55" fmla="*/ 15 h 67"/>
                <a:gd name="T56" fmla="*/ 41 w 45"/>
                <a:gd name="T57" fmla="*/ 25 h 67"/>
                <a:gd name="T58" fmla="*/ 30 w 45"/>
                <a:gd name="T59" fmla="*/ 50 h 67"/>
                <a:gd name="T60" fmla="*/ 21 w 45"/>
                <a:gd name="T61" fmla="*/ 59 h 67"/>
                <a:gd name="T62" fmla="*/ 19 w 45"/>
                <a:gd name="T63" fmla="*/ 61 h 67"/>
                <a:gd name="T64" fmla="*/ 18 w 45"/>
                <a:gd name="T65" fmla="*/ 62 h 67"/>
                <a:gd name="T66" fmla="*/ 18 w 45"/>
                <a:gd name="T67" fmla="*/ 62 h 67"/>
                <a:gd name="T68" fmla="*/ 19 w 45"/>
                <a:gd name="T69" fmla="*/ 64 h 67"/>
                <a:gd name="T70" fmla="*/ 18 w 45"/>
                <a:gd name="T71" fmla="*/ 62 h 67"/>
                <a:gd name="T72" fmla="*/ 19 w 45"/>
                <a:gd name="T73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67">
                  <a:moveTo>
                    <a:pt x="19" y="64"/>
                  </a:move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6" y="60"/>
                    <a:pt x="33" y="52"/>
                  </a:cubicBezTo>
                  <a:cubicBezTo>
                    <a:pt x="39" y="45"/>
                    <a:pt x="45" y="35"/>
                    <a:pt x="45" y="25"/>
                  </a:cubicBezTo>
                  <a:cubicBezTo>
                    <a:pt x="45" y="21"/>
                    <a:pt x="44" y="17"/>
                    <a:pt x="41" y="13"/>
                  </a:cubicBezTo>
                  <a:cubicBezTo>
                    <a:pt x="39" y="9"/>
                    <a:pt x="34" y="6"/>
                    <a:pt x="28" y="3"/>
                  </a:cubicBezTo>
                  <a:cubicBezTo>
                    <a:pt x="24" y="1"/>
                    <a:pt x="20" y="0"/>
                    <a:pt x="17" y="0"/>
                  </a:cubicBezTo>
                  <a:cubicBezTo>
                    <a:pt x="14" y="0"/>
                    <a:pt x="11" y="1"/>
                    <a:pt x="9" y="3"/>
                  </a:cubicBezTo>
                  <a:cubicBezTo>
                    <a:pt x="6" y="5"/>
                    <a:pt x="3" y="8"/>
                    <a:pt x="2" y="13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0" y="36"/>
                    <a:pt x="2" y="45"/>
                    <a:pt x="5" y="53"/>
                  </a:cubicBezTo>
                  <a:cubicBezTo>
                    <a:pt x="6" y="57"/>
                    <a:pt x="8" y="60"/>
                    <a:pt x="9" y="62"/>
                  </a:cubicBezTo>
                  <a:cubicBezTo>
                    <a:pt x="10" y="64"/>
                    <a:pt x="11" y="65"/>
                    <a:pt x="13" y="65"/>
                  </a:cubicBezTo>
                  <a:cubicBezTo>
                    <a:pt x="14" y="66"/>
                    <a:pt x="15" y="67"/>
                    <a:pt x="16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2"/>
                    <a:pt x="17" y="63"/>
                    <a:pt x="16" y="63"/>
                  </a:cubicBezTo>
                  <a:cubicBezTo>
                    <a:pt x="16" y="63"/>
                    <a:pt x="15" y="62"/>
                    <a:pt x="15" y="62"/>
                  </a:cubicBezTo>
                  <a:cubicBezTo>
                    <a:pt x="14" y="61"/>
                    <a:pt x="12" y="60"/>
                    <a:pt x="11" y="57"/>
                  </a:cubicBezTo>
                  <a:cubicBezTo>
                    <a:pt x="7" y="50"/>
                    <a:pt x="4" y="38"/>
                    <a:pt x="4" y="27"/>
                  </a:cubicBezTo>
                  <a:cubicBezTo>
                    <a:pt x="4" y="20"/>
                    <a:pt x="5" y="15"/>
                    <a:pt x="7" y="11"/>
                  </a:cubicBezTo>
                  <a:cubicBezTo>
                    <a:pt x="8" y="9"/>
                    <a:pt x="10" y="7"/>
                    <a:pt x="11" y="6"/>
                  </a:cubicBezTo>
                  <a:cubicBezTo>
                    <a:pt x="13" y="5"/>
                    <a:pt x="15" y="4"/>
                    <a:pt x="17" y="4"/>
                  </a:cubicBezTo>
                  <a:cubicBezTo>
                    <a:pt x="20" y="4"/>
                    <a:pt x="23" y="5"/>
                    <a:pt x="26" y="7"/>
                  </a:cubicBezTo>
                  <a:cubicBezTo>
                    <a:pt x="32" y="9"/>
                    <a:pt x="36" y="12"/>
                    <a:pt x="38" y="15"/>
                  </a:cubicBezTo>
                  <a:cubicBezTo>
                    <a:pt x="41" y="18"/>
                    <a:pt x="41" y="21"/>
                    <a:pt x="41" y="25"/>
                  </a:cubicBezTo>
                  <a:cubicBezTo>
                    <a:pt x="42" y="33"/>
                    <a:pt x="36" y="43"/>
                    <a:pt x="30" y="50"/>
                  </a:cubicBezTo>
                  <a:cubicBezTo>
                    <a:pt x="27" y="54"/>
                    <a:pt x="24" y="57"/>
                    <a:pt x="21" y="59"/>
                  </a:cubicBezTo>
                  <a:cubicBezTo>
                    <a:pt x="20" y="60"/>
                    <a:pt x="19" y="61"/>
                    <a:pt x="19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2"/>
                    <a:pt x="18" y="62"/>
                    <a:pt x="18" y="62"/>
                  </a:cubicBezTo>
                  <a:lnTo>
                    <a:pt x="19" y="6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3" name="Freeform 377"/>
            <p:cNvSpPr/>
            <p:nvPr/>
          </p:nvSpPr>
          <p:spPr bwMode="auto">
            <a:xfrm>
              <a:off x="10199688" y="6019801"/>
              <a:ext cx="300038" cy="195263"/>
            </a:xfrm>
            <a:custGeom>
              <a:avLst/>
              <a:gdLst>
                <a:gd name="T0" fmla="*/ 71 w 71"/>
                <a:gd name="T1" fmla="*/ 43 h 46"/>
                <a:gd name="T2" fmla="*/ 47 w 71"/>
                <a:gd name="T3" fmla="*/ 15 h 46"/>
                <a:gd name="T4" fmla="*/ 13 w 71"/>
                <a:gd name="T5" fmla="*/ 0 h 46"/>
                <a:gd name="T6" fmla="*/ 13 w 71"/>
                <a:gd name="T7" fmla="*/ 2 h 46"/>
                <a:gd name="T8" fmla="*/ 13 w 71"/>
                <a:gd name="T9" fmla="*/ 0 h 46"/>
                <a:gd name="T10" fmla="*/ 13 w 71"/>
                <a:gd name="T11" fmla="*/ 0 h 46"/>
                <a:gd name="T12" fmla="*/ 5 w 71"/>
                <a:gd name="T13" fmla="*/ 2 h 46"/>
                <a:gd name="T14" fmla="*/ 2 w 71"/>
                <a:gd name="T15" fmla="*/ 5 h 46"/>
                <a:gd name="T16" fmla="*/ 0 w 71"/>
                <a:gd name="T17" fmla="*/ 9 h 46"/>
                <a:gd name="T18" fmla="*/ 1 w 71"/>
                <a:gd name="T19" fmla="*/ 11 h 46"/>
                <a:gd name="T20" fmla="*/ 5 w 71"/>
                <a:gd name="T21" fmla="*/ 14 h 46"/>
                <a:gd name="T22" fmla="*/ 8 w 71"/>
                <a:gd name="T23" fmla="*/ 13 h 46"/>
                <a:gd name="T24" fmla="*/ 9 w 71"/>
                <a:gd name="T25" fmla="*/ 10 h 46"/>
                <a:gd name="T26" fmla="*/ 9 w 71"/>
                <a:gd name="T27" fmla="*/ 8 h 46"/>
                <a:gd name="T28" fmla="*/ 5 w 71"/>
                <a:gd name="T29" fmla="*/ 10 h 46"/>
                <a:gd name="T30" fmla="*/ 5 w 71"/>
                <a:gd name="T31" fmla="*/ 10 h 46"/>
                <a:gd name="T32" fmla="*/ 6 w 71"/>
                <a:gd name="T33" fmla="*/ 10 h 46"/>
                <a:gd name="T34" fmla="*/ 5 w 71"/>
                <a:gd name="T35" fmla="*/ 10 h 46"/>
                <a:gd name="T36" fmla="*/ 5 w 71"/>
                <a:gd name="T37" fmla="*/ 10 h 46"/>
                <a:gd name="T38" fmla="*/ 6 w 71"/>
                <a:gd name="T39" fmla="*/ 10 h 46"/>
                <a:gd name="T40" fmla="*/ 5 w 71"/>
                <a:gd name="T41" fmla="*/ 10 h 46"/>
                <a:gd name="T42" fmla="*/ 6 w 71"/>
                <a:gd name="T43" fmla="*/ 10 h 46"/>
                <a:gd name="T44" fmla="*/ 5 w 71"/>
                <a:gd name="T45" fmla="*/ 10 h 46"/>
                <a:gd name="T46" fmla="*/ 5 w 71"/>
                <a:gd name="T47" fmla="*/ 10 h 46"/>
                <a:gd name="T48" fmla="*/ 6 w 71"/>
                <a:gd name="T49" fmla="*/ 10 h 46"/>
                <a:gd name="T50" fmla="*/ 5 w 71"/>
                <a:gd name="T51" fmla="*/ 10 h 46"/>
                <a:gd name="T52" fmla="*/ 5 w 71"/>
                <a:gd name="T53" fmla="*/ 10 h 46"/>
                <a:gd name="T54" fmla="*/ 4 w 71"/>
                <a:gd name="T55" fmla="*/ 9 h 46"/>
                <a:gd name="T56" fmla="*/ 4 w 71"/>
                <a:gd name="T57" fmla="*/ 9 h 46"/>
                <a:gd name="T58" fmla="*/ 5 w 71"/>
                <a:gd name="T59" fmla="*/ 7 h 46"/>
                <a:gd name="T60" fmla="*/ 9 w 71"/>
                <a:gd name="T61" fmla="*/ 5 h 46"/>
                <a:gd name="T62" fmla="*/ 13 w 71"/>
                <a:gd name="T63" fmla="*/ 4 h 46"/>
                <a:gd name="T64" fmla="*/ 13 w 71"/>
                <a:gd name="T65" fmla="*/ 3 h 46"/>
                <a:gd name="T66" fmla="*/ 13 w 71"/>
                <a:gd name="T67" fmla="*/ 4 h 46"/>
                <a:gd name="T68" fmla="*/ 13 w 71"/>
                <a:gd name="T69" fmla="*/ 4 h 46"/>
                <a:gd name="T70" fmla="*/ 13 w 71"/>
                <a:gd name="T71" fmla="*/ 3 h 46"/>
                <a:gd name="T72" fmla="*/ 13 w 71"/>
                <a:gd name="T73" fmla="*/ 4 h 46"/>
                <a:gd name="T74" fmla="*/ 13 w 71"/>
                <a:gd name="T75" fmla="*/ 4 h 46"/>
                <a:gd name="T76" fmla="*/ 13 w 71"/>
                <a:gd name="T77" fmla="*/ 4 h 46"/>
                <a:gd name="T78" fmla="*/ 44 w 71"/>
                <a:gd name="T79" fmla="*/ 18 h 46"/>
                <a:gd name="T80" fmla="*/ 68 w 71"/>
                <a:gd name="T81" fmla="*/ 46 h 46"/>
                <a:gd name="T82" fmla="*/ 71 w 71"/>
                <a:gd name="T8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46">
                  <a:moveTo>
                    <a:pt x="71" y="43"/>
                  </a:moveTo>
                  <a:cubicBezTo>
                    <a:pt x="64" y="34"/>
                    <a:pt x="56" y="24"/>
                    <a:pt x="47" y="15"/>
                  </a:cubicBezTo>
                  <a:cubicBezTo>
                    <a:pt x="37" y="7"/>
                    <a:pt x="26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4" y="3"/>
                    <a:pt x="3" y="3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4"/>
                    <a:pt x="7" y="14"/>
                    <a:pt x="8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0" y="5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5" y="4"/>
                    <a:pt x="35" y="10"/>
                    <a:pt x="44" y="18"/>
                  </a:cubicBezTo>
                  <a:cubicBezTo>
                    <a:pt x="53" y="26"/>
                    <a:pt x="61" y="37"/>
                    <a:pt x="68" y="46"/>
                  </a:cubicBezTo>
                  <a:cubicBezTo>
                    <a:pt x="71" y="43"/>
                    <a:pt x="71" y="43"/>
                    <a:pt x="71" y="4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4" name="Freeform 378"/>
            <p:cNvSpPr/>
            <p:nvPr/>
          </p:nvSpPr>
          <p:spPr bwMode="auto">
            <a:xfrm>
              <a:off x="10415588" y="5880101"/>
              <a:ext cx="84138" cy="327025"/>
            </a:xfrm>
            <a:custGeom>
              <a:avLst/>
              <a:gdLst>
                <a:gd name="T0" fmla="*/ 20 w 20"/>
                <a:gd name="T1" fmla="*/ 75 h 77"/>
                <a:gd name="T2" fmla="*/ 4 w 20"/>
                <a:gd name="T3" fmla="*/ 26 h 77"/>
                <a:gd name="T4" fmla="*/ 8 w 20"/>
                <a:gd name="T5" fmla="*/ 10 h 77"/>
                <a:gd name="T6" fmla="*/ 11 w 20"/>
                <a:gd name="T7" fmla="*/ 6 h 77"/>
                <a:gd name="T8" fmla="*/ 14 w 20"/>
                <a:gd name="T9" fmla="*/ 4 h 77"/>
                <a:gd name="T10" fmla="*/ 16 w 20"/>
                <a:gd name="T11" fmla="*/ 4 h 77"/>
                <a:gd name="T12" fmla="*/ 16 w 20"/>
                <a:gd name="T13" fmla="*/ 5 h 77"/>
                <a:gd name="T14" fmla="*/ 16 w 20"/>
                <a:gd name="T15" fmla="*/ 6 h 77"/>
                <a:gd name="T16" fmla="*/ 16 w 20"/>
                <a:gd name="T17" fmla="*/ 6 h 77"/>
                <a:gd name="T18" fmla="*/ 16 w 20"/>
                <a:gd name="T19" fmla="*/ 6 h 77"/>
                <a:gd name="T20" fmla="*/ 16 w 20"/>
                <a:gd name="T21" fmla="*/ 6 h 77"/>
                <a:gd name="T22" fmla="*/ 16 w 20"/>
                <a:gd name="T23" fmla="*/ 6 h 77"/>
                <a:gd name="T24" fmla="*/ 16 w 20"/>
                <a:gd name="T25" fmla="*/ 6 h 77"/>
                <a:gd name="T26" fmla="*/ 16 w 20"/>
                <a:gd name="T27" fmla="*/ 6 h 77"/>
                <a:gd name="T28" fmla="*/ 16 w 20"/>
                <a:gd name="T29" fmla="*/ 6 h 77"/>
                <a:gd name="T30" fmla="*/ 16 w 20"/>
                <a:gd name="T31" fmla="*/ 6 h 77"/>
                <a:gd name="T32" fmla="*/ 16 w 20"/>
                <a:gd name="T33" fmla="*/ 6 h 77"/>
                <a:gd name="T34" fmla="*/ 16 w 20"/>
                <a:gd name="T35" fmla="*/ 6 h 77"/>
                <a:gd name="T36" fmla="*/ 16 w 20"/>
                <a:gd name="T37" fmla="*/ 6 h 77"/>
                <a:gd name="T38" fmla="*/ 16 w 20"/>
                <a:gd name="T39" fmla="*/ 6 h 77"/>
                <a:gd name="T40" fmla="*/ 16 w 20"/>
                <a:gd name="T41" fmla="*/ 6 h 77"/>
                <a:gd name="T42" fmla="*/ 13 w 20"/>
                <a:gd name="T43" fmla="*/ 8 h 77"/>
                <a:gd name="T44" fmla="*/ 16 w 20"/>
                <a:gd name="T45" fmla="*/ 10 h 77"/>
                <a:gd name="T46" fmla="*/ 20 w 20"/>
                <a:gd name="T47" fmla="*/ 5 h 77"/>
                <a:gd name="T48" fmla="*/ 19 w 20"/>
                <a:gd name="T49" fmla="*/ 2 h 77"/>
                <a:gd name="T50" fmla="*/ 14 w 20"/>
                <a:gd name="T51" fmla="*/ 0 h 77"/>
                <a:gd name="T52" fmla="*/ 8 w 20"/>
                <a:gd name="T53" fmla="*/ 3 h 77"/>
                <a:gd name="T54" fmla="*/ 4 w 20"/>
                <a:gd name="T55" fmla="*/ 8 h 77"/>
                <a:gd name="T56" fmla="*/ 0 w 20"/>
                <a:gd name="T57" fmla="*/ 26 h 77"/>
                <a:gd name="T58" fmla="*/ 16 w 20"/>
                <a:gd name="T59" fmla="*/ 77 h 77"/>
                <a:gd name="T60" fmla="*/ 20 w 20"/>
                <a:gd name="T61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77">
                  <a:moveTo>
                    <a:pt x="20" y="75"/>
                  </a:moveTo>
                  <a:cubicBezTo>
                    <a:pt x="13" y="60"/>
                    <a:pt x="4" y="43"/>
                    <a:pt x="4" y="26"/>
                  </a:cubicBezTo>
                  <a:cubicBezTo>
                    <a:pt x="4" y="21"/>
                    <a:pt x="5" y="15"/>
                    <a:pt x="8" y="10"/>
                  </a:cubicBezTo>
                  <a:cubicBezTo>
                    <a:pt x="8" y="9"/>
                    <a:pt x="9" y="7"/>
                    <a:pt x="11" y="6"/>
                  </a:cubicBezTo>
                  <a:cubicBezTo>
                    <a:pt x="12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5" y="10"/>
                    <a:pt x="16" y="10"/>
                  </a:cubicBezTo>
                  <a:cubicBezTo>
                    <a:pt x="18" y="10"/>
                    <a:pt x="20" y="8"/>
                    <a:pt x="20" y="5"/>
                  </a:cubicBezTo>
                  <a:cubicBezTo>
                    <a:pt x="20" y="4"/>
                    <a:pt x="19" y="3"/>
                    <a:pt x="19" y="2"/>
                  </a:cubicBezTo>
                  <a:cubicBezTo>
                    <a:pt x="18" y="1"/>
                    <a:pt x="16" y="0"/>
                    <a:pt x="14" y="0"/>
                  </a:cubicBezTo>
                  <a:cubicBezTo>
                    <a:pt x="12" y="0"/>
                    <a:pt x="10" y="1"/>
                    <a:pt x="8" y="3"/>
                  </a:cubicBezTo>
                  <a:cubicBezTo>
                    <a:pt x="6" y="4"/>
                    <a:pt x="5" y="6"/>
                    <a:pt x="4" y="8"/>
                  </a:cubicBezTo>
                  <a:cubicBezTo>
                    <a:pt x="1" y="14"/>
                    <a:pt x="0" y="20"/>
                    <a:pt x="0" y="26"/>
                  </a:cubicBezTo>
                  <a:cubicBezTo>
                    <a:pt x="0" y="44"/>
                    <a:pt x="10" y="62"/>
                    <a:pt x="16" y="77"/>
                  </a:cubicBezTo>
                  <a:cubicBezTo>
                    <a:pt x="20" y="75"/>
                    <a:pt x="20" y="75"/>
                    <a:pt x="20" y="7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5" name="Freeform 379"/>
            <p:cNvSpPr/>
            <p:nvPr/>
          </p:nvSpPr>
          <p:spPr bwMode="auto">
            <a:xfrm>
              <a:off x="10499725" y="6019801"/>
              <a:ext cx="47625" cy="42863"/>
            </a:xfrm>
            <a:custGeom>
              <a:avLst/>
              <a:gdLst>
                <a:gd name="T0" fmla="*/ 5 w 11"/>
                <a:gd name="T1" fmla="*/ 10 h 10"/>
                <a:gd name="T2" fmla="*/ 4 w 11"/>
                <a:gd name="T3" fmla="*/ 3 h 10"/>
                <a:gd name="T4" fmla="*/ 5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0" y="7"/>
                    <a:pt x="4" y="3"/>
                  </a:cubicBezTo>
                  <a:cubicBezTo>
                    <a:pt x="9" y="0"/>
                    <a:pt x="11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6" name="Freeform 380"/>
            <p:cNvSpPr/>
            <p:nvPr/>
          </p:nvSpPr>
          <p:spPr bwMode="auto">
            <a:xfrm>
              <a:off x="10499725" y="6024563"/>
              <a:ext cx="42863" cy="46038"/>
            </a:xfrm>
            <a:custGeom>
              <a:avLst/>
              <a:gdLst>
                <a:gd name="T0" fmla="*/ 5 w 10"/>
                <a:gd name="T1" fmla="*/ 9 h 11"/>
                <a:gd name="T2" fmla="*/ 5 w 10"/>
                <a:gd name="T3" fmla="*/ 7 h 11"/>
                <a:gd name="T4" fmla="*/ 5 w 10"/>
                <a:gd name="T5" fmla="*/ 7 h 11"/>
                <a:gd name="T6" fmla="*/ 5 w 10"/>
                <a:gd name="T7" fmla="*/ 7 h 11"/>
                <a:gd name="T8" fmla="*/ 5 w 10"/>
                <a:gd name="T9" fmla="*/ 7 h 11"/>
                <a:gd name="T10" fmla="*/ 5 w 10"/>
                <a:gd name="T11" fmla="*/ 7 h 11"/>
                <a:gd name="T12" fmla="*/ 5 w 10"/>
                <a:gd name="T13" fmla="*/ 7 h 11"/>
                <a:gd name="T14" fmla="*/ 5 w 10"/>
                <a:gd name="T15" fmla="*/ 6 h 11"/>
                <a:gd name="T16" fmla="*/ 4 w 10"/>
                <a:gd name="T17" fmla="*/ 6 h 11"/>
                <a:gd name="T18" fmla="*/ 5 w 10"/>
                <a:gd name="T19" fmla="*/ 4 h 11"/>
                <a:gd name="T20" fmla="*/ 6 w 10"/>
                <a:gd name="T21" fmla="*/ 4 h 11"/>
                <a:gd name="T22" fmla="*/ 6 w 10"/>
                <a:gd name="T23" fmla="*/ 4 h 11"/>
                <a:gd name="T24" fmla="*/ 6 w 10"/>
                <a:gd name="T25" fmla="*/ 3 h 11"/>
                <a:gd name="T26" fmla="*/ 6 w 10"/>
                <a:gd name="T27" fmla="*/ 4 h 11"/>
                <a:gd name="T28" fmla="*/ 6 w 10"/>
                <a:gd name="T29" fmla="*/ 4 h 11"/>
                <a:gd name="T30" fmla="*/ 6 w 10"/>
                <a:gd name="T31" fmla="*/ 3 h 11"/>
                <a:gd name="T32" fmla="*/ 6 w 10"/>
                <a:gd name="T33" fmla="*/ 4 h 11"/>
                <a:gd name="T34" fmla="*/ 6 w 10"/>
                <a:gd name="T35" fmla="*/ 4 h 11"/>
                <a:gd name="T36" fmla="*/ 6 w 10"/>
                <a:gd name="T37" fmla="*/ 5 h 11"/>
                <a:gd name="T38" fmla="*/ 6 w 10"/>
                <a:gd name="T39" fmla="*/ 6 h 11"/>
                <a:gd name="T40" fmla="*/ 5 w 10"/>
                <a:gd name="T41" fmla="*/ 7 h 11"/>
                <a:gd name="T42" fmla="*/ 5 w 10"/>
                <a:gd name="T43" fmla="*/ 7 h 11"/>
                <a:gd name="T44" fmla="*/ 5 w 10"/>
                <a:gd name="T45" fmla="*/ 9 h 11"/>
                <a:gd name="T46" fmla="*/ 5 w 10"/>
                <a:gd name="T47" fmla="*/ 7 h 11"/>
                <a:gd name="T48" fmla="*/ 5 w 10"/>
                <a:gd name="T49" fmla="*/ 9 h 11"/>
                <a:gd name="T50" fmla="*/ 4 w 10"/>
                <a:gd name="T51" fmla="*/ 11 h 11"/>
                <a:gd name="T52" fmla="*/ 5 w 10"/>
                <a:gd name="T53" fmla="*/ 11 h 11"/>
                <a:gd name="T54" fmla="*/ 9 w 10"/>
                <a:gd name="T55" fmla="*/ 9 h 11"/>
                <a:gd name="T56" fmla="*/ 10 w 10"/>
                <a:gd name="T57" fmla="*/ 5 h 11"/>
                <a:gd name="T58" fmla="*/ 10 w 10"/>
                <a:gd name="T59" fmla="*/ 2 h 11"/>
                <a:gd name="T60" fmla="*/ 6 w 10"/>
                <a:gd name="T61" fmla="*/ 0 h 11"/>
                <a:gd name="T62" fmla="*/ 3 w 10"/>
                <a:gd name="T63" fmla="*/ 1 h 11"/>
                <a:gd name="T64" fmla="*/ 0 w 10"/>
                <a:gd name="T65" fmla="*/ 6 h 11"/>
                <a:gd name="T66" fmla="*/ 1 w 10"/>
                <a:gd name="T67" fmla="*/ 8 h 11"/>
                <a:gd name="T68" fmla="*/ 4 w 10"/>
                <a:gd name="T69" fmla="*/ 10 h 11"/>
                <a:gd name="T70" fmla="*/ 4 w 10"/>
                <a:gd name="T71" fmla="*/ 11 h 11"/>
                <a:gd name="T72" fmla="*/ 4 w 10"/>
                <a:gd name="T73" fmla="*/ 11 h 11"/>
                <a:gd name="T74" fmla="*/ 5 w 10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1">
                  <a:moveTo>
                    <a:pt x="5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0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2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7" name="Freeform 381"/>
            <p:cNvSpPr/>
            <p:nvPr/>
          </p:nvSpPr>
          <p:spPr bwMode="auto">
            <a:xfrm>
              <a:off x="10550525" y="6015038"/>
              <a:ext cx="47625" cy="47625"/>
            </a:xfrm>
            <a:custGeom>
              <a:avLst/>
              <a:gdLst>
                <a:gd name="T0" fmla="*/ 5 w 11"/>
                <a:gd name="T1" fmla="*/ 10 h 11"/>
                <a:gd name="T2" fmla="*/ 4 w 11"/>
                <a:gd name="T3" fmla="*/ 4 h 11"/>
                <a:gd name="T4" fmla="*/ 5 w 11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5" y="10"/>
                  </a:moveTo>
                  <a:cubicBezTo>
                    <a:pt x="5" y="10"/>
                    <a:pt x="0" y="8"/>
                    <a:pt x="4" y="4"/>
                  </a:cubicBezTo>
                  <a:cubicBezTo>
                    <a:pt x="9" y="0"/>
                    <a:pt x="11" y="11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8" name="Freeform 382"/>
            <p:cNvSpPr/>
            <p:nvPr/>
          </p:nvSpPr>
          <p:spPr bwMode="auto">
            <a:xfrm>
              <a:off x="10550525" y="6019801"/>
              <a:ext cx="47625" cy="46038"/>
            </a:xfrm>
            <a:custGeom>
              <a:avLst/>
              <a:gdLst>
                <a:gd name="T0" fmla="*/ 5 w 11"/>
                <a:gd name="T1" fmla="*/ 9 h 11"/>
                <a:gd name="T2" fmla="*/ 6 w 11"/>
                <a:gd name="T3" fmla="*/ 7 h 11"/>
                <a:gd name="T4" fmla="*/ 5 w 11"/>
                <a:gd name="T5" fmla="*/ 8 h 11"/>
                <a:gd name="T6" fmla="*/ 6 w 11"/>
                <a:gd name="T7" fmla="*/ 7 h 11"/>
                <a:gd name="T8" fmla="*/ 6 w 11"/>
                <a:gd name="T9" fmla="*/ 7 h 11"/>
                <a:gd name="T10" fmla="*/ 5 w 11"/>
                <a:gd name="T11" fmla="*/ 8 h 11"/>
                <a:gd name="T12" fmla="*/ 6 w 11"/>
                <a:gd name="T13" fmla="*/ 7 h 11"/>
                <a:gd name="T14" fmla="*/ 5 w 11"/>
                <a:gd name="T15" fmla="*/ 7 h 11"/>
                <a:gd name="T16" fmla="*/ 4 w 11"/>
                <a:gd name="T17" fmla="*/ 6 h 11"/>
                <a:gd name="T18" fmla="*/ 6 w 11"/>
                <a:gd name="T19" fmla="*/ 4 h 11"/>
                <a:gd name="T20" fmla="*/ 6 w 11"/>
                <a:gd name="T21" fmla="*/ 4 h 11"/>
                <a:gd name="T22" fmla="*/ 6 w 11"/>
                <a:gd name="T23" fmla="*/ 4 h 11"/>
                <a:gd name="T24" fmla="*/ 6 w 11"/>
                <a:gd name="T25" fmla="*/ 4 h 11"/>
                <a:gd name="T26" fmla="*/ 6 w 11"/>
                <a:gd name="T27" fmla="*/ 4 h 11"/>
                <a:gd name="T28" fmla="*/ 6 w 11"/>
                <a:gd name="T29" fmla="*/ 4 h 11"/>
                <a:gd name="T30" fmla="*/ 6 w 11"/>
                <a:gd name="T31" fmla="*/ 4 h 11"/>
                <a:gd name="T32" fmla="*/ 6 w 11"/>
                <a:gd name="T33" fmla="*/ 4 h 11"/>
                <a:gd name="T34" fmla="*/ 6 w 11"/>
                <a:gd name="T35" fmla="*/ 4 h 11"/>
                <a:gd name="T36" fmla="*/ 7 w 11"/>
                <a:gd name="T37" fmla="*/ 5 h 11"/>
                <a:gd name="T38" fmla="*/ 6 w 11"/>
                <a:gd name="T39" fmla="*/ 7 h 11"/>
                <a:gd name="T40" fmla="*/ 5 w 11"/>
                <a:gd name="T41" fmla="*/ 7 h 11"/>
                <a:gd name="T42" fmla="*/ 5 w 11"/>
                <a:gd name="T43" fmla="*/ 7 h 11"/>
                <a:gd name="T44" fmla="*/ 5 w 11"/>
                <a:gd name="T45" fmla="*/ 9 h 11"/>
                <a:gd name="T46" fmla="*/ 6 w 11"/>
                <a:gd name="T47" fmla="*/ 7 h 11"/>
                <a:gd name="T48" fmla="*/ 5 w 11"/>
                <a:gd name="T49" fmla="*/ 9 h 11"/>
                <a:gd name="T50" fmla="*/ 5 w 11"/>
                <a:gd name="T51" fmla="*/ 11 h 11"/>
                <a:gd name="T52" fmla="*/ 5 w 11"/>
                <a:gd name="T53" fmla="*/ 11 h 11"/>
                <a:gd name="T54" fmla="*/ 9 w 11"/>
                <a:gd name="T55" fmla="*/ 9 h 11"/>
                <a:gd name="T56" fmla="*/ 11 w 11"/>
                <a:gd name="T57" fmla="*/ 5 h 11"/>
                <a:gd name="T58" fmla="*/ 10 w 11"/>
                <a:gd name="T59" fmla="*/ 2 h 11"/>
                <a:gd name="T60" fmla="*/ 6 w 11"/>
                <a:gd name="T61" fmla="*/ 0 h 11"/>
                <a:gd name="T62" fmla="*/ 3 w 11"/>
                <a:gd name="T63" fmla="*/ 1 h 11"/>
                <a:gd name="T64" fmla="*/ 0 w 11"/>
                <a:gd name="T65" fmla="*/ 6 h 11"/>
                <a:gd name="T66" fmla="*/ 1 w 11"/>
                <a:gd name="T67" fmla="*/ 8 h 11"/>
                <a:gd name="T68" fmla="*/ 4 w 11"/>
                <a:gd name="T69" fmla="*/ 11 h 11"/>
                <a:gd name="T70" fmla="*/ 4 w 11"/>
                <a:gd name="T71" fmla="*/ 11 h 11"/>
                <a:gd name="T72" fmla="*/ 5 w 11"/>
                <a:gd name="T73" fmla="*/ 11 h 11"/>
                <a:gd name="T74" fmla="*/ 5 w 11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11">
                  <a:moveTo>
                    <a:pt x="5" y="9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49" name="Freeform 383"/>
            <p:cNvSpPr/>
            <p:nvPr/>
          </p:nvSpPr>
          <p:spPr bwMode="auto">
            <a:xfrm>
              <a:off x="10588625" y="6053138"/>
              <a:ext cx="50800" cy="42863"/>
            </a:xfrm>
            <a:custGeom>
              <a:avLst/>
              <a:gdLst>
                <a:gd name="T0" fmla="*/ 5 w 12"/>
                <a:gd name="T1" fmla="*/ 10 h 10"/>
                <a:gd name="T2" fmla="*/ 5 w 12"/>
                <a:gd name="T3" fmla="*/ 4 h 10"/>
                <a:gd name="T4" fmla="*/ 5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5" y="10"/>
                    <a:pt x="0" y="8"/>
                    <a:pt x="5" y="4"/>
                  </a:cubicBezTo>
                  <a:cubicBezTo>
                    <a:pt x="10" y="0"/>
                    <a:pt x="12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0" name="Freeform 384"/>
            <p:cNvSpPr/>
            <p:nvPr/>
          </p:nvSpPr>
          <p:spPr bwMode="auto">
            <a:xfrm>
              <a:off x="10593388" y="6057901"/>
              <a:ext cx="42863" cy="46038"/>
            </a:xfrm>
            <a:custGeom>
              <a:avLst/>
              <a:gdLst>
                <a:gd name="T0" fmla="*/ 4 w 10"/>
                <a:gd name="T1" fmla="*/ 9 h 11"/>
                <a:gd name="T2" fmla="*/ 5 w 10"/>
                <a:gd name="T3" fmla="*/ 7 h 11"/>
                <a:gd name="T4" fmla="*/ 5 w 10"/>
                <a:gd name="T5" fmla="*/ 8 h 11"/>
                <a:gd name="T6" fmla="*/ 5 w 10"/>
                <a:gd name="T7" fmla="*/ 7 h 11"/>
                <a:gd name="T8" fmla="*/ 5 w 10"/>
                <a:gd name="T9" fmla="*/ 7 h 11"/>
                <a:gd name="T10" fmla="*/ 5 w 10"/>
                <a:gd name="T11" fmla="*/ 8 h 11"/>
                <a:gd name="T12" fmla="*/ 5 w 10"/>
                <a:gd name="T13" fmla="*/ 7 h 11"/>
                <a:gd name="T14" fmla="*/ 4 w 10"/>
                <a:gd name="T15" fmla="*/ 7 h 11"/>
                <a:gd name="T16" fmla="*/ 4 w 10"/>
                <a:gd name="T17" fmla="*/ 6 h 11"/>
                <a:gd name="T18" fmla="*/ 5 w 10"/>
                <a:gd name="T19" fmla="*/ 4 h 11"/>
                <a:gd name="T20" fmla="*/ 6 w 10"/>
                <a:gd name="T21" fmla="*/ 4 h 11"/>
                <a:gd name="T22" fmla="*/ 6 w 10"/>
                <a:gd name="T23" fmla="*/ 4 h 11"/>
                <a:gd name="T24" fmla="*/ 6 w 10"/>
                <a:gd name="T25" fmla="*/ 4 h 11"/>
                <a:gd name="T26" fmla="*/ 6 w 10"/>
                <a:gd name="T27" fmla="*/ 4 h 11"/>
                <a:gd name="T28" fmla="*/ 6 w 10"/>
                <a:gd name="T29" fmla="*/ 4 h 11"/>
                <a:gd name="T30" fmla="*/ 6 w 10"/>
                <a:gd name="T31" fmla="*/ 4 h 11"/>
                <a:gd name="T32" fmla="*/ 6 w 10"/>
                <a:gd name="T33" fmla="*/ 4 h 11"/>
                <a:gd name="T34" fmla="*/ 6 w 10"/>
                <a:gd name="T35" fmla="*/ 4 h 11"/>
                <a:gd name="T36" fmla="*/ 6 w 10"/>
                <a:gd name="T37" fmla="*/ 5 h 11"/>
                <a:gd name="T38" fmla="*/ 6 w 10"/>
                <a:gd name="T39" fmla="*/ 7 h 11"/>
                <a:gd name="T40" fmla="*/ 5 w 10"/>
                <a:gd name="T41" fmla="*/ 7 h 11"/>
                <a:gd name="T42" fmla="*/ 5 w 10"/>
                <a:gd name="T43" fmla="*/ 7 h 11"/>
                <a:gd name="T44" fmla="*/ 4 w 10"/>
                <a:gd name="T45" fmla="*/ 9 h 11"/>
                <a:gd name="T46" fmla="*/ 5 w 10"/>
                <a:gd name="T47" fmla="*/ 7 h 11"/>
                <a:gd name="T48" fmla="*/ 4 w 10"/>
                <a:gd name="T49" fmla="*/ 9 h 11"/>
                <a:gd name="T50" fmla="*/ 4 w 10"/>
                <a:gd name="T51" fmla="*/ 11 h 11"/>
                <a:gd name="T52" fmla="*/ 5 w 10"/>
                <a:gd name="T53" fmla="*/ 11 h 11"/>
                <a:gd name="T54" fmla="*/ 9 w 10"/>
                <a:gd name="T55" fmla="*/ 9 h 11"/>
                <a:gd name="T56" fmla="*/ 10 w 10"/>
                <a:gd name="T57" fmla="*/ 5 h 11"/>
                <a:gd name="T58" fmla="*/ 9 w 10"/>
                <a:gd name="T59" fmla="*/ 2 h 11"/>
                <a:gd name="T60" fmla="*/ 6 w 10"/>
                <a:gd name="T61" fmla="*/ 0 h 11"/>
                <a:gd name="T62" fmla="*/ 3 w 10"/>
                <a:gd name="T63" fmla="*/ 1 h 11"/>
                <a:gd name="T64" fmla="*/ 0 w 10"/>
                <a:gd name="T65" fmla="*/ 6 h 11"/>
                <a:gd name="T66" fmla="*/ 1 w 10"/>
                <a:gd name="T67" fmla="*/ 8 h 11"/>
                <a:gd name="T68" fmla="*/ 4 w 10"/>
                <a:gd name="T69" fmla="*/ 11 h 11"/>
                <a:gd name="T70" fmla="*/ 4 w 10"/>
                <a:gd name="T71" fmla="*/ 11 h 11"/>
                <a:gd name="T72" fmla="*/ 4 w 10"/>
                <a:gd name="T73" fmla="*/ 11 h 11"/>
                <a:gd name="T74" fmla="*/ 4 w 10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1">
                  <a:moveTo>
                    <a:pt x="4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0" y="6"/>
                    <a:pt x="10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1" name="Freeform 385"/>
            <p:cNvSpPr/>
            <p:nvPr/>
          </p:nvSpPr>
          <p:spPr bwMode="auto">
            <a:xfrm>
              <a:off x="10283825" y="6176963"/>
              <a:ext cx="46038" cy="46038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2" name="Freeform 386"/>
            <p:cNvSpPr/>
            <p:nvPr/>
          </p:nvSpPr>
          <p:spPr bwMode="auto">
            <a:xfrm>
              <a:off x="10288588" y="6181726"/>
              <a:ext cx="46038" cy="41275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3 h 10"/>
                <a:gd name="T4" fmla="*/ 10 w 11"/>
                <a:gd name="T5" fmla="*/ 1 h 10"/>
                <a:gd name="T6" fmla="*/ 8 w 11"/>
                <a:gd name="T7" fmla="*/ 0 h 10"/>
                <a:gd name="T8" fmla="*/ 6 w 11"/>
                <a:gd name="T9" fmla="*/ 0 h 10"/>
                <a:gd name="T10" fmla="*/ 3 w 11"/>
                <a:gd name="T11" fmla="*/ 0 h 10"/>
                <a:gd name="T12" fmla="*/ 1 w 11"/>
                <a:gd name="T13" fmla="*/ 2 h 10"/>
                <a:gd name="T14" fmla="*/ 0 w 11"/>
                <a:gd name="T15" fmla="*/ 6 h 10"/>
                <a:gd name="T16" fmla="*/ 2 w 11"/>
                <a:gd name="T17" fmla="*/ 9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4 h 10"/>
                <a:gd name="T24" fmla="*/ 11 w 11"/>
                <a:gd name="T25" fmla="*/ 4 h 10"/>
                <a:gd name="T26" fmla="*/ 11 w 11"/>
                <a:gd name="T27" fmla="*/ 3 h 10"/>
                <a:gd name="T28" fmla="*/ 11 w 11"/>
                <a:gd name="T29" fmla="*/ 3 h 10"/>
                <a:gd name="T30" fmla="*/ 9 w 11"/>
                <a:gd name="T31" fmla="*/ 4 h 10"/>
                <a:gd name="T32" fmla="*/ 7 w 11"/>
                <a:gd name="T33" fmla="*/ 4 h 10"/>
                <a:gd name="T34" fmla="*/ 7 w 11"/>
                <a:gd name="T35" fmla="*/ 4 h 10"/>
                <a:gd name="T36" fmla="*/ 6 w 11"/>
                <a:gd name="T37" fmla="*/ 5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5 h 10"/>
                <a:gd name="T58" fmla="*/ 4 w 11"/>
                <a:gd name="T59" fmla="*/ 5 h 10"/>
                <a:gd name="T60" fmla="*/ 5 w 11"/>
                <a:gd name="T61" fmla="*/ 4 h 10"/>
                <a:gd name="T62" fmla="*/ 6 w 11"/>
                <a:gd name="T63" fmla="*/ 4 h 10"/>
                <a:gd name="T64" fmla="*/ 6 w 11"/>
                <a:gd name="T65" fmla="*/ 4 h 10"/>
                <a:gd name="T66" fmla="*/ 7 w 11"/>
                <a:gd name="T67" fmla="*/ 4 h 10"/>
                <a:gd name="T68" fmla="*/ 7 w 11"/>
                <a:gd name="T69" fmla="*/ 5 h 10"/>
                <a:gd name="T70" fmla="*/ 7 w 11"/>
                <a:gd name="T71" fmla="*/ 5 h 10"/>
                <a:gd name="T72" fmla="*/ 7 w 11"/>
                <a:gd name="T73" fmla="*/ 5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9 w 11"/>
                <a:gd name="T83" fmla="*/ 4 h 10"/>
                <a:gd name="T84" fmla="*/ 7 w 11"/>
                <a:gd name="T85" fmla="*/ 4 h 10"/>
                <a:gd name="T86" fmla="*/ 9 w 11"/>
                <a:gd name="T8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10" y="1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3" name="Freeform 387"/>
            <p:cNvSpPr/>
            <p:nvPr/>
          </p:nvSpPr>
          <p:spPr bwMode="auto">
            <a:xfrm>
              <a:off x="10283825" y="6227763"/>
              <a:ext cx="42863" cy="47625"/>
            </a:xfrm>
            <a:custGeom>
              <a:avLst/>
              <a:gdLst>
                <a:gd name="T0" fmla="*/ 10 w 10"/>
                <a:gd name="T1" fmla="*/ 5 h 11"/>
                <a:gd name="T2" fmla="*/ 4 w 10"/>
                <a:gd name="T3" fmla="*/ 5 h 11"/>
                <a:gd name="T4" fmla="*/ 10 w 10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0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4" name="Freeform 388"/>
            <p:cNvSpPr/>
            <p:nvPr/>
          </p:nvSpPr>
          <p:spPr bwMode="auto">
            <a:xfrm>
              <a:off x="10288588" y="6232526"/>
              <a:ext cx="46038" cy="42863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3 h 10"/>
                <a:gd name="T4" fmla="*/ 9 w 11"/>
                <a:gd name="T5" fmla="*/ 2 h 10"/>
                <a:gd name="T6" fmla="*/ 8 w 11"/>
                <a:gd name="T7" fmla="*/ 0 h 10"/>
                <a:gd name="T8" fmla="*/ 6 w 11"/>
                <a:gd name="T9" fmla="*/ 0 h 10"/>
                <a:gd name="T10" fmla="*/ 3 w 11"/>
                <a:gd name="T11" fmla="*/ 1 h 10"/>
                <a:gd name="T12" fmla="*/ 1 w 11"/>
                <a:gd name="T13" fmla="*/ 3 h 10"/>
                <a:gd name="T14" fmla="*/ 0 w 11"/>
                <a:gd name="T15" fmla="*/ 6 h 10"/>
                <a:gd name="T16" fmla="*/ 2 w 11"/>
                <a:gd name="T17" fmla="*/ 9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5 h 10"/>
                <a:gd name="T24" fmla="*/ 11 w 11"/>
                <a:gd name="T25" fmla="*/ 4 h 10"/>
                <a:gd name="T26" fmla="*/ 11 w 11"/>
                <a:gd name="T27" fmla="*/ 3 h 10"/>
                <a:gd name="T28" fmla="*/ 11 w 11"/>
                <a:gd name="T29" fmla="*/ 3 h 10"/>
                <a:gd name="T30" fmla="*/ 9 w 11"/>
                <a:gd name="T31" fmla="*/ 4 h 10"/>
                <a:gd name="T32" fmla="*/ 7 w 11"/>
                <a:gd name="T33" fmla="*/ 4 h 10"/>
                <a:gd name="T34" fmla="*/ 7 w 11"/>
                <a:gd name="T35" fmla="*/ 5 h 10"/>
                <a:gd name="T36" fmla="*/ 6 w 11"/>
                <a:gd name="T37" fmla="*/ 6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6 h 10"/>
                <a:gd name="T58" fmla="*/ 4 w 11"/>
                <a:gd name="T59" fmla="*/ 5 h 10"/>
                <a:gd name="T60" fmla="*/ 5 w 11"/>
                <a:gd name="T61" fmla="*/ 4 h 10"/>
                <a:gd name="T62" fmla="*/ 6 w 11"/>
                <a:gd name="T63" fmla="*/ 4 h 10"/>
                <a:gd name="T64" fmla="*/ 6 w 11"/>
                <a:gd name="T65" fmla="*/ 4 h 10"/>
                <a:gd name="T66" fmla="*/ 7 w 11"/>
                <a:gd name="T67" fmla="*/ 5 h 10"/>
                <a:gd name="T68" fmla="*/ 7 w 11"/>
                <a:gd name="T69" fmla="*/ 5 h 10"/>
                <a:gd name="T70" fmla="*/ 7 w 11"/>
                <a:gd name="T71" fmla="*/ 5 h 10"/>
                <a:gd name="T72" fmla="*/ 7 w 11"/>
                <a:gd name="T73" fmla="*/ 5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9 w 11"/>
                <a:gd name="T83" fmla="*/ 4 h 10"/>
                <a:gd name="T84" fmla="*/ 7 w 11"/>
                <a:gd name="T85" fmla="*/ 4 h 10"/>
                <a:gd name="T86" fmla="*/ 9 w 11"/>
                <a:gd name="T8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5" name="Freeform 389"/>
            <p:cNvSpPr/>
            <p:nvPr/>
          </p:nvSpPr>
          <p:spPr bwMode="auto">
            <a:xfrm>
              <a:off x="10321925" y="6265863"/>
              <a:ext cx="46038" cy="47625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8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6" name="Freeform 390"/>
            <p:cNvSpPr/>
            <p:nvPr/>
          </p:nvSpPr>
          <p:spPr bwMode="auto">
            <a:xfrm>
              <a:off x="10326688" y="6270626"/>
              <a:ext cx="46038" cy="42863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4 h 10"/>
                <a:gd name="T4" fmla="*/ 10 w 11"/>
                <a:gd name="T5" fmla="*/ 2 h 10"/>
                <a:gd name="T6" fmla="*/ 8 w 11"/>
                <a:gd name="T7" fmla="*/ 1 h 10"/>
                <a:gd name="T8" fmla="*/ 6 w 11"/>
                <a:gd name="T9" fmla="*/ 0 h 10"/>
                <a:gd name="T10" fmla="*/ 3 w 11"/>
                <a:gd name="T11" fmla="*/ 1 h 10"/>
                <a:gd name="T12" fmla="*/ 1 w 11"/>
                <a:gd name="T13" fmla="*/ 3 h 10"/>
                <a:gd name="T14" fmla="*/ 0 w 11"/>
                <a:gd name="T15" fmla="*/ 6 h 10"/>
                <a:gd name="T16" fmla="*/ 2 w 11"/>
                <a:gd name="T17" fmla="*/ 10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5 h 10"/>
                <a:gd name="T24" fmla="*/ 11 w 11"/>
                <a:gd name="T25" fmla="*/ 4 h 10"/>
                <a:gd name="T26" fmla="*/ 11 w 11"/>
                <a:gd name="T27" fmla="*/ 4 h 10"/>
                <a:gd name="T28" fmla="*/ 11 w 11"/>
                <a:gd name="T29" fmla="*/ 4 h 10"/>
                <a:gd name="T30" fmla="*/ 9 w 11"/>
                <a:gd name="T31" fmla="*/ 4 h 10"/>
                <a:gd name="T32" fmla="*/ 7 w 11"/>
                <a:gd name="T33" fmla="*/ 5 h 10"/>
                <a:gd name="T34" fmla="*/ 7 w 11"/>
                <a:gd name="T35" fmla="*/ 5 h 10"/>
                <a:gd name="T36" fmla="*/ 7 w 11"/>
                <a:gd name="T37" fmla="*/ 6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6 h 10"/>
                <a:gd name="T58" fmla="*/ 4 w 11"/>
                <a:gd name="T59" fmla="*/ 6 h 10"/>
                <a:gd name="T60" fmla="*/ 4 w 11"/>
                <a:gd name="T61" fmla="*/ 6 h 10"/>
                <a:gd name="T62" fmla="*/ 4 w 11"/>
                <a:gd name="T63" fmla="*/ 6 h 10"/>
                <a:gd name="T64" fmla="*/ 4 w 11"/>
                <a:gd name="T65" fmla="*/ 6 h 10"/>
                <a:gd name="T66" fmla="*/ 4 w 11"/>
                <a:gd name="T67" fmla="*/ 6 h 10"/>
                <a:gd name="T68" fmla="*/ 6 w 11"/>
                <a:gd name="T69" fmla="*/ 4 h 10"/>
                <a:gd name="T70" fmla="*/ 6 w 11"/>
                <a:gd name="T71" fmla="*/ 4 h 10"/>
                <a:gd name="T72" fmla="*/ 6 w 11"/>
                <a:gd name="T73" fmla="*/ 4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7 w 11"/>
                <a:gd name="T83" fmla="*/ 5 h 10"/>
                <a:gd name="T84" fmla="*/ 7 w 11"/>
                <a:gd name="T85" fmla="*/ 5 h 10"/>
                <a:gd name="T86" fmla="*/ 7 w 11"/>
                <a:gd name="T87" fmla="*/ 5 h 10"/>
                <a:gd name="T88" fmla="*/ 7 w 11"/>
                <a:gd name="T89" fmla="*/ 5 h 10"/>
                <a:gd name="T90" fmla="*/ 9 w 11"/>
                <a:gd name="T91" fmla="*/ 4 h 10"/>
                <a:gd name="T92" fmla="*/ 7 w 11"/>
                <a:gd name="T93" fmla="*/ 5 h 10"/>
                <a:gd name="T94" fmla="*/ 9 w 11"/>
                <a:gd name="T9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0" name="组合 223"/>
          <p:cNvGrpSpPr/>
          <p:nvPr/>
        </p:nvGrpSpPr>
        <p:grpSpPr>
          <a:xfrm>
            <a:off x="1550930" y="4848462"/>
            <a:ext cx="957263" cy="757238"/>
            <a:chOff x="7631113" y="5946775"/>
            <a:chExt cx="957263" cy="757238"/>
          </a:xfrm>
        </p:grpSpPr>
        <p:sp>
          <p:nvSpPr>
            <p:cNvPr id="1048657" name="Freeform 418"/>
            <p:cNvSpPr/>
            <p:nvPr/>
          </p:nvSpPr>
          <p:spPr bwMode="auto">
            <a:xfrm>
              <a:off x="7681913" y="5969000"/>
              <a:ext cx="161925" cy="152400"/>
            </a:xfrm>
            <a:custGeom>
              <a:avLst/>
              <a:gdLst>
                <a:gd name="T0" fmla="*/ 0 w 38"/>
                <a:gd name="T1" fmla="*/ 0 h 36"/>
                <a:gd name="T2" fmla="*/ 32 w 38"/>
                <a:gd name="T3" fmla="*/ 10 h 36"/>
                <a:gd name="T4" fmla="*/ 28 w 38"/>
                <a:gd name="T5" fmla="*/ 36 h 36"/>
                <a:gd name="T6" fmla="*/ 26 w 38"/>
                <a:gd name="T7" fmla="*/ 18 h 36"/>
                <a:gd name="T8" fmla="*/ 5 w 38"/>
                <a:gd name="T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0" y="0"/>
                  </a:moveTo>
                  <a:cubicBezTo>
                    <a:pt x="10" y="10"/>
                    <a:pt x="20" y="3"/>
                    <a:pt x="32" y="10"/>
                  </a:cubicBezTo>
                  <a:cubicBezTo>
                    <a:pt x="38" y="13"/>
                    <a:pt x="35" y="29"/>
                    <a:pt x="28" y="36"/>
                  </a:cubicBezTo>
                  <a:cubicBezTo>
                    <a:pt x="30" y="31"/>
                    <a:pt x="31" y="22"/>
                    <a:pt x="26" y="18"/>
                  </a:cubicBezTo>
                  <a:cubicBezTo>
                    <a:pt x="19" y="12"/>
                    <a:pt x="11" y="23"/>
                    <a:pt x="5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8" name="Freeform 419"/>
            <p:cNvSpPr/>
            <p:nvPr/>
          </p:nvSpPr>
          <p:spPr bwMode="auto">
            <a:xfrm>
              <a:off x="7678738" y="5964238"/>
              <a:ext cx="160338" cy="161925"/>
            </a:xfrm>
            <a:custGeom>
              <a:avLst/>
              <a:gdLst>
                <a:gd name="T0" fmla="*/ 0 w 38"/>
                <a:gd name="T1" fmla="*/ 3 h 38"/>
                <a:gd name="T2" fmla="*/ 8 w 38"/>
                <a:gd name="T3" fmla="*/ 8 h 38"/>
                <a:gd name="T4" fmla="*/ 20 w 38"/>
                <a:gd name="T5" fmla="*/ 9 h 38"/>
                <a:gd name="T6" fmla="*/ 32 w 38"/>
                <a:gd name="T7" fmla="*/ 12 h 38"/>
                <a:gd name="T8" fmla="*/ 33 w 38"/>
                <a:gd name="T9" fmla="*/ 14 h 38"/>
                <a:gd name="T10" fmla="*/ 34 w 38"/>
                <a:gd name="T11" fmla="*/ 19 h 38"/>
                <a:gd name="T12" fmla="*/ 32 w 38"/>
                <a:gd name="T13" fmla="*/ 28 h 38"/>
                <a:gd name="T14" fmla="*/ 27 w 38"/>
                <a:gd name="T15" fmla="*/ 35 h 38"/>
                <a:gd name="T16" fmla="*/ 29 w 38"/>
                <a:gd name="T17" fmla="*/ 37 h 38"/>
                <a:gd name="T18" fmla="*/ 30 w 38"/>
                <a:gd name="T19" fmla="*/ 38 h 38"/>
                <a:gd name="T20" fmla="*/ 33 w 38"/>
                <a:gd name="T21" fmla="*/ 28 h 38"/>
                <a:gd name="T22" fmla="*/ 28 w 38"/>
                <a:gd name="T23" fmla="*/ 17 h 38"/>
                <a:gd name="T24" fmla="*/ 22 w 38"/>
                <a:gd name="T25" fmla="*/ 15 h 38"/>
                <a:gd name="T26" fmla="*/ 14 w 38"/>
                <a:gd name="T27" fmla="*/ 17 h 38"/>
                <a:gd name="T28" fmla="*/ 8 w 38"/>
                <a:gd name="T29" fmla="*/ 19 h 38"/>
                <a:gd name="T30" fmla="*/ 7 w 38"/>
                <a:gd name="T31" fmla="*/ 19 h 38"/>
                <a:gd name="T32" fmla="*/ 5 w 38"/>
                <a:gd name="T33" fmla="*/ 22 h 38"/>
                <a:gd name="T34" fmla="*/ 8 w 38"/>
                <a:gd name="T35" fmla="*/ 23 h 38"/>
                <a:gd name="T36" fmla="*/ 16 w 38"/>
                <a:gd name="T37" fmla="*/ 21 h 38"/>
                <a:gd name="T38" fmla="*/ 22 w 38"/>
                <a:gd name="T39" fmla="*/ 19 h 38"/>
                <a:gd name="T40" fmla="*/ 26 w 38"/>
                <a:gd name="T41" fmla="*/ 20 h 38"/>
                <a:gd name="T42" fmla="*/ 29 w 38"/>
                <a:gd name="T43" fmla="*/ 28 h 38"/>
                <a:gd name="T44" fmla="*/ 27 w 38"/>
                <a:gd name="T45" fmla="*/ 36 h 38"/>
                <a:gd name="T46" fmla="*/ 30 w 38"/>
                <a:gd name="T47" fmla="*/ 38 h 38"/>
                <a:gd name="T48" fmla="*/ 36 w 38"/>
                <a:gd name="T49" fmla="*/ 29 h 38"/>
                <a:gd name="T50" fmla="*/ 38 w 38"/>
                <a:gd name="T51" fmla="*/ 19 h 38"/>
                <a:gd name="T52" fmla="*/ 37 w 38"/>
                <a:gd name="T53" fmla="*/ 13 h 38"/>
                <a:gd name="T54" fmla="*/ 34 w 38"/>
                <a:gd name="T55" fmla="*/ 9 h 38"/>
                <a:gd name="T56" fmla="*/ 17 w 38"/>
                <a:gd name="T57" fmla="*/ 5 h 38"/>
                <a:gd name="T58" fmla="*/ 9 w 38"/>
                <a:gd name="T59" fmla="*/ 4 h 38"/>
                <a:gd name="T60" fmla="*/ 3 w 38"/>
                <a:gd name="T61" fmla="*/ 0 h 38"/>
                <a:gd name="T62" fmla="*/ 0 w 38"/>
                <a:gd name="T6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0" y="3"/>
                  </a:moveTo>
                  <a:cubicBezTo>
                    <a:pt x="3" y="6"/>
                    <a:pt x="5" y="7"/>
                    <a:pt x="8" y="8"/>
                  </a:cubicBezTo>
                  <a:cubicBezTo>
                    <a:pt x="12" y="9"/>
                    <a:pt x="16" y="9"/>
                    <a:pt x="20" y="9"/>
                  </a:cubicBezTo>
                  <a:cubicBezTo>
                    <a:pt x="24" y="10"/>
                    <a:pt x="28" y="10"/>
                    <a:pt x="32" y="12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6"/>
                    <a:pt x="34" y="17"/>
                    <a:pt x="34" y="19"/>
                  </a:cubicBezTo>
                  <a:cubicBezTo>
                    <a:pt x="34" y="22"/>
                    <a:pt x="33" y="25"/>
                    <a:pt x="32" y="28"/>
                  </a:cubicBezTo>
                  <a:cubicBezTo>
                    <a:pt x="31" y="31"/>
                    <a:pt x="29" y="34"/>
                    <a:pt x="27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5"/>
                    <a:pt x="33" y="32"/>
                    <a:pt x="33" y="28"/>
                  </a:cubicBezTo>
                  <a:cubicBezTo>
                    <a:pt x="33" y="24"/>
                    <a:pt x="31" y="20"/>
                    <a:pt x="28" y="17"/>
                  </a:cubicBezTo>
                  <a:cubicBezTo>
                    <a:pt x="26" y="16"/>
                    <a:pt x="24" y="15"/>
                    <a:pt x="22" y="15"/>
                  </a:cubicBezTo>
                  <a:cubicBezTo>
                    <a:pt x="19" y="15"/>
                    <a:pt x="17" y="16"/>
                    <a:pt x="14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20"/>
                    <a:pt x="20" y="19"/>
                    <a:pt x="22" y="19"/>
                  </a:cubicBezTo>
                  <a:cubicBezTo>
                    <a:pt x="23" y="19"/>
                    <a:pt x="24" y="19"/>
                    <a:pt x="26" y="20"/>
                  </a:cubicBezTo>
                  <a:cubicBezTo>
                    <a:pt x="28" y="22"/>
                    <a:pt x="29" y="25"/>
                    <a:pt x="29" y="28"/>
                  </a:cubicBezTo>
                  <a:cubicBezTo>
                    <a:pt x="29" y="31"/>
                    <a:pt x="28" y="34"/>
                    <a:pt x="27" y="36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6"/>
                    <a:pt x="35" y="33"/>
                    <a:pt x="36" y="29"/>
                  </a:cubicBezTo>
                  <a:cubicBezTo>
                    <a:pt x="37" y="26"/>
                    <a:pt x="38" y="22"/>
                    <a:pt x="38" y="19"/>
                  </a:cubicBezTo>
                  <a:cubicBezTo>
                    <a:pt x="38" y="17"/>
                    <a:pt x="38" y="15"/>
                    <a:pt x="37" y="13"/>
                  </a:cubicBezTo>
                  <a:cubicBezTo>
                    <a:pt x="37" y="11"/>
                    <a:pt x="35" y="10"/>
                    <a:pt x="34" y="9"/>
                  </a:cubicBezTo>
                  <a:cubicBezTo>
                    <a:pt x="27" y="5"/>
                    <a:pt x="22" y="5"/>
                    <a:pt x="17" y="5"/>
                  </a:cubicBezTo>
                  <a:cubicBezTo>
                    <a:pt x="14" y="5"/>
                    <a:pt x="12" y="5"/>
                    <a:pt x="9" y="4"/>
                  </a:cubicBezTo>
                  <a:cubicBezTo>
                    <a:pt x="7" y="3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59" name="Freeform 420"/>
            <p:cNvSpPr/>
            <p:nvPr/>
          </p:nvSpPr>
          <p:spPr bwMode="auto">
            <a:xfrm>
              <a:off x="7639050" y="6108700"/>
              <a:ext cx="174625" cy="187325"/>
            </a:xfrm>
            <a:custGeom>
              <a:avLst/>
              <a:gdLst>
                <a:gd name="T0" fmla="*/ 0 w 41"/>
                <a:gd name="T1" fmla="*/ 27 h 44"/>
                <a:gd name="T2" fmla="*/ 30 w 41"/>
                <a:gd name="T3" fmla="*/ 30 h 44"/>
                <a:gd name="T4" fmla="*/ 0 w 41"/>
                <a:gd name="T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4">
                  <a:moveTo>
                    <a:pt x="0" y="27"/>
                  </a:moveTo>
                  <a:cubicBezTo>
                    <a:pt x="0" y="42"/>
                    <a:pt x="23" y="44"/>
                    <a:pt x="30" y="30"/>
                  </a:cubicBezTo>
                  <a:cubicBezTo>
                    <a:pt x="41" y="5"/>
                    <a:pt x="0" y="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0" name="Freeform 421"/>
            <p:cNvSpPr/>
            <p:nvPr/>
          </p:nvSpPr>
          <p:spPr bwMode="auto">
            <a:xfrm>
              <a:off x="7631113" y="6138863"/>
              <a:ext cx="152400" cy="149225"/>
            </a:xfrm>
            <a:custGeom>
              <a:avLst/>
              <a:gdLst>
                <a:gd name="T0" fmla="*/ 2 w 36"/>
                <a:gd name="T1" fmla="*/ 20 h 35"/>
                <a:gd name="T2" fmla="*/ 0 w 36"/>
                <a:gd name="T3" fmla="*/ 20 h 35"/>
                <a:gd name="T4" fmla="*/ 0 w 36"/>
                <a:gd name="T5" fmla="*/ 20 h 35"/>
                <a:gd name="T6" fmla="*/ 5 w 36"/>
                <a:gd name="T7" fmla="*/ 31 h 35"/>
                <a:gd name="T8" fmla="*/ 16 w 36"/>
                <a:gd name="T9" fmla="*/ 35 h 35"/>
                <a:gd name="T10" fmla="*/ 26 w 36"/>
                <a:gd name="T11" fmla="*/ 32 h 35"/>
                <a:gd name="T12" fmla="*/ 33 w 36"/>
                <a:gd name="T13" fmla="*/ 24 h 35"/>
                <a:gd name="T14" fmla="*/ 36 w 36"/>
                <a:gd name="T15" fmla="*/ 15 h 35"/>
                <a:gd name="T16" fmla="*/ 30 w 36"/>
                <a:gd name="T17" fmla="*/ 4 h 35"/>
                <a:gd name="T18" fmla="*/ 19 w 36"/>
                <a:gd name="T19" fmla="*/ 0 h 35"/>
                <a:gd name="T20" fmla="*/ 6 w 36"/>
                <a:gd name="T21" fmla="*/ 5 h 35"/>
                <a:gd name="T22" fmla="*/ 0 w 36"/>
                <a:gd name="T23" fmla="*/ 20 h 35"/>
                <a:gd name="T24" fmla="*/ 0 w 36"/>
                <a:gd name="T25" fmla="*/ 20 h 35"/>
                <a:gd name="T26" fmla="*/ 2 w 36"/>
                <a:gd name="T27" fmla="*/ 20 h 35"/>
                <a:gd name="T28" fmla="*/ 4 w 36"/>
                <a:gd name="T29" fmla="*/ 20 h 35"/>
                <a:gd name="T30" fmla="*/ 8 w 36"/>
                <a:gd name="T31" fmla="*/ 8 h 35"/>
                <a:gd name="T32" fmla="*/ 19 w 36"/>
                <a:gd name="T33" fmla="*/ 4 h 35"/>
                <a:gd name="T34" fmla="*/ 28 w 36"/>
                <a:gd name="T35" fmla="*/ 7 h 35"/>
                <a:gd name="T36" fmla="*/ 32 w 36"/>
                <a:gd name="T37" fmla="*/ 15 h 35"/>
                <a:gd name="T38" fmla="*/ 30 w 36"/>
                <a:gd name="T39" fmla="*/ 22 h 35"/>
                <a:gd name="T40" fmla="*/ 24 w 36"/>
                <a:gd name="T41" fmla="*/ 29 h 35"/>
                <a:gd name="T42" fmla="*/ 16 w 36"/>
                <a:gd name="T43" fmla="*/ 31 h 35"/>
                <a:gd name="T44" fmla="*/ 7 w 36"/>
                <a:gd name="T45" fmla="*/ 28 h 35"/>
                <a:gd name="T46" fmla="*/ 4 w 36"/>
                <a:gd name="T47" fmla="*/ 20 h 35"/>
                <a:gd name="T48" fmla="*/ 4 w 36"/>
                <a:gd name="T49" fmla="*/ 20 h 35"/>
                <a:gd name="T50" fmla="*/ 4 w 36"/>
                <a:gd name="T51" fmla="*/ 20 h 35"/>
                <a:gd name="T52" fmla="*/ 2 w 36"/>
                <a:gd name="T53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5">
                  <a:moveTo>
                    <a:pt x="2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2" y="29"/>
                    <a:pt x="5" y="31"/>
                  </a:cubicBezTo>
                  <a:cubicBezTo>
                    <a:pt x="8" y="34"/>
                    <a:pt x="12" y="35"/>
                    <a:pt x="16" y="35"/>
                  </a:cubicBezTo>
                  <a:cubicBezTo>
                    <a:pt x="19" y="35"/>
                    <a:pt x="23" y="34"/>
                    <a:pt x="26" y="32"/>
                  </a:cubicBezTo>
                  <a:cubicBezTo>
                    <a:pt x="29" y="30"/>
                    <a:pt x="32" y="27"/>
                    <a:pt x="33" y="24"/>
                  </a:cubicBezTo>
                  <a:cubicBezTo>
                    <a:pt x="35" y="21"/>
                    <a:pt x="36" y="18"/>
                    <a:pt x="36" y="15"/>
                  </a:cubicBezTo>
                  <a:cubicBezTo>
                    <a:pt x="36" y="10"/>
                    <a:pt x="33" y="6"/>
                    <a:pt x="30" y="4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2" y="8"/>
                    <a:pt x="0" y="1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4"/>
                    <a:pt x="6" y="10"/>
                    <a:pt x="8" y="8"/>
                  </a:cubicBezTo>
                  <a:cubicBezTo>
                    <a:pt x="11" y="5"/>
                    <a:pt x="15" y="4"/>
                    <a:pt x="19" y="4"/>
                  </a:cubicBezTo>
                  <a:cubicBezTo>
                    <a:pt x="22" y="4"/>
                    <a:pt x="25" y="5"/>
                    <a:pt x="28" y="7"/>
                  </a:cubicBezTo>
                  <a:cubicBezTo>
                    <a:pt x="30" y="9"/>
                    <a:pt x="32" y="11"/>
                    <a:pt x="32" y="15"/>
                  </a:cubicBezTo>
                  <a:cubicBezTo>
                    <a:pt x="32" y="17"/>
                    <a:pt x="31" y="19"/>
                    <a:pt x="30" y="22"/>
                  </a:cubicBezTo>
                  <a:cubicBezTo>
                    <a:pt x="29" y="25"/>
                    <a:pt x="26" y="27"/>
                    <a:pt x="24" y="29"/>
                  </a:cubicBezTo>
                  <a:cubicBezTo>
                    <a:pt x="22" y="30"/>
                    <a:pt x="19" y="31"/>
                    <a:pt x="16" y="31"/>
                  </a:cubicBezTo>
                  <a:cubicBezTo>
                    <a:pt x="13" y="31"/>
                    <a:pt x="9" y="30"/>
                    <a:pt x="7" y="28"/>
                  </a:cubicBezTo>
                  <a:cubicBezTo>
                    <a:pt x="5" y="26"/>
                    <a:pt x="4" y="24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1" name="Freeform 422"/>
            <p:cNvSpPr/>
            <p:nvPr/>
          </p:nvSpPr>
          <p:spPr bwMode="auto">
            <a:xfrm>
              <a:off x="7656513" y="6172200"/>
              <a:ext cx="60325" cy="60325"/>
            </a:xfrm>
            <a:custGeom>
              <a:avLst/>
              <a:gdLst>
                <a:gd name="T0" fmla="*/ 1 w 14"/>
                <a:gd name="T1" fmla="*/ 9 h 14"/>
                <a:gd name="T2" fmla="*/ 10 w 14"/>
                <a:gd name="T3" fmla="*/ 10 h 14"/>
                <a:gd name="T4" fmla="*/ 1 w 14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1" y="9"/>
                  </a:moveTo>
                  <a:cubicBezTo>
                    <a:pt x="0" y="14"/>
                    <a:pt x="8" y="14"/>
                    <a:pt x="10" y="10"/>
                  </a:cubicBezTo>
                  <a:cubicBezTo>
                    <a:pt x="14" y="1"/>
                    <a:pt x="1" y="0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2" name="Freeform 423"/>
            <p:cNvSpPr/>
            <p:nvPr/>
          </p:nvSpPr>
          <p:spPr bwMode="auto">
            <a:xfrm>
              <a:off x="7673975" y="5946775"/>
              <a:ext cx="68263" cy="204788"/>
            </a:xfrm>
            <a:custGeom>
              <a:avLst/>
              <a:gdLst>
                <a:gd name="T0" fmla="*/ 2 w 16"/>
                <a:gd name="T1" fmla="*/ 5 h 48"/>
                <a:gd name="T2" fmla="*/ 2 w 16"/>
                <a:gd name="T3" fmla="*/ 5 h 48"/>
                <a:gd name="T4" fmla="*/ 2 w 16"/>
                <a:gd name="T5" fmla="*/ 3 h 48"/>
                <a:gd name="T6" fmla="*/ 0 w 16"/>
                <a:gd name="T7" fmla="*/ 3 h 48"/>
                <a:gd name="T8" fmla="*/ 2 w 16"/>
                <a:gd name="T9" fmla="*/ 14 h 48"/>
                <a:gd name="T10" fmla="*/ 5 w 16"/>
                <a:gd name="T11" fmla="*/ 25 h 48"/>
                <a:gd name="T12" fmla="*/ 11 w 16"/>
                <a:gd name="T13" fmla="*/ 47 h 48"/>
                <a:gd name="T14" fmla="*/ 13 w 16"/>
                <a:gd name="T15" fmla="*/ 46 h 48"/>
                <a:gd name="T16" fmla="*/ 13 w 16"/>
                <a:gd name="T17" fmla="*/ 44 h 48"/>
                <a:gd name="T18" fmla="*/ 13 w 16"/>
                <a:gd name="T19" fmla="*/ 44 h 48"/>
                <a:gd name="T20" fmla="*/ 14 w 16"/>
                <a:gd name="T21" fmla="*/ 48 h 48"/>
                <a:gd name="T22" fmla="*/ 14 w 16"/>
                <a:gd name="T23" fmla="*/ 48 h 48"/>
                <a:gd name="T24" fmla="*/ 16 w 16"/>
                <a:gd name="T25" fmla="*/ 47 h 48"/>
                <a:gd name="T26" fmla="*/ 15 w 16"/>
                <a:gd name="T27" fmla="*/ 46 h 48"/>
                <a:gd name="T28" fmla="*/ 9 w 16"/>
                <a:gd name="T29" fmla="*/ 24 h 48"/>
                <a:gd name="T30" fmla="*/ 6 w 16"/>
                <a:gd name="T31" fmla="*/ 13 h 48"/>
                <a:gd name="T32" fmla="*/ 4 w 16"/>
                <a:gd name="T33" fmla="*/ 2 h 48"/>
                <a:gd name="T34" fmla="*/ 3 w 16"/>
                <a:gd name="T35" fmla="*/ 0 h 48"/>
                <a:gd name="T36" fmla="*/ 1 w 16"/>
                <a:gd name="T37" fmla="*/ 1 h 48"/>
                <a:gd name="T38" fmla="*/ 2 w 16"/>
                <a:gd name="T3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48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9"/>
                    <a:pt x="2" y="14"/>
                  </a:cubicBezTo>
                  <a:cubicBezTo>
                    <a:pt x="3" y="18"/>
                    <a:pt x="4" y="22"/>
                    <a:pt x="5" y="25"/>
                  </a:cubicBezTo>
                  <a:cubicBezTo>
                    <a:pt x="7" y="33"/>
                    <a:pt x="9" y="39"/>
                    <a:pt x="11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3" y="38"/>
                    <a:pt x="11" y="31"/>
                    <a:pt x="9" y="24"/>
                  </a:cubicBezTo>
                  <a:cubicBezTo>
                    <a:pt x="8" y="21"/>
                    <a:pt x="7" y="17"/>
                    <a:pt x="6" y="13"/>
                  </a:cubicBezTo>
                  <a:cubicBezTo>
                    <a:pt x="5" y="8"/>
                    <a:pt x="4" y="5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3" name="Freeform 424"/>
            <p:cNvSpPr/>
            <p:nvPr/>
          </p:nvSpPr>
          <p:spPr bwMode="auto">
            <a:xfrm>
              <a:off x="8428038" y="5973763"/>
              <a:ext cx="160338" cy="233363"/>
            </a:xfrm>
            <a:custGeom>
              <a:avLst/>
              <a:gdLst>
                <a:gd name="T0" fmla="*/ 11 w 38"/>
                <a:gd name="T1" fmla="*/ 0 h 55"/>
                <a:gd name="T2" fmla="*/ 34 w 38"/>
                <a:gd name="T3" fmla="*/ 33 h 55"/>
                <a:gd name="T4" fmla="*/ 10 w 38"/>
                <a:gd name="T5" fmla="*/ 55 h 55"/>
                <a:gd name="T6" fmla="*/ 22 w 38"/>
                <a:gd name="T7" fmla="*/ 37 h 55"/>
                <a:gd name="T8" fmla="*/ 0 w 38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5">
                  <a:moveTo>
                    <a:pt x="11" y="0"/>
                  </a:moveTo>
                  <a:cubicBezTo>
                    <a:pt x="13" y="17"/>
                    <a:pt x="28" y="18"/>
                    <a:pt x="34" y="33"/>
                  </a:cubicBezTo>
                  <a:cubicBezTo>
                    <a:pt x="38" y="41"/>
                    <a:pt x="22" y="55"/>
                    <a:pt x="10" y="55"/>
                  </a:cubicBezTo>
                  <a:cubicBezTo>
                    <a:pt x="17" y="52"/>
                    <a:pt x="24" y="45"/>
                    <a:pt x="22" y="37"/>
                  </a:cubicBezTo>
                  <a:cubicBezTo>
                    <a:pt x="20" y="26"/>
                    <a:pt x="4" y="30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4" name="Freeform 425"/>
            <p:cNvSpPr/>
            <p:nvPr/>
          </p:nvSpPr>
          <p:spPr bwMode="auto">
            <a:xfrm>
              <a:off x="8435975" y="6015038"/>
              <a:ext cx="152400" cy="200025"/>
            </a:xfrm>
            <a:custGeom>
              <a:avLst/>
              <a:gdLst>
                <a:gd name="T0" fmla="*/ 0 w 36"/>
                <a:gd name="T1" fmla="*/ 17 h 47"/>
                <a:gd name="T2" fmla="*/ 4 w 36"/>
                <a:gd name="T3" fmla="*/ 8 h 47"/>
                <a:gd name="T4" fmla="*/ 9 w 36"/>
                <a:gd name="T5" fmla="*/ 0 h 47"/>
                <a:gd name="T6" fmla="*/ 15 w 36"/>
                <a:gd name="T7" fmla="*/ 7 h 47"/>
                <a:gd name="T8" fmla="*/ 21 w 36"/>
                <a:gd name="T9" fmla="*/ 13 h 47"/>
                <a:gd name="T10" fmla="*/ 33 w 36"/>
                <a:gd name="T11" fmla="*/ 28 h 47"/>
                <a:gd name="T12" fmla="*/ 22 w 36"/>
                <a:gd name="T13" fmla="*/ 45 h 47"/>
                <a:gd name="T14" fmla="*/ 18 w 36"/>
                <a:gd name="T15" fmla="*/ 43 h 47"/>
                <a:gd name="T16" fmla="*/ 16 w 36"/>
                <a:gd name="T17" fmla="*/ 27 h 47"/>
                <a:gd name="T18" fmla="*/ 10 w 36"/>
                <a:gd name="T19" fmla="*/ 25 h 47"/>
                <a:gd name="T20" fmla="*/ 0 w 36"/>
                <a:gd name="T21" fmla="*/ 21 h 47"/>
                <a:gd name="T22" fmla="*/ 0 w 36"/>
                <a:gd name="T23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7">
                  <a:moveTo>
                    <a:pt x="0" y="17"/>
                  </a:moveTo>
                  <a:cubicBezTo>
                    <a:pt x="1" y="14"/>
                    <a:pt x="3" y="11"/>
                    <a:pt x="4" y="8"/>
                  </a:cubicBezTo>
                  <a:cubicBezTo>
                    <a:pt x="5" y="6"/>
                    <a:pt x="6" y="0"/>
                    <a:pt x="9" y="0"/>
                  </a:cubicBezTo>
                  <a:cubicBezTo>
                    <a:pt x="11" y="0"/>
                    <a:pt x="13" y="5"/>
                    <a:pt x="15" y="7"/>
                  </a:cubicBezTo>
                  <a:cubicBezTo>
                    <a:pt x="17" y="9"/>
                    <a:pt x="19" y="11"/>
                    <a:pt x="21" y="13"/>
                  </a:cubicBezTo>
                  <a:cubicBezTo>
                    <a:pt x="26" y="17"/>
                    <a:pt x="31" y="22"/>
                    <a:pt x="33" y="28"/>
                  </a:cubicBezTo>
                  <a:cubicBezTo>
                    <a:pt x="36" y="35"/>
                    <a:pt x="28" y="43"/>
                    <a:pt x="22" y="45"/>
                  </a:cubicBezTo>
                  <a:cubicBezTo>
                    <a:pt x="19" y="47"/>
                    <a:pt x="16" y="46"/>
                    <a:pt x="18" y="43"/>
                  </a:cubicBezTo>
                  <a:cubicBezTo>
                    <a:pt x="21" y="39"/>
                    <a:pt x="21" y="30"/>
                    <a:pt x="16" y="27"/>
                  </a:cubicBezTo>
                  <a:cubicBezTo>
                    <a:pt x="15" y="26"/>
                    <a:pt x="12" y="26"/>
                    <a:pt x="10" y="25"/>
                  </a:cubicBezTo>
                  <a:cubicBezTo>
                    <a:pt x="7" y="24"/>
                    <a:pt x="2" y="24"/>
                    <a:pt x="0" y="21"/>
                  </a:cubicBezTo>
                  <a:cubicBezTo>
                    <a:pt x="0" y="20"/>
                    <a:pt x="0" y="18"/>
                    <a:pt x="0" y="17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5" name="Freeform 426"/>
            <p:cNvSpPr/>
            <p:nvPr/>
          </p:nvSpPr>
          <p:spPr bwMode="auto">
            <a:xfrm>
              <a:off x="8423275" y="5973763"/>
              <a:ext cx="161925" cy="241300"/>
            </a:xfrm>
            <a:custGeom>
              <a:avLst/>
              <a:gdLst>
                <a:gd name="T0" fmla="*/ 10 w 38"/>
                <a:gd name="T1" fmla="*/ 0 h 57"/>
                <a:gd name="T2" fmla="*/ 14 w 38"/>
                <a:gd name="T3" fmla="*/ 11 h 57"/>
                <a:gd name="T4" fmla="*/ 24 w 38"/>
                <a:gd name="T5" fmla="*/ 22 h 57"/>
                <a:gd name="T6" fmla="*/ 33 w 38"/>
                <a:gd name="T7" fmla="*/ 34 h 57"/>
                <a:gd name="T8" fmla="*/ 34 w 38"/>
                <a:gd name="T9" fmla="*/ 35 h 57"/>
                <a:gd name="T10" fmla="*/ 32 w 38"/>
                <a:gd name="T11" fmla="*/ 41 h 57"/>
                <a:gd name="T12" fmla="*/ 23 w 38"/>
                <a:gd name="T13" fmla="*/ 49 h 57"/>
                <a:gd name="T14" fmla="*/ 11 w 38"/>
                <a:gd name="T15" fmla="*/ 53 h 57"/>
                <a:gd name="T16" fmla="*/ 11 w 38"/>
                <a:gd name="T17" fmla="*/ 55 h 57"/>
                <a:gd name="T18" fmla="*/ 12 w 38"/>
                <a:gd name="T19" fmla="*/ 57 h 57"/>
                <a:gd name="T20" fmla="*/ 21 w 38"/>
                <a:gd name="T21" fmla="*/ 50 h 57"/>
                <a:gd name="T22" fmla="*/ 25 w 38"/>
                <a:gd name="T23" fmla="*/ 39 h 57"/>
                <a:gd name="T24" fmla="*/ 25 w 38"/>
                <a:gd name="T25" fmla="*/ 36 h 57"/>
                <a:gd name="T26" fmla="*/ 20 w 38"/>
                <a:gd name="T27" fmla="*/ 29 h 57"/>
                <a:gd name="T28" fmla="*/ 10 w 38"/>
                <a:gd name="T29" fmla="*/ 25 h 57"/>
                <a:gd name="T30" fmla="*/ 6 w 38"/>
                <a:gd name="T31" fmla="*/ 24 h 57"/>
                <a:gd name="T32" fmla="*/ 3 w 38"/>
                <a:gd name="T33" fmla="*/ 21 h 57"/>
                <a:gd name="T34" fmla="*/ 0 w 38"/>
                <a:gd name="T35" fmla="*/ 23 h 57"/>
                <a:gd name="T36" fmla="*/ 5 w 38"/>
                <a:gd name="T37" fmla="*/ 28 h 57"/>
                <a:gd name="T38" fmla="*/ 16 w 38"/>
                <a:gd name="T39" fmla="*/ 31 h 57"/>
                <a:gd name="T40" fmla="*/ 19 w 38"/>
                <a:gd name="T41" fmla="*/ 33 h 57"/>
                <a:gd name="T42" fmla="*/ 21 w 38"/>
                <a:gd name="T43" fmla="*/ 37 h 57"/>
                <a:gd name="T44" fmla="*/ 21 w 38"/>
                <a:gd name="T45" fmla="*/ 39 h 57"/>
                <a:gd name="T46" fmla="*/ 18 w 38"/>
                <a:gd name="T47" fmla="*/ 48 h 57"/>
                <a:gd name="T48" fmla="*/ 10 w 38"/>
                <a:gd name="T49" fmla="*/ 54 h 57"/>
                <a:gd name="T50" fmla="*/ 11 w 38"/>
                <a:gd name="T51" fmla="*/ 57 h 57"/>
                <a:gd name="T52" fmla="*/ 29 w 38"/>
                <a:gd name="T53" fmla="*/ 50 h 57"/>
                <a:gd name="T54" fmla="*/ 35 w 38"/>
                <a:gd name="T55" fmla="*/ 43 h 57"/>
                <a:gd name="T56" fmla="*/ 38 w 38"/>
                <a:gd name="T57" fmla="*/ 35 h 57"/>
                <a:gd name="T58" fmla="*/ 37 w 38"/>
                <a:gd name="T59" fmla="*/ 32 h 57"/>
                <a:gd name="T60" fmla="*/ 23 w 38"/>
                <a:gd name="T61" fmla="*/ 16 h 57"/>
                <a:gd name="T62" fmla="*/ 17 w 38"/>
                <a:gd name="T63" fmla="*/ 9 h 57"/>
                <a:gd name="T64" fmla="*/ 14 w 38"/>
                <a:gd name="T65" fmla="*/ 0 h 57"/>
                <a:gd name="T66" fmla="*/ 10 w 38"/>
                <a:gd name="T6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57">
                  <a:moveTo>
                    <a:pt x="10" y="0"/>
                  </a:moveTo>
                  <a:cubicBezTo>
                    <a:pt x="10" y="5"/>
                    <a:pt x="12" y="8"/>
                    <a:pt x="14" y="11"/>
                  </a:cubicBezTo>
                  <a:cubicBezTo>
                    <a:pt x="17" y="16"/>
                    <a:pt x="21" y="19"/>
                    <a:pt x="24" y="22"/>
                  </a:cubicBezTo>
                  <a:cubicBezTo>
                    <a:pt x="28" y="25"/>
                    <a:pt x="31" y="29"/>
                    <a:pt x="33" y="34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4" y="37"/>
                    <a:pt x="33" y="39"/>
                    <a:pt x="32" y="41"/>
                  </a:cubicBezTo>
                  <a:cubicBezTo>
                    <a:pt x="30" y="44"/>
                    <a:pt x="27" y="47"/>
                    <a:pt x="23" y="49"/>
                  </a:cubicBezTo>
                  <a:cubicBezTo>
                    <a:pt x="19" y="52"/>
                    <a:pt x="15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5" y="56"/>
                    <a:pt x="18" y="53"/>
                    <a:pt x="21" y="50"/>
                  </a:cubicBezTo>
                  <a:cubicBezTo>
                    <a:pt x="23" y="47"/>
                    <a:pt x="25" y="43"/>
                    <a:pt x="25" y="39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4" y="33"/>
                    <a:pt x="23" y="31"/>
                    <a:pt x="20" y="29"/>
                  </a:cubicBezTo>
                  <a:cubicBezTo>
                    <a:pt x="17" y="27"/>
                    <a:pt x="13" y="26"/>
                    <a:pt x="10" y="25"/>
                  </a:cubicBezTo>
                  <a:cubicBezTo>
                    <a:pt x="8" y="25"/>
                    <a:pt x="7" y="24"/>
                    <a:pt x="6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5"/>
                    <a:pt x="3" y="27"/>
                    <a:pt x="5" y="28"/>
                  </a:cubicBezTo>
                  <a:cubicBezTo>
                    <a:pt x="9" y="29"/>
                    <a:pt x="13" y="30"/>
                    <a:pt x="16" y="31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0" y="34"/>
                    <a:pt x="21" y="35"/>
                    <a:pt x="21" y="37"/>
                  </a:cubicBezTo>
                  <a:cubicBezTo>
                    <a:pt x="21" y="38"/>
                    <a:pt x="21" y="38"/>
                    <a:pt x="21" y="39"/>
                  </a:cubicBezTo>
                  <a:cubicBezTo>
                    <a:pt x="21" y="42"/>
                    <a:pt x="20" y="45"/>
                    <a:pt x="18" y="48"/>
                  </a:cubicBezTo>
                  <a:cubicBezTo>
                    <a:pt x="16" y="50"/>
                    <a:pt x="13" y="52"/>
                    <a:pt x="10" y="54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7" y="57"/>
                    <a:pt x="24" y="54"/>
                    <a:pt x="29" y="50"/>
                  </a:cubicBezTo>
                  <a:cubicBezTo>
                    <a:pt x="31" y="48"/>
                    <a:pt x="34" y="45"/>
                    <a:pt x="35" y="43"/>
                  </a:cubicBezTo>
                  <a:cubicBezTo>
                    <a:pt x="37" y="41"/>
                    <a:pt x="38" y="38"/>
                    <a:pt x="38" y="35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4" y="24"/>
                    <a:pt x="28" y="20"/>
                    <a:pt x="23" y="16"/>
                  </a:cubicBezTo>
                  <a:cubicBezTo>
                    <a:pt x="21" y="14"/>
                    <a:pt x="19" y="12"/>
                    <a:pt x="17" y="9"/>
                  </a:cubicBezTo>
                  <a:cubicBezTo>
                    <a:pt x="15" y="7"/>
                    <a:pt x="14" y="4"/>
                    <a:pt x="14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6" name="Freeform 427"/>
            <p:cNvSpPr/>
            <p:nvPr/>
          </p:nvSpPr>
          <p:spPr bwMode="auto">
            <a:xfrm>
              <a:off x="8372475" y="5956300"/>
              <a:ext cx="114300" cy="233363"/>
            </a:xfrm>
            <a:custGeom>
              <a:avLst/>
              <a:gdLst>
                <a:gd name="T0" fmla="*/ 23 w 27"/>
                <a:gd name="T1" fmla="*/ 0 h 55"/>
                <a:gd name="T2" fmla="*/ 18 w 27"/>
                <a:gd name="T3" fmla="*/ 12 h 55"/>
                <a:gd name="T4" fmla="*/ 12 w 27"/>
                <a:gd name="T5" fmla="*/ 25 h 55"/>
                <a:gd name="T6" fmla="*/ 0 w 27"/>
                <a:gd name="T7" fmla="*/ 53 h 55"/>
                <a:gd name="T8" fmla="*/ 4 w 27"/>
                <a:gd name="T9" fmla="*/ 55 h 55"/>
                <a:gd name="T10" fmla="*/ 16 w 27"/>
                <a:gd name="T11" fmla="*/ 27 h 55"/>
                <a:gd name="T12" fmla="*/ 21 w 27"/>
                <a:gd name="T13" fmla="*/ 13 h 55"/>
                <a:gd name="T14" fmla="*/ 27 w 27"/>
                <a:gd name="T15" fmla="*/ 2 h 55"/>
                <a:gd name="T16" fmla="*/ 23 w 2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5">
                  <a:moveTo>
                    <a:pt x="23" y="0"/>
                  </a:moveTo>
                  <a:cubicBezTo>
                    <a:pt x="22" y="2"/>
                    <a:pt x="20" y="7"/>
                    <a:pt x="18" y="12"/>
                  </a:cubicBezTo>
                  <a:cubicBezTo>
                    <a:pt x="15" y="17"/>
                    <a:pt x="13" y="22"/>
                    <a:pt x="12" y="25"/>
                  </a:cubicBezTo>
                  <a:cubicBezTo>
                    <a:pt x="8" y="35"/>
                    <a:pt x="4" y="44"/>
                    <a:pt x="0" y="5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8" y="46"/>
                    <a:pt x="12" y="36"/>
                    <a:pt x="16" y="27"/>
                  </a:cubicBezTo>
                  <a:cubicBezTo>
                    <a:pt x="17" y="23"/>
                    <a:pt x="19" y="18"/>
                    <a:pt x="21" y="13"/>
                  </a:cubicBezTo>
                  <a:cubicBezTo>
                    <a:pt x="23" y="9"/>
                    <a:pt x="25" y="4"/>
                    <a:pt x="27" y="2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7" name="Freeform 428"/>
            <p:cNvSpPr/>
            <p:nvPr/>
          </p:nvSpPr>
          <p:spPr bwMode="auto">
            <a:xfrm>
              <a:off x="8186738" y="6070600"/>
              <a:ext cx="287338" cy="263525"/>
            </a:xfrm>
            <a:custGeom>
              <a:avLst/>
              <a:gdLst>
                <a:gd name="T0" fmla="*/ 12 w 68"/>
                <a:gd name="T1" fmla="*/ 27 h 62"/>
                <a:gd name="T2" fmla="*/ 39 w 68"/>
                <a:gd name="T3" fmla="*/ 52 h 62"/>
                <a:gd name="T4" fmla="*/ 12 w 68"/>
                <a:gd name="T5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2">
                  <a:moveTo>
                    <a:pt x="12" y="27"/>
                  </a:moveTo>
                  <a:cubicBezTo>
                    <a:pt x="0" y="41"/>
                    <a:pt x="21" y="62"/>
                    <a:pt x="39" y="52"/>
                  </a:cubicBezTo>
                  <a:cubicBezTo>
                    <a:pt x="68" y="37"/>
                    <a:pt x="33" y="0"/>
                    <a:pt x="1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8" name="Freeform 429"/>
            <p:cNvSpPr/>
            <p:nvPr/>
          </p:nvSpPr>
          <p:spPr bwMode="auto">
            <a:xfrm>
              <a:off x="8194675" y="6091238"/>
              <a:ext cx="292100" cy="260350"/>
            </a:xfrm>
            <a:custGeom>
              <a:avLst/>
              <a:gdLst>
                <a:gd name="T0" fmla="*/ 12 w 69"/>
                <a:gd name="T1" fmla="*/ 27 h 61"/>
                <a:gd name="T2" fmla="*/ 39 w 69"/>
                <a:gd name="T3" fmla="*/ 52 h 61"/>
                <a:gd name="T4" fmla="*/ 12 w 69"/>
                <a:gd name="T5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1">
                  <a:moveTo>
                    <a:pt x="12" y="27"/>
                  </a:moveTo>
                  <a:cubicBezTo>
                    <a:pt x="0" y="41"/>
                    <a:pt x="21" y="61"/>
                    <a:pt x="39" y="52"/>
                  </a:cubicBezTo>
                  <a:cubicBezTo>
                    <a:pt x="69" y="37"/>
                    <a:pt x="33" y="0"/>
                    <a:pt x="12" y="27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69" name="Freeform 430"/>
            <p:cNvSpPr/>
            <p:nvPr/>
          </p:nvSpPr>
          <p:spPr bwMode="auto">
            <a:xfrm>
              <a:off x="8212138" y="6134100"/>
              <a:ext cx="195263" cy="179388"/>
            </a:xfrm>
            <a:custGeom>
              <a:avLst/>
              <a:gdLst>
                <a:gd name="T0" fmla="*/ 6 w 46"/>
                <a:gd name="T1" fmla="*/ 12 h 42"/>
                <a:gd name="T2" fmla="*/ 4 w 46"/>
                <a:gd name="T3" fmla="*/ 10 h 42"/>
                <a:gd name="T4" fmla="*/ 0 w 46"/>
                <a:gd name="T5" fmla="*/ 21 h 42"/>
                <a:gd name="T6" fmla="*/ 7 w 46"/>
                <a:gd name="T7" fmla="*/ 35 h 42"/>
                <a:gd name="T8" fmla="*/ 23 w 46"/>
                <a:gd name="T9" fmla="*/ 42 h 42"/>
                <a:gd name="T10" fmla="*/ 33 w 46"/>
                <a:gd name="T11" fmla="*/ 39 h 42"/>
                <a:gd name="T12" fmla="*/ 43 w 46"/>
                <a:gd name="T13" fmla="*/ 31 h 42"/>
                <a:gd name="T14" fmla="*/ 46 w 46"/>
                <a:gd name="T15" fmla="*/ 22 h 42"/>
                <a:gd name="T16" fmla="*/ 39 w 46"/>
                <a:gd name="T17" fmla="*/ 7 h 42"/>
                <a:gd name="T18" fmla="*/ 23 w 46"/>
                <a:gd name="T19" fmla="*/ 0 h 42"/>
                <a:gd name="T20" fmla="*/ 4 w 46"/>
                <a:gd name="T21" fmla="*/ 10 h 42"/>
                <a:gd name="T22" fmla="*/ 6 w 46"/>
                <a:gd name="T23" fmla="*/ 12 h 42"/>
                <a:gd name="T24" fmla="*/ 7 w 46"/>
                <a:gd name="T25" fmla="*/ 13 h 42"/>
                <a:gd name="T26" fmla="*/ 23 w 46"/>
                <a:gd name="T27" fmla="*/ 4 h 42"/>
                <a:gd name="T28" fmla="*/ 36 w 46"/>
                <a:gd name="T29" fmla="*/ 10 h 42"/>
                <a:gd name="T30" fmla="*/ 42 w 46"/>
                <a:gd name="T31" fmla="*/ 22 h 42"/>
                <a:gd name="T32" fmla="*/ 40 w 46"/>
                <a:gd name="T33" fmla="*/ 29 h 42"/>
                <a:gd name="T34" fmla="*/ 32 w 46"/>
                <a:gd name="T35" fmla="*/ 36 h 42"/>
                <a:gd name="T36" fmla="*/ 23 w 46"/>
                <a:gd name="T37" fmla="*/ 38 h 42"/>
                <a:gd name="T38" fmla="*/ 10 w 46"/>
                <a:gd name="T39" fmla="*/ 32 h 42"/>
                <a:gd name="T40" fmla="*/ 4 w 46"/>
                <a:gd name="T41" fmla="*/ 21 h 42"/>
                <a:gd name="T42" fmla="*/ 7 w 46"/>
                <a:gd name="T43" fmla="*/ 13 h 42"/>
                <a:gd name="T44" fmla="*/ 6 w 46"/>
                <a:gd name="T45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6" y="12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1" y="14"/>
                    <a:pt x="0" y="17"/>
                    <a:pt x="0" y="21"/>
                  </a:cubicBezTo>
                  <a:cubicBezTo>
                    <a:pt x="0" y="26"/>
                    <a:pt x="3" y="32"/>
                    <a:pt x="7" y="35"/>
                  </a:cubicBezTo>
                  <a:cubicBezTo>
                    <a:pt x="12" y="39"/>
                    <a:pt x="17" y="42"/>
                    <a:pt x="23" y="42"/>
                  </a:cubicBezTo>
                  <a:cubicBezTo>
                    <a:pt x="27" y="42"/>
                    <a:pt x="30" y="41"/>
                    <a:pt x="33" y="39"/>
                  </a:cubicBezTo>
                  <a:cubicBezTo>
                    <a:pt x="38" y="37"/>
                    <a:pt x="41" y="34"/>
                    <a:pt x="43" y="31"/>
                  </a:cubicBezTo>
                  <a:cubicBezTo>
                    <a:pt x="45" y="28"/>
                    <a:pt x="46" y="25"/>
                    <a:pt x="46" y="22"/>
                  </a:cubicBezTo>
                  <a:cubicBezTo>
                    <a:pt x="46" y="16"/>
                    <a:pt x="43" y="11"/>
                    <a:pt x="39" y="7"/>
                  </a:cubicBezTo>
                  <a:cubicBezTo>
                    <a:pt x="35" y="3"/>
                    <a:pt x="29" y="0"/>
                    <a:pt x="23" y="0"/>
                  </a:cubicBezTo>
                  <a:cubicBezTo>
                    <a:pt x="17" y="0"/>
                    <a:pt x="10" y="3"/>
                    <a:pt x="4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2" y="7"/>
                    <a:pt x="18" y="4"/>
                    <a:pt x="23" y="4"/>
                  </a:cubicBezTo>
                  <a:cubicBezTo>
                    <a:pt x="28" y="4"/>
                    <a:pt x="33" y="6"/>
                    <a:pt x="36" y="10"/>
                  </a:cubicBezTo>
                  <a:cubicBezTo>
                    <a:pt x="40" y="13"/>
                    <a:pt x="42" y="17"/>
                    <a:pt x="42" y="22"/>
                  </a:cubicBezTo>
                  <a:cubicBezTo>
                    <a:pt x="42" y="24"/>
                    <a:pt x="41" y="27"/>
                    <a:pt x="40" y="29"/>
                  </a:cubicBezTo>
                  <a:cubicBezTo>
                    <a:pt x="38" y="31"/>
                    <a:pt x="35" y="34"/>
                    <a:pt x="32" y="36"/>
                  </a:cubicBezTo>
                  <a:cubicBezTo>
                    <a:pt x="29" y="37"/>
                    <a:pt x="26" y="38"/>
                    <a:pt x="23" y="38"/>
                  </a:cubicBezTo>
                  <a:cubicBezTo>
                    <a:pt x="18" y="38"/>
                    <a:pt x="14" y="36"/>
                    <a:pt x="10" y="32"/>
                  </a:cubicBezTo>
                  <a:cubicBezTo>
                    <a:pt x="6" y="29"/>
                    <a:pt x="4" y="25"/>
                    <a:pt x="4" y="21"/>
                  </a:cubicBezTo>
                  <a:cubicBezTo>
                    <a:pt x="4" y="18"/>
                    <a:pt x="5" y="16"/>
                    <a:pt x="7" y="13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0" name="Freeform 431"/>
            <p:cNvSpPr/>
            <p:nvPr/>
          </p:nvSpPr>
          <p:spPr bwMode="auto">
            <a:xfrm>
              <a:off x="8250238" y="6146800"/>
              <a:ext cx="96838" cy="85725"/>
            </a:xfrm>
            <a:custGeom>
              <a:avLst/>
              <a:gdLst>
                <a:gd name="T0" fmla="*/ 4 w 23"/>
                <a:gd name="T1" fmla="*/ 9 h 20"/>
                <a:gd name="T2" fmla="*/ 13 w 23"/>
                <a:gd name="T3" fmla="*/ 17 h 20"/>
                <a:gd name="T4" fmla="*/ 4 w 23"/>
                <a:gd name="T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0">
                  <a:moveTo>
                    <a:pt x="4" y="9"/>
                  </a:moveTo>
                  <a:cubicBezTo>
                    <a:pt x="0" y="14"/>
                    <a:pt x="7" y="20"/>
                    <a:pt x="13" y="17"/>
                  </a:cubicBezTo>
                  <a:cubicBezTo>
                    <a:pt x="23" y="12"/>
                    <a:pt x="11" y="0"/>
                    <a:pt x="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1" name="Freeform 432"/>
            <p:cNvSpPr/>
            <p:nvPr/>
          </p:nvSpPr>
          <p:spPr bwMode="auto">
            <a:xfrm>
              <a:off x="7915275" y="6181725"/>
              <a:ext cx="165100" cy="215900"/>
            </a:xfrm>
            <a:custGeom>
              <a:avLst/>
              <a:gdLst>
                <a:gd name="T0" fmla="*/ 9 w 39"/>
                <a:gd name="T1" fmla="*/ 0 h 51"/>
                <a:gd name="T2" fmla="*/ 0 w 39"/>
                <a:gd name="T3" fmla="*/ 17 h 51"/>
                <a:gd name="T4" fmla="*/ 31 w 39"/>
                <a:gd name="T5" fmla="*/ 51 h 51"/>
                <a:gd name="T6" fmla="*/ 39 w 39"/>
                <a:gd name="T7" fmla="*/ 39 h 51"/>
                <a:gd name="T8" fmla="*/ 9 w 3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1">
                  <a:moveTo>
                    <a:pt x="9" y="0"/>
                  </a:moveTo>
                  <a:cubicBezTo>
                    <a:pt x="4" y="8"/>
                    <a:pt x="0" y="17"/>
                    <a:pt x="0" y="17"/>
                  </a:cubicBezTo>
                  <a:cubicBezTo>
                    <a:pt x="5" y="24"/>
                    <a:pt x="25" y="44"/>
                    <a:pt x="31" y="51"/>
                  </a:cubicBezTo>
                  <a:cubicBezTo>
                    <a:pt x="33" y="48"/>
                    <a:pt x="38" y="43"/>
                    <a:pt x="39" y="39"/>
                  </a:cubicBezTo>
                  <a:cubicBezTo>
                    <a:pt x="24" y="27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2" name="Freeform 433"/>
            <p:cNvSpPr/>
            <p:nvPr/>
          </p:nvSpPr>
          <p:spPr bwMode="auto">
            <a:xfrm>
              <a:off x="7915275" y="6232525"/>
              <a:ext cx="169863" cy="195263"/>
            </a:xfrm>
            <a:custGeom>
              <a:avLst/>
              <a:gdLst>
                <a:gd name="T0" fmla="*/ 10 w 40"/>
                <a:gd name="T1" fmla="*/ 0 h 46"/>
                <a:gd name="T2" fmla="*/ 7 w 40"/>
                <a:gd name="T3" fmla="*/ 3 h 46"/>
                <a:gd name="T4" fmla="*/ 3 w 40"/>
                <a:gd name="T5" fmla="*/ 20 h 46"/>
                <a:gd name="T6" fmla="*/ 14 w 40"/>
                <a:gd name="T7" fmla="*/ 32 h 46"/>
                <a:gd name="T8" fmla="*/ 22 w 40"/>
                <a:gd name="T9" fmla="*/ 41 h 46"/>
                <a:gd name="T10" fmla="*/ 28 w 40"/>
                <a:gd name="T11" fmla="*/ 45 h 46"/>
                <a:gd name="T12" fmla="*/ 39 w 40"/>
                <a:gd name="T13" fmla="*/ 39 h 46"/>
                <a:gd name="T14" fmla="*/ 36 w 40"/>
                <a:gd name="T15" fmla="*/ 33 h 46"/>
                <a:gd name="T16" fmla="*/ 30 w 40"/>
                <a:gd name="T17" fmla="*/ 27 h 46"/>
                <a:gd name="T18" fmla="*/ 20 w 40"/>
                <a:gd name="T19" fmla="*/ 14 h 46"/>
                <a:gd name="T20" fmla="*/ 15 w 40"/>
                <a:gd name="T21" fmla="*/ 6 h 46"/>
                <a:gd name="T22" fmla="*/ 11 w 40"/>
                <a:gd name="T23" fmla="*/ 1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cubicBezTo>
                    <a:pt x="8" y="0"/>
                    <a:pt x="7" y="2"/>
                    <a:pt x="7" y="3"/>
                  </a:cubicBezTo>
                  <a:cubicBezTo>
                    <a:pt x="4" y="9"/>
                    <a:pt x="0" y="13"/>
                    <a:pt x="3" y="20"/>
                  </a:cubicBezTo>
                  <a:cubicBezTo>
                    <a:pt x="6" y="25"/>
                    <a:pt x="11" y="29"/>
                    <a:pt x="14" y="32"/>
                  </a:cubicBezTo>
                  <a:cubicBezTo>
                    <a:pt x="17" y="35"/>
                    <a:pt x="20" y="38"/>
                    <a:pt x="22" y="41"/>
                  </a:cubicBezTo>
                  <a:cubicBezTo>
                    <a:pt x="24" y="43"/>
                    <a:pt x="26" y="45"/>
                    <a:pt x="28" y="45"/>
                  </a:cubicBezTo>
                  <a:cubicBezTo>
                    <a:pt x="33" y="46"/>
                    <a:pt x="38" y="44"/>
                    <a:pt x="39" y="39"/>
                  </a:cubicBezTo>
                  <a:cubicBezTo>
                    <a:pt x="40" y="37"/>
                    <a:pt x="37" y="34"/>
                    <a:pt x="36" y="33"/>
                  </a:cubicBezTo>
                  <a:cubicBezTo>
                    <a:pt x="34" y="31"/>
                    <a:pt x="32" y="29"/>
                    <a:pt x="30" y="27"/>
                  </a:cubicBezTo>
                  <a:cubicBezTo>
                    <a:pt x="27" y="23"/>
                    <a:pt x="23" y="18"/>
                    <a:pt x="20" y="14"/>
                  </a:cubicBezTo>
                  <a:cubicBezTo>
                    <a:pt x="19" y="11"/>
                    <a:pt x="17" y="8"/>
                    <a:pt x="15" y="6"/>
                  </a:cubicBezTo>
                  <a:cubicBezTo>
                    <a:pt x="14" y="4"/>
                    <a:pt x="13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3" name="Freeform 434"/>
            <p:cNvSpPr/>
            <p:nvPr/>
          </p:nvSpPr>
          <p:spPr bwMode="auto">
            <a:xfrm>
              <a:off x="7770813" y="6508750"/>
              <a:ext cx="225425" cy="173038"/>
            </a:xfrm>
            <a:custGeom>
              <a:avLst/>
              <a:gdLst>
                <a:gd name="T0" fmla="*/ 11 w 53"/>
                <a:gd name="T1" fmla="*/ 27 h 41"/>
                <a:gd name="T2" fmla="*/ 42 w 53"/>
                <a:gd name="T3" fmla="*/ 28 h 41"/>
                <a:gd name="T4" fmla="*/ 11 w 53"/>
                <a:gd name="T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1">
                  <a:moveTo>
                    <a:pt x="11" y="27"/>
                  </a:moveTo>
                  <a:cubicBezTo>
                    <a:pt x="17" y="40"/>
                    <a:pt x="36" y="41"/>
                    <a:pt x="42" y="28"/>
                  </a:cubicBezTo>
                  <a:cubicBezTo>
                    <a:pt x="53" y="1"/>
                    <a:pt x="0" y="0"/>
                    <a:pt x="1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4" name="Freeform 435"/>
            <p:cNvSpPr/>
            <p:nvPr/>
          </p:nvSpPr>
          <p:spPr bwMode="auto">
            <a:xfrm>
              <a:off x="7780338" y="6524625"/>
              <a:ext cx="219075" cy="179388"/>
            </a:xfrm>
            <a:custGeom>
              <a:avLst/>
              <a:gdLst>
                <a:gd name="T0" fmla="*/ 11 w 52"/>
                <a:gd name="T1" fmla="*/ 28 h 42"/>
                <a:gd name="T2" fmla="*/ 42 w 52"/>
                <a:gd name="T3" fmla="*/ 28 h 42"/>
                <a:gd name="T4" fmla="*/ 11 w 52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2">
                  <a:moveTo>
                    <a:pt x="11" y="28"/>
                  </a:moveTo>
                  <a:cubicBezTo>
                    <a:pt x="17" y="41"/>
                    <a:pt x="36" y="42"/>
                    <a:pt x="42" y="28"/>
                  </a:cubicBezTo>
                  <a:cubicBezTo>
                    <a:pt x="52" y="2"/>
                    <a:pt x="0" y="0"/>
                    <a:pt x="11" y="28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5" name="Freeform 436"/>
            <p:cNvSpPr/>
            <p:nvPr/>
          </p:nvSpPr>
          <p:spPr bwMode="auto">
            <a:xfrm>
              <a:off x="7805738" y="6529388"/>
              <a:ext cx="155575" cy="144463"/>
            </a:xfrm>
            <a:custGeom>
              <a:avLst/>
              <a:gdLst>
                <a:gd name="T0" fmla="*/ 3 w 37"/>
                <a:gd name="T1" fmla="*/ 22 h 34"/>
                <a:gd name="T2" fmla="*/ 2 w 37"/>
                <a:gd name="T3" fmla="*/ 23 h 34"/>
                <a:gd name="T4" fmla="*/ 19 w 37"/>
                <a:gd name="T5" fmla="*/ 34 h 34"/>
                <a:gd name="T6" fmla="*/ 36 w 37"/>
                <a:gd name="T7" fmla="*/ 24 h 34"/>
                <a:gd name="T8" fmla="*/ 37 w 37"/>
                <a:gd name="T9" fmla="*/ 16 h 34"/>
                <a:gd name="T10" fmla="*/ 31 w 37"/>
                <a:gd name="T11" fmla="*/ 4 h 34"/>
                <a:gd name="T12" fmla="*/ 18 w 37"/>
                <a:gd name="T13" fmla="*/ 0 h 34"/>
                <a:gd name="T14" fmla="*/ 6 w 37"/>
                <a:gd name="T15" fmla="*/ 4 h 34"/>
                <a:gd name="T16" fmla="*/ 0 w 37"/>
                <a:gd name="T17" fmla="*/ 15 h 34"/>
                <a:gd name="T18" fmla="*/ 2 w 37"/>
                <a:gd name="T19" fmla="*/ 23 h 34"/>
                <a:gd name="T20" fmla="*/ 3 w 37"/>
                <a:gd name="T21" fmla="*/ 22 h 34"/>
                <a:gd name="T22" fmla="*/ 5 w 37"/>
                <a:gd name="T23" fmla="*/ 21 h 34"/>
                <a:gd name="T24" fmla="*/ 4 w 37"/>
                <a:gd name="T25" fmla="*/ 15 h 34"/>
                <a:gd name="T26" fmla="*/ 8 w 37"/>
                <a:gd name="T27" fmla="*/ 7 h 34"/>
                <a:gd name="T28" fmla="*/ 18 w 37"/>
                <a:gd name="T29" fmla="*/ 4 h 34"/>
                <a:gd name="T30" fmla="*/ 29 w 37"/>
                <a:gd name="T31" fmla="*/ 7 h 34"/>
                <a:gd name="T32" fmla="*/ 33 w 37"/>
                <a:gd name="T33" fmla="*/ 16 h 34"/>
                <a:gd name="T34" fmla="*/ 32 w 37"/>
                <a:gd name="T35" fmla="*/ 22 h 34"/>
                <a:gd name="T36" fmla="*/ 19 w 37"/>
                <a:gd name="T37" fmla="*/ 30 h 34"/>
                <a:gd name="T38" fmla="*/ 5 w 37"/>
                <a:gd name="T39" fmla="*/ 21 h 34"/>
                <a:gd name="T40" fmla="*/ 3 w 37"/>
                <a:gd name="T4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4">
                  <a:moveTo>
                    <a:pt x="3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5" y="30"/>
                    <a:pt x="12" y="34"/>
                    <a:pt x="19" y="34"/>
                  </a:cubicBezTo>
                  <a:cubicBezTo>
                    <a:pt x="26" y="34"/>
                    <a:pt x="33" y="31"/>
                    <a:pt x="36" y="24"/>
                  </a:cubicBezTo>
                  <a:cubicBezTo>
                    <a:pt x="37" y="21"/>
                    <a:pt x="37" y="18"/>
                    <a:pt x="37" y="16"/>
                  </a:cubicBezTo>
                  <a:cubicBezTo>
                    <a:pt x="37" y="11"/>
                    <a:pt x="35" y="7"/>
                    <a:pt x="31" y="4"/>
                  </a:cubicBezTo>
                  <a:cubicBezTo>
                    <a:pt x="27" y="1"/>
                    <a:pt x="22" y="0"/>
                    <a:pt x="18" y="0"/>
                  </a:cubicBezTo>
                  <a:cubicBezTo>
                    <a:pt x="13" y="0"/>
                    <a:pt x="9" y="1"/>
                    <a:pt x="6" y="4"/>
                  </a:cubicBezTo>
                  <a:cubicBezTo>
                    <a:pt x="2" y="6"/>
                    <a:pt x="0" y="10"/>
                    <a:pt x="0" y="15"/>
                  </a:cubicBezTo>
                  <a:cubicBezTo>
                    <a:pt x="0" y="17"/>
                    <a:pt x="0" y="20"/>
                    <a:pt x="2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4" y="11"/>
                    <a:pt x="5" y="9"/>
                    <a:pt x="8" y="7"/>
                  </a:cubicBezTo>
                  <a:cubicBezTo>
                    <a:pt x="10" y="5"/>
                    <a:pt x="14" y="4"/>
                    <a:pt x="18" y="4"/>
                  </a:cubicBezTo>
                  <a:cubicBezTo>
                    <a:pt x="22" y="4"/>
                    <a:pt x="26" y="5"/>
                    <a:pt x="29" y="7"/>
                  </a:cubicBezTo>
                  <a:cubicBezTo>
                    <a:pt x="32" y="9"/>
                    <a:pt x="33" y="12"/>
                    <a:pt x="33" y="16"/>
                  </a:cubicBezTo>
                  <a:cubicBezTo>
                    <a:pt x="33" y="18"/>
                    <a:pt x="33" y="20"/>
                    <a:pt x="32" y="22"/>
                  </a:cubicBezTo>
                  <a:cubicBezTo>
                    <a:pt x="30" y="28"/>
                    <a:pt x="24" y="30"/>
                    <a:pt x="19" y="30"/>
                  </a:cubicBezTo>
                  <a:cubicBezTo>
                    <a:pt x="13" y="30"/>
                    <a:pt x="8" y="27"/>
                    <a:pt x="5" y="21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6" name="Freeform 437"/>
            <p:cNvSpPr/>
            <p:nvPr/>
          </p:nvSpPr>
          <p:spPr bwMode="auto">
            <a:xfrm>
              <a:off x="7831138" y="6562725"/>
              <a:ext cx="58738" cy="47625"/>
            </a:xfrm>
            <a:custGeom>
              <a:avLst/>
              <a:gdLst>
                <a:gd name="T0" fmla="*/ 3 w 14"/>
                <a:gd name="T1" fmla="*/ 7 h 11"/>
                <a:gd name="T2" fmla="*/ 11 w 14"/>
                <a:gd name="T3" fmla="*/ 7 h 11"/>
                <a:gd name="T4" fmla="*/ 3 w 14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3" y="7"/>
                  </a:moveTo>
                  <a:cubicBezTo>
                    <a:pt x="5" y="11"/>
                    <a:pt x="10" y="11"/>
                    <a:pt x="11" y="7"/>
                  </a:cubicBezTo>
                  <a:cubicBezTo>
                    <a:pt x="14" y="0"/>
                    <a:pt x="0" y="0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7" name="Freeform 438"/>
            <p:cNvSpPr/>
            <p:nvPr/>
          </p:nvSpPr>
          <p:spPr bwMode="auto">
            <a:xfrm>
              <a:off x="7716838" y="6359525"/>
              <a:ext cx="160338" cy="139700"/>
            </a:xfrm>
            <a:custGeom>
              <a:avLst/>
              <a:gdLst>
                <a:gd name="T0" fmla="*/ 17 w 38"/>
                <a:gd name="T1" fmla="*/ 0 h 33"/>
                <a:gd name="T2" fmla="*/ 0 w 38"/>
                <a:gd name="T3" fmla="*/ 17 h 33"/>
                <a:gd name="T4" fmla="*/ 18 w 38"/>
                <a:gd name="T5" fmla="*/ 32 h 33"/>
                <a:gd name="T6" fmla="*/ 17 w 3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3">
                  <a:moveTo>
                    <a:pt x="17" y="0"/>
                  </a:moveTo>
                  <a:cubicBezTo>
                    <a:pt x="8" y="1"/>
                    <a:pt x="0" y="7"/>
                    <a:pt x="0" y="17"/>
                  </a:cubicBezTo>
                  <a:cubicBezTo>
                    <a:pt x="1" y="26"/>
                    <a:pt x="9" y="33"/>
                    <a:pt x="18" y="32"/>
                  </a:cubicBezTo>
                  <a:cubicBezTo>
                    <a:pt x="38" y="32"/>
                    <a:pt x="38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8" name="Freeform 439"/>
            <p:cNvSpPr/>
            <p:nvPr/>
          </p:nvSpPr>
          <p:spPr bwMode="auto">
            <a:xfrm>
              <a:off x="7724775" y="6380163"/>
              <a:ext cx="160338" cy="141288"/>
            </a:xfrm>
            <a:custGeom>
              <a:avLst/>
              <a:gdLst>
                <a:gd name="T0" fmla="*/ 17 w 38"/>
                <a:gd name="T1" fmla="*/ 1 h 33"/>
                <a:gd name="T2" fmla="*/ 0 w 38"/>
                <a:gd name="T3" fmla="*/ 17 h 33"/>
                <a:gd name="T4" fmla="*/ 18 w 38"/>
                <a:gd name="T5" fmla="*/ 33 h 33"/>
                <a:gd name="T6" fmla="*/ 17 w 38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3">
                  <a:moveTo>
                    <a:pt x="17" y="1"/>
                  </a:moveTo>
                  <a:cubicBezTo>
                    <a:pt x="8" y="1"/>
                    <a:pt x="0" y="8"/>
                    <a:pt x="0" y="17"/>
                  </a:cubicBezTo>
                  <a:cubicBezTo>
                    <a:pt x="1" y="27"/>
                    <a:pt x="9" y="33"/>
                    <a:pt x="18" y="33"/>
                  </a:cubicBezTo>
                  <a:cubicBezTo>
                    <a:pt x="38" y="32"/>
                    <a:pt x="37" y="0"/>
                    <a:pt x="17" y="1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79" name="Freeform 440"/>
            <p:cNvSpPr/>
            <p:nvPr/>
          </p:nvSpPr>
          <p:spPr bwMode="auto">
            <a:xfrm>
              <a:off x="7707313" y="6351588"/>
              <a:ext cx="157163" cy="152400"/>
            </a:xfrm>
            <a:custGeom>
              <a:avLst/>
              <a:gdLst>
                <a:gd name="T0" fmla="*/ 19 w 37"/>
                <a:gd name="T1" fmla="*/ 2 h 36"/>
                <a:gd name="T2" fmla="*/ 19 w 37"/>
                <a:gd name="T3" fmla="*/ 0 h 36"/>
                <a:gd name="T4" fmla="*/ 6 w 37"/>
                <a:gd name="T5" fmla="*/ 5 h 36"/>
                <a:gd name="T6" fmla="*/ 0 w 37"/>
                <a:gd name="T7" fmla="*/ 18 h 36"/>
                <a:gd name="T8" fmla="*/ 0 w 37"/>
                <a:gd name="T9" fmla="*/ 19 h 36"/>
                <a:gd name="T10" fmla="*/ 7 w 37"/>
                <a:gd name="T11" fmla="*/ 32 h 36"/>
                <a:gd name="T12" fmla="*/ 20 w 37"/>
                <a:gd name="T13" fmla="*/ 36 h 36"/>
                <a:gd name="T14" fmla="*/ 20 w 37"/>
                <a:gd name="T15" fmla="*/ 36 h 36"/>
                <a:gd name="T16" fmla="*/ 33 w 37"/>
                <a:gd name="T17" fmla="*/ 30 h 36"/>
                <a:gd name="T18" fmla="*/ 37 w 37"/>
                <a:gd name="T19" fmla="*/ 18 h 36"/>
                <a:gd name="T20" fmla="*/ 33 w 37"/>
                <a:gd name="T21" fmla="*/ 6 h 36"/>
                <a:gd name="T22" fmla="*/ 20 w 37"/>
                <a:gd name="T23" fmla="*/ 0 h 36"/>
                <a:gd name="T24" fmla="*/ 19 w 37"/>
                <a:gd name="T25" fmla="*/ 0 h 36"/>
                <a:gd name="T26" fmla="*/ 19 w 37"/>
                <a:gd name="T27" fmla="*/ 0 h 36"/>
                <a:gd name="T28" fmla="*/ 19 w 37"/>
                <a:gd name="T29" fmla="*/ 2 h 36"/>
                <a:gd name="T30" fmla="*/ 19 w 37"/>
                <a:gd name="T31" fmla="*/ 4 h 36"/>
                <a:gd name="T32" fmla="*/ 20 w 37"/>
                <a:gd name="T33" fmla="*/ 4 h 36"/>
                <a:gd name="T34" fmla="*/ 30 w 37"/>
                <a:gd name="T35" fmla="*/ 9 h 36"/>
                <a:gd name="T36" fmla="*/ 33 w 37"/>
                <a:gd name="T37" fmla="*/ 18 h 36"/>
                <a:gd name="T38" fmla="*/ 30 w 37"/>
                <a:gd name="T39" fmla="*/ 28 h 36"/>
                <a:gd name="T40" fmla="*/ 20 w 37"/>
                <a:gd name="T41" fmla="*/ 32 h 36"/>
                <a:gd name="T42" fmla="*/ 20 w 37"/>
                <a:gd name="T43" fmla="*/ 32 h 36"/>
                <a:gd name="T44" fmla="*/ 9 w 37"/>
                <a:gd name="T45" fmla="*/ 29 h 36"/>
                <a:gd name="T46" fmla="*/ 4 w 37"/>
                <a:gd name="T47" fmla="*/ 19 h 36"/>
                <a:gd name="T48" fmla="*/ 4 w 37"/>
                <a:gd name="T49" fmla="*/ 18 h 36"/>
                <a:gd name="T50" fmla="*/ 9 w 37"/>
                <a:gd name="T51" fmla="*/ 8 h 36"/>
                <a:gd name="T52" fmla="*/ 19 w 37"/>
                <a:gd name="T53" fmla="*/ 4 h 36"/>
                <a:gd name="T54" fmla="*/ 19 w 37"/>
                <a:gd name="T55" fmla="*/ 4 h 36"/>
                <a:gd name="T56" fmla="*/ 19 w 37"/>
                <a:gd name="T57" fmla="*/ 4 h 36"/>
                <a:gd name="T58" fmla="*/ 19 w 37"/>
                <a:gd name="T5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36">
                  <a:moveTo>
                    <a:pt x="19" y="2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"/>
                    <a:pt x="10" y="2"/>
                    <a:pt x="6" y="5"/>
                  </a:cubicBezTo>
                  <a:cubicBezTo>
                    <a:pt x="3" y="8"/>
                    <a:pt x="0" y="13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4"/>
                    <a:pt x="3" y="28"/>
                    <a:pt x="7" y="32"/>
                  </a:cubicBezTo>
                  <a:cubicBezTo>
                    <a:pt x="10" y="35"/>
                    <a:pt x="15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6" y="36"/>
                    <a:pt x="30" y="34"/>
                    <a:pt x="33" y="30"/>
                  </a:cubicBezTo>
                  <a:cubicBezTo>
                    <a:pt x="36" y="27"/>
                    <a:pt x="37" y="23"/>
                    <a:pt x="37" y="18"/>
                  </a:cubicBezTo>
                  <a:cubicBezTo>
                    <a:pt x="37" y="14"/>
                    <a:pt x="36" y="10"/>
                    <a:pt x="33" y="6"/>
                  </a:cubicBezTo>
                  <a:cubicBezTo>
                    <a:pt x="30" y="3"/>
                    <a:pt x="25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4" y="4"/>
                    <a:pt x="28" y="6"/>
                    <a:pt x="30" y="9"/>
                  </a:cubicBezTo>
                  <a:cubicBezTo>
                    <a:pt x="32" y="11"/>
                    <a:pt x="33" y="15"/>
                    <a:pt x="33" y="18"/>
                  </a:cubicBezTo>
                  <a:cubicBezTo>
                    <a:pt x="33" y="22"/>
                    <a:pt x="32" y="25"/>
                    <a:pt x="30" y="28"/>
                  </a:cubicBezTo>
                  <a:cubicBezTo>
                    <a:pt x="28" y="30"/>
                    <a:pt x="25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6" y="32"/>
                    <a:pt x="12" y="31"/>
                    <a:pt x="9" y="29"/>
                  </a:cubicBezTo>
                  <a:cubicBezTo>
                    <a:pt x="6" y="26"/>
                    <a:pt x="5" y="23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6" y="11"/>
                    <a:pt x="9" y="8"/>
                  </a:cubicBezTo>
                  <a:cubicBezTo>
                    <a:pt x="12" y="6"/>
                    <a:pt x="15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0" name="Freeform 441"/>
            <p:cNvSpPr/>
            <p:nvPr/>
          </p:nvSpPr>
          <p:spPr bwMode="auto">
            <a:xfrm>
              <a:off x="7745413" y="6392863"/>
              <a:ext cx="50800" cy="42863"/>
            </a:xfrm>
            <a:custGeom>
              <a:avLst/>
              <a:gdLst>
                <a:gd name="T0" fmla="*/ 6 w 12"/>
                <a:gd name="T1" fmla="*/ 0 h 10"/>
                <a:gd name="T2" fmla="*/ 1 w 12"/>
                <a:gd name="T3" fmla="*/ 5 h 10"/>
                <a:gd name="T4" fmla="*/ 6 w 12"/>
                <a:gd name="T5" fmla="*/ 10 h 10"/>
                <a:gd name="T6" fmla="*/ 6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1" y="8"/>
                    <a:pt x="3" y="10"/>
                    <a:pt x="6" y="10"/>
                  </a:cubicBezTo>
                  <a:cubicBezTo>
                    <a:pt x="12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1" name="Freeform 442"/>
            <p:cNvSpPr/>
            <p:nvPr/>
          </p:nvSpPr>
          <p:spPr bwMode="auto">
            <a:xfrm>
              <a:off x="7851775" y="6176963"/>
              <a:ext cx="228600" cy="412750"/>
            </a:xfrm>
            <a:custGeom>
              <a:avLst/>
              <a:gdLst>
                <a:gd name="T0" fmla="*/ 24 w 54"/>
                <a:gd name="T1" fmla="*/ 93 h 97"/>
                <a:gd name="T2" fmla="*/ 24 w 54"/>
                <a:gd name="T3" fmla="*/ 93 h 97"/>
                <a:gd name="T4" fmla="*/ 23 w 54"/>
                <a:gd name="T5" fmla="*/ 95 h 97"/>
                <a:gd name="T6" fmla="*/ 25 w 54"/>
                <a:gd name="T7" fmla="*/ 96 h 97"/>
                <a:gd name="T8" fmla="*/ 53 w 54"/>
                <a:gd name="T9" fmla="*/ 41 h 97"/>
                <a:gd name="T10" fmla="*/ 54 w 54"/>
                <a:gd name="T11" fmla="*/ 40 h 97"/>
                <a:gd name="T12" fmla="*/ 53 w 54"/>
                <a:gd name="T13" fmla="*/ 38 h 97"/>
                <a:gd name="T14" fmla="*/ 38 w 54"/>
                <a:gd name="T15" fmla="*/ 21 h 97"/>
                <a:gd name="T16" fmla="*/ 26 w 54"/>
                <a:gd name="T17" fmla="*/ 2 h 97"/>
                <a:gd name="T18" fmla="*/ 24 w 54"/>
                <a:gd name="T19" fmla="*/ 0 h 97"/>
                <a:gd name="T20" fmla="*/ 23 w 54"/>
                <a:gd name="T21" fmla="*/ 2 h 97"/>
                <a:gd name="T22" fmla="*/ 0 w 54"/>
                <a:gd name="T23" fmla="*/ 52 h 97"/>
                <a:gd name="T24" fmla="*/ 2 w 54"/>
                <a:gd name="T25" fmla="*/ 52 h 97"/>
                <a:gd name="T26" fmla="*/ 2 w 54"/>
                <a:gd name="T27" fmla="*/ 50 h 97"/>
                <a:gd name="T28" fmla="*/ 2 w 54"/>
                <a:gd name="T29" fmla="*/ 50 h 97"/>
                <a:gd name="T30" fmla="*/ 1 w 54"/>
                <a:gd name="T31" fmla="*/ 54 h 97"/>
                <a:gd name="T32" fmla="*/ 2 w 54"/>
                <a:gd name="T33" fmla="*/ 54 h 97"/>
                <a:gd name="T34" fmla="*/ 4 w 54"/>
                <a:gd name="T35" fmla="*/ 54 h 97"/>
                <a:gd name="T36" fmla="*/ 4 w 54"/>
                <a:gd name="T37" fmla="*/ 52 h 97"/>
                <a:gd name="T38" fmla="*/ 26 w 54"/>
                <a:gd name="T39" fmla="*/ 4 h 97"/>
                <a:gd name="T40" fmla="*/ 24 w 54"/>
                <a:gd name="T41" fmla="*/ 3 h 97"/>
                <a:gd name="T42" fmla="*/ 23 w 54"/>
                <a:gd name="T43" fmla="*/ 4 h 97"/>
                <a:gd name="T44" fmla="*/ 35 w 54"/>
                <a:gd name="T45" fmla="*/ 23 h 97"/>
                <a:gd name="T46" fmla="*/ 50 w 54"/>
                <a:gd name="T47" fmla="*/ 41 h 97"/>
                <a:gd name="T48" fmla="*/ 51 w 54"/>
                <a:gd name="T49" fmla="*/ 40 h 97"/>
                <a:gd name="T50" fmla="*/ 50 w 54"/>
                <a:gd name="T51" fmla="*/ 39 h 97"/>
                <a:gd name="T52" fmla="*/ 21 w 54"/>
                <a:gd name="T53" fmla="*/ 94 h 97"/>
                <a:gd name="T54" fmla="*/ 20 w 54"/>
                <a:gd name="T55" fmla="*/ 96 h 97"/>
                <a:gd name="T56" fmla="*/ 22 w 54"/>
                <a:gd name="T57" fmla="*/ 97 h 97"/>
                <a:gd name="T58" fmla="*/ 24 w 54"/>
                <a:gd name="T59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97">
                  <a:moveTo>
                    <a:pt x="24" y="93"/>
                  </a:moveTo>
                  <a:cubicBezTo>
                    <a:pt x="24" y="93"/>
                    <a:pt x="24" y="93"/>
                    <a:pt x="24" y="93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33" y="78"/>
                    <a:pt x="41" y="57"/>
                    <a:pt x="53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7" y="33"/>
                    <a:pt x="42" y="27"/>
                    <a:pt x="38" y="21"/>
                  </a:cubicBezTo>
                  <a:cubicBezTo>
                    <a:pt x="34" y="14"/>
                    <a:pt x="31" y="8"/>
                    <a:pt x="26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5" y="17"/>
                    <a:pt x="3" y="35"/>
                    <a:pt x="0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37"/>
                    <a:pt x="18" y="19"/>
                    <a:pt x="26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10"/>
                    <a:pt x="31" y="16"/>
                    <a:pt x="35" y="23"/>
                  </a:cubicBezTo>
                  <a:cubicBezTo>
                    <a:pt x="39" y="29"/>
                    <a:pt x="44" y="36"/>
                    <a:pt x="50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7" y="55"/>
                    <a:pt x="30" y="76"/>
                    <a:pt x="21" y="94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4" y="93"/>
                    <a:pt x="24" y="93"/>
                    <a:pt x="24" y="9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2" name="Freeform 443"/>
            <p:cNvSpPr/>
            <p:nvPr/>
          </p:nvSpPr>
          <p:spPr bwMode="auto">
            <a:xfrm>
              <a:off x="7894638" y="6245225"/>
              <a:ext cx="152400" cy="165100"/>
            </a:xfrm>
            <a:custGeom>
              <a:avLst/>
              <a:gdLst>
                <a:gd name="T0" fmla="*/ 36 w 36"/>
                <a:gd name="T1" fmla="*/ 35 h 39"/>
                <a:gd name="T2" fmla="*/ 34 w 36"/>
                <a:gd name="T3" fmla="*/ 34 h 39"/>
                <a:gd name="T4" fmla="*/ 30 w 36"/>
                <a:gd name="T5" fmla="*/ 31 h 39"/>
                <a:gd name="T6" fmla="*/ 28 w 36"/>
                <a:gd name="T7" fmla="*/ 32 h 39"/>
                <a:gd name="T8" fmla="*/ 30 w 36"/>
                <a:gd name="T9" fmla="*/ 31 h 39"/>
                <a:gd name="T10" fmla="*/ 20 w 36"/>
                <a:gd name="T11" fmla="*/ 20 h 39"/>
                <a:gd name="T12" fmla="*/ 10 w 36"/>
                <a:gd name="T13" fmla="*/ 9 h 39"/>
                <a:gd name="T14" fmla="*/ 5 w 36"/>
                <a:gd name="T15" fmla="*/ 1 h 39"/>
                <a:gd name="T16" fmla="*/ 3 w 36"/>
                <a:gd name="T17" fmla="*/ 2 h 39"/>
                <a:gd name="T18" fmla="*/ 4 w 36"/>
                <a:gd name="T19" fmla="*/ 4 h 39"/>
                <a:gd name="T20" fmla="*/ 4 w 36"/>
                <a:gd name="T21" fmla="*/ 4 h 39"/>
                <a:gd name="T22" fmla="*/ 2 w 36"/>
                <a:gd name="T23" fmla="*/ 0 h 39"/>
                <a:gd name="T24" fmla="*/ 2 w 36"/>
                <a:gd name="T25" fmla="*/ 0 h 39"/>
                <a:gd name="T26" fmla="*/ 0 w 36"/>
                <a:gd name="T27" fmla="*/ 1 h 39"/>
                <a:gd name="T28" fmla="*/ 1 w 36"/>
                <a:gd name="T29" fmla="*/ 3 h 39"/>
                <a:gd name="T30" fmla="*/ 7 w 36"/>
                <a:gd name="T31" fmla="*/ 11 h 39"/>
                <a:gd name="T32" fmla="*/ 17 w 36"/>
                <a:gd name="T33" fmla="*/ 23 h 39"/>
                <a:gd name="T34" fmla="*/ 27 w 36"/>
                <a:gd name="T35" fmla="*/ 34 h 39"/>
                <a:gd name="T36" fmla="*/ 27 w 36"/>
                <a:gd name="T37" fmla="*/ 34 h 39"/>
                <a:gd name="T38" fmla="*/ 27 w 36"/>
                <a:gd name="T39" fmla="*/ 34 h 39"/>
                <a:gd name="T40" fmla="*/ 31 w 36"/>
                <a:gd name="T41" fmla="*/ 37 h 39"/>
                <a:gd name="T42" fmla="*/ 35 w 36"/>
                <a:gd name="T43" fmla="*/ 39 h 39"/>
                <a:gd name="T44" fmla="*/ 36 w 3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9">
                  <a:moveTo>
                    <a:pt x="36" y="35"/>
                  </a:moveTo>
                  <a:cubicBezTo>
                    <a:pt x="35" y="35"/>
                    <a:pt x="34" y="35"/>
                    <a:pt x="34" y="34"/>
                  </a:cubicBezTo>
                  <a:cubicBezTo>
                    <a:pt x="33" y="33"/>
                    <a:pt x="31" y="32"/>
                    <a:pt x="30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7" y="28"/>
                    <a:pt x="23" y="24"/>
                    <a:pt x="20" y="20"/>
                  </a:cubicBezTo>
                  <a:cubicBezTo>
                    <a:pt x="16" y="16"/>
                    <a:pt x="13" y="12"/>
                    <a:pt x="10" y="9"/>
                  </a:cubicBezTo>
                  <a:cubicBezTo>
                    <a:pt x="7" y="5"/>
                    <a:pt x="5" y="2"/>
                    <a:pt x="5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5"/>
                    <a:pt x="4" y="8"/>
                    <a:pt x="7" y="11"/>
                  </a:cubicBezTo>
                  <a:cubicBezTo>
                    <a:pt x="10" y="15"/>
                    <a:pt x="13" y="19"/>
                    <a:pt x="17" y="23"/>
                  </a:cubicBezTo>
                  <a:cubicBezTo>
                    <a:pt x="21" y="27"/>
                    <a:pt x="24" y="31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2" y="38"/>
                    <a:pt x="33" y="39"/>
                    <a:pt x="35" y="39"/>
                  </a:cubicBezTo>
                  <a:cubicBezTo>
                    <a:pt x="36" y="35"/>
                    <a:pt x="36" y="35"/>
                    <a:pt x="36" y="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1" name="组合 250"/>
          <p:cNvGrpSpPr/>
          <p:nvPr/>
        </p:nvGrpSpPr>
        <p:grpSpPr>
          <a:xfrm>
            <a:off x="6495255" y="435646"/>
            <a:ext cx="538163" cy="501651"/>
            <a:chOff x="5716588" y="4940300"/>
            <a:chExt cx="538163" cy="501651"/>
          </a:xfrm>
        </p:grpSpPr>
        <p:sp>
          <p:nvSpPr>
            <p:cNvPr id="1048683" name="Freeform 444"/>
            <p:cNvSpPr/>
            <p:nvPr/>
          </p:nvSpPr>
          <p:spPr bwMode="auto">
            <a:xfrm>
              <a:off x="5907088" y="5148263"/>
              <a:ext cx="207963" cy="293688"/>
            </a:xfrm>
            <a:custGeom>
              <a:avLst/>
              <a:gdLst>
                <a:gd name="T0" fmla="*/ 24 w 49"/>
                <a:gd name="T1" fmla="*/ 41 h 69"/>
                <a:gd name="T2" fmla="*/ 6 w 49"/>
                <a:gd name="T3" fmla="*/ 68 h 69"/>
                <a:gd name="T4" fmla="*/ 7 w 49"/>
                <a:gd name="T5" fmla="*/ 54 h 69"/>
                <a:gd name="T6" fmla="*/ 20 w 49"/>
                <a:gd name="T7" fmla="*/ 38 h 69"/>
                <a:gd name="T8" fmla="*/ 4 w 49"/>
                <a:gd name="T9" fmla="*/ 7 h 69"/>
                <a:gd name="T10" fmla="*/ 13 w 49"/>
                <a:gd name="T11" fmla="*/ 10 h 69"/>
                <a:gd name="T12" fmla="*/ 23 w 49"/>
                <a:gd name="T13" fmla="*/ 36 h 69"/>
                <a:gd name="T14" fmla="*/ 41 w 49"/>
                <a:gd name="T15" fmla="*/ 31 h 69"/>
                <a:gd name="T16" fmla="*/ 47 w 49"/>
                <a:gd name="T17" fmla="*/ 34 h 69"/>
                <a:gd name="T18" fmla="*/ 24 w 49"/>
                <a:gd name="T1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9">
                  <a:moveTo>
                    <a:pt x="24" y="41"/>
                  </a:moveTo>
                  <a:cubicBezTo>
                    <a:pt x="24" y="41"/>
                    <a:pt x="11" y="66"/>
                    <a:pt x="6" y="68"/>
                  </a:cubicBezTo>
                  <a:cubicBezTo>
                    <a:pt x="0" y="69"/>
                    <a:pt x="3" y="61"/>
                    <a:pt x="7" y="54"/>
                  </a:cubicBezTo>
                  <a:cubicBezTo>
                    <a:pt x="10" y="49"/>
                    <a:pt x="20" y="38"/>
                    <a:pt x="20" y="38"/>
                  </a:cubicBezTo>
                  <a:cubicBezTo>
                    <a:pt x="20" y="38"/>
                    <a:pt x="4" y="15"/>
                    <a:pt x="4" y="7"/>
                  </a:cubicBezTo>
                  <a:cubicBezTo>
                    <a:pt x="4" y="0"/>
                    <a:pt x="10" y="5"/>
                    <a:pt x="13" y="10"/>
                  </a:cubicBezTo>
                  <a:cubicBezTo>
                    <a:pt x="17" y="15"/>
                    <a:pt x="23" y="36"/>
                    <a:pt x="23" y="36"/>
                  </a:cubicBezTo>
                  <a:cubicBezTo>
                    <a:pt x="23" y="36"/>
                    <a:pt x="36" y="32"/>
                    <a:pt x="41" y="31"/>
                  </a:cubicBezTo>
                  <a:cubicBezTo>
                    <a:pt x="46" y="30"/>
                    <a:pt x="49" y="30"/>
                    <a:pt x="47" y="34"/>
                  </a:cubicBezTo>
                  <a:cubicBezTo>
                    <a:pt x="46" y="37"/>
                    <a:pt x="34" y="41"/>
                    <a:pt x="24" y="4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4" name="Freeform 445"/>
            <p:cNvSpPr/>
            <p:nvPr/>
          </p:nvSpPr>
          <p:spPr bwMode="auto">
            <a:xfrm>
              <a:off x="5851525" y="5178425"/>
              <a:ext cx="233363" cy="233363"/>
            </a:xfrm>
            <a:custGeom>
              <a:avLst/>
              <a:gdLst>
                <a:gd name="T0" fmla="*/ 33 w 55"/>
                <a:gd name="T1" fmla="*/ 31 h 55"/>
                <a:gd name="T2" fmla="*/ 13 w 55"/>
                <a:gd name="T3" fmla="*/ 26 h 55"/>
                <a:gd name="T4" fmla="*/ 1 w 55"/>
                <a:gd name="T5" fmla="*/ 30 h 55"/>
                <a:gd name="T6" fmla="*/ 15 w 55"/>
                <a:gd name="T7" fmla="*/ 35 h 55"/>
                <a:gd name="T8" fmla="*/ 34 w 55"/>
                <a:gd name="T9" fmla="*/ 34 h 55"/>
                <a:gd name="T10" fmla="*/ 45 w 55"/>
                <a:gd name="T11" fmla="*/ 49 h 55"/>
                <a:gd name="T12" fmla="*/ 55 w 55"/>
                <a:gd name="T13" fmla="*/ 51 h 55"/>
                <a:gd name="T14" fmla="*/ 37 w 55"/>
                <a:gd name="T15" fmla="*/ 33 h 55"/>
                <a:gd name="T16" fmla="*/ 47 w 55"/>
                <a:gd name="T17" fmla="*/ 15 h 55"/>
                <a:gd name="T18" fmla="*/ 50 w 55"/>
                <a:gd name="T19" fmla="*/ 0 h 55"/>
                <a:gd name="T20" fmla="*/ 38 w 55"/>
                <a:gd name="T21" fmla="*/ 15 h 55"/>
                <a:gd name="T22" fmla="*/ 33 w 55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55">
                  <a:moveTo>
                    <a:pt x="33" y="31"/>
                  </a:moveTo>
                  <a:cubicBezTo>
                    <a:pt x="33" y="31"/>
                    <a:pt x="23" y="27"/>
                    <a:pt x="13" y="26"/>
                  </a:cubicBezTo>
                  <a:cubicBezTo>
                    <a:pt x="3" y="26"/>
                    <a:pt x="0" y="27"/>
                    <a:pt x="1" y="30"/>
                  </a:cubicBezTo>
                  <a:cubicBezTo>
                    <a:pt x="1" y="33"/>
                    <a:pt x="8" y="35"/>
                    <a:pt x="15" y="35"/>
                  </a:cubicBezTo>
                  <a:cubicBezTo>
                    <a:pt x="23" y="35"/>
                    <a:pt x="34" y="34"/>
                    <a:pt x="34" y="34"/>
                  </a:cubicBezTo>
                  <a:cubicBezTo>
                    <a:pt x="34" y="34"/>
                    <a:pt x="40" y="46"/>
                    <a:pt x="45" y="49"/>
                  </a:cubicBezTo>
                  <a:cubicBezTo>
                    <a:pt x="50" y="52"/>
                    <a:pt x="55" y="55"/>
                    <a:pt x="55" y="51"/>
                  </a:cubicBezTo>
                  <a:cubicBezTo>
                    <a:pt x="55" y="46"/>
                    <a:pt x="46" y="38"/>
                    <a:pt x="37" y="33"/>
                  </a:cubicBezTo>
                  <a:cubicBezTo>
                    <a:pt x="37" y="33"/>
                    <a:pt x="43" y="22"/>
                    <a:pt x="47" y="15"/>
                  </a:cubicBezTo>
                  <a:cubicBezTo>
                    <a:pt x="51" y="7"/>
                    <a:pt x="53" y="1"/>
                    <a:pt x="50" y="0"/>
                  </a:cubicBezTo>
                  <a:cubicBezTo>
                    <a:pt x="46" y="0"/>
                    <a:pt x="42" y="7"/>
                    <a:pt x="38" y="15"/>
                  </a:cubicBezTo>
                  <a:cubicBezTo>
                    <a:pt x="35" y="23"/>
                    <a:pt x="33" y="31"/>
                    <a:pt x="33" y="3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5" name="Freeform 446"/>
            <p:cNvSpPr/>
            <p:nvPr/>
          </p:nvSpPr>
          <p:spPr bwMode="auto">
            <a:xfrm>
              <a:off x="5978525" y="5289550"/>
              <a:ext cx="47625" cy="50800"/>
            </a:xfrm>
            <a:custGeom>
              <a:avLst/>
              <a:gdLst>
                <a:gd name="T0" fmla="*/ 5 w 11"/>
                <a:gd name="T1" fmla="*/ 1 h 12"/>
                <a:gd name="T2" fmla="*/ 1 w 11"/>
                <a:gd name="T3" fmla="*/ 7 h 12"/>
                <a:gd name="T4" fmla="*/ 8 w 11"/>
                <a:gd name="T5" fmla="*/ 9 h 12"/>
                <a:gd name="T6" fmla="*/ 5 w 11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5" y="1"/>
                  </a:moveTo>
                  <a:cubicBezTo>
                    <a:pt x="2" y="0"/>
                    <a:pt x="0" y="4"/>
                    <a:pt x="1" y="7"/>
                  </a:cubicBezTo>
                  <a:cubicBezTo>
                    <a:pt x="2" y="10"/>
                    <a:pt x="5" y="12"/>
                    <a:pt x="8" y="9"/>
                  </a:cubicBezTo>
                  <a:cubicBezTo>
                    <a:pt x="11" y="7"/>
                    <a:pt x="9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6" name="Freeform 447"/>
            <p:cNvSpPr/>
            <p:nvPr/>
          </p:nvSpPr>
          <p:spPr bwMode="auto">
            <a:xfrm>
              <a:off x="5978525" y="5292725"/>
              <a:ext cx="42863" cy="42863"/>
            </a:xfrm>
            <a:custGeom>
              <a:avLst/>
              <a:gdLst>
                <a:gd name="T0" fmla="*/ 5 w 10"/>
                <a:gd name="T1" fmla="*/ 10 h 10"/>
                <a:gd name="T2" fmla="*/ 1 w 10"/>
                <a:gd name="T3" fmla="*/ 6 h 10"/>
                <a:gd name="T4" fmla="*/ 0 w 10"/>
                <a:gd name="T5" fmla="*/ 5 h 10"/>
                <a:gd name="T6" fmla="*/ 4 w 10"/>
                <a:gd name="T7" fmla="*/ 0 h 10"/>
                <a:gd name="T8" fmla="*/ 5 w 10"/>
                <a:gd name="T9" fmla="*/ 0 h 10"/>
                <a:gd name="T10" fmla="*/ 5 w 10"/>
                <a:gd name="T11" fmla="*/ 0 h 10"/>
                <a:gd name="T12" fmla="*/ 5 w 10"/>
                <a:gd name="T13" fmla="*/ 1 h 10"/>
                <a:gd name="T14" fmla="*/ 4 w 10"/>
                <a:gd name="T15" fmla="*/ 1 h 10"/>
                <a:gd name="T16" fmla="*/ 1 w 10"/>
                <a:gd name="T17" fmla="*/ 5 h 10"/>
                <a:gd name="T18" fmla="*/ 1 w 10"/>
                <a:gd name="T19" fmla="*/ 6 h 10"/>
                <a:gd name="T20" fmla="*/ 5 w 10"/>
                <a:gd name="T21" fmla="*/ 9 h 10"/>
                <a:gd name="T22" fmla="*/ 8 w 10"/>
                <a:gd name="T23" fmla="*/ 8 h 10"/>
                <a:gd name="T24" fmla="*/ 9 w 10"/>
                <a:gd name="T25" fmla="*/ 5 h 10"/>
                <a:gd name="T26" fmla="*/ 5 w 10"/>
                <a:gd name="T27" fmla="*/ 1 h 10"/>
                <a:gd name="T28" fmla="*/ 5 w 10"/>
                <a:gd name="T29" fmla="*/ 0 h 10"/>
                <a:gd name="T30" fmla="*/ 5 w 10"/>
                <a:gd name="T31" fmla="*/ 0 h 10"/>
                <a:gd name="T32" fmla="*/ 10 w 10"/>
                <a:gd name="T33" fmla="*/ 5 h 10"/>
                <a:gd name="T34" fmla="*/ 8 w 10"/>
                <a:gd name="T35" fmla="*/ 9 h 10"/>
                <a:gd name="T36" fmla="*/ 5 w 10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1" y="8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2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7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"/>
                    <a:pt x="10" y="3"/>
                    <a:pt x="10" y="5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7" y="10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7" name="Freeform 448"/>
            <p:cNvSpPr/>
            <p:nvPr/>
          </p:nvSpPr>
          <p:spPr bwMode="auto">
            <a:xfrm>
              <a:off x="6059488" y="4940300"/>
              <a:ext cx="177800" cy="166688"/>
            </a:xfrm>
            <a:custGeom>
              <a:avLst/>
              <a:gdLst>
                <a:gd name="T0" fmla="*/ 24 w 42"/>
                <a:gd name="T1" fmla="*/ 30 h 39"/>
                <a:gd name="T2" fmla="*/ 4 w 42"/>
                <a:gd name="T3" fmla="*/ 38 h 39"/>
                <a:gd name="T4" fmla="*/ 10 w 42"/>
                <a:gd name="T5" fmla="*/ 31 h 39"/>
                <a:gd name="T6" fmla="*/ 23 w 42"/>
                <a:gd name="T7" fmla="*/ 27 h 39"/>
                <a:gd name="T8" fmla="*/ 27 w 42"/>
                <a:gd name="T9" fmla="*/ 4 h 39"/>
                <a:gd name="T10" fmla="*/ 31 w 42"/>
                <a:gd name="T11" fmla="*/ 10 h 39"/>
                <a:gd name="T12" fmla="*/ 26 w 42"/>
                <a:gd name="T13" fmla="*/ 28 h 39"/>
                <a:gd name="T14" fmla="*/ 38 w 42"/>
                <a:gd name="T15" fmla="*/ 32 h 39"/>
                <a:gd name="T16" fmla="*/ 39 w 42"/>
                <a:gd name="T17" fmla="*/ 36 h 39"/>
                <a:gd name="T18" fmla="*/ 24 w 42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24" y="30"/>
                  </a:moveTo>
                  <a:cubicBezTo>
                    <a:pt x="24" y="30"/>
                    <a:pt x="8" y="39"/>
                    <a:pt x="4" y="38"/>
                  </a:cubicBezTo>
                  <a:cubicBezTo>
                    <a:pt x="0" y="36"/>
                    <a:pt x="5" y="33"/>
                    <a:pt x="10" y="31"/>
                  </a:cubicBezTo>
                  <a:cubicBezTo>
                    <a:pt x="14" y="29"/>
                    <a:pt x="23" y="27"/>
                    <a:pt x="23" y="27"/>
                  </a:cubicBezTo>
                  <a:cubicBezTo>
                    <a:pt x="23" y="27"/>
                    <a:pt x="24" y="9"/>
                    <a:pt x="27" y="4"/>
                  </a:cubicBezTo>
                  <a:cubicBezTo>
                    <a:pt x="30" y="0"/>
                    <a:pt x="31" y="6"/>
                    <a:pt x="31" y="10"/>
                  </a:cubicBezTo>
                  <a:cubicBezTo>
                    <a:pt x="31" y="14"/>
                    <a:pt x="26" y="28"/>
                    <a:pt x="26" y="28"/>
                  </a:cubicBezTo>
                  <a:cubicBezTo>
                    <a:pt x="26" y="28"/>
                    <a:pt x="34" y="30"/>
                    <a:pt x="38" y="32"/>
                  </a:cubicBezTo>
                  <a:cubicBezTo>
                    <a:pt x="40" y="33"/>
                    <a:pt x="42" y="35"/>
                    <a:pt x="39" y="36"/>
                  </a:cubicBezTo>
                  <a:cubicBezTo>
                    <a:pt x="38" y="37"/>
                    <a:pt x="30" y="35"/>
                    <a:pt x="24" y="30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8" name="Freeform 449"/>
            <p:cNvSpPr/>
            <p:nvPr/>
          </p:nvSpPr>
          <p:spPr bwMode="auto">
            <a:xfrm>
              <a:off x="6084888" y="4991100"/>
              <a:ext cx="169863" cy="157163"/>
            </a:xfrm>
            <a:custGeom>
              <a:avLst/>
              <a:gdLst>
                <a:gd name="T0" fmla="*/ 17 w 40"/>
                <a:gd name="T1" fmla="*/ 15 h 37"/>
                <a:gd name="T2" fmla="*/ 9 w 40"/>
                <a:gd name="T3" fmla="*/ 5 h 37"/>
                <a:gd name="T4" fmla="*/ 1 w 40"/>
                <a:gd name="T5" fmla="*/ 2 h 37"/>
                <a:gd name="T6" fmla="*/ 6 w 40"/>
                <a:gd name="T7" fmla="*/ 10 h 37"/>
                <a:gd name="T8" fmla="*/ 17 w 40"/>
                <a:gd name="T9" fmla="*/ 17 h 37"/>
                <a:gd name="T10" fmla="*/ 17 w 40"/>
                <a:gd name="T11" fmla="*/ 30 h 37"/>
                <a:gd name="T12" fmla="*/ 21 w 40"/>
                <a:gd name="T13" fmla="*/ 35 h 37"/>
                <a:gd name="T14" fmla="*/ 19 w 40"/>
                <a:gd name="T15" fmla="*/ 18 h 37"/>
                <a:gd name="T16" fmla="*/ 31 w 40"/>
                <a:gd name="T17" fmla="*/ 12 h 37"/>
                <a:gd name="T18" fmla="*/ 39 w 40"/>
                <a:gd name="T19" fmla="*/ 6 h 37"/>
                <a:gd name="T20" fmla="*/ 27 w 40"/>
                <a:gd name="T21" fmla="*/ 9 h 37"/>
                <a:gd name="T22" fmla="*/ 17 w 40"/>
                <a:gd name="T2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7">
                  <a:moveTo>
                    <a:pt x="17" y="15"/>
                  </a:moveTo>
                  <a:cubicBezTo>
                    <a:pt x="17" y="15"/>
                    <a:pt x="14" y="9"/>
                    <a:pt x="9" y="5"/>
                  </a:cubicBezTo>
                  <a:cubicBezTo>
                    <a:pt x="4" y="1"/>
                    <a:pt x="1" y="0"/>
                    <a:pt x="1" y="2"/>
                  </a:cubicBezTo>
                  <a:cubicBezTo>
                    <a:pt x="0" y="4"/>
                    <a:pt x="2" y="7"/>
                    <a:pt x="6" y="10"/>
                  </a:cubicBezTo>
                  <a:cubicBezTo>
                    <a:pt x="10" y="13"/>
                    <a:pt x="17" y="17"/>
                    <a:pt x="17" y="17"/>
                  </a:cubicBezTo>
                  <a:cubicBezTo>
                    <a:pt x="17" y="17"/>
                    <a:pt x="15" y="26"/>
                    <a:pt x="17" y="30"/>
                  </a:cubicBezTo>
                  <a:cubicBezTo>
                    <a:pt x="18" y="34"/>
                    <a:pt x="19" y="37"/>
                    <a:pt x="21" y="35"/>
                  </a:cubicBezTo>
                  <a:cubicBezTo>
                    <a:pt x="23" y="32"/>
                    <a:pt x="22" y="24"/>
                    <a:pt x="19" y="18"/>
                  </a:cubicBezTo>
                  <a:cubicBezTo>
                    <a:pt x="19" y="18"/>
                    <a:pt x="26" y="14"/>
                    <a:pt x="31" y="12"/>
                  </a:cubicBezTo>
                  <a:cubicBezTo>
                    <a:pt x="37" y="10"/>
                    <a:pt x="40" y="8"/>
                    <a:pt x="39" y="6"/>
                  </a:cubicBezTo>
                  <a:cubicBezTo>
                    <a:pt x="37" y="4"/>
                    <a:pt x="32" y="6"/>
                    <a:pt x="27" y="9"/>
                  </a:cubicBezTo>
                  <a:cubicBezTo>
                    <a:pt x="21" y="12"/>
                    <a:pt x="17" y="15"/>
                    <a:pt x="17" y="15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89" name="Freeform 450"/>
            <p:cNvSpPr/>
            <p:nvPr/>
          </p:nvSpPr>
          <p:spPr bwMode="auto">
            <a:xfrm>
              <a:off x="6148388" y="5041900"/>
              <a:ext cx="25400" cy="34925"/>
            </a:xfrm>
            <a:custGeom>
              <a:avLst/>
              <a:gdLst>
                <a:gd name="T0" fmla="*/ 5 w 6"/>
                <a:gd name="T1" fmla="*/ 2 h 8"/>
                <a:gd name="T2" fmla="*/ 1 w 6"/>
                <a:gd name="T3" fmla="*/ 4 h 8"/>
                <a:gd name="T4" fmla="*/ 3 w 6"/>
                <a:gd name="T5" fmla="*/ 8 h 8"/>
                <a:gd name="T6" fmla="*/ 5 w 6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5" y="2"/>
                  </a:moveTo>
                  <a:cubicBezTo>
                    <a:pt x="4" y="0"/>
                    <a:pt x="1" y="2"/>
                    <a:pt x="1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7"/>
                    <a:pt x="6" y="5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90" name="Freeform 451"/>
            <p:cNvSpPr/>
            <p:nvPr/>
          </p:nvSpPr>
          <p:spPr bwMode="auto">
            <a:xfrm>
              <a:off x="5716588" y="5114925"/>
              <a:ext cx="130175" cy="123825"/>
            </a:xfrm>
            <a:custGeom>
              <a:avLst/>
              <a:gdLst>
                <a:gd name="T0" fmla="*/ 18 w 31"/>
                <a:gd name="T1" fmla="*/ 22 h 29"/>
                <a:gd name="T2" fmla="*/ 3 w 31"/>
                <a:gd name="T3" fmla="*/ 28 h 29"/>
                <a:gd name="T4" fmla="*/ 7 w 31"/>
                <a:gd name="T5" fmla="*/ 23 h 29"/>
                <a:gd name="T6" fmla="*/ 17 w 31"/>
                <a:gd name="T7" fmla="*/ 20 h 29"/>
                <a:gd name="T8" fmla="*/ 20 w 31"/>
                <a:gd name="T9" fmla="*/ 3 h 29"/>
                <a:gd name="T10" fmla="*/ 23 w 31"/>
                <a:gd name="T11" fmla="*/ 7 h 29"/>
                <a:gd name="T12" fmla="*/ 19 w 31"/>
                <a:gd name="T13" fmla="*/ 20 h 29"/>
                <a:gd name="T14" fmla="*/ 28 w 31"/>
                <a:gd name="T15" fmla="*/ 24 h 29"/>
                <a:gd name="T16" fmla="*/ 29 w 31"/>
                <a:gd name="T17" fmla="*/ 27 h 29"/>
                <a:gd name="T18" fmla="*/ 18 w 31"/>
                <a:gd name="T1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9">
                  <a:moveTo>
                    <a:pt x="18" y="22"/>
                  </a:moveTo>
                  <a:cubicBezTo>
                    <a:pt x="18" y="22"/>
                    <a:pt x="5" y="29"/>
                    <a:pt x="3" y="28"/>
                  </a:cubicBezTo>
                  <a:cubicBezTo>
                    <a:pt x="0" y="27"/>
                    <a:pt x="4" y="24"/>
                    <a:pt x="7" y="23"/>
                  </a:cubicBezTo>
                  <a:cubicBezTo>
                    <a:pt x="10" y="22"/>
                    <a:pt x="17" y="20"/>
                    <a:pt x="17" y="20"/>
                  </a:cubicBezTo>
                  <a:cubicBezTo>
                    <a:pt x="17" y="20"/>
                    <a:pt x="17" y="6"/>
                    <a:pt x="20" y="3"/>
                  </a:cubicBezTo>
                  <a:cubicBezTo>
                    <a:pt x="22" y="0"/>
                    <a:pt x="23" y="4"/>
                    <a:pt x="23" y="7"/>
                  </a:cubicBezTo>
                  <a:cubicBezTo>
                    <a:pt x="23" y="10"/>
                    <a:pt x="19" y="20"/>
                    <a:pt x="19" y="20"/>
                  </a:cubicBezTo>
                  <a:cubicBezTo>
                    <a:pt x="19" y="20"/>
                    <a:pt x="25" y="22"/>
                    <a:pt x="28" y="24"/>
                  </a:cubicBezTo>
                  <a:cubicBezTo>
                    <a:pt x="30" y="24"/>
                    <a:pt x="31" y="26"/>
                    <a:pt x="29" y="27"/>
                  </a:cubicBezTo>
                  <a:cubicBezTo>
                    <a:pt x="28" y="27"/>
                    <a:pt x="22" y="26"/>
                    <a:pt x="18" y="22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91" name="Freeform 452"/>
            <p:cNvSpPr/>
            <p:nvPr/>
          </p:nvSpPr>
          <p:spPr bwMode="auto">
            <a:xfrm>
              <a:off x="5732463" y="5153025"/>
              <a:ext cx="127000" cy="114300"/>
            </a:xfrm>
            <a:custGeom>
              <a:avLst/>
              <a:gdLst>
                <a:gd name="T0" fmla="*/ 13 w 30"/>
                <a:gd name="T1" fmla="*/ 11 h 27"/>
                <a:gd name="T2" fmla="*/ 7 w 30"/>
                <a:gd name="T3" fmla="*/ 3 h 27"/>
                <a:gd name="T4" fmla="*/ 1 w 30"/>
                <a:gd name="T5" fmla="*/ 1 h 27"/>
                <a:gd name="T6" fmla="*/ 5 w 30"/>
                <a:gd name="T7" fmla="*/ 8 h 27"/>
                <a:gd name="T8" fmla="*/ 13 w 30"/>
                <a:gd name="T9" fmla="*/ 13 h 27"/>
                <a:gd name="T10" fmla="*/ 13 w 30"/>
                <a:gd name="T11" fmla="*/ 22 h 27"/>
                <a:gd name="T12" fmla="*/ 16 w 30"/>
                <a:gd name="T13" fmla="*/ 25 h 27"/>
                <a:gd name="T14" fmla="*/ 14 w 30"/>
                <a:gd name="T15" fmla="*/ 13 h 27"/>
                <a:gd name="T16" fmla="*/ 24 w 30"/>
                <a:gd name="T17" fmla="*/ 9 h 27"/>
                <a:gd name="T18" fmla="*/ 29 w 30"/>
                <a:gd name="T19" fmla="*/ 4 h 27"/>
                <a:gd name="T20" fmla="*/ 20 w 30"/>
                <a:gd name="T21" fmla="*/ 6 h 27"/>
                <a:gd name="T22" fmla="*/ 13 w 30"/>
                <a:gd name="T2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7">
                  <a:moveTo>
                    <a:pt x="13" y="11"/>
                  </a:moveTo>
                  <a:cubicBezTo>
                    <a:pt x="13" y="11"/>
                    <a:pt x="10" y="6"/>
                    <a:pt x="7" y="3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2" y="5"/>
                    <a:pt x="5" y="8"/>
                  </a:cubicBezTo>
                  <a:cubicBezTo>
                    <a:pt x="8" y="10"/>
                    <a:pt x="13" y="13"/>
                    <a:pt x="13" y="13"/>
                  </a:cubicBezTo>
                  <a:cubicBezTo>
                    <a:pt x="13" y="13"/>
                    <a:pt x="12" y="19"/>
                    <a:pt x="13" y="22"/>
                  </a:cubicBezTo>
                  <a:cubicBezTo>
                    <a:pt x="14" y="25"/>
                    <a:pt x="15" y="27"/>
                    <a:pt x="16" y="25"/>
                  </a:cubicBezTo>
                  <a:cubicBezTo>
                    <a:pt x="17" y="23"/>
                    <a:pt x="17" y="18"/>
                    <a:pt x="14" y="13"/>
                  </a:cubicBezTo>
                  <a:cubicBezTo>
                    <a:pt x="14" y="13"/>
                    <a:pt x="20" y="10"/>
                    <a:pt x="24" y="9"/>
                  </a:cubicBezTo>
                  <a:cubicBezTo>
                    <a:pt x="27" y="7"/>
                    <a:pt x="30" y="5"/>
                    <a:pt x="29" y="4"/>
                  </a:cubicBezTo>
                  <a:cubicBezTo>
                    <a:pt x="28" y="3"/>
                    <a:pt x="24" y="4"/>
                    <a:pt x="20" y="6"/>
                  </a:cubicBezTo>
                  <a:cubicBezTo>
                    <a:pt x="16" y="8"/>
                    <a:pt x="13" y="11"/>
                    <a:pt x="13" y="1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92" name="Freeform 453"/>
            <p:cNvSpPr/>
            <p:nvPr/>
          </p:nvSpPr>
          <p:spPr bwMode="auto">
            <a:xfrm>
              <a:off x="5780088" y="5191125"/>
              <a:ext cx="20638" cy="20638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3 w 5"/>
                <a:gd name="T5" fmla="*/ 5 h 5"/>
                <a:gd name="T6" fmla="*/ 4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5" y="5"/>
                    <a:pt x="5" y="3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2" name="组合 261"/>
          <p:cNvGrpSpPr/>
          <p:nvPr/>
        </p:nvGrpSpPr>
        <p:grpSpPr>
          <a:xfrm>
            <a:off x="9944894" y="476921"/>
            <a:ext cx="276226" cy="238126"/>
            <a:chOff x="6877050" y="5730875"/>
            <a:chExt cx="276226" cy="238126"/>
          </a:xfrm>
        </p:grpSpPr>
        <p:sp>
          <p:nvSpPr>
            <p:cNvPr id="1048693" name="Freeform 454"/>
            <p:cNvSpPr/>
            <p:nvPr/>
          </p:nvSpPr>
          <p:spPr bwMode="auto">
            <a:xfrm>
              <a:off x="6948488" y="5776913"/>
              <a:ext cx="204788" cy="192088"/>
            </a:xfrm>
            <a:custGeom>
              <a:avLst/>
              <a:gdLst>
                <a:gd name="T0" fmla="*/ 5 w 48"/>
                <a:gd name="T1" fmla="*/ 29 h 45"/>
                <a:gd name="T2" fmla="*/ 17 w 48"/>
                <a:gd name="T3" fmla="*/ 42 h 45"/>
                <a:gd name="T4" fmla="*/ 45 w 48"/>
                <a:gd name="T5" fmla="*/ 29 h 45"/>
                <a:gd name="T6" fmla="*/ 27 w 48"/>
                <a:gd name="T7" fmla="*/ 2 h 45"/>
                <a:gd name="T8" fmla="*/ 5 w 48"/>
                <a:gd name="T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5" y="29"/>
                  </a:moveTo>
                  <a:cubicBezTo>
                    <a:pt x="5" y="29"/>
                    <a:pt x="9" y="38"/>
                    <a:pt x="17" y="42"/>
                  </a:cubicBezTo>
                  <a:cubicBezTo>
                    <a:pt x="25" y="45"/>
                    <a:pt x="42" y="43"/>
                    <a:pt x="45" y="29"/>
                  </a:cubicBezTo>
                  <a:cubicBezTo>
                    <a:pt x="48" y="14"/>
                    <a:pt x="38" y="4"/>
                    <a:pt x="27" y="2"/>
                  </a:cubicBezTo>
                  <a:cubicBezTo>
                    <a:pt x="15" y="0"/>
                    <a:pt x="0" y="10"/>
                    <a:pt x="5" y="29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94" name="Freeform 458"/>
            <p:cNvSpPr/>
            <p:nvPr/>
          </p:nvSpPr>
          <p:spPr bwMode="auto">
            <a:xfrm>
              <a:off x="6999288" y="5829300"/>
              <a:ext cx="85725" cy="84138"/>
            </a:xfrm>
            <a:custGeom>
              <a:avLst/>
              <a:gdLst>
                <a:gd name="T0" fmla="*/ 5 w 20"/>
                <a:gd name="T1" fmla="*/ 7 h 20"/>
                <a:gd name="T2" fmla="*/ 7 w 20"/>
                <a:gd name="T3" fmla="*/ 17 h 20"/>
                <a:gd name="T4" fmla="*/ 18 w 20"/>
                <a:gd name="T5" fmla="*/ 10 h 20"/>
                <a:gd name="T6" fmla="*/ 5 w 20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5" y="7"/>
                  </a:moveTo>
                  <a:cubicBezTo>
                    <a:pt x="5" y="7"/>
                    <a:pt x="0" y="13"/>
                    <a:pt x="7" y="17"/>
                  </a:cubicBezTo>
                  <a:cubicBezTo>
                    <a:pt x="13" y="20"/>
                    <a:pt x="20" y="17"/>
                    <a:pt x="18" y="10"/>
                  </a:cubicBezTo>
                  <a:cubicBezTo>
                    <a:pt x="17" y="3"/>
                    <a:pt x="12" y="0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95" name="Freeform 459"/>
            <p:cNvSpPr/>
            <p:nvPr/>
          </p:nvSpPr>
          <p:spPr bwMode="auto">
            <a:xfrm>
              <a:off x="6877050" y="5730875"/>
              <a:ext cx="63500" cy="63500"/>
            </a:xfrm>
            <a:custGeom>
              <a:avLst/>
              <a:gdLst>
                <a:gd name="T0" fmla="*/ 7 w 15"/>
                <a:gd name="T1" fmla="*/ 2 h 15"/>
                <a:gd name="T2" fmla="*/ 7 w 15"/>
                <a:gd name="T3" fmla="*/ 12 h 15"/>
                <a:gd name="T4" fmla="*/ 15 w 15"/>
                <a:gd name="T5" fmla="*/ 5 h 15"/>
                <a:gd name="T6" fmla="*/ 7 w 15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7" y="2"/>
                  </a:moveTo>
                  <a:cubicBezTo>
                    <a:pt x="7" y="2"/>
                    <a:pt x="0" y="9"/>
                    <a:pt x="7" y="12"/>
                  </a:cubicBezTo>
                  <a:cubicBezTo>
                    <a:pt x="14" y="15"/>
                    <a:pt x="15" y="9"/>
                    <a:pt x="15" y="5"/>
                  </a:cubicBezTo>
                  <a:cubicBezTo>
                    <a:pt x="15" y="0"/>
                    <a:pt x="13" y="2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96" name="Freeform 465"/>
            <p:cNvSpPr>
              <a:spLocks noEditPoints="1"/>
            </p:cNvSpPr>
            <p:nvPr/>
          </p:nvSpPr>
          <p:spPr bwMode="auto">
            <a:xfrm>
              <a:off x="7008813" y="5837238"/>
              <a:ext cx="76200" cy="71438"/>
            </a:xfrm>
            <a:custGeom>
              <a:avLst/>
              <a:gdLst>
                <a:gd name="T0" fmla="*/ 4 w 18"/>
                <a:gd name="T1" fmla="*/ 16 h 17"/>
                <a:gd name="T2" fmla="*/ 0 w 18"/>
                <a:gd name="T3" fmla="*/ 10 h 17"/>
                <a:gd name="T4" fmla="*/ 2 w 18"/>
                <a:gd name="T5" fmla="*/ 4 h 17"/>
                <a:gd name="T6" fmla="*/ 3 w 18"/>
                <a:gd name="T7" fmla="*/ 5 h 17"/>
                <a:gd name="T8" fmla="*/ 2 w 18"/>
                <a:gd name="T9" fmla="*/ 4 h 17"/>
                <a:gd name="T10" fmla="*/ 10 w 18"/>
                <a:gd name="T11" fmla="*/ 0 h 17"/>
                <a:gd name="T12" fmla="*/ 18 w 18"/>
                <a:gd name="T13" fmla="*/ 8 h 17"/>
                <a:gd name="T14" fmla="*/ 18 w 18"/>
                <a:gd name="T15" fmla="*/ 10 h 17"/>
                <a:gd name="T16" fmla="*/ 10 w 18"/>
                <a:gd name="T17" fmla="*/ 17 h 17"/>
                <a:gd name="T18" fmla="*/ 4 w 18"/>
                <a:gd name="T19" fmla="*/ 16 h 17"/>
                <a:gd name="T20" fmla="*/ 3 w 18"/>
                <a:gd name="T21" fmla="*/ 10 h 17"/>
                <a:gd name="T22" fmla="*/ 5 w 18"/>
                <a:gd name="T23" fmla="*/ 13 h 17"/>
                <a:gd name="T24" fmla="*/ 10 w 18"/>
                <a:gd name="T25" fmla="*/ 14 h 17"/>
                <a:gd name="T26" fmla="*/ 15 w 18"/>
                <a:gd name="T27" fmla="*/ 10 h 17"/>
                <a:gd name="T28" fmla="*/ 15 w 18"/>
                <a:gd name="T29" fmla="*/ 8 h 17"/>
                <a:gd name="T30" fmla="*/ 10 w 18"/>
                <a:gd name="T31" fmla="*/ 2 h 17"/>
                <a:gd name="T32" fmla="*/ 4 w 18"/>
                <a:gd name="T33" fmla="*/ 6 h 17"/>
                <a:gd name="T34" fmla="*/ 3 w 18"/>
                <a:gd name="T3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7">
                  <a:moveTo>
                    <a:pt x="4" y="16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6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4" y="0"/>
                    <a:pt x="17" y="3"/>
                    <a:pt x="18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4"/>
                    <a:pt x="14" y="17"/>
                    <a:pt x="10" y="17"/>
                  </a:cubicBezTo>
                  <a:cubicBezTo>
                    <a:pt x="8" y="17"/>
                    <a:pt x="6" y="17"/>
                    <a:pt x="4" y="16"/>
                  </a:cubicBezTo>
                  <a:close/>
                  <a:moveTo>
                    <a:pt x="3" y="10"/>
                  </a:moveTo>
                  <a:cubicBezTo>
                    <a:pt x="3" y="11"/>
                    <a:pt x="3" y="12"/>
                    <a:pt x="5" y="13"/>
                  </a:cubicBezTo>
                  <a:cubicBezTo>
                    <a:pt x="7" y="14"/>
                    <a:pt x="8" y="14"/>
                    <a:pt x="10" y="14"/>
                  </a:cubicBezTo>
                  <a:cubicBezTo>
                    <a:pt x="13" y="14"/>
                    <a:pt x="15" y="13"/>
                    <a:pt x="15" y="10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6" y="3"/>
                    <a:pt x="4" y="6"/>
                  </a:cubicBezTo>
                  <a:cubicBezTo>
                    <a:pt x="4" y="6"/>
                    <a:pt x="3" y="8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97" name="Freeform 466"/>
            <p:cNvSpPr>
              <a:spLocks noEditPoints="1"/>
            </p:cNvSpPr>
            <p:nvPr/>
          </p:nvSpPr>
          <p:spPr bwMode="auto">
            <a:xfrm>
              <a:off x="6961188" y="5776913"/>
              <a:ext cx="187325" cy="192088"/>
            </a:xfrm>
            <a:custGeom>
              <a:avLst/>
              <a:gdLst>
                <a:gd name="T0" fmla="*/ 22 w 44"/>
                <a:gd name="T1" fmla="*/ 45 h 45"/>
                <a:gd name="T2" fmla="*/ 13 w 44"/>
                <a:gd name="T3" fmla="*/ 43 h 45"/>
                <a:gd name="T4" fmla="*/ 1 w 44"/>
                <a:gd name="T5" fmla="*/ 29 h 45"/>
                <a:gd name="T6" fmla="*/ 2 w 44"/>
                <a:gd name="T7" fmla="*/ 29 h 45"/>
                <a:gd name="T8" fmla="*/ 1 w 44"/>
                <a:gd name="T9" fmla="*/ 29 h 45"/>
                <a:gd name="T10" fmla="*/ 0 w 44"/>
                <a:gd name="T11" fmla="*/ 22 h 45"/>
                <a:gd name="T12" fmla="*/ 21 w 44"/>
                <a:gd name="T13" fmla="*/ 0 h 45"/>
                <a:gd name="T14" fmla="*/ 24 w 44"/>
                <a:gd name="T15" fmla="*/ 1 h 45"/>
                <a:gd name="T16" fmla="*/ 44 w 44"/>
                <a:gd name="T17" fmla="*/ 23 h 45"/>
                <a:gd name="T18" fmla="*/ 43 w 44"/>
                <a:gd name="T19" fmla="*/ 29 h 45"/>
                <a:gd name="T20" fmla="*/ 22 w 44"/>
                <a:gd name="T21" fmla="*/ 45 h 45"/>
                <a:gd name="T22" fmla="*/ 6 w 44"/>
                <a:gd name="T23" fmla="*/ 33 h 45"/>
                <a:gd name="T24" fmla="*/ 15 w 44"/>
                <a:gd name="T25" fmla="*/ 40 h 45"/>
                <a:gd name="T26" fmla="*/ 22 w 44"/>
                <a:gd name="T27" fmla="*/ 42 h 45"/>
                <a:gd name="T28" fmla="*/ 41 w 44"/>
                <a:gd name="T29" fmla="*/ 28 h 45"/>
                <a:gd name="T30" fmla="*/ 41 w 44"/>
                <a:gd name="T31" fmla="*/ 23 h 45"/>
                <a:gd name="T32" fmla="*/ 24 w 44"/>
                <a:gd name="T33" fmla="*/ 4 h 45"/>
                <a:gd name="T34" fmla="*/ 21 w 44"/>
                <a:gd name="T35" fmla="*/ 3 h 45"/>
                <a:gd name="T36" fmla="*/ 3 w 44"/>
                <a:gd name="T37" fmla="*/ 22 h 45"/>
                <a:gd name="T38" fmla="*/ 4 w 44"/>
                <a:gd name="T39" fmla="*/ 28 h 45"/>
                <a:gd name="T40" fmla="*/ 6 w 44"/>
                <a:gd name="T41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9" y="45"/>
                    <a:pt x="16" y="44"/>
                    <a:pt x="13" y="43"/>
                  </a:cubicBezTo>
                  <a:cubicBezTo>
                    <a:pt x="4" y="39"/>
                    <a:pt x="1" y="29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6"/>
                    <a:pt x="0" y="24"/>
                    <a:pt x="0" y="22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35" y="2"/>
                    <a:pt x="44" y="10"/>
                    <a:pt x="44" y="23"/>
                  </a:cubicBezTo>
                  <a:cubicBezTo>
                    <a:pt x="44" y="25"/>
                    <a:pt x="44" y="27"/>
                    <a:pt x="43" y="29"/>
                  </a:cubicBezTo>
                  <a:cubicBezTo>
                    <a:pt x="41" y="40"/>
                    <a:pt x="31" y="45"/>
                    <a:pt x="22" y="45"/>
                  </a:cubicBezTo>
                  <a:close/>
                  <a:moveTo>
                    <a:pt x="6" y="33"/>
                  </a:moveTo>
                  <a:cubicBezTo>
                    <a:pt x="8" y="36"/>
                    <a:pt x="11" y="39"/>
                    <a:pt x="15" y="40"/>
                  </a:cubicBezTo>
                  <a:cubicBezTo>
                    <a:pt x="17" y="41"/>
                    <a:pt x="19" y="42"/>
                    <a:pt x="22" y="42"/>
                  </a:cubicBezTo>
                  <a:cubicBezTo>
                    <a:pt x="30" y="42"/>
                    <a:pt x="38" y="38"/>
                    <a:pt x="41" y="28"/>
                  </a:cubicBezTo>
                  <a:cubicBezTo>
                    <a:pt x="41" y="26"/>
                    <a:pt x="41" y="25"/>
                    <a:pt x="41" y="23"/>
                  </a:cubicBezTo>
                  <a:cubicBezTo>
                    <a:pt x="41" y="12"/>
                    <a:pt x="33" y="5"/>
                    <a:pt x="24" y="4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13" y="3"/>
                    <a:pt x="3" y="10"/>
                    <a:pt x="3" y="22"/>
                  </a:cubicBezTo>
                  <a:cubicBezTo>
                    <a:pt x="3" y="24"/>
                    <a:pt x="3" y="26"/>
                    <a:pt x="4" y="28"/>
                  </a:cubicBezTo>
                  <a:cubicBezTo>
                    <a:pt x="4" y="28"/>
                    <a:pt x="5" y="31"/>
                    <a:pt x="6" y="3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698" name="Freeform 467"/>
            <p:cNvSpPr>
              <a:spLocks noEditPoints="1"/>
            </p:cNvSpPr>
            <p:nvPr/>
          </p:nvSpPr>
          <p:spPr bwMode="auto">
            <a:xfrm>
              <a:off x="6884988" y="5730875"/>
              <a:ext cx="63500" cy="58738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4 w 15"/>
                <a:gd name="T5" fmla="*/ 1 h 14"/>
                <a:gd name="T6" fmla="*/ 4 w 15"/>
                <a:gd name="T7" fmla="*/ 0 h 14"/>
                <a:gd name="T8" fmla="*/ 5 w 15"/>
                <a:gd name="T9" fmla="*/ 0 h 14"/>
                <a:gd name="T10" fmla="*/ 10 w 15"/>
                <a:gd name="T11" fmla="*/ 0 h 14"/>
                <a:gd name="T12" fmla="*/ 14 w 15"/>
                <a:gd name="T13" fmla="*/ 1 h 14"/>
                <a:gd name="T14" fmla="*/ 15 w 15"/>
                <a:gd name="T15" fmla="*/ 5 h 14"/>
                <a:gd name="T16" fmla="*/ 8 w 15"/>
                <a:gd name="T17" fmla="*/ 14 h 14"/>
                <a:gd name="T18" fmla="*/ 4 w 15"/>
                <a:gd name="T19" fmla="*/ 13 h 14"/>
                <a:gd name="T20" fmla="*/ 3 w 15"/>
                <a:gd name="T21" fmla="*/ 8 h 14"/>
                <a:gd name="T22" fmla="*/ 5 w 15"/>
                <a:gd name="T23" fmla="*/ 10 h 14"/>
                <a:gd name="T24" fmla="*/ 8 w 15"/>
                <a:gd name="T25" fmla="*/ 11 h 14"/>
                <a:gd name="T26" fmla="*/ 11 w 15"/>
                <a:gd name="T27" fmla="*/ 9 h 14"/>
                <a:gd name="T28" fmla="*/ 12 w 15"/>
                <a:gd name="T29" fmla="*/ 5 h 14"/>
                <a:gd name="T30" fmla="*/ 10 w 15"/>
                <a:gd name="T31" fmla="*/ 3 h 14"/>
                <a:gd name="T32" fmla="*/ 6 w 15"/>
                <a:gd name="T33" fmla="*/ 3 h 14"/>
                <a:gd name="T34" fmla="*/ 3 w 15"/>
                <a:gd name="T35" fmla="*/ 8 h 14"/>
                <a:gd name="T36" fmla="*/ 5 w 15"/>
                <a:gd name="T37" fmla="*/ 3 h 14"/>
                <a:gd name="T38" fmla="*/ 5 w 15"/>
                <a:gd name="T39" fmla="*/ 2 h 14"/>
                <a:gd name="T40" fmla="*/ 5 w 15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5" y="2"/>
                    <a:pt x="15" y="3"/>
                    <a:pt x="15" y="5"/>
                  </a:cubicBezTo>
                  <a:cubicBezTo>
                    <a:pt x="15" y="8"/>
                    <a:pt x="14" y="14"/>
                    <a:pt x="8" y="14"/>
                  </a:cubicBezTo>
                  <a:cubicBezTo>
                    <a:pt x="7" y="14"/>
                    <a:pt x="6" y="14"/>
                    <a:pt x="4" y="13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2" y="8"/>
                    <a:pt x="12" y="6"/>
                    <a:pt x="12" y="5"/>
                  </a:cubicBezTo>
                  <a:cubicBezTo>
                    <a:pt x="12" y="3"/>
                    <a:pt x="12" y="3"/>
                    <a:pt x="10" y="3"/>
                  </a:cubicBezTo>
                  <a:cubicBezTo>
                    <a:pt x="9" y="3"/>
                    <a:pt x="8" y="3"/>
                    <a:pt x="6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3" name="组合 268"/>
          <p:cNvGrpSpPr/>
          <p:nvPr/>
        </p:nvGrpSpPr>
        <p:grpSpPr>
          <a:xfrm>
            <a:off x="11482602" y="1905316"/>
            <a:ext cx="441325" cy="347662"/>
            <a:chOff x="4029075" y="5233988"/>
            <a:chExt cx="441325" cy="347662"/>
          </a:xfrm>
        </p:grpSpPr>
        <p:sp>
          <p:nvSpPr>
            <p:cNvPr id="1048699" name="Freeform 455"/>
            <p:cNvSpPr/>
            <p:nvPr/>
          </p:nvSpPr>
          <p:spPr bwMode="auto">
            <a:xfrm>
              <a:off x="4194175" y="5233988"/>
              <a:ext cx="276225" cy="306388"/>
            </a:xfrm>
            <a:custGeom>
              <a:avLst/>
              <a:gdLst>
                <a:gd name="T0" fmla="*/ 1 w 65"/>
                <a:gd name="T1" fmla="*/ 37 h 72"/>
                <a:gd name="T2" fmla="*/ 22 w 65"/>
                <a:gd name="T3" fmla="*/ 65 h 72"/>
                <a:gd name="T4" fmla="*/ 60 w 65"/>
                <a:gd name="T5" fmla="*/ 46 h 72"/>
                <a:gd name="T6" fmla="*/ 22 w 65"/>
                <a:gd name="T7" fmla="*/ 5 h 72"/>
                <a:gd name="T8" fmla="*/ 1 w 65"/>
                <a:gd name="T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2">
                  <a:moveTo>
                    <a:pt x="1" y="37"/>
                  </a:moveTo>
                  <a:cubicBezTo>
                    <a:pt x="1" y="37"/>
                    <a:pt x="0" y="58"/>
                    <a:pt x="22" y="65"/>
                  </a:cubicBezTo>
                  <a:cubicBezTo>
                    <a:pt x="45" y="72"/>
                    <a:pt x="56" y="60"/>
                    <a:pt x="60" y="46"/>
                  </a:cubicBezTo>
                  <a:cubicBezTo>
                    <a:pt x="65" y="27"/>
                    <a:pt x="50" y="0"/>
                    <a:pt x="22" y="5"/>
                  </a:cubicBezTo>
                  <a:cubicBezTo>
                    <a:pt x="22" y="5"/>
                    <a:pt x="0" y="10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0" name="Freeform 456"/>
            <p:cNvSpPr/>
            <p:nvPr/>
          </p:nvSpPr>
          <p:spPr bwMode="auto">
            <a:xfrm>
              <a:off x="4254500" y="5327650"/>
              <a:ext cx="134938" cy="131763"/>
            </a:xfrm>
            <a:custGeom>
              <a:avLst/>
              <a:gdLst>
                <a:gd name="T0" fmla="*/ 3 w 32"/>
                <a:gd name="T1" fmla="*/ 16 h 31"/>
                <a:gd name="T2" fmla="*/ 15 w 32"/>
                <a:gd name="T3" fmla="*/ 28 h 31"/>
                <a:gd name="T4" fmla="*/ 32 w 32"/>
                <a:gd name="T5" fmla="*/ 13 h 31"/>
                <a:gd name="T6" fmla="*/ 18 w 32"/>
                <a:gd name="T7" fmla="*/ 0 h 31"/>
                <a:gd name="T8" fmla="*/ 3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" y="16"/>
                  </a:moveTo>
                  <a:cubicBezTo>
                    <a:pt x="3" y="16"/>
                    <a:pt x="5" y="24"/>
                    <a:pt x="15" y="28"/>
                  </a:cubicBezTo>
                  <a:cubicBezTo>
                    <a:pt x="26" y="31"/>
                    <a:pt x="32" y="20"/>
                    <a:pt x="32" y="13"/>
                  </a:cubicBezTo>
                  <a:cubicBezTo>
                    <a:pt x="32" y="6"/>
                    <a:pt x="27" y="0"/>
                    <a:pt x="18" y="0"/>
                  </a:cubicBezTo>
                  <a:cubicBezTo>
                    <a:pt x="10" y="0"/>
                    <a:pt x="0" y="5"/>
                    <a:pt x="3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1" name="Freeform 460"/>
            <p:cNvSpPr/>
            <p:nvPr/>
          </p:nvSpPr>
          <p:spPr bwMode="auto">
            <a:xfrm>
              <a:off x="4029075" y="5454650"/>
              <a:ext cx="123825" cy="127000"/>
            </a:xfrm>
            <a:custGeom>
              <a:avLst/>
              <a:gdLst>
                <a:gd name="T0" fmla="*/ 9 w 29"/>
                <a:gd name="T1" fmla="*/ 7 h 30"/>
                <a:gd name="T2" fmla="*/ 9 w 29"/>
                <a:gd name="T3" fmla="*/ 25 h 30"/>
                <a:gd name="T4" fmla="*/ 29 w 29"/>
                <a:gd name="T5" fmla="*/ 17 h 30"/>
                <a:gd name="T6" fmla="*/ 9 w 29"/>
                <a:gd name="T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9" y="7"/>
                  </a:moveTo>
                  <a:cubicBezTo>
                    <a:pt x="9" y="7"/>
                    <a:pt x="0" y="20"/>
                    <a:pt x="9" y="25"/>
                  </a:cubicBezTo>
                  <a:cubicBezTo>
                    <a:pt x="18" y="30"/>
                    <a:pt x="29" y="27"/>
                    <a:pt x="29" y="17"/>
                  </a:cubicBezTo>
                  <a:cubicBezTo>
                    <a:pt x="29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2" name="Freeform 462"/>
            <p:cNvSpPr/>
            <p:nvPr/>
          </p:nvSpPr>
          <p:spPr bwMode="auto">
            <a:xfrm>
              <a:off x="4297363" y="5335588"/>
              <a:ext cx="63500" cy="80963"/>
            </a:xfrm>
            <a:custGeom>
              <a:avLst/>
              <a:gdLst>
                <a:gd name="T0" fmla="*/ 2 w 15"/>
                <a:gd name="T1" fmla="*/ 8 h 19"/>
                <a:gd name="T2" fmla="*/ 4 w 15"/>
                <a:gd name="T3" fmla="*/ 16 h 19"/>
                <a:gd name="T4" fmla="*/ 14 w 15"/>
                <a:gd name="T5" fmla="*/ 11 h 19"/>
                <a:gd name="T6" fmla="*/ 2 w 15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2" y="8"/>
                  </a:moveTo>
                  <a:cubicBezTo>
                    <a:pt x="2" y="8"/>
                    <a:pt x="0" y="13"/>
                    <a:pt x="4" y="16"/>
                  </a:cubicBezTo>
                  <a:cubicBezTo>
                    <a:pt x="9" y="19"/>
                    <a:pt x="15" y="14"/>
                    <a:pt x="14" y="11"/>
                  </a:cubicBezTo>
                  <a:cubicBezTo>
                    <a:pt x="13" y="7"/>
                    <a:pt x="9" y="0"/>
                    <a:pt x="2" y="8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3" name="Freeform 468"/>
            <p:cNvSpPr>
              <a:spLocks noEditPoints="1"/>
            </p:cNvSpPr>
            <p:nvPr/>
          </p:nvSpPr>
          <p:spPr bwMode="auto">
            <a:xfrm>
              <a:off x="4046538" y="5467350"/>
              <a:ext cx="109538" cy="111125"/>
            </a:xfrm>
            <a:custGeom>
              <a:avLst/>
              <a:gdLst>
                <a:gd name="T0" fmla="*/ 4 w 26"/>
                <a:gd name="T1" fmla="*/ 23 h 26"/>
                <a:gd name="T2" fmla="*/ 0 w 26"/>
                <a:gd name="T3" fmla="*/ 15 h 26"/>
                <a:gd name="T4" fmla="*/ 4 w 26"/>
                <a:gd name="T5" fmla="*/ 4 h 26"/>
                <a:gd name="T6" fmla="*/ 4 w 26"/>
                <a:gd name="T7" fmla="*/ 3 h 26"/>
                <a:gd name="T8" fmla="*/ 4 w 26"/>
                <a:gd name="T9" fmla="*/ 3 h 26"/>
                <a:gd name="T10" fmla="*/ 14 w 26"/>
                <a:gd name="T11" fmla="*/ 0 h 26"/>
                <a:gd name="T12" fmla="*/ 26 w 26"/>
                <a:gd name="T13" fmla="*/ 14 h 26"/>
                <a:gd name="T14" fmla="*/ 22 w 26"/>
                <a:gd name="T15" fmla="*/ 23 h 26"/>
                <a:gd name="T16" fmla="*/ 14 w 26"/>
                <a:gd name="T17" fmla="*/ 26 h 26"/>
                <a:gd name="T18" fmla="*/ 4 w 26"/>
                <a:gd name="T19" fmla="*/ 23 h 26"/>
                <a:gd name="T20" fmla="*/ 3 w 26"/>
                <a:gd name="T21" fmla="*/ 15 h 26"/>
                <a:gd name="T22" fmla="*/ 6 w 26"/>
                <a:gd name="T23" fmla="*/ 20 h 26"/>
                <a:gd name="T24" fmla="*/ 14 w 26"/>
                <a:gd name="T25" fmla="*/ 23 h 26"/>
                <a:gd name="T26" fmla="*/ 23 w 26"/>
                <a:gd name="T27" fmla="*/ 14 h 26"/>
                <a:gd name="T28" fmla="*/ 14 w 26"/>
                <a:gd name="T29" fmla="*/ 3 h 26"/>
                <a:gd name="T30" fmla="*/ 6 w 26"/>
                <a:gd name="T31" fmla="*/ 5 h 26"/>
                <a:gd name="T32" fmla="*/ 3 w 26"/>
                <a:gd name="T3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4" y="23"/>
                  </a:moveTo>
                  <a:cubicBezTo>
                    <a:pt x="1" y="21"/>
                    <a:pt x="0" y="18"/>
                    <a:pt x="0" y="15"/>
                  </a:cubicBezTo>
                  <a:cubicBezTo>
                    <a:pt x="0" y="9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21" y="0"/>
                    <a:pt x="26" y="7"/>
                    <a:pt x="26" y="14"/>
                  </a:cubicBezTo>
                  <a:cubicBezTo>
                    <a:pt x="26" y="18"/>
                    <a:pt x="25" y="21"/>
                    <a:pt x="22" y="23"/>
                  </a:cubicBezTo>
                  <a:cubicBezTo>
                    <a:pt x="20" y="25"/>
                    <a:pt x="17" y="26"/>
                    <a:pt x="14" y="26"/>
                  </a:cubicBezTo>
                  <a:cubicBezTo>
                    <a:pt x="11" y="26"/>
                    <a:pt x="8" y="25"/>
                    <a:pt x="4" y="23"/>
                  </a:cubicBezTo>
                  <a:close/>
                  <a:moveTo>
                    <a:pt x="3" y="15"/>
                  </a:moveTo>
                  <a:cubicBezTo>
                    <a:pt x="3" y="17"/>
                    <a:pt x="3" y="19"/>
                    <a:pt x="6" y="20"/>
                  </a:cubicBezTo>
                  <a:cubicBezTo>
                    <a:pt x="9" y="22"/>
                    <a:pt x="11" y="23"/>
                    <a:pt x="14" y="23"/>
                  </a:cubicBezTo>
                  <a:cubicBezTo>
                    <a:pt x="19" y="23"/>
                    <a:pt x="23" y="20"/>
                    <a:pt x="23" y="14"/>
                  </a:cubicBezTo>
                  <a:cubicBezTo>
                    <a:pt x="23" y="8"/>
                    <a:pt x="19" y="3"/>
                    <a:pt x="14" y="3"/>
                  </a:cubicBezTo>
                  <a:cubicBezTo>
                    <a:pt x="12" y="3"/>
                    <a:pt x="9" y="4"/>
                    <a:pt x="6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4" name="Freeform 470"/>
            <p:cNvSpPr>
              <a:spLocks noEditPoints="1"/>
            </p:cNvSpPr>
            <p:nvPr/>
          </p:nvSpPr>
          <p:spPr bwMode="auto">
            <a:xfrm>
              <a:off x="4297363" y="5348288"/>
              <a:ext cx="66675" cy="63500"/>
            </a:xfrm>
            <a:custGeom>
              <a:avLst/>
              <a:gdLst>
                <a:gd name="T0" fmla="*/ 4 w 16"/>
                <a:gd name="T1" fmla="*/ 14 h 15"/>
                <a:gd name="T2" fmla="*/ 0 w 16"/>
                <a:gd name="T3" fmla="*/ 8 h 15"/>
                <a:gd name="T4" fmla="*/ 1 w 16"/>
                <a:gd name="T5" fmla="*/ 5 h 15"/>
                <a:gd name="T6" fmla="*/ 2 w 16"/>
                <a:gd name="T7" fmla="*/ 5 h 15"/>
                <a:gd name="T8" fmla="*/ 1 w 16"/>
                <a:gd name="T9" fmla="*/ 4 h 15"/>
                <a:gd name="T10" fmla="*/ 8 w 16"/>
                <a:gd name="T11" fmla="*/ 0 h 15"/>
                <a:gd name="T12" fmla="*/ 16 w 16"/>
                <a:gd name="T13" fmla="*/ 7 h 15"/>
                <a:gd name="T14" fmla="*/ 16 w 16"/>
                <a:gd name="T15" fmla="*/ 8 h 15"/>
                <a:gd name="T16" fmla="*/ 7 w 16"/>
                <a:gd name="T17" fmla="*/ 15 h 15"/>
                <a:gd name="T18" fmla="*/ 7 w 16"/>
                <a:gd name="T19" fmla="*/ 15 h 15"/>
                <a:gd name="T20" fmla="*/ 4 w 16"/>
                <a:gd name="T21" fmla="*/ 14 h 15"/>
                <a:gd name="T22" fmla="*/ 3 w 16"/>
                <a:gd name="T23" fmla="*/ 8 h 15"/>
                <a:gd name="T24" fmla="*/ 5 w 16"/>
                <a:gd name="T25" fmla="*/ 12 h 15"/>
                <a:gd name="T26" fmla="*/ 7 w 16"/>
                <a:gd name="T27" fmla="*/ 12 h 15"/>
                <a:gd name="T28" fmla="*/ 11 w 16"/>
                <a:gd name="T29" fmla="*/ 11 h 15"/>
                <a:gd name="T30" fmla="*/ 13 w 16"/>
                <a:gd name="T31" fmla="*/ 8 h 15"/>
                <a:gd name="T32" fmla="*/ 13 w 16"/>
                <a:gd name="T33" fmla="*/ 8 h 15"/>
                <a:gd name="T34" fmla="*/ 8 w 16"/>
                <a:gd name="T35" fmla="*/ 3 h 15"/>
                <a:gd name="T36" fmla="*/ 4 w 16"/>
                <a:gd name="T37" fmla="*/ 6 h 15"/>
                <a:gd name="T38" fmla="*/ 3 w 16"/>
                <a:gd name="T3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5">
                  <a:moveTo>
                    <a:pt x="4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3" y="0"/>
                    <a:pt x="15" y="5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12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4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6"/>
                    <a:pt x="10" y="3"/>
                    <a:pt x="8" y="3"/>
                  </a:cubicBezTo>
                  <a:cubicBezTo>
                    <a:pt x="7" y="3"/>
                    <a:pt x="6" y="3"/>
                    <a:pt x="4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5" name="Freeform 471"/>
            <p:cNvSpPr>
              <a:spLocks noEditPoints="1"/>
            </p:cNvSpPr>
            <p:nvPr/>
          </p:nvSpPr>
          <p:spPr bwMode="auto">
            <a:xfrm>
              <a:off x="4191000" y="5246688"/>
              <a:ext cx="266700" cy="276225"/>
            </a:xfrm>
            <a:custGeom>
              <a:avLst/>
              <a:gdLst>
                <a:gd name="T0" fmla="*/ 36 w 63"/>
                <a:gd name="T1" fmla="*/ 65 h 65"/>
                <a:gd name="T2" fmla="*/ 23 w 63"/>
                <a:gd name="T3" fmla="*/ 63 h 65"/>
                <a:gd name="T4" fmla="*/ 0 w 63"/>
                <a:gd name="T5" fmla="*/ 34 h 65"/>
                <a:gd name="T6" fmla="*/ 0 w 63"/>
                <a:gd name="T7" fmla="*/ 34 h 65"/>
                <a:gd name="T8" fmla="*/ 0 w 63"/>
                <a:gd name="T9" fmla="*/ 32 h 65"/>
                <a:gd name="T10" fmla="*/ 23 w 63"/>
                <a:gd name="T11" fmla="*/ 1 h 65"/>
                <a:gd name="T12" fmla="*/ 30 w 63"/>
                <a:gd name="T13" fmla="*/ 0 h 65"/>
                <a:gd name="T14" fmla="*/ 63 w 63"/>
                <a:gd name="T15" fmla="*/ 36 h 65"/>
                <a:gd name="T16" fmla="*/ 63 w 63"/>
                <a:gd name="T17" fmla="*/ 43 h 65"/>
                <a:gd name="T18" fmla="*/ 36 w 63"/>
                <a:gd name="T19" fmla="*/ 65 h 65"/>
                <a:gd name="T20" fmla="*/ 3 w 63"/>
                <a:gd name="T21" fmla="*/ 34 h 65"/>
                <a:gd name="T22" fmla="*/ 3 w 63"/>
                <a:gd name="T23" fmla="*/ 34 h 65"/>
                <a:gd name="T24" fmla="*/ 24 w 63"/>
                <a:gd name="T25" fmla="*/ 60 h 65"/>
                <a:gd name="T26" fmla="*/ 36 w 63"/>
                <a:gd name="T27" fmla="*/ 62 h 65"/>
                <a:gd name="T28" fmla="*/ 60 w 63"/>
                <a:gd name="T29" fmla="*/ 42 h 65"/>
                <a:gd name="T30" fmla="*/ 61 w 63"/>
                <a:gd name="T31" fmla="*/ 36 h 65"/>
                <a:gd name="T32" fmla="*/ 30 w 63"/>
                <a:gd name="T33" fmla="*/ 3 h 65"/>
                <a:gd name="T34" fmla="*/ 24 w 63"/>
                <a:gd name="T35" fmla="*/ 3 h 65"/>
                <a:gd name="T36" fmla="*/ 13 w 63"/>
                <a:gd name="T37" fmla="*/ 9 h 65"/>
                <a:gd name="T38" fmla="*/ 3 w 63"/>
                <a:gd name="T39" fmla="*/ 32 h 65"/>
                <a:gd name="T40" fmla="*/ 3 w 63"/>
                <a:gd name="T41" fmla="*/ 34 h 65"/>
                <a:gd name="T42" fmla="*/ 2 w 63"/>
                <a:gd name="T43" fmla="*/ 34 h 65"/>
                <a:gd name="T44" fmla="*/ 3 w 63"/>
                <a:gd name="T45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65">
                  <a:moveTo>
                    <a:pt x="36" y="65"/>
                  </a:moveTo>
                  <a:cubicBezTo>
                    <a:pt x="32" y="65"/>
                    <a:pt x="28" y="65"/>
                    <a:pt x="23" y="63"/>
                  </a:cubicBezTo>
                  <a:cubicBezTo>
                    <a:pt x="1" y="56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6"/>
                    <a:pt x="23" y="1"/>
                    <a:pt x="23" y="1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51" y="0"/>
                    <a:pt x="63" y="19"/>
                    <a:pt x="63" y="36"/>
                  </a:cubicBezTo>
                  <a:cubicBezTo>
                    <a:pt x="63" y="38"/>
                    <a:pt x="63" y="41"/>
                    <a:pt x="63" y="43"/>
                  </a:cubicBezTo>
                  <a:cubicBezTo>
                    <a:pt x="59" y="55"/>
                    <a:pt x="51" y="65"/>
                    <a:pt x="36" y="65"/>
                  </a:cubicBez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4" y="54"/>
                    <a:pt x="24" y="60"/>
                  </a:cubicBezTo>
                  <a:cubicBezTo>
                    <a:pt x="28" y="62"/>
                    <a:pt x="32" y="62"/>
                    <a:pt x="36" y="62"/>
                  </a:cubicBezTo>
                  <a:cubicBezTo>
                    <a:pt x="49" y="62"/>
                    <a:pt x="57" y="53"/>
                    <a:pt x="60" y="42"/>
                  </a:cubicBezTo>
                  <a:cubicBezTo>
                    <a:pt x="60" y="40"/>
                    <a:pt x="61" y="38"/>
                    <a:pt x="61" y="36"/>
                  </a:cubicBezTo>
                  <a:cubicBezTo>
                    <a:pt x="61" y="20"/>
                    <a:pt x="49" y="3"/>
                    <a:pt x="30" y="3"/>
                  </a:cubicBezTo>
                  <a:cubicBezTo>
                    <a:pt x="28" y="3"/>
                    <a:pt x="26" y="3"/>
                    <a:pt x="24" y="3"/>
                  </a:cubicBezTo>
                  <a:cubicBezTo>
                    <a:pt x="24" y="3"/>
                    <a:pt x="19" y="5"/>
                    <a:pt x="13" y="9"/>
                  </a:cubicBezTo>
                  <a:cubicBezTo>
                    <a:pt x="8" y="13"/>
                    <a:pt x="3" y="20"/>
                    <a:pt x="3" y="32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6" name="Freeform 472"/>
            <p:cNvSpPr>
              <a:spLocks noEditPoints="1"/>
            </p:cNvSpPr>
            <p:nvPr/>
          </p:nvSpPr>
          <p:spPr bwMode="auto">
            <a:xfrm>
              <a:off x="4259263" y="5322888"/>
              <a:ext cx="134938" cy="131763"/>
            </a:xfrm>
            <a:custGeom>
              <a:avLst/>
              <a:gdLst>
                <a:gd name="T0" fmla="*/ 14 w 32"/>
                <a:gd name="T1" fmla="*/ 30 h 31"/>
                <a:gd name="T2" fmla="*/ 1 w 32"/>
                <a:gd name="T3" fmla="*/ 18 h 31"/>
                <a:gd name="T4" fmla="*/ 0 w 32"/>
                <a:gd name="T5" fmla="*/ 13 h 31"/>
                <a:gd name="T6" fmla="*/ 17 w 32"/>
                <a:gd name="T7" fmla="*/ 0 h 31"/>
                <a:gd name="T8" fmla="*/ 32 w 32"/>
                <a:gd name="T9" fmla="*/ 14 h 31"/>
                <a:gd name="T10" fmla="*/ 18 w 32"/>
                <a:gd name="T11" fmla="*/ 31 h 31"/>
                <a:gd name="T12" fmla="*/ 14 w 32"/>
                <a:gd name="T13" fmla="*/ 30 h 31"/>
                <a:gd name="T14" fmla="*/ 4 w 32"/>
                <a:gd name="T15" fmla="*/ 18 h 31"/>
                <a:gd name="T16" fmla="*/ 6 w 32"/>
                <a:gd name="T17" fmla="*/ 21 h 31"/>
                <a:gd name="T18" fmla="*/ 15 w 32"/>
                <a:gd name="T19" fmla="*/ 27 h 31"/>
                <a:gd name="T20" fmla="*/ 18 w 32"/>
                <a:gd name="T21" fmla="*/ 28 h 31"/>
                <a:gd name="T22" fmla="*/ 29 w 32"/>
                <a:gd name="T23" fmla="*/ 14 h 31"/>
                <a:gd name="T24" fmla="*/ 17 w 32"/>
                <a:gd name="T25" fmla="*/ 2 h 31"/>
                <a:gd name="T26" fmla="*/ 3 w 32"/>
                <a:gd name="T27" fmla="*/ 13 h 31"/>
                <a:gd name="T28" fmla="*/ 4 w 32"/>
                <a:gd name="T29" fmla="*/ 17 h 31"/>
                <a:gd name="T30" fmla="*/ 2 w 32"/>
                <a:gd name="T31" fmla="*/ 17 h 31"/>
                <a:gd name="T32" fmla="*/ 4 w 32"/>
                <a:gd name="T33" fmla="*/ 17 h 31"/>
                <a:gd name="T34" fmla="*/ 4 w 32"/>
                <a:gd name="T3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1">
                  <a:moveTo>
                    <a:pt x="14" y="30"/>
                  </a:moveTo>
                  <a:cubicBezTo>
                    <a:pt x="3" y="26"/>
                    <a:pt x="1" y="18"/>
                    <a:pt x="1" y="18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3"/>
                    <a:pt x="10" y="0"/>
                    <a:pt x="17" y="0"/>
                  </a:cubicBezTo>
                  <a:cubicBezTo>
                    <a:pt x="26" y="0"/>
                    <a:pt x="32" y="7"/>
                    <a:pt x="32" y="14"/>
                  </a:cubicBezTo>
                  <a:cubicBezTo>
                    <a:pt x="32" y="21"/>
                    <a:pt x="28" y="31"/>
                    <a:pt x="18" y="31"/>
                  </a:cubicBezTo>
                  <a:cubicBezTo>
                    <a:pt x="17" y="31"/>
                    <a:pt x="15" y="30"/>
                    <a:pt x="14" y="30"/>
                  </a:cubicBezTo>
                  <a:close/>
                  <a:moveTo>
                    <a:pt x="4" y="18"/>
                  </a:moveTo>
                  <a:cubicBezTo>
                    <a:pt x="4" y="19"/>
                    <a:pt x="5" y="20"/>
                    <a:pt x="6" y="21"/>
                  </a:cubicBezTo>
                  <a:cubicBezTo>
                    <a:pt x="7" y="23"/>
                    <a:pt x="10" y="25"/>
                    <a:pt x="15" y="27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25" y="28"/>
                    <a:pt x="29" y="20"/>
                    <a:pt x="29" y="14"/>
                  </a:cubicBezTo>
                  <a:cubicBezTo>
                    <a:pt x="29" y="8"/>
                    <a:pt x="25" y="3"/>
                    <a:pt x="17" y="2"/>
                  </a:cubicBezTo>
                  <a:cubicBezTo>
                    <a:pt x="10" y="3"/>
                    <a:pt x="3" y="6"/>
                    <a:pt x="3" y="13"/>
                  </a:cubicBezTo>
                  <a:cubicBezTo>
                    <a:pt x="3" y="14"/>
                    <a:pt x="3" y="15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4" name="组合 277"/>
          <p:cNvGrpSpPr/>
          <p:nvPr/>
        </p:nvGrpSpPr>
        <p:grpSpPr>
          <a:xfrm>
            <a:off x="2441518" y="516610"/>
            <a:ext cx="279400" cy="238125"/>
            <a:chOff x="2822575" y="6291263"/>
            <a:chExt cx="279400" cy="238125"/>
          </a:xfrm>
        </p:grpSpPr>
        <p:sp>
          <p:nvSpPr>
            <p:cNvPr id="1048707" name="Freeform 474"/>
            <p:cNvSpPr/>
            <p:nvPr/>
          </p:nvSpPr>
          <p:spPr bwMode="auto">
            <a:xfrm>
              <a:off x="2898775" y="6338888"/>
              <a:ext cx="203200" cy="190500"/>
            </a:xfrm>
            <a:custGeom>
              <a:avLst/>
              <a:gdLst>
                <a:gd name="T0" fmla="*/ 5 w 48"/>
                <a:gd name="T1" fmla="*/ 28 h 45"/>
                <a:gd name="T2" fmla="*/ 17 w 48"/>
                <a:gd name="T3" fmla="*/ 42 h 45"/>
                <a:gd name="T4" fmla="*/ 45 w 48"/>
                <a:gd name="T5" fmla="*/ 28 h 45"/>
                <a:gd name="T6" fmla="*/ 27 w 48"/>
                <a:gd name="T7" fmla="*/ 2 h 45"/>
                <a:gd name="T8" fmla="*/ 5 w 48"/>
                <a:gd name="T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5" y="28"/>
                  </a:moveTo>
                  <a:cubicBezTo>
                    <a:pt x="5" y="28"/>
                    <a:pt x="8" y="38"/>
                    <a:pt x="17" y="42"/>
                  </a:cubicBezTo>
                  <a:cubicBezTo>
                    <a:pt x="25" y="45"/>
                    <a:pt x="41" y="43"/>
                    <a:pt x="45" y="28"/>
                  </a:cubicBezTo>
                  <a:cubicBezTo>
                    <a:pt x="48" y="14"/>
                    <a:pt x="38" y="4"/>
                    <a:pt x="27" y="2"/>
                  </a:cubicBezTo>
                  <a:cubicBezTo>
                    <a:pt x="15" y="0"/>
                    <a:pt x="0" y="10"/>
                    <a:pt x="5" y="28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8" name="Freeform 478"/>
            <p:cNvSpPr/>
            <p:nvPr/>
          </p:nvSpPr>
          <p:spPr bwMode="auto">
            <a:xfrm>
              <a:off x="2949575" y="6389688"/>
              <a:ext cx="84138" cy="84138"/>
            </a:xfrm>
            <a:custGeom>
              <a:avLst/>
              <a:gdLst>
                <a:gd name="T0" fmla="*/ 5 w 20"/>
                <a:gd name="T1" fmla="*/ 6 h 20"/>
                <a:gd name="T2" fmla="*/ 6 w 20"/>
                <a:gd name="T3" fmla="*/ 16 h 20"/>
                <a:gd name="T4" fmla="*/ 18 w 20"/>
                <a:gd name="T5" fmla="*/ 10 h 20"/>
                <a:gd name="T6" fmla="*/ 5 w 20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5" y="6"/>
                  </a:moveTo>
                  <a:cubicBezTo>
                    <a:pt x="5" y="6"/>
                    <a:pt x="0" y="13"/>
                    <a:pt x="6" y="16"/>
                  </a:cubicBezTo>
                  <a:cubicBezTo>
                    <a:pt x="13" y="20"/>
                    <a:pt x="20" y="16"/>
                    <a:pt x="18" y="10"/>
                  </a:cubicBezTo>
                  <a:cubicBezTo>
                    <a:pt x="16" y="3"/>
                    <a:pt x="11" y="0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09" name="Freeform 479"/>
            <p:cNvSpPr/>
            <p:nvPr/>
          </p:nvSpPr>
          <p:spPr bwMode="auto">
            <a:xfrm>
              <a:off x="2822575" y="6291263"/>
              <a:ext cx="66675" cy="60325"/>
            </a:xfrm>
            <a:custGeom>
              <a:avLst/>
              <a:gdLst>
                <a:gd name="T0" fmla="*/ 8 w 16"/>
                <a:gd name="T1" fmla="*/ 2 h 14"/>
                <a:gd name="T2" fmla="*/ 8 w 16"/>
                <a:gd name="T3" fmla="*/ 12 h 14"/>
                <a:gd name="T4" fmla="*/ 16 w 16"/>
                <a:gd name="T5" fmla="*/ 5 h 14"/>
                <a:gd name="T6" fmla="*/ 8 w 16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8" y="2"/>
                  </a:moveTo>
                  <a:cubicBezTo>
                    <a:pt x="8" y="2"/>
                    <a:pt x="0" y="9"/>
                    <a:pt x="8" y="12"/>
                  </a:cubicBezTo>
                  <a:cubicBezTo>
                    <a:pt x="15" y="14"/>
                    <a:pt x="16" y="9"/>
                    <a:pt x="16" y="5"/>
                  </a:cubicBezTo>
                  <a:cubicBezTo>
                    <a:pt x="16" y="0"/>
                    <a:pt x="13" y="2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0" name="Freeform 485"/>
            <p:cNvSpPr>
              <a:spLocks noEditPoints="1"/>
            </p:cNvSpPr>
            <p:nvPr/>
          </p:nvSpPr>
          <p:spPr bwMode="auto">
            <a:xfrm>
              <a:off x="2952750" y="6392863"/>
              <a:ext cx="80963" cy="77788"/>
            </a:xfrm>
            <a:custGeom>
              <a:avLst/>
              <a:gdLst>
                <a:gd name="T0" fmla="*/ 5 w 19"/>
                <a:gd name="T1" fmla="*/ 17 h 18"/>
                <a:gd name="T2" fmla="*/ 0 w 19"/>
                <a:gd name="T3" fmla="*/ 10 h 18"/>
                <a:gd name="T4" fmla="*/ 3 w 19"/>
                <a:gd name="T5" fmla="*/ 5 h 18"/>
                <a:gd name="T6" fmla="*/ 4 w 19"/>
                <a:gd name="T7" fmla="*/ 5 h 18"/>
                <a:gd name="T8" fmla="*/ 3 w 19"/>
                <a:gd name="T9" fmla="*/ 4 h 18"/>
                <a:gd name="T10" fmla="*/ 10 w 19"/>
                <a:gd name="T11" fmla="*/ 0 h 18"/>
                <a:gd name="T12" fmla="*/ 18 w 19"/>
                <a:gd name="T13" fmla="*/ 8 h 18"/>
                <a:gd name="T14" fmla="*/ 19 w 19"/>
                <a:gd name="T15" fmla="*/ 11 h 18"/>
                <a:gd name="T16" fmla="*/ 10 w 19"/>
                <a:gd name="T17" fmla="*/ 18 h 18"/>
                <a:gd name="T18" fmla="*/ 5 w 19"/>
                <a:gd name="T19" fmla="*/ 17 h 18"/>
                <a:gd name="T20" fmla="*/ 3 w 19"/>
                <a:gd name="T21" fmla="*/ 10 h 18"/>
                <a:gd name="T22" fmla="*/ 6 w 19"/>
                <a:gd name="T23" fmla="*/ 14 h 18"/>
                <a:gd name="T24" fmla="*/ 10 w 19"/>
                <a:gd name="T25" fmla="*/ 15 h 18"/>
                <a:gd name="T26" fmla="*/ 16 w 19"/>
                <a:gd name="T27" fmla="*/ 11 h 18"/>
                <a:gd name="T28" fmla="*/ 15 w 19"/>
                <a:gd name="T29" fmla="*/ 9 h 18"/>
                <a:gd name="T30" fmla="*/ 10 w 19"/>
                <a:gd name="T31" fmla="*/ 3 h 18"/>
                <a:gd name="T32" fmla="*/ 5 w 19"/>
                <a:gd name="T33" fmla="*/ 6 h 18"/>
                <a:gd name="T34" fmla="*/ 3 w 19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8">
                  <a:moveTo>
                    <a:pt x="5" y="17"/>
                  </a:moveTo>
                  <a:cubicBezTo>
                    <a:pt x="2" y="15"/>
                    <a:pt x="0" y="13"/>
                    <a:pt x="0" y="10"/>
                  </a:cubicBezTo>
                  <a:cubicBezTo>
                    <a:pt x="0" y="7"/>
                    <a:pt x="2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8" y="0"/>
                    <a:pt x="10" y="0"/>
                  </a:cubicBezTo>
                  <a:cubicBezTo>
                    <a:pt x="15" y="0"/>
                    <a:pt x="17" y="4"/>
                    <a:pt x="18" y="8"/>
                  </a:cubicBezTo>
                  <a:cubicBezTo>
                    <a:pt x="18" y="9"/>
                    <a:pt x="19" y="10"/>
                    <a:pt x="19" y="11"/>
                  </a:cubicBezTo>
                  <a:cubicBezTo>
                    <a:pt x="19" y="15"/>
                    <a:pt x="15" y="18"/>
                    <a:pt x="10" y="18"/>
                  </a:cubicBezTo>
                  <a:cubicBezTo>
                    <a:pt x="9" y="18"/>
                    <a:pt x="7" y="18"/>
                    <a:pt x="5" y="17"/>
                  </a:cubicBezTo>
                  <a:close/>
                  <a:moveTo>
                    <a:pt x="3" y="10"/>
                  </a:moveTo>
                  <a:cubicBezTo>
                    <a:pt x="3" y="12"/>
                    <a:pt x="4" y="13"/>
                    <a:pt x="6" y="14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4" y="15"/>
                    <a:pt x="16" y="14"/>
                    <a:pt x="16" y="11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5"/>
                    <a:pt x="13" y="3"/>
                    <a:pt x="10" y="3"/>
                  </a:cubicBezTo>
                  <a:cubicBezTo>
                    <a:pt x="9" y="3"/>
                    <a:pt x="7" y="4"/>
                    <a:pt x="5" y="6"/>
                  </a:cubicBezTo>
                  <a:cubicBezTo>
                    <a:pt x="5" y="7"/>
                    <a:pt x="3" y="9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1" name="Freeform 486"/>
            <p:cNvSpPr>
              <a:spLocks noEditPoints="1"/>
            </p:cNvSpPr>
            <p:nvPr/>
          </p:nvSpPr>
          <p:spPr bwMode="auto">
            <a:xfrm>
              <a:off x="2911475" y="6338888"/>
              <a:ext cx="185738" cy="185738"/>
            </a:xfrm>
            <a:custGeom>
              <a:avLst/>
              <a:gdLst>
                <a:gd name="T0" fmla="*/ 22 w 44"/>
                <a:gd name="T1" fmla="*/ 44 h 44"/>
                <a:gd name="T2" fmla="*/ 13 w 44"/>
                <a:gd name="T3" fmla="*/ 43 h 44"/>
                <a:gd name="T4" fmla="*/ 1 w 44"/>
                <a:gd name="T5" fmla="*/ 29 h 44"/>
                <a:gd name="T6" fmla="*/ 2 w 44"/>
                <a:gd name="T7" fmla="*/ 28 h 44"/>
                <a:gd name="T8" fmla="*/ 1 w 44"/>
                <a:gd name="T9" fmla="*/ 29 h 44"/>
                <a:gd name="T10" fmla="*/ 0 w 44"/>
                <a:gd name="T11" fmla="*/ 21 h 44"/>
                <a:gd name="T12" fmla="*/ 21 w 44"/>
                <a:gd name="T13" fmla="*/ 0 h 44"/>
                <a:gd name="T14" fmla="*/ 24 w 44"/>
                <a:gd name="T15" fmla="*/ 1 h 44"/>
                <a:gd name="T16" fmla="*/ 44 w 44"/>
                <a:gd name="T17" fmla="*/ 23 h 44"/>
                <a:gd name="T18" fmla="*/ 43 w 44"/>
                <a:gd name="T19" fmla="*/ 29 h 44"/>
                <a:gd name="T20" fmla="*/ 22 w 44"/>
                <a:gd name="T21" fmla="*/ 44 h 44"/>
                <a:gd name="T22" fmla="*/ 6 w 44"/>
                <a:gd name="T23" fmla="*/ 33 h 44"/>
                <a:gd name="T24" fmla="*/ 14 w 44"/>
                <a:gd name="T25" fmla="*/ 40 h 44"/>
                <a:gd name="T26" fmla="*/ 22 w 44"/>
                <a:gd name="T27" fmla="*/ 42 h 44"/>
                <a:gd name="T28" fmla="*/ 40 w 44"/>
                <a:gd name="T29" fmla="*/ 28 h 44"/>
                <a:gd name="T30" fmla="*/ 41 w 44"/>
                <a:gd name="T31" fmla="*/ 23 h 44"/>
                <a:gd name="T32" fmla="*/ 23 w 44"/>
                <a:gd name="T33" fmla="*/ 3 h 44"/>
                <a:gd name="T34" fmla="*/ 21 w 44"/>
                <a:gd name="T35" fmla="*/ 3 h 44"/>
                <a:gd name="T36" fmla="*/ 3 w 44"/>
                <a:gd name="T37" fmla="*/ 21 h 44"/>
                <a:gd name="T38" fmla="*/ 4 w 44"/>
                <a:gd name="T39" fmla="*/ 28 h 44"/>
                <a:gd name="T40" fmla="*/ 6 w 44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9" y="44"/>
                    <a:pt x="16" y="44"/>
                    <a:pt x="13" y="43"/>
                  </a:cubicBezTo>
                  <a:cubicBezTo>
                    <a:pt x="4" y="39"/>
                    <a:pt x="1" y="29"/>
                    <a:pt x="1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22" y="0"/>
                    <a:pt x="23" y="0"/>
                    <a:pt x="24" y="1"/>
                  </a:cubicBezTo>
                  <a:cubicBezTo>
                    <a:pt x="34" y="2"/>
                    <a:pt x="44" y="10"/>
                    <a:pt x="44" y="23"/>
                  </a:cubicBezTo>
                  <a:cubicBezTo>
                    <a:pt x="44" y="25"/>
                    <a:pt x="44" y="27"/>
                    <a:pt x="43" y="29"/>
                  </a:cubicBezTo>
                  <a:cubicBezTo>
                    <a:pt x="41" y="40"/>
                    <a:pt x="30" y="44"/>
                    <a:pt x="22" y="44"/>
                  </a:cubicBezTo>
                  <a:close/>
                  <a:moveTo>
                    <a:pt x="6" y="33"/>
                  </a:moveTo>
                  <a:cubicBezTo>
                    <a:pt x="8" y="36"/>
                    <a:pt x="10" y="39"/>
                    <a:pt x="14" y="40"/>
                  </a:cubicBezTo>
                  <a:cubicBezTo>
                    <a:pt x="16" y="41"/>
                    <a:pt x="19" y="42"/>
                    <a:pt x="22" y="42"/>
                  </a:cubicBezTo>
                  <a:cubicBezTo>
                    <a:pt x="30" y="42"/>
                    <a:pt x="38" y="38"/>
                    <a:pt x="40" y="28"/>
                  </a:cubicBezTo>
                  <a:cubicBezTo>
                    <a:pt x="41" y="26"/>
                    <a:pt x="41" y="24"/>
                    <a:pt x="41" y="23"/>
                  </a:cubicBezTo>
                  <a:cubicBezTo>
                    <a:pt x="41" y="12"/>
                    <a:pt x="33" y="5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12" y="3"/>
                    <a:pt x="3" y="10"/>
                    <a:pt x="3" y="21"/>
                  </a:cubicBezTo>
                  <a:cubicBezTo>
                    <a:pt x="3" y="23"/>
                    <a:pt x="3" y="26"/>
                    <a:pt x="4" y="28"/>
                  </a:cubicBezTo>
                  <a:cubicBezTo>
                    <a:pt x="4" y="28"/>
                    <a:pt x="4" y="30"/>
                    <a:pt x="6" y="3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2" name="Freeform 487"/>
            <p:cNvSpPr>
              <a:spLocks noEditPoints="1"/>
            </p:cNvSpPr>
            <p:nvPr/>
          </p:nvSpPr>
          <p:spPr bwMode="auto">
            <a:xfrm>
              <a:off x="2835275" y="6291263"/>
              <a:ext cx="63500" cy="60325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4 w 15"/>
                <a:gd name="T5" fmla="*/ 1 h 14"/>
                <a:gd name="T6" fmla="*/ 4 w 15"/>
                <a:gd name="T7" fmla="*/ 0 h 14"/>
                <a:gd name="T8" fmla="*/ 5 w 15"/>
                <a:gd name="T9" fmla="*/ 0 h 14"/>
                <a:gd name="T10" fmla="*/ 10 w 15"/>
                <a:gd name="T11" fmla="*/ 0 h 14"/>
                <a:gd name="T12" fmla="*/ 13 w 15"/>
                <a:gd name="T13" fmla="*/ 1 h 14"/>
                <a:gd name="T14" fmla="*/ 15 w 15"/>
                <a:gd name="T15" fmla="*/ 5 h 14"/>
                <a:gd name="T16" fmla="*/ 8 w 15"/>
                <a:gd name="T17" fmla="*/ 14 h 14"/>
                <a:gd name="T18" fmla="*/ 4 w 15"/>
                <a:gd name="T19" fmla="*/ 13 h 14"/>
                <a:gd name="T20" fmla="*/ 3 w 15"/>
                <a:gd name="T21" fmla="*/ 8 h 14"/>
                <a:gd name="T22" fmla="*/ 5 w 15"/>
                <a:gd name="T23" fmla="*/ 10 h 14"/>
                <a:gd name="T24" fmla="*/ 8 w 15"/>
                <a:gd name="T25" fmla="*/ 11 h 14"/>
                <a:gd name="T26" fmla="*/ 11 w 15"/>
                <a:gd name="T27" fmla="*/ 9 h 14"/>
                <a:gd name="T28" fmla="*/ 12 w 15"/>
                <a:gd name="T29" fmla="*/ 5 h 14"/>
                <a:gd name="T30" fmla="*/ 10 w 15"/>
                <a:gd name="T31" fmla="*/ 3 h 14"/>
                <a:gd name="T32" fmla="*/ 5 w 15"/>
                <a:gd name="T33" fmla="*/ 3 h 14"/>
                <a:gd name="T34" fmla="*/ 3 w 15"/>
                <a:gd name="T35" fmla="*/ 8 h 14"/>
                <a:gd name="T36" fmla="*/ 5 w 15"/>
                <a:gd name="T37" fmla="*/ 3 h 14"/>
                <a:gd name="T38" fmla="*/ 5 w 15"/>
                <a:gd name="T39" fmla="*/ 2 h 14"/>
                <a:gd name="T40" fmla="*/ 5 w 15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4" y="14"/>
                    <a:pt x="8" y="14"/>
                  </a:cubicBezTo>
                  <a:cubicBezTo>
                    <a:pt x="7" y="14"/>
                    <a:pt x="5" y="14"/>
                    <a:pt x="4" y="13"/>
                  </a:cubicBezTo>
                  <a:close/>
                  <a:moveTo>
                    <a:pt x="3" y="8"/>
                  </a:moveTo>
                  <a:cubicBezTo>
                    <a:pt x="3" y="9"/>
                    <a:pt x="3" y="9"/>
                    <a:pt x="5" y="10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1" y="8"/>
                    <a:pt x="12" y="6"/>
                    <a:pt x="12" y="5"/>
                  </a:cubicBezTo>
                  <a:cubicBezTo>
                    <a:pt x="11" y="2"/>
                    <a:pt x="12" y="3"/>
                    <a:pt x="10" y="3"/>
                  </a:cubicBezTo>
                  <a:cubicBezTo>
                    <a:pt x="9" y="3"/>
                    <a:pt x="7" y="3"/>
                    <a:pt x="5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5" name="组合 284"/>
          <p:cNvGrpSpPr/>
          <p:nvPr/>
        </p:nvGrpSpPr>
        <p:grpSpPr>
          <a:xfrm>
            <a:off x="3402013" y="541216"/>
            <a:ext cx="630239" cy="471488"/>
            <a:chOff x="-20638" y="5794375"/>
            <a:chExt cx="630239" cy="471488"/>
          </a:xfrm>
        </p:grpSpPr>
        <p:sp>
          <p:nvSpPr>
            <p:cNvPr id="1048713" name="Freeform 475"/>
            <p:cNvSpPr/>
            <p:nvPr/>
          </p:nvSpPr>
          <p:spPr bwMode="auto">
            <a:xfrm>
              <a:off x="139700" y="5794375"/>
              <a:ext cx="279400" cy="306388"/>
            </a:xfrm>
            <a:custGeom>
              <a:avLst/>
              <a:gdLst>
                <a:gd name="T0" fmla="*/ 1 w 66"/>
                <a:gd name="T1" fmla="*/ 37 h 72"/>
                <a:gd name="T2" fmla="*/ 23 w 66"/>
                <a:gd name="T3" fmla="*/ 65 h 72"/>
                <a:gd name="T4" fmla="*/ 61 w 66"/>
                <a:gd name="T5" fmla="*/ 46 h 72"/>
                <a:gd name="T6" fmla="*/ 23 w 66"/>
                <a:gd name="T7" fmla="*/ 5 h 72"/>
                <a:gd name="T8" fmla="*/ 1 w 66"/>
                <a:gd name="T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2">
                  <a:moveTo>
                    <a:pt x="1" y="37"/>
                  </a:moveTo>
                  <a:cubicBezTo>
                    <a:pt x="1" y="37"/>
                    <a:pt x="0" y="58"/>
                    <a:pt x="23" y="65"/>
                  </a:cubicBezTo>
                  <a:cubicBezTo>
                    <a:pt x="45" y="72"/>
                    <a:pt x="57" y="60"/>
                    <a:pt x="61" y="46"/>
                  </a:cubicBezTo>
                  <a:cubicBezTo>
                    <a:pt x="66" y="27"/>
                    <a:pt x="50" y="0"/>
                    <a:pt x="23" y="5"/>
                  </a:cubicBezTo>
                  <a:cubicBezTo>
                    <a:pt x="23" y="5"/>
                    <a:pt x="0" y="10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4" name="Freeform 476"/>
            <p:cNvSpPr/>
            <p:nvPr/>
          </p:nvSpPr>
          <p:spPr bwMode="auto">
            <a:xfrm>
              <a:off x="198438" y="5888038"/>
              <a:ext cx="136525" cy="131763"/>
            </a:xfrm>
            <a:custGeom>
              <a:avLst/>
              <a:gdLst>
                <a:gd name="T0" fmla="*/ 4 w 32"/>
                <a:gd name="T1" fmla="*/ 16 h 31"/>
                <a:gd name="T2" fmla="*/ 16 w 32"/>
                <a:gd name="T3" fmla="*/ 27 h 31"/>
                <a:gd name="T4" fmla="*/ 32 w 32"/>
                <a:gd name="T5" fmla="*/ 13 h 31"/>
                <a:gd name="T6" fmla="*/ 19 w 32"/>
                <a:gd name="T7" fmla="*/ 0 h 31"/>
                <a:gd name="T8" fmla="*/ 4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4" y="16"/>
                  </a:moveTo>
                  <a:cubicBezTo>
                    <a:pt x="4" y="16"/>
                    <a:pt x="5" y="24"/>
                    <a:pt x="16" y="27"/>
                  </a:cubicBezTo>
                  <a:cubicBezTo>
                    <a:pt x="27" y="31"/>
                    <a:pt x="32" y="20"/>
                    <a:pt x="32" y="13"/>
                  </a:cubicBezTo>
                  <a:cubicBezTo>
                    <a:pt x="32" y="6"/>
                    <a:pt x="27" y="0"/>
                    <a:pt x="19" y="0"/>
                  </a:cubicBezTo>
                  <a:cubicBezTo>
                    <a:pt x="10" y="0"/>
                    <a:pt x="0" y="5"/>
                    <a:pt x="4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5" name="Freeform 480"/>
            <p:cNvSpPr/>
            <p:nvPr/>
          </p:nvSpPr>
          <p:spPr bwMode="auto">
            <a:xfrm>
              <a:off x="-20638" y="6015038"/>
              <a:ext cx="117475" cy="128588"/>
            </a:xfrm>
            <a:custGeom>
              <a:avLst/>
              <a:gdLst>
                <a:gd name="T0" fmla="*/ 9 w 28"/>
                <a:gd name="T1" fmla="*/ 7 h 30"/>
                <a:gd name="T2" fmla="*/ 9 w 28"/>
                <a:gd name="T3" fmla="*/ 25 h 30"/>
                <a:gd name="T4" fmla="*/ 28 w 28"/>
                <a:gd name="T5" fmla="*/ 17 h 30"/>
                <a:gd name="T6" fmla="*/ 9 w 28"/>
                <a:gd name="T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0">
                  <a:moveTo>
                    <a:pt x="9" y="7"/>
                  </a:moveTo>
                  <a:cubicBezTo>
                    <a:pt x="9" y="7"/>
                    <a:pt x="0" y="20"/>
                    <a:pt x="9" y="25"/>
                  </a:cubicBezTo>
                  <a:cubicBezTo>
                    <a:pt x="17" y="30"/>
                    <a:pt x="28" y="27"/>
                    <a:pt x="28" y="17"/>
                  </a:cubicBezTo>
                  <a:cubicBezTo>
                    <a:pt x="28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6" name="Freeform 481"/>
            <p:cNvSpPr/>
            <p:nvPr/>
          </p:nvSpPr>
          <p:spPr bwMode="auto">
            <a:xfrm>
              <a:off x="517525" y="6176963"/>
              <a:ext cx="84138" cy="88900"/>
            </a:xfrm>
            <a:custGeom>
              <a:avLst/>
              <a:gdLst>
                <a:gd name="T0" fmla="*/ 6 w 20"/>
                <a:gd name="T1" fmla="*/ 5 h 21"/>
                <a:gd name="T2" fmla="*/ 6 w 20"/>
                <a:gd name="T3" fmla="*/ 18 h 21"/>
                <a:gd name="T4" fmla="*/ 20 w 20"/>
                <a:gd name="T5" fmla="*/ 12 h 21"/>
                <a:gd name="T6" fmla="*/ 6 w 20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6" y="5"/>
                  </a:moveTo>
                  <a:cubicBezTo>
                    <a:pt x="6" y="5"/>
                    <a:pt x="0" y="14"/>
                    <a:pt x="6" y="18"/>
                  </a:cubicBezTo>
                  <a:cubicBezTo>
                    <a:pt x="13" y="21"/>
                    <a:pt x="20" y="19"/>
                    <a:pt x="20" y="12"/>
                  </a:cubicBezTo>
                  <a:cubicBezTo>
                    <a:pt x="20" y="5"/>
                    <a:pt x="14" y="0"/>
                    <a:pt x="6" y="5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7" name="Freeform 482"/>
            <p:cNvSpPr/>
            <p:nvPr/>
          </p:nvSpPr>
          <p:spPr bwMode="auto">
            <a:xfrm>
              <a:off x="246063" y="5895975"/>
              <a:ext cx="63500" cy="80963"/>
            </a:xfrm>
            <a:custGeom>
              <a:avLst/>
              <a:gdLst>
                <a:gd name="T0" fmla="*/ 2 w 15"/>
                <a:gd name="T1" fmla="*/ 8 h 19"/>
                <a:gd name="T2" fmla="*/ 4 w 15"/>
                <a:gd name="T3" fmla="*/ 16 h 19"/>
                <a:gd name="T4" fmla="*/ 14 w 15"/>
                <a:gd name="T5" fmla="*/ 10 h 19"/>
                <a:gd name="T6" fmla="*/ 2 w 15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2" y="8"/>
                  </a:moveTo>
                  <a:cubicBezTo>
                    <a:pt x="2" y="8"/>
                    <a:pt x="0" y="13"/>
                    <a:pt x="4" y="16"/>
                  </a:cubicBezTo>
                  <a:cubicBezTo>
                    <a:pt x="8" y="19"/>
                    <a:pt x="15" y="14"/>
                    <a:pt x="14" y="10"/>
                  </a:cubicBezTo>
                  <a:cubicBezTo>
                    <a:pt x="13" y="7"/>
                    <a:pt x="8" y="0"/>
                    <a:pt x="2" y="8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8" name="Freeform 488"/>
            <p:cNvSpPr>
              <a:spLocks noEditPoints="1"/>
            </p:cNvSpPr>
            <p:nvPr/>
          </p:nvSpPr>
          <p:spPr bwMode="auto">
            <a:xfrm>
              <a:off x="-7938" y="6027738"/>
              <a:ext cx="114300" cy="111125"/>
            </a:xfrm>
            <a:custGeom>
              <a:avLst/>
              <a:gdLst>
                <a:gd name="T0" fmla="*/ 5 w 27"/>
                <a:gd name="T1" fmla="*/ 23 h 26"/>
                <a:gd name="T2" fmla="*/ 1 w 27"/>
                <a:gd name="T3" fmla="*/ 15 h 26"/>
                <a:gd name="T4" fmla="*/ 5 w 27"/>
                <a:gd name="T5" fmla="*/ 3 h 26"/>
                <a:gd name="T6" fmla="*/ 5 w 27"/>
                <a:gd name="T7" fmla="*/ 3 h 26"/>
                <a:gd name="T8" fmla="*/ 5 w 27"/>
                <a:gd name="T9" fmla="*/ 3 h 26"/>
                <a:gd name="T10" fmla="*/ 14 w 27"/>
                <a:gd name="T11" fmla="*/ 0 h 26"/>
                <a:gd name="T12" fmla="*/ 27 w 27"/>
                <a:gd name="T13" fmla="*/ 14 h 26"/>
                <a:gd name="T14" fmla="*/ 23 w 27"/>
                <a:gd name="T15" fmla="*/ 23 h 26"/>
                <a:gd name="T16" fmla="*/ 15 w 27"/>
                <a:gd name="T17" fmla="*/ 26 h 26"/>
                <a:gd name="T18" fmla="*/ 5 w 27"/>
                <a:gd name="T19" fmla="*/ 23 h 26"/>
                <a:gd name="T20" fmla="*/ 3 w 27"/>
                <a:gd name="T21" fmla="*/ 15 h 26"/>
                <a:gd name="T22" fmla="*/ 7 w 27"/>
                <a:gd name="T23" fmla="*/ 20 h 26"/>
                <a:gd name="T24" fmla="*/ 15 w 27"/>
                <a:gd name="T25" fmla="*/ 23 h 26"/>
                <a:gd name="T26" fmla="*/ 24 w 27"/>
                <a:gd name="T27" fmla="*/ 14 h 26"/>
                <a:gd name="T28" fmla="*/ 14 w 27"/>
                <a:gd name="T29" fmla="*/ 3 h 26"/>
                <a:gd name="T30" fmla="*/ 7 w 27"/>
                <a:gd name="T31" fmla="*/ 5 h 26"/>
                <a:gd name="T32" fmla="*/ 3 w 27"/>
                <a:gd name="T3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5" y="23"/>
                  </a:moveTo>
                  <a:cubicBezTo>
                    <a:pt x="2" y="21"/>
                    <a:pt x="0" y="18"/>
                    <a:pt x="1" y="15"/>
                  </a:cubicBezTo>
                  <a:cubicBezTo>
                    <a:pt x="1" y="9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22" y="0"/>
                    <a:pt x="27" y="7"/>
                    <a:pt x="27" y="14"/>
                  </a:cubicBezTo>
                  <a:cubicBezTo>
                    <a:pt x="27" y="18"/>
                    <a:pt x="25" y="21"/>
                    <a:pt x="23" y="23"/>
                  </a:cubicBezTo>
                  <a:cubicBezTo>
                    <a:pt x="21" y="25"/>
                    <a:pt x="18" y="26"/>
                    <a:pt x="15" y="26"/>
                  </a:cubicBezTo>
                  <a:cubicBezTo>
                    <a:pt x="12" y="26"/>
                    <a:pt x="8" y="25"/>
                    <a:pt x="5" y="23"/>
                  </a:cubicBezTo>
                  <a:close/>
                  <a:moveTo>
                    <a:pt x="3" y="15"/>
                  </a:moveTo>
                  <a:cubicBezTo>
                    <a:pt x="3" y="17"/>
                    <a:pt x="4" y="19"/>
                    <a:pt x="7" y="20"/>
                  </a:cubicBezTo>
                  <a:cubicBezTo>
                    <a:pt x="9" y="22"/>
                    <a:pt x="12" y="23"/>
                    <a:pt x="15" y="23"/>
                  </a:cubicBezTo>
                  <a:cubicBezTo>
                    <a:pt x="20" y="23"/>
                    <a:pt x="24" y="20"/>
                    <a:pt x="24" y="14"/>
                  </a:cubicBezTo>
                  <a:cubicBezTo>
                    <a:pt x="24" y="8"/>
                    <a:pt x="20" y="3"/>
                    <a:pt x="14" y="3"/>
                  </a:cubicBezTo>
                  <a:cubicBezTo>
                    <a:pt x="12" y="3"/>
                    <a:pt x="10" y="3"/>
                    <a:pt x="7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19" name="Freeform 489"/>
            <p:cNvSpPr>
              <a:spLocks noEditPoints="1"/>
            </p:cNvSpPr>
            <p:nvPr/>
          </p:nvSpPr>
          <p:spPr bwMode="auto">
            <a:xfrm>
              <a:off x="525463" y="6184900"/>
              <a:ext cx="84138" cy="80963"/>
            </a:xfrm>
            <a:custGeom>
              <a:avLst/>
              <a:gdLst>
                <a:gd name="T0" fmla="*/ 4 w 20"/>
                <a:gd name="T1" fmla="*/ 17 h 19"/>
                <a:gd name="T2" fmla="*/ 0 w 20"/>
                <a:gd name="T3" fmla="*/ 11 h 19"/>
                <a:gd name="T4" fmla="*/ 3 w 20"/>
                <a:gd name="T5" fmla="*/ 2 h 19"/>
                <a:gd name="T6" fmla="*/ 3 w 20"/>
                <a:gd name="T7" fmla="*/ 2 h 19"/>
                <a:gd name="T8" fmla="*/ 4 w 20"/>
                <a:gd name="T9" fmla="*/ 2 h 19"/>
                <a:gd name="T10" fmla="*/ 10 w 20"/>
                <a:gd name="T11" fmla="*/ 0 h 19"/>
                <a:gd name="T12" fmla="*/ 20 w 20"/>
                <a:gd name="T13" fmla="*/ 10 h 19"/>
                <a:gd name="T14" fmla="*/ 11 w 20"/>
                <a:gd name="T15" fmla="*/ 19 h 19"/>
                <a:gd name="T16" fmla="*/ 4 w 20"/>
                <a:gd name="T17" fmla="*/ 17 h 19"/>
                <a:gd name="T18" fmla="*/ 3 w 20"/>
                <a:gd name="T19" fmla="*/ 11 h 19"/>
                <a:gd name="T20" fmla="*/ 5 w 20"/>
                <a:gd name="T21" fmla="*/ 14 h 19"/>
                <a:gd name="T22" fmla="*/ 11 w 20"/>
                <a:gd name="T23" fmla="*/ 16 h 19"/>
                <a:gd name="T24" fmla="*/ 17 w 20"/>
                <a:gd name="T25" fmla="*/ 10 h 19"/>
                <a:gd name="T26" fmla="*/ 10 w 20"/>
                <a:gd name="T27" fmla="*/ 2 h 19"/>
                <a:gd name="T28" fmla="*/ 5 w 20"/>
                <a:gd name="T29" fmla="*/ 4 h 19"/>
                <a:gd name="T30" fmla="*/ 3 w 20"/>
                <a:gd name="T3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4" y="17"/>
                  </a:moveTo>
                  <a:cubicBezTo>
                    <a:pt x="1" y="15"/>
                    <a:pt x="0" y="13"/>
                    <a:pt x="0" y="11"/>
                  </a:cubicBezTo>
                  <a:cubicBezTo>
                    <a:pt x="0" y="6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19"/>
                    <a:pt x="11" y="19"/>
                  </a:cubicBezTo>
                  <a:cubicBezTo>
                    <a:pt x="8" y="19"/>
                    <a:pt x="6" y="18"/>
                    <a:pt x="4" y="17"/>
                  </a:cubicBezTo>
                  <a:close/>
                  <a:moveTo>
                    <a:pt x="3" y="11"/>
                  </a:moveTo>
                  <a:cubicBezTo>
                    <a:pt x="3" y="12"/>
                    <a:pt x="3" y="13"/>
                    <a:pt x="5" y="14"/>
                  </a:cubicBezTo>
                  <a:cubicBezTo>
                    <a:pt x="7" y="15"/>
                    <a:pt x="9" y="16"/>
                    <a:pt x="11" y="16"/>
                  </a:cubicBezTo>
                  <a:cubicBezTo>
                    <a:pt x="14" y="16"/>
                    <a:pt x="17" y="14"/>
                    <a:pt x="17" y="10"/>
                  </a:cubicBezTo>
                  <a:cubicBezTo>
                    <a:pt x="17" y="6"/>
                    <a:pt x="14" y="2"/>
                    <a:pt x="10" y="2"/>
                  </a:cubicBezTo>
                  <a:cubicBezTo>
                    <a:pt x="9" y="2"/>
                    <a:pt x="7" y="3"/>
                    <a:pt x="5" y="4"/>
                  </a:cubicBezTo>
                  <a:cubicBezTo>
                    <a:pt x="5" y="5"/>
                    <a:pt x="3" y="8"/>
                    <a:pt x="3" y="11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0" name="Freeform 490"/>
            <p:cNvSpPr>
              <a:spLocks noEditPoints="1"/>
            </p:cNvSpPr>
            <p:nvPr/>
          </p:nvSpPr>
          <p:spPr bwMode="auto">
            <a:xfrm>
              <a:off x="246063" y="5908675"/>
              <a:ext cx="63500" cy="65088"/>
            </a:xfrm>
            <a:custGeom>
              <a:avLst/>
              <a:gdLst>
                <a:gd name="T0" fmla="*/ 3 w 15"/>
                <a:gd name="T1" fmla="*/ 14 h 15"/>
                <a:gd name="T2" fmla="*/ 0 w 15"/>
                <a:gd name="T3" fmla="*/ 8 h 15"/>
                <a:gd name="T4" fmla="*/ 1 w 15"/>
                <a:gd name="T5" fmla="*/ 5 h 15"/>
                <a:gd name="T6" fmla="*/ 2 w 15"/>
                <a:gd name="T7" fmla="*/ 5 h 15"/>
                <a:gd name="T8" fmla="*/ 1 w 15"/>
                <a:gd name="T9" fmla="*/ 4 h 15"/>
                <a:gd name="T10" fmla="*/ 8 w 15"/>
                <a:gd name="T11" fmla="*/ 0 h 15"/>
                <a:gd name="T12" fmla="*/ 15 w 15"/>
                <a:gd name="T13" fmla="*/ 7 h 15"/>
                <a:gd name="T14" fmla="*/ 15 w 15"/>
                <a:gd name="T15" fmla="*/ 8 h 15"/>
                <a:gd name="T16" fmla="*/ 7 w 15"/>
                <a:gd name="T17" fmla="*/ 15 h 15"/>
                <a:gd name="T18" fmla="*/ 7 w 15"/>
                <a:gd name="T19" fmla="*/ 15 h 15"/>
                <a:gd name="T20" fmla="*/ 3 w 15"/>
                <a:gd name="T21" fmla="*/ 14 h 15"/>
                <a:gd name="T22" fmla="*/ 3 w 15"/>
                <a:gd name="T23" fmla="*/ 8 h 15"/>
                <a:gd name="T24" fmla="*/ 5 w 15"/>
                <a:gd name="T25" fmla="*/ 12 h 15"/>
                <a:gd name="T26" fmla="*/ 7 w 15"/>
                <a:gd name="T27" fmla="*/ 12 h 15"/>
                <a:gd name="T28" fmla="*/ 11 w 15"/>
                <a:gd name="T29" fmla="*/ 11 h 15"/>
                <a:gd name="T30" fmla="*/ 12 w 15"/>
                <a:gd name="T31" fmla="*/ 8 h 15"/>
                <a:gd name="T32" fmla="*/ 12 w 15"/>
                <a:gd name="T33" fmla="*/ 8 h 15"/>
                <a:gd name="T34" fmla="*/ 8 w 15"/>
                <a:gd name="T35" fmla="*/ 3 h 15"/>
                <a:gd name="T36" fmla="*/ 3 w 15"/>
                <a:gd name="T37" fmla="*/ 6 h 15"/>
                <a:gd name="T38" fmla="*/ 3 w 15"/>
                <a:gd name="T3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5">
                  <a:moveTo>
                    <a:pt x="3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2" y="0"/>
                    <a:pt x="14" y="5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4" y="15"/>
                    <a:pt x="3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8" y="12"/>
                    <a:pt x="10" y="12"/>
                    <a:pt x="11" y="11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0" y="2"/>
                    <a:pt x="8" y="3"/>
                  </a:cubicBezTo>
                  <a:cubicBezTo>
                    <a:pt x="7" y="3"/>
                    <a:pt x="5" y="3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1" name="Freeform 491"/>
            <p:cNvSpPr>
              <a:spLocks noEditPoints="1"/>
            </p:cNvSpPr>
            <p:nvPr/>
          </p:nvSpPr>
          <p:spPr bwMode="auto">
            <a:xfrm>
              <a:off x="139700" y="5807075"/>
              <a:ext cx="266700" cy="276225"/>
            </a:xfrm>
            <a:custGeom>
              <a:avLst/>
              <a:gdLst>
                <a:gd name="T0" fmla="*/ 35 w 63"/>
                <a:gd name="T1" fmla="*/ 65 h 65"/>
                <a:gd name="T2" fmla="*/ 22 w 63"/>
                <a:gd name="T3" fmla="*/ 63 h 65"/>
                <a:gd name="T4" fmla="*/ 0 w 63"/>
                <a:gd name="T5" fmla="*/ 34 h 65"/>
                <a:gd name="T6" fmla="*/ 0 w 63"/>
                <a:gd name="T7" fmla="*/ 34 h 65"/>
                <a:gd name="T8" fmla="*/ 0 w 63"/>
                <a:gd name="T9" fmla="*/ 32 h 65"/>
                <a:gd name="T10" fmla="*/ 23 w 63"/>
                <a:gd name="T11" fmla="*/ 0 h 65"/>
                <a:gd name="T12" fmla="*/ 30 w 63"/>
                <a:gd name="T13" fmla="*/ 0 h 65"/>
                <a:gd name="T14" fmla="*/ 63 w 63"/>
                <a:gd name="T15" fmla="*/ 35 h 65"/>
                <a:gd name="T16" fmla="*/ 62 w 63"/>
                <a:gd name="T17" fmla="*/ 43 h 65"/>
                <a:gd name="T18" fmla="*/ 36 w 63"/>
                <a:gd name="T19" fmla="*/ 65 h 65"/>
                <a:gd name="T20" fmla="*/ 35 w 63"/>
                <a:gd name="T21" fmla="*/ 65 h 65"/>
                <a:gd name="T22" fmla="*/ 3 w 63"/>
                <a:gd name="T23" fmla="*/ 34 h 65"/>
                <a:gd name="T24" fmla="*/ 3 w 63"/>
                <a:gd name="T25" fmla="*/ 34 h 65"/>
                <a:gd name="T26" fmla="*/ 23 w 63"/>
                <a:gd name="T27" fmla="*/ 60 h 65"/>
                <a:gd name="T28" fmla="*/ 35 w 63"/>
                <a:gd name="T29" fmla="*/ 62 h 65"/>
                <a:gd name="T30" fmla="*/ 59 w 63"/>
                <a:gd name="T31" fmla="*/ 42 h 65"/>
                <a:gd name="T32" fmla="*/ 60 w 63"/>
                <a:gd name="T33" fmla="*/ 35 h 65"/>
                <a:gd name="T34" fmla="*/ 30 w 63"/>
                <a:gd name="T35" fmla="*/ 3 h 65"/>
                <a:gd name="T36" fmla="*/ 23 w 63"/>
                <a:gd name="T37" fmla="*/ 3 h 65"/>
                <a:gd name="T38" fmla="*/ 13 w 63"/>
                <a:gd name="T39" fmla="*/ 9 h 65"/>
                <a:gd name="T40" fmla="*/ 3 w 63"/>
                <a:gd name="T41" fmla="*/ 32 h 65"/>
                <a:gd name="T42" fmla="*/ 3 w 63"/>
                <a:gd name="T43" fmla="*/ 34 h 65"/>
                <a:gd name="T44" fmla="*/ 1 w 63"/>
                <a:gd name="T45" fmla="*/ 34 h 65"/>
                <a:gd name="T46" fmla="*/ 3 w 63"/>
                <a:gd name="T47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65">
                  <a:moveTo>
                    <a:pt x="35" y="65"/>
                  </a:moveTo>
                  <a:cubicBezTo>
                    <a:pt x="32" y="65"/>
                    <a:pt x="27" y="65"/>
                    <a:pt x="22" y="63"/>
                  </a:cubicBezTo>
                  <a:cubicBezTo>
                    <a:pt x="1" y="56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6"/>
                    <a:pt x="23" y="0"/>
                    <a:pt x="23" y="0"/>
                  </a:cubicBezTo>
                  <a:cubicBezTo>
                    <a:pt x="25" y="0"/>
                    <a:pt x="27" y="0"/>
                    <a:pt x="30" y="0"/>
                  </a:cubicBezTo>
                  <a:cubicBezTo>
                    <a:pt x="51" y="0"/>
                    <a:pt x="63" y="19"/>
                    <a:pt x="63" y="35"/>
                  </a:cubicBezTo>
                  <a:cubicBezTo>
                    <a:pt x="63" y="38"/>
                    <a:pt x="63" y="41"/>
                    <a:pt x="62" y="43"/>
                  </a:cubicBezTo>
                  <a:cubicBezTo>
                    <a:pt x="59" y="55"/>
                    <a:pt x="51" y="65"/>
                    <a:pt x="36" y="65"/>
                  </a:cubicBezTo>
                  <a:lnTo>
                    <a:pt x="35" y="65"/>
                  </a:ln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3" y="54"/>
                    <a:pt x="23" y="60"/>
                  </a:cubicBezTo>
                  <a:cubicBezTo>
                    <a:pt x="28" y="62"/>
                    <a:pt x="32" y="62"/>
                    <a:pt x="35" y="62"/>
                  </a:cubicBezTo>
                  <a:cubicBezTo>
                    <a:pt x="49" y="62"/>
                    <a:pt x="56" y="53"/>
                    <a:pt x="59" y="42"/>
                  </a:cubicBezTo>
                  <a:cubicBezTo>
                    <a:pt x="60" y="40"/>
                    <a:pt x="60" y="38"/>
                    <a:pt x="60" y="35"/>
                  </a:cubicBezTo>
                  <a:cubicBezTo>
                    <a:pt x="60" y="20"/>
                    <a:pt x="49" y="3"/>
                    <a:pt x="30" y="3"/>
                  </a:cubicBezTo>
                  <a:cubicBezTo>
                    <a:pt x="28" y="3"/>
                    <a:pt x="26" y="3"/>
                    <a:pt x="23" y="3"/>
                  </a:cubicBezTo>
                  <a:cubicBezTo>
                    <a:pt x="23" y="3"/>
                    <a:pt x="18" y="4"/>
                    <a:pt x="13" y="9"/>
                  </a:cubicBezTo>
                  <a:cubicBezTo>
                    <a:pt x="8" y="13"/>
                    <a:pt x="3" y="20"/>
                    <a:pt x="3" y="32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1" y="34"/>
                    <a:pt x="1" y="34"/>
                    <a:pt x="1" y="34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2" name="Freeform 492"/>
            <p:cNvSpPr>
              <a:spLocks noEditPoints="1"/>
            </p:cNvSpPr>
            <p:nvPr/>
          </p:nvSpPr>
          <p:spPr bwMode="auto">
            <a:xfrm>
              <a:off x="207963" y="5880100"/>
              <a:ext cx="134938" cy="134938"/>
            </a:xfrm>
            <a:custGeom>
              <a:avLst/>
              <a:gdLst>
                <a:gd name="T0" fmla="*/ 14 w 32"/>
                <a:gd name="T1" fmla="*/ 31 h 32"/>
                <a:gd name="T2" fmla="*/ 1 w 32"/>
                <a:gd name="T3" fmla="*/ 18 h 32"/>
                <a:gd name="T4" fmla="*/ 0 w 32"/>
                <a:gd name="T5" fmla="*/ 14 h 32"/>
                <a:gd name="T6" fmla="*/ 17 w 32"/>
                <a:gd name="T7" fmla="*/ 0 h 32"/>
                <a:gd name="T8" fmla="*/ 32 w 32"/>
                <a:gd name="T9" fmla="*/ 15 h 32"/>
                <a:gd name="T10" fmla="*/ 18 w 32"/>
                <a:gd name="T11" fmla="*/ 32 h 32"/>
                <a:gd name="T12" fmla="*/ 14 w 32"/>
                <a:gd name="T13" fmla="*/ 31 h 32"/>
                <a:gd name="T14" fmla="*/ 4 w 32"/>
                <a:gd name="T15" fmla="*/ 19 h 32"/>
                <a:gd name="T16" fmla="*/ 5 w 32"/>
                <a:gd name="T17" fmla="*/ 22 h 32"/>
                <a:gd name="T18" fmla="*/ 14 w 32"/>
                <a:gd name="T19" fmla="*/ 28 h 32"/>
                <a:gd name="T20" fmla="*/ 18 w 32"/>
                <a:gd name="T21" fmla="*/ 29 h 32"/>
                <a:gd name="T22" fmla="*/ 29 w 32"/>
                <a:gd name="T23" fmla="*/ 15 h 32"/>
                <a:gd name="T24" fmla="*/ 17 w 32"/>
                <a:gd name="T25" fmla="*/ 3 h 32"/>
                <a:gd name="T26" fmla="*/ 3 w 32"/>
                <a:gd name="T27" fmla="*/ 14 h 32"/>
                <a:gd name="T28" fmla="*/ 3 w 32"/>
                <a:gd name="T29" fmla="*/ 18 h 32"/>
                <a:gd name="T30" fmla="*/ 2 w 32"/>
                <a:gd name="T31" fmla="*/ 18 h 32"/>
                <a:gd name="T32" fmla="*/ 3 w 32"/>
                <a:gd name="T33" fmla="*/ 18 h 32"/>
                <a:gd name="T34" fmla="*/ 4 w 32"/>
                <a:gd name="T3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2">
                  <a:moveTo>
                    <a:pt x="14" y="31"/>
                  </a:moveTo>
                  <a:cubicBezTo>
                    <a:pt x="3" y="27"/>
                    <a:pt x="1" y="19"/>
                    <a:pt x="1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6" y="0"/>
                    <a:pt x="32" y="8"/>
                    <a:pt x="32" y="15"/>
                  </a:cubicBezTo>
                  <a:cubicBezTo>
                    <a:pt x="32" y="22"/>
                    <a:pt x="27" y="31"/>
                    <a:pt x="18" y="32"/>
                  </a:cubicBezTo>
                  <a:cubicBezTo>
                    <a:pt x="17" y="32"/>
                    <a:pt x="15" y="31"/>
                    <a:pt x="14" y="31"/>
                  </a:cubicBezTo>
                  <a:close/>
                  <a:moveTo>
                    <a:pt x="4" y="19"/>
                  </a:moveTo>
                  <a:cubicBezTo>
                    <a:pt x="4" y="20"/>
                    <a:pt x="4" y="21"/>
                    <a:pt x="5" y="22"/>
                  </a:cubicBezTo>
                  <a:cubicBezTo>
                    <a:pt x="7" y="24"/>
                    <a:pt x="9" y="26"/>
                    <a:pt x="14" y="28"/>
                  </a:cubicBezTo>
                  <a:cubicBezTo>
                    <a:pt x="16" y="28"/>
                    <a:pt x="17" y="29"/>
                    <a:pt x="18" y="29"/>
                  </a:cubicBezTo>
                  <a:cubicBezTo>
                    <a:pt x="25" y="29"/>
                    <a:pt x="29" y="21"/>
                    <a:pt x="29" y="15"/>
                  </a:cubicBezTo>
                  <a:cubicBezTo>
                    <a:pt x="29" y="9"/>
                    <a:pt x="24" y="3"/>
                    <a:pt x="17" y="3"/>
                  </a:cubicBezTo>
                  <a:cubicBezTo>
                    <a:pt x="10" y="3"/>
                    <a:pt x="3" y="7"/>
                    <a:pt x="3" y="14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6" name="组合 295"/>
          <p:cNvGrpSpPr/>
          <p:nvPr/>
        </p:nvGrpSpPr>
        <p:grpSpPr>
          <a:xfrm>
            <a:off x="7766043" y="6037851"/>
            <a:ext cx="461963" cy="423863"/>
            <a:chOff x="1373187" y="6546850"/>
            <a:chExt cx="461963" cy="423863"/>
          </a:xfrm>
        </p:grpSpPr>
        <p:sp>
          <p:nvSpPr>
            <p:cNvPr id="1048723" name="Freeform 312"/>
            <p:cNvSpPr/>
            <p:nvPr/>
          </p:nvSpPr>
          <p:spPr bwMode="auto">
            <a:xfrm>
              <a:off x="1377950" y="6550025"/>
              <a:ext cx="447675" cy="225425"/>
            </a:xfrm>
            <a:custGeom>
              <a:avLst/>
              <a:gdLst>
                <a:gd name="T0" fmla="*/ 0 w 282"/>
                <a:gd name="T1" fmla="*/ 0 h 142"/>
                <a:gd name="T2" fmla="*/ 282 w 282"/>
                <a:gd name="T3" fmla="*/ 102 h 142"/>
                <a:gd name="T4" fmla="*/ 197 w 282"/>
                <a:gd name="T5" fmla="*/ 142 h 142"/>
                <a:gd name="T6" fmla="*/ 0 w 282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142">
                  <a:moveTo>
                    <a:pt x="0" y="0"/>
                  </a:moveTo>
                  <a:lnTo>
                    <a:pt x="282" y="102"/>
                  </a:lnTo>
                  <a:lnTo>
                    <a:pt x="197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4" name="Freeform 313"/>
            <p:cNvSpPr/>
            <p:nvPr/>
          </p:nvSpPr>
          <p:spPr bwMode="auto">
            <a:xfrm>
              <a:off x="1377950" y="6550025"/>
              <a:ext cx="447675" cy="225425"/>
            </a:xfrm>
            <a:custGeom>
              <a:avLst/>
              <a:gdLst>
                <a:gd name="T0" fmla="*/ 18 w 106"/>
                <a:gd name="T1" fmla="*/ 6 h 53"/>
                <a:gd name="T2" fmla="*/ 73 w 106"/>
                <a:gd name="T3" fmla="*/ 38 h 53"/>
                <a:gd name="T4" fmla="*/ 101 w 106"/>
                <a:gd name="T5" fmla="*/ 36 h 53"/>
                <a:gd name="T6" fmla="*/ 106 w 106"/>
                <a:gd name="T7" fmla="*/ 38 h 53"/>
                <a:gd name="T8" fmla="*/ 74 w 106"/>
                <a:gd name="T9" fmla="*/ 53 h 53"/>
                <a:gd name="T10" fmla="*/ 0 w 106"/>
                <a:gd name="T11" fmla="*/ 0 h 53"/>
                <a:gd name="T12" fmla="*/ 18 w 10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3">
                  <a:moveTo>
                    <a:pt x="18" y="6"/>
                  </a:moveTo>
                  <a:cubicBezTo>
                    <a:pt x="35" y="21"/>
                    <a:pt x="52" y="35"/>
                    <a:pt x="73" y="38"/>
                  </a:cubicBezTo>
                  <a:cubicBezTo>
                    <a:pt x="80" y="38"/>
                    <a:pt x="89" y="42"/>
                    <a:pt x="101" y="36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5" name="Freeform 314"/>
            <p:cNvSpPr>
              <a:spLocks noEditPoints="1"/>
            </p:cNvSpPr>
            <p:nvPr/>
          </p:nvSpPr>
          <p:spPr bwMode="auto">
            <a:xfrm>
              <a:off x="1377950" y="6546850"/>
              <a:ext cx="457200" cy="233363"/>
            </a:xfrm>
            <a:custGeom>
              <a:avLst/>
              <a:gdLst>
                <a:gd name="T0" fmla="*/ 288 w 288"/>
                <a:gd name="T1" fmla="*/ 104 h 147"/>
                <a:gd name="T2" fmla="*/ 197 w 288"/>
                <a:gd name="T3" fmla="*/ 147 h 147"/>
                <a:gd name="T4" fmla="*/ 0 w 288"/>
                <a:gd name="T5" fmla="*/ 2 h 147"/>
                <a:gd name="T6" fmla="*/ 2 w 288"/>
                <a:gd name="T7" fmla="*/ 0 h 147"/>
                <a:gd name="T8" fmla="*/ 288 w 288"/>
                <a:gd name="T9" fmla="*/ 104 h 147"/>
                <a:gd name="T10" fmla="*/ 288 w 288"/>
                <a:gd name="T11" fmla="*/ 104 h 147"/>
                <a:gd name="T12" fmla="*/ 277 w 288"/>
                <a:gd name="T13" fmla="*/ 104 h 147"/>
                <a:gd name="T14" fmla="*/ 13 w 288"/>
                <a:gd name="T15" fmla="*/ 8 h 147"/>
                <a:gd name="T16" fmla="*/ 197 w 288"/>
                <a:gd name="T17" fmla="*/ 141 h 147"/>
                <a:gd name="T18" fmla="*/ 277 w 288"/>
                <a:gd name="T19" fmla="*/ 104 h 147"/>
                <a:gd name="T20" fmla="*/ 277 w 288"/>
                <a:gd name="T21" fmla="*/ 10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47">
                  <a:moveTo>
                    <a:pt x="288" y="104"/>
                  </a:moveTo>
                  <a:lnTo>
                    <a:pt x="197" y="147"/>
                  </a:lnTo>
                  <a:lnTo>
                    <a:pt x="0" y="2"/>
                  </a:lnTo>
                  <a:lnTo>
                    <a:pt x="2" y="0"/>
                  </a:lnTo>
                  <a:lnTo>
                    <a:pt x="288" y="104"/>
                  </a:lnTo>
                  <a:lnTo>
                    <a:pt x="288" y="104"/>
                  </a:lnTo>
                  <a:close/>
                  <a:moveTo>
                    <a:pt x="277" y="104"/>
                  </a:moveTo>
                  <a:lnTo>
                    <a:pt x="13" y="8"/>
                  </a:lnTo>
                  <a:lnTo>
                    <a:pt x="197" y="141"/>
                  </a:lnTo>
                  <a:lnTo>
                    <a:pt x="277" y="104"/>
                  </a:lnTo>
                  <a:lnTo>
                    <a:pt x="277" y="104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6" name="Freeform 315"/>
            <p:cNvSpPr/>
            <p:nvPr/>
          </p:nvSpPr>
          <p:spPr bwMode="auto">
            <a:xfrm>
              <a:off x="1377950" y="6550025"/>
              <a:ext cx="279400" cy="369888"/>
            </a:xfrm>
            <a:custGeom>
              <a:avLst/>
              <a:gdLst>
                <a:gd name="T0" fmla="*/ 0 w 176"/>
                <a:gd name="T1" fmla="*/ 0 h 233"/>
                <a:gd name="T2" fmla="*/ 176 w 176"/>
                <a:gd name="T3" fmla="*/ 171 h 233"/>
                <a:gd name="T4" fmla="*/ 93 w 176"/>
                <a:gd name="T5" fmla="*/ 233 h 233"/>
                <a:gd name="T6" fmla="*/ 0 w 176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233">
                  <a:moveTo>
                    <a:pt x="0" y="0"/>
                  </a:moveTo>
                  <a:lnTo>
                    <a:pt x="176" y="171"/>
                  </a:lnTo>
                  <a:lnTo>
                    <a:pt x="93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7" name="Freeform 316"/>
            <p:cNvSpPr/>
            <p:nvPr/>
          </p:nvSpPr>
          <p:spPr bwMode="auto">
            <a:xfrm>
              <a:off x="1377950" y="6550025"/>
              <a:ext cx="279400" cy="369888"/>
            </a:xfrm>
            <a:custGeom>
              <a:avLst/>
              <a:gdLst>
                <a:gd name="T0" fmla="*/ 6 w 66"/>
                <a:gd name="T1" fmla="*/ 13 h 87"/>
                <a:gd name="T2" fmla="*/ 0 w 66"/>
                <a:gd name="T3" fmla="*/ 0 h 87"/>
                <a:gd name="T4" fmla="*/ 66 w 66"/>
                <a:gd name="T5" fmla="*/ 64 h 87"/>
                <a:gd name="T6" fmla="*/ 35 w 66"/>
                <a:gd name="T7" fmla="*/ 87 h 87"/>
                <a:gd name="T8" fmla="*/ 35 w 66"/>
                <a:gd name="T9" fmla="*/ 86 h 87"/>
                <a:gd name="T10" fmla="*/ 44 w 66"/>
                <a:gd name="T11" fmla="*/ 65 h 87"/>
                <a:gd name="T12" fmla="*/ 6 w 66"/>
                <a:gd name="T1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7">
                  <a:moveTo>
                    <a:pt x="6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7" y="79"/>
                    <a:pt x="41" y="71"/>
                    <a:pt x="44" y="65"/>
                  </a:cubicBezTo>
                  <a:cubicBezTo>
                    <a:pt x="54" y="47"/>
                    <a:pt x="23" y="30"/>
                    <a:pt x="6" y="13"/>
                  </a:cubicBez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8" name="Freeform 317"/>
            <p:cNvSpPr>
              <a:spLocks noEditPoints="1"/>
            </p:cNvSpPr>
            <p:nvPr/>
          </p:nvSpPr>
          <p:spPr bwMode="auto">
            <a:xfrm>
              <a:off x="1377950" y="6546850"/>
              <a:ext cx="282575" cy="377825"/>
            </a:xfrm>
            <a:custGeom>
              <a:avLst/>
              <a:gdLst>
                <a:gd name="T0" fmla="*/ 178 w 178"/>
                <a:gd name="T1" fmla="*/ 173 h 238"/>
                <a:gd name="T2" fmla="*/ 93 w 178"/>
                <a:gd name="T3" fmla="*/ 238 h 238"/>
                <a:gd name="T4" fmla="*/ 0 w 178"/>
                <a:gd name="T5" fmla="*/ 2 h 238"/>
                <a:gd name="T6" fmla="*/ 2 w 178"/>
                <a:gd name="T7" fmla="*/ 0 h 238"/>
                <a:gd name="T8" fmla="*/ 178 w 178"/>
                <a:gd name="T9" fmla="*/ 173 h 238"/>
                <a:gd name="T10" fmla="*/ 178 w 178"/>
                <a:gd name="T11" fmla="*/ 173 h 238"/>
                <a:gd name="T12" fmla="*/ 173 w 178"/>
                <a:gd name="T13" fmla="*/ 173 h 238"/>
                <a:gd name="T14" fmla="*/ 5 w 178"/>
                <a:gd name="T15" fmla="*/ 10 h 238"/>
                <a:gd name="T16" fmla="*/ 93 w 178"/>
                <a:gd name="T17" fmla="*/ 232 h 238"/>
                <a:gd name="T18" fmla="*/ 173 w 178"/>
                <a:gd name="T19" fmla="*/ 173 h 238"/>
                <a:gd name="T20" fmla="*/ 173 w 178"/>
                <a:gd name="T21" fmla="*/ 17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238">
                  <a:moveTo>
                    <a:pt x="178" y="173"/>
                  </a:moveTo>
                  <a:lnTo>
                    <a:pt x="93" y="238"/>
                  </a:lnTo>
                  <a:lnTo>
                    <a:pt x="0" y="2"/>
                  </a:lnTo>
                  <a:lnTo>
                    <a:pt x="2" y="0"/>
                  </a:lnTo>
                  <a:lnTo>
                    <a:pt x="178" y="173"/>
                  </a:lnTo>
                  <a:lnTo>
                    <a:pt x="178" y="173"/>
                  </a:lnTo>
                  <a:close/>
                  <a:moveTo>
                    <a:pt x="173" y="173"/>
                  </a:moveTo>
                  <a:lnTo>
                    <a:pt x="5" y="10"/>
                  </a:lnTo>
                  <a:lnTo>
                    <a:pt x="93" y="232"/>
                  </a:lnTo>
                  <a:lnTo>
                    <a:pt x="173" y="173"/>
                  </a:lnTo>
                  <a:lnTo>
                    <a:pt x="173" y="173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29" name="Freeform 318"/>
            <p:cNvSpPr/>
            <p:nvPr/>
          </p:nvSpPr>
          <p:spPr bwMode="auto">
            <a:xfrm>
              <a:off x="1377950" y="6546850"/>
              <a:ext cx="312738" cy="419100"/>
            </a:xfrm>
            <a:custGeom>
              <a:avLst/>
              <a:gdLst>
                <a:gd name="T0" fmla="*/ 0 w 197"/>
                <a:gd name="T1" fmla="*/ 2 h 264"/>
                <a:gd name="T2" fmla="*/ 197 w 197"/>
                <a:gd name="T3" fmla="*/ 144 h 264"/>
                <a:gd name="T4" fmla="*/ 189 w 197"/>
                <a:gd name="T5" fmla="*/ 264 h 264"/>
                <a:gd name="T6" fmla="*/ 176 w 197"/>
                <a:gd name="T7" fmla="*/ 173 h 264"/>
                <a:gd name="T8" fmla="*/ 0 w 197"/>
                <a:gd name="T9" fmla="*/ 0 h 264"/>
                <a:gd name="T10" fmla="*/ 0 w 197"/>
                <a:gd name="T1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64">
                  <a:moveTo>
                    <a:pt x="0" y="2"/>
                  </a:moveTo>
                  <a:lnTo>
                    <a:pt x="197" y="144"/>
                  </a:lnTo>
                  <a:lnTo>
                    <a:pt x="189" y="264"/>
                  </a:lnTo>
                  <a:lnTo>
                    <a:pt x="176" y="17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0" name="Freeform 319"/>
            <p:cNvSpPr/>
            <p:nvPr/>
          </p:nvSpPr>
          <p:spPr bwMode="auto">
            <a:xfrm>
              <a:off x="1377950" y="6546850"/>
              <a:ext cx="312738" cy="419100"/>
            </a:xfrm>
            <a:custGeom>
              <a:avLst/>
              <a:gdLst>
                <a:gd name="T0" fmla="*/ 0 w 197"/>
                <a:gd name="T1" fmla="*/ 2 h 264"/>
                <a:gd name="T2" fmla="*/ 197 w 197"/>
                <a:gd name="T3" fmla="*/ 144 h 264"/>
                <a:gd name="T4" fmla="*/ 189 w 197"/>
                <a:gd name="T5" fmla="*/ 264 h 264"/>
                <a:gd name="T6" fmla="*/ 176 w 197"/>
                <a:gd name="T7" fmla="*/ 173 h 264"/>
                <a:gd name="T8" fmla="*/ 0 w 197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64">
                  <a:moveTo>
                    <a:pt x="0" y="2"/>
                  </a:moveTo>
                  <a:lnTo>
                    <a:pt x="197" y="144"/>
                  </a:lnTo>
                  <a:lnTo>
                    <a:pt x="189" y="264"/>
                  </a:lnTo>
                  <a:lnTo>
                    <a:pt x="176" y="1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1" name="Freeform 320"/>
            <p:cNvSpPr/>
            <p:nvPr/>
          </p:nvSpPr>
          <p:spPr bwMode="auto">
            <a:xfrm>
              <a:off x="1381125" y="6550025"/>
              <a:ext cx="304800" cy="415925"/>
            </a:xfrm>
            <a:custGeom>
              <a:avLst/>
              <a:gdLst>
                <a:gd name="T0" fmla="*/ 5 w 72"/>
                <a:gd name="T1" fmla="*/ 4 h 98"/>
                <a:gd name="T2" fmla="*/ 65 w 72"/>
                <a:gd name="T3" fmla="*/ 55 h 98"/>
                <a:gd name="T4" fmla="*/ 72 w 72"/>
                <a:gd name="T5" fmla="*/ 71 h 98"/>
                <a:gd name="T6" fmla="*/ 70 w 72"/>
                <a:gd name="T7" fmla="*/ 98 h 98"/>
                <a:gd name="T8" fmla="*/ 65 w 72"/>
                <a:gd name="T9" fmla="*/ 64 h 98"/>
                <a:gd name="T10" fmla="*/ 0 w 72"/>
                <a:gd name="T11" fmla="*/ 0 h 98"/>
                <a:gd name="T12" fmla="*/ 5 w 72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8">
                  <a:moveTo>
                    <a:pt x="5" y="4"/>
                  </a:moveTo>
                  <a:cubicBezTo>
                    <a:pt x="25" y="24"/>
                    <a:pt x="50" y="41"/>
                    <a:pt x="65" y="55"/>
                  </a:cubicBezTo>
                  <a:cubicBezTo>
                    <a:pt x="69" y="60"/>
                    <a:pt x="71" y="66"/>
                    <a:pt x="72" y="71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2" name="Freeform 321"/>
            <p:cNvSpPr/>
            <p:nvPr/>
          </p:nvSpPr>
          <p:spPr bwMode="auto">
            <a:xfrm>
              <a:off x="1377950" y="65468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3" name="Freeform 322"/>
            <p:cNvSpPr>
              <a:spLocks noEditPoints="1"/>
            </p:cNvSpPr>
            <p:nvPr/>
          </p:nvSpPr>
          <p:spPr bwMode="auto">
            <a:xfrm>
              <a:off x="1373187" y="6546850"/>
              <a:ext cx="322263" cy="419100"/>
            </a:xfrm>
            <a:custGeom>
              <a:avLst/>
              <a:gdLst>
                <a:gd name="T0" fmla="*/ 203 w 203"/>
                <a:gd name="T1" fmla="*/ 141 h 264"/>
                <a:gd name="T2" fmla="*/ 195 w 203"/>
                <a:gd name="T3" fmla="*/ 264 h 264"/>
                <a:gd name="T4" fmla="*/ 192 w 203"/>
                <a:gd name="T5" fmla="*/ 264 h 264"/>
                <a:gd name="T6" fmla="*/ 179 w 203"/>
                <a:gd name="T7" fmla="*/ 173 h 264"/>
                <a:gd name="T8" fmla="*/ 3 w 203"/>
                <a:gd name="T9" fmla="*/ 5 h 264"/>
                <a:gd name="T10" fmla="*/ 3 w 203"/>
                <a:gd name="T11" fmla="*/ 2 h 264"/>
                <a:gd name="T12" fmla="*/ 3 w 203"/>
                <a:gd name="T13" fmla="*/ 2 h 264"/>
                <a:gd name="T14" fmla="*/ 0 w 203"/>
                <a:gd name="T15" fmla="*/ 2 h 264"/>
                <a:gd name="T16" fmla="*/ 3 w 203"/>
                <a:gd name="T17" fmla="*/ 0 h 264"/>
                <a:gd name="T18" fmla="*/ 5 w 203"/>
                <a:gd name="T19" fmla="*/ 2 h 264"/>
                <a:gd name="T20" fmla="*/ 203 w 203"/>
                <a:gd name="T21" fmla="*/ 141 h 264"/>
                <a:gd name="T22" fmla="*/ 203 w 203"/>
                <a:gd name="T23" fmla="*/ 141 h 264"/>
                <a:gd name="T24" fmla="*/ 197 w 203"/>
                <a:gd name="T25" fmla="*/ 144 h 264"/>
                <a:gd name="T26" fmla="*/ 24 w 203"/>
                <a:gd name="T27" fmla="*/ 18 h 264"/>
                <a:gd name="T28" fmla="*/ 181 w 203"/>
                <a:gd name="T29" fmla="*/ 171 h 264"/>
                <a:gd name="T30" fmla="*/ 192 w 203"/>
                <a:gd name="T31" fmla="*/ 246 h 264"/>
                <a:gd name="T32" fmla="*/ 197 w 203"/>
                <a:gd name="T33" fmla="*/ 144 h 264"/>
                <a:gd name="T34" fmla="*/ 197 w 203"/>
                <a:gd name="T35" fmla="*/ 1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64">
                  <a:moveTo>
                    <a:pt x="203" y="141"/>
                  </a:moveTo>
                  <a:lnTo>
                    <a:pt x="195" y="264"/>
                  </a:lnTo>
                  <a:lnTo>
                    <a:pt x="192" y="264"/>
                  </a:lnTo>
                  <a:lnTo>
                    <a:pt x="179" y="173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203" y="141"/>
                  </a:lnTo>
                  <a:lnTo>
                    <a:pt x="203" y="141"/>
                  </a:lnTo>
                  <a:close/>
                  <a:moveTo>
                    <a:pt x="197" y="144"/>
                  </a:moveTo>
                  <a:lnTo>
                    <a:pt x="24" y="18"/>
                  </a:lnTo>
                  <a:lnTo>
                    <a:pt x="181" y="171"/>
                  </a:lnTo>
                  <a:lnTo>
                    <a:pt x="192" y="246"/>
                  </a:lnTo>
                  <a:lnTo>
                    <a:pt x="197" y="144"/>
                  </a:lnTo>
                  <a:lnTo>
                    <a:pt x="197" y="144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4" name="Freeform 323"/>
            <p:cNvSpPr/>
            <p:nvPr/>
          </p:nvSpPr>
          <p:spPr bwMode="auto">
            <a:xfrm>
              <a:off x="1584325" y="6821488"/>
              <a:ext cx="93663" cy="141288"/>
            </a:xfrm>
            <a:custGeom>
              <a:avLst/>
              <a:gdLst>
                <a:gd name="T0" fmla="*/ 46 w 59"/>
                <a:gd name="T1" fmla="*/ 0 h 89"/>
                <a:gd name="T2" fmla="*/ 59 w 59"/>
                <a:gd name="T3" fmla="*/ 89 h 89"/>
                <a:gd name="T4" fmla="*/ 0 w 59"/>
                <a:gd name="T5" fmla="*/ 35 h 89"/>
                <a:gd name="T6" fmla="*/ 46 w 5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9">
                  <a:moveTo>
                    <a:pt x="46" y="0"/>
                  </a:moveTo>
                  <a:lnTo>
                    <a:pt x="59" y="89"/>
                  </a:lnTo>
                  <a:lnTo>
                    <a:pt x="0" y="3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5" name="Freeform 324"/>
            <p:cNvSpPr/>
            <p:nvPr/>
          </p:nvSpPr>
          <p:spPr bwMode="auto">
            <a:xfrm>
              <a:off x="1584325" y="6821488"/>
              <a:ext cx="93663" cy="141288"/>
            </a:xfrm>
            <a:custGeom>
              <a:avLst/>
              <a:gdLst>
                <a:gd name="T0" fmla="*/ 17 w 22"/>
                <a:gd name="T1" fmla="*/ 22 h 33"/>
                <a:gd name="T2" fmla="*/ 12 w 22"/>
                <a:gd name="T3" fmla="*/ 3 h 33"/>
                <a:gd name="T4" fmla="*/ 17 w 22"/>
                <a:gd name="T5" fmla="*/ 0 h 33"/>
                <a:gd name="T6" fmla="*/ 22 w 22"/>
                <a:gd name="T7" fmla="*/ 33 h 33"/>
                <a:gd name="T8" fmla="*/ 0 w 22"/>
                <a:gd name="T9" fmla="*/ 13 h 33"/>
                <a:gd name="T10" fmla="*/ 2 w 22"/>
                <a:gd name="T11" fmla="*/ 11 h 33"/>
                <a:gd name="T12" fmla="*/ 17 w 22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17" y="22"/>
                  </a:moveTo>
                  <a:cubicBezTo>
                    <a:pt x="18" y="15"/>
                    <a:pt x="15" y="6"/>
                    <a:pt x="12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6"/>
                    <a:pt x="10" y="20"/>
                    <a:pt x="17" y="22"/>
                  </a:cubicBez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6" name="Freeform 325"/>
            <p:cNvSpPr>
              <a:spLocks noEditPoints="1"/>
            </p:cNvSpPr>
            <p:nvPr/>
          </p:nvSpPr>
          <p:spPr bwMode="auto">
            <a:xfrm>
              <a:off x="1581150" y="6813550"/>
              <a:ext cx="101600" cy="157163"/>
            </a:xfrm>
            <a:custGeom>
              <a:avLst/>
              <a:gdLst>
                <a:gd name="T0" fmla="*/ 50 w 64"/>
                <a:gd name="T1" fmla="*/ 5 h 99"/>
                <a:gd name="T2" fmla="*/ 64 w 64"/>
                <a:gd name="T3" fmla="*/ 99 h 99"/>
                <a:gd name="T4" fmla="*/ 0 w 64"/>
                <a:gd name="T5" fmla="*/ 37 h 99"/>
                <a:gd name="T6" fmla="*/ 50 w 64"/>
                <a:gd name="T7" fmla="*/ 0 h 99"/>
                <a:gd name="T8" fmla="*/ 50 w 64"/>
                <a:gd name="T9" fmla="*/ 5 h 99"/>
                <a:gd name="T10" fmla="*/ 50 w 64"/>
                <a:gd name="T11" fmla="*/ 5 h 99"/>
                <a:gd name="T12" fmla="*/ 58 w 64"/>
                <a:gd name="T13" fmla="*/ 88 h 99"/>
                <a:gd name="T14" fmla="*/ 48 w 64"/>
                <a:gd name="T15" fmla="*/ 8 h 99"/>
                <a:gd name="T16" fmla="*/ 5 w 64"/>
                <a:gd name="T17" fmla="*/ 40 h 99"/>
                <a:gd name="T18" fmla="*/ 58 w 64"/>
                <a:gd name="T19" fmla="*/ 88 h 99"/>
                <a:gd name="T20" fmla="*/ 58 w 64"/>
                <a:gd name="T21" fmla="*/ 88 h 99"/>
                <a:gd name="T22" fmla="*/ 50 w 64"/>
                <a:gd name="T23" fmla="*/ 5 h 99"/>
                <a:gd name="T24" fmla="*/ 48 w 64"/>
                <a:gd name="T25" fmla="*/ 5 h 99"/>
                <a:gd name="T26" fmla="*/ 50 w 64"/>
                <a:gd name="T27" fmla="*/ 5 h 99"/>
                <a:gd name="T28" fmla="*/ 50 w 64"/>
                <a:gd name="T2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99">
                  <a:moveTo>
                    <a:pt x="50" y="5"/>
                  </a:moveTo>
                  <a:lnTo>
                    <a:pt x="64" y="99"/>
                  </a:lnTo>
                  <a:lnTo>
                    <a:pt x="0" y="37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0" y="5"/>
                  </a:lnTo>
                  <a:close/>
                  <a:moveTo>
                    <a:pt x="58" y="88"/>
                  </a:moveTo>
                  <a:lnTo>
                    <a:pt x="48" y="8"/>
                  </a:lnTo>
                  <a:lnTo>
                    <a:pt x="5" y="40"/>
                  </a:lnTo>
                  <a:lnTo>
                    <a:pt x="58" y="88"/>
                  </a:lnTo>
                  <a:lnTo>
                    <a:pt x="58" y="88"/>
                  </a:lnTo>
                  <a:close/>
                  <a:moveTo>
                    <a:pt x="50" y="5"/>
                  </a:moveTo>
                  <a:lnTo>
                    <a:pt x="48" y="5"/>
                  </a:lnTo>
                  <a:lnTo>
                    <a:pt x="50" y="5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7" name="组合 310"/>
          <p:cNvGrpSpPr/>
          <p:nvPr/>
        </p:nvGrpSpPr>
        <p:grpSpPr>
          <a:xfrm>
            <a:off x="1976379" y="3037915"/>
            <a:ext cx="276226" cy="360363"/>
            <a:chOff x="969962" y="6146800"/>
            <a:chExt cx="276226" cy="360363"/>
          </a:xfrm>
        </p:grpSpPr>
        <p:sp>
          <p:nvSpPr>
            <p:cNvPr id="1048737" name="Freeform 326"/>
            <p:cNvSpPr/>
            <p:nvPr/>
          </p:nvSpPr>
          <p:spPr bwMode="auto">
            <a:xfrm>
              <a:off x="979487" y="6151563"/>
              <a:ext cx="266700" cy="220663"/>
            </a:xfrm>
            <a:custGeom>
              <a:avLst/>
              <a:gdLst>
                <a:gd name="T0" fmla="*/ 168 w 168"/>
                <a:gd name="T1" fmla="*/ 0 h 139"/>
                <a:gd name="T2" fmla="*/ 0 w 168"/>
                <a:gd name="T3" fmla="*/ 134 h 139"/>
                <a:gd name="T4" fmla="*/ 67 w 168"/>
                <a:gd name="T5" fmla="*/ 139 h 139"/>
                <a:gd name="T6" fmla="*/ 168 w 168"/>
                <a:gd name="T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39">
                  <a:moveTo>
                    <a:pt x="168" y="0"/>
                  </a:moveTo>
                  <a:lnTo>
                    <a:pt x="0" y="134"/>
                  </a:lnTo>
                  <a:lnTo>
                    <a:pt x="67" y="13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8" name="Freeform 327"/>
            <p:cNvSpPr/>
            <p:nvPr/>
          </p:nvSpPr>
          <p:spPr bwMode="auto">
            <a:xfrm>
              <a:off x="979487" y="6151563"/>
              <a:ext cx="266700" cy="220663"/>
            </a:xfrm>
            <a:custGeom>
              <a:avLst/>
              <a:gdLst>
                <a:gd name="T0" fmla="*/ 52 w 63"/>
                <a:gd name="T1" fmla="*/ 8 h 52"/>
                <a:gd name="T2" fmla="*/ 22 w 63"/>
                <a:gd name="T3" fmla="*/ 42 h 52"/>
                <a:gd name="T4" fmla="*/ 3 w 63"/>
                <a:gd name="T5" fmla="*/ 47 h 52"/>
                <a:gd name="T6" fmla="*/ 0 w 63"/>
                <a:gd name="T7" fmla="*/ 50 h 52"/>
                <a:gd name="T8" fmla="*/ 25 w 63"/>
                <a:gd name="T9" fmla="*/ 52 h 52"/>
                <a:gd name="T10" fmla="*/ 63 w 63"/>
                <a:gd name="T11" fmla="*/ 0 h 52"/>
                <a:gd name="T12" fmla="*/ 52 w 63"/>
                <a:gd name="T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2">
                  <a:moveTo>
                    <a:pt x="52" y="8"/>
                  </a:moveTo>
                  <a:cubicBezTo>
                    <a:pt x="44" y="22"/>
                    <a:pt x="36" y="36"/>
                    <a:pt x="22" y="42"/>
                  </a:cubicBezTo>
                  <a:cubicBezTo>
                    <a:pt x="17" y="44"/>
                    <a:pt x="12" y="48"/>
                    <a:pt x="3" y="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2" y="8"/>
                  </a:ln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39" name="Freeform 328"/>
            <p:cNvSpPr>
              <a:spLocks noEditPoints="1"/>
            </p:cNvSpPr>
            <p:nvPr/>
          </p:nvSpPr>
          <p:spPr bwMode="auto">
            <a:xfrm>
              <a:off x="969962" y="6146800"/>
              <a:ext cx="276225" cy="230188"/>
            </a:xfrm>
            <a:custGeom>
              <a:avLst/>
              <a:gdLst>
                <a:gd name="T0" fmla="*/ 174 w 174"/>
                <a:gd name="T1" fmla="*/ 3 h 145"/>
                <a:gd name="T2" fmla="*/ 73 w 174"/>
                <a:gd name="T3" fmla="*/ 145 h 145"/>
                <a:gd name="T4" fmla="*/ 0 w 174"/>
                <a:gd name="T5" fmla="*/ 137 h 145"/>
                <a:gd name="T6" fmla="*/ 171 w 174"/>
                <a:gd name="T7" fmla="*/ 0 h 145"/>
                <a:gd name="T8" fmla="*/ 174 w 174"/>
                <a:gd name="T9" fmla="*/ 3 h 145"/>
                <a:gd name="T10" fmla="*/ 174 w 174"/>
                <a:gd name="T11" fmla="*/ 3 h 145"/>
                <a:gd name="T12" fmla="*/ 174 w 174"/>
                <a:gd name="T13" fmla="*/ 3 h 145"/>
                <a:gd name="T14" fmla="*/ 174 w 174"/>
                <a:gd name="T15" fmla="*/ 3 h 145"/>
                <a:gd name="T16" fmla="*/ 70 w 174"/>
                <a:gd name="T17" fmla="*/ 142 h 145"/>
                <a:gd name="T18" fmla="*/ 163 w 174"/>
                <a:gd name="T19" fmla="*/ 11 h 145"/>
                <a:gd name="T20" fmla="*/ 8 w 174"/>
                <a:gd name="T21" fmla="*/ 134 h 145"/>
                <a:gd name="T22" fmla="*/ 70 w 174"/>
                <a:gd name="T23" fmla="*/ 142 h 145"/>
                <a:gd name="T24" fmla="*/ 70 w 174"/>
                <a:gd name="T25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45">
                  <a:moveTo>
                    <a:pt x="174" y="3"/>
                  </a:moveTo>
                  <a:lnTo>
                    <a:pt x="73" y="145"/>
                  </a:lnTo>
                  <a:lnTo>
                    <a:pt x="0" y="137"/>
                  </a:lnTo>
                  <a:lnTo>
                    <a:pt x="171" y="0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4" y="3"/>
                  </a:lnTo>
                  <a:close/>
                  <a:moveTo>
                    <a:pt x="70" y="142"/>
                  </a:moveTo>
                  <a:lnTo>
                    <a:pt x="163" y="11"/>
                  </a:lnTo>
                  <a:lnTo>
                    <a:pt x="8" y="134"/>
                  </a:lnTo>
                  <a:lnTo>
                    <a:pt x="70" y="142"/>
                  </a:lnTo>
                  <a:lnTo>
                    <a:pt x="70" y="142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0" name="Freeform 329"/>
            <p:cNvSpPr/>
            <p:nvPr/>
          </p:nvSpPr>
          <p:spPr bwMode="auto">
            <a:xfrm>
              <a:off x="1119187" y="6151563"/>
              <a:ext cx="127000" cy="279400"/>
            </a:xfrm>
            <a:custGeom>
              <a:avLst/>
              <a:gdLst>
                <a:gd name="T0" fmla="*/ 80 w 80"/>
                <a:gd name="T1" fmla="*/ 0 h 176"/>
                <a:gd name="T2" fmla="*/ 0 w 80"/>
                <a:gd name="T3" fmla="*/ 155 h 176"/>
                <a:gd name="T4" fmla="*/ 69 w 80"/>
                <a:gd name="T5" fmla="*/ 176 h 176"/>
                <a:gd name="T6" fmla="*/ 80 w 80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76">
                  <a:moveTo>
                    <a:pt x="80" y="0"/>
                  </a:moveTo>
                  <a:lnTo>
                    <a:pt x="0" y="155"/>
                  </a:lnTo>
                  <a:lnTo>
                    <a:pt x="69" y="17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1" name="Freeform 330"/>
            <p:cNvSpPr/>
            <p:nvPr/>
          </p:nvSpPr>
          <p:spPr bwMode="auto">
            <a:xfrm>
              <a:off x="1119187" y="6151563"/>
              <a:ext cx="127000" cy="279400"/>
            </a:xfrm>
            <a:custGeom>
              <a:avLst/>
              <a:gdLst>
                <a:gd name="T0" fmla="*/ 29 w 30"/>
                <a:gd name="T1" fmla="*/ 10 h 66"/>
                <a:gd name="T2" fmla="*/ 30 w 30"/>
                <a:gd name="T3" fmla="*/ 0 h 66"/>
                <a:gd name="T4" fmla="*/ 0 w 30"/>
                <a:gd name="T5" fmla="*/ 58 h 66"/>
                <a:gd name="T6" fmla="*/ 26 w 30"/>
                <a:gd name="T7" fmla="*/ 66 h 66"/>
                <a:gd name="T8" fmla="*/ 26 w 30"/>
                <a:gd name="T9" fmla="*/ 66 h 66"/>
                <a:gd name="T10" fmla="*/ 15 w 30"/>
                <a:gd name="T11" fmla="*/ 54 h 66"/>
                <a:gd name="T12" fmla="*/ 29 w 30"/>
                <a:gd name="T1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6">
                  <a:moveTo>
                    <a:pt x="29" y="1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3" y="61"/>
                    <a:pt x="18" y="57"/>
                    <a:pt x="15" y="54"/>
                  </a:cubicBezTo>
                  <a:cubicBezTo>
                    <a:pt x="4" y="44"/>
                    <a:pt x="21" y="25"/>
                    <a:pt x="29" y="10"/>
                  </a:cubicBez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2" name="Freeform 331"/>
            <p:cNvSpPr>
              <a:spLocks noEditPoints="1"/>
            </p:cNvSpPr>
            <p:nvPr/>
          </p:nvSpPr>
          <p:spPr bwMode="auto">
            <a:xfrm>
              <a:off x="1114425" y="6146800"/>
              <a:ext cx="131763" cy="288925"/>
            </a:xfrm>
            <a:custGeom>
              <a:avLst/>
              <a:gdLst>
                <a:gd name="T0" fmla="*/ 83 w 83"/>
                <a:gd name="T1" fmla="*/ 3 h 182"/>
                <a:gd name="T2" fmla="*/ 75 w 83"/>
                <a:gd name="T3" fmla="*/ 182 h 182"/>
                <a:gd name="T4" fmla="*/ 0 w 83"/>
                <a:gd name="T5" fmla="*/ 158 h 182"/>
                <a:gd name="T6" fmla="*/ 80 w 83"/>
                <a:gd name="T7" fmla="*/ 0 h 182"/>
                <a:gd name="T8" fmla="*/ 83 w 83"/>
                <a:gd name="T9" fmla="*/ 3 h 182"/>
                <a:gd name="T10" fmla="*/ 83 w 83"/>
                <a:gd name="T11" fmla="*/ 3 h 182"/>
                <a:gd name="T12" fmla="*/ 83 w 83"/>
                <a:gd name="T13" fmla="*/ 3 h 182"/>
                <a:gd name="T14" fmla="*/ 83 w 83"/>
                <a:gd name="T15" fmla="*/ 3 h 182"/>
                <a:gd name="T16" fmla="*/ 72 w 83"/>
                <a:gd name="T17" fmla="*/ 177 h 182"/>
                <a:gd name="T18" fmla="*/ 80 w 83"/>
                <a:gd name="T19" fmla="*/ 8 h 182"/>
                <a:gd name="T20" fmla="*/ 6 w 83"/>
                <a:gd name="T21" fmla="*/ 158 h 182"/>
                <a:gd name="T22" fmla="*/ 72 w 83"/>
                <a:gd name="T23" fmla="*/ 177 h 182"/>
                <a:gd name="T24" fmla="*/ 72 w 83"/>
                <a:gd name="T25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82">
                  <a:moveTo>
                    <a:pt x="83" y="3"/>
                  </a:moveTo>
                  <a:lnTo>
                    <a:pt x="75" y="182"/>
                  </a:lnTo>
                  <a:lnTo>
                    <a:pt x="0" y="158"/>
                  </a:lnTo>
                  <a:lnTo>
                    <a:pt x="80" y="0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3"/>
                  </a:lnTo>
                  <a:close/>
                  <a:moveTo>
                    <a:pt x="72" y="177"/>
                  </a:moveTo>
                  <a:lnTo>
                    <a:pt x="80" y="8"/>
                  </a:lnTo>
                  <a:lnTo>
                    <a:pt x="6" y="158"/>
                  </a:lnTo>
                  <a:lnTo>
                    <a:pt x="72" y="177"/>
                  </a:lnTo>
                  <a:lnTo>
                    <a:pt x="72" y="177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3" name="Freeform 332"/>
            <p:cNvSpPr/>
            <p:nvPr/>
          </p:nvSpPr>
          <p:spPr bwMode="auto">
            <a:xfrm>
              <a:off x="1085850" y="6146800"/>
              <a:ext cx="160338" cy="352425"/>
            </a:xfrm>
            <a:custGeom>
              <a:avLst/>
              <a:gdLst>
                <a:gd name="T0" fmla="*/ 101 w 101"/>
                <a:gd name="T1" fmla="*/ 3 h 222"/>
                <a:gd name="T2" fmla="*/ 0 w 101"/>
                <a:gd name="T3" fmla="*/ 142 h 222"/>
                <a:gd name="T4" fmla="*/ 32 w 101"/>
                <a:gd name="T5" fmla="*/ 222 h 222"/>
                <a:gd name="T6" fmla="*/ 21 w 101"/>
                <a:gd name="T7" fmla="*/ 158 h 222"/>
                <a:gd name="T8" fmla="*/ 101 w 101"/>
                <a:gd name="T9" fmla="*/ 0 h 222"/>
                <a:gd name="T10" fmla="*/ 101 w 101"/>
                <a:gd name="T11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222">
                  <a:moveTo>
                    <a:pt x="101" y="3"/>
                  </a:moveTo>
                  <a:lnTo>
                    <a:pt x="0" y="142"/>
                  </a:lnTo>
                  <a:lnTo>
                    <a:pt x="32" y="222"/>
                  </a:lnTo>
                  <a:lnTo>
                    <a:pt x="21" y="158"/>
                  </a:lnTo>
                  <a:lnTo>
                    <a:pt x="101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4" name="Freeform 333"/>
            <p:cNvSpPr/>
            <p:nvPr/>
          </p:nvSpPr>
          <p:spPr bwMode="auto">
            <a:xfrm>
              <a:off x="1085850" y="6146800"/>
              <a:ext cx="160338" cy="352425"/>
            </a:xfrm>
            <a:custGeom>
              <a:avLst/>
              <a:gdLst>
                <a:gd name="T0" fmla="*/ 101 w 101"/>
                <a:gd name="T1" fmla="*/ 3 h 222"/>
                <a:gd name="T2" fmla="*/ 0 w 101"/>
                <a:gd name="T3" fmla="*/ 142 h 222"/>
                <a:gd name="T4" fmla="*/ 32 w 101"/>
                <a:gd name="T5" fmla="*/ 222 h 222"/>
                <a:gd name="T6" fmla="*/ 21 w 101"/>
                <a:gd name="T7" fmla="*/ 158 h 222"/>
                <a:gd name="T8" fmla="*/ 101 w 101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22">
                  <a:moveTo>
                    <a:pt x="101" y="3"/>
                  </a:moveTo>
                  <a:lnTo>
                    <a:pt x="0" y="142"/>
                  </a:lnTo>
                  <a:lnTo>
                    <a:pt x="32" y="222"/>
                  </a:lnTo>
                  <a:lnTo>
                    <a:pt x="21" y="158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5" name="Freeform 334"/>
            <p:cNvSpPr/>
            <p:nvPr/>
          </p:nvSpPr>
          <p:spPr bwMode="auto">
            <a:xfrm>
              <a:off x="1101725" y="6151563"/>
              <a:ext cx="139700" cy="347663"/>
            </a:xfrm>
            <a:custGeom>
              <a:avLst/>
              <a:gdLst>
                <a:gd name="T0" fmla="*/ 30 w 33"/>
                <a:gd name="T1" fmla="*/ 4 h 82"/>
                <a:gd name="T2" fmla="*/ 2 w 33"/>
                <a:gd name="T3" fmla="*/ 52 h 82"/>
                <a:gd name="T4" fmla="*/ 1 w 33"/>
                <a:gd name="T5" fmla="*/ 65 h 82"/>
                <a:gd name="T6" fmla="*/ 8 w 33"/>
                <a:gd name="T7" fmla="*/ 82 h 82"/>
                <a:gd name="T8" fmla="*/ 4 w 33"/>
                <a:gd name="T9" fmla="*/ 58 h 82"/>
                <a:gd name="T10" fmla="*/ 33 w 33"/>
                <a:gd name="T11" fmla="*/ 0 h 82"/>
                <a:gd name="T12" fmla="*/ 30 w 33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2">
                  <a:moveTo>
                    <a:pt x="30" y="4"/>
                  </a:moveTo>
                  <a:cubicBezTo>
                    <a:pt x="22" y="22"/>
                    <a:pt x="9" y="39"/>
                    <a:pt x="2" y="52"/>
                  </a:cubicBezTo>
                  <a:cubicBezTo>
                    <a:pt x="0" y="56"/>
                    <a:pt x="1" y="61"/>
                    <a:pt x="1" y="65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6" name="Freeform 335"/>
            <p:cNvSpPr/>
            <p:nvPr/>
          </p:nvSpPr>
          <p:spPr bwMode="auto">
            <a:xfrm>
              <a:off x="1241425" y="6146800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7" name="Freeform 336"/>
            <p:cNvSpPr>
              <a:spLocks noEditPoints="1"/>
            </p:cNvSpPr>
            <p:nvPr/>
          </p:nvSpPr>
          <p:spPr bwMode="auto">
            <a:xfrm>
              <a:off x="1081087" y="6146800"/>
              <a:ext cx="165100" cy="357188"/>
            </a:xfrm>
            <a:custGeom>
              <a:avLst/>
              <a:gdLst>
                <a:gd name="T0" fmla="*/ 37 w 104"/>
                <a:gd name="T1" fmla="*/ 222 h 225"/>
                <a:gd name="T2" fmla="*/ 35 w 104"/>
                <a:gd name="T3" fmla="*/ 225 h 225"/>
                <a:gd name="T4" fmla="*/ 0 w 104"/>
                <a:gd name="T5" fmla="*/ 142 h 225"/>
                <a:gd name="T6" fmla="*/ 101 w 104"/>
                <a:gd name="T7" fmla="*/ 3 h 225"/>
                <a:gd name="T8" fmla="*/ 101 w 104"/>
                <a:gd name="T9" fmla="*/ 0 h 225"/>
                <a:gd name="T10" fmla="*/ 104 w 104"/>
                <a:gd name="T11" fmla="*/ 0 h 225"/>
                <a:gd name="T12" fmla="*/ 104 w 104"/>
                <a:gd name="T13" fmla="*/ 3 h 225"/>
                <a:gd name="T14" fmla="*/ 104 w 104"/>
                <a:gd name="T15" fmla="*/ 3 h 225"/>
                <a:gd name="T16" fmla="*/ 104 w 104"/>
                <a:gd name="T17" fmla="*/ 3 h 225"/>
                <a:gd name="T18" fmla="*/ 24 w 104"/>
                <a:gd name="T19" fmla="*/ 158 h 225"/>
                <a:gd name="T20" fmla="*/ 37 w 104"/>
                <a:gd name="T21" fmla="*/ 222 h 225"/>
                <a:gd name="T22" fmla="*/ 37 w 104"/>
                <a:gd name="T23" fmla="*/ 222 h 225"/>
                <a:gd name="T24" fmla="*/ 21 w 104"/>
                <a:gd name="T25" fmla="*/ 158 h 225"/>
                <a:gd name="T26" fmla="*/ 91 w 104"/>
                <a:gd name="T27" fmla="*/ 22 h 225"/>
                <a:gd name="T28" fmla="*/ 3 w 104"/>
                <a:gd name="T29" fmla="*/ 145 h 225"/>
                <a:gd name="T30" fmla="*/ 29 w 104"/>
                <a:gd name="T31" fmla="*/ 209 h 225"/>
                <a:gd name="T32" fmla="*/ 21 w 104"/>
                <a:gd name="T33" fmla="*/ 158 h 225"/>
                <a:gd name="T34" fmla="*/ 21 w 104"/>
                <a:gd name="T35" fmla="*/ 15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225">
                  <a:moveTo>
                    <a:pt x="37" y="222"/>
                  </a:moveTo>
                  <a:lnTo>
                    <a:pt x="35" y="225"/>
                  </a:lnTo>
                  <a:lnTo>
                    <a:pt x="0" y="142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24" y="158"/>
                  </a:lnTo>
                  <a:lnTo>
                    <a:pt x="37" y="222"/>
                  </a:lnTo>
                  <a:lnTo>
                    <a:pt x="37" y="222"/>
                  </a:lnTo>
                  <a:close/>
                  <a:moveTo>
                    <a:pt x="21" y="158"/>
                  </a:moveTo>
                  <a:lnTo>
                    <a:pt x="91" y="22"/>
                  </a:lnTo>
                  <a:lnTo>
                    <a:pt x="3" y="145"/>
                  </a:lnTo>
                  <a:lnTo>
                    <a:pt x="29" y="209"/>
                  </a:lnTo>
                  <a:lnTo>
                    <a:pt x="21" y="158"/>
                  </a:lnTo>
                  <a:lnTo>
                    <a:pt x="21" y="158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8" name="Freeform 337"/>
            <p:cNvSpPr/>
            <p:nvPr/>
          </p:nvSpPr>
          <p:spPr bwMode="auto">
            <a:xfrm>
              <a:off x="1119187" y="6397625"/>
              <a:ext cx="58738" cy="101600"/>
            </a:xfrm>
            <a:custGeom>
              <a:avLst/>
              <a:gdLst>
                <a:gd name="T0" fmla="*/ 0 w 37"/>
                <a:gd name="T1" fmla="*/ 0 h 64"/>
                <a:gd name="T2" fmla="*/ 11 w 37"/>
                <a:gd name="T3" fmla="*/ 64 h 64"/>
                <a:gd name="T4" fmla="*/ 37 w 37"/>
                <a:gd name="T5" fmla="*/ 13 h 64"/>
                <a:gd name="T6" fmla="*/ 0 w 3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lnTo>
                    <a:pt x="11" y="64"/>
                  </a:lnTo>
                  <a:lnTo>
                    <a:pt x="3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49" name="Freeform 338"/>
            <p:cNvSpPr/>
            <p:nvPr/>
          </p:nvSpPr>
          <p:spPr bwMode="auto">
            <a:xfrm>
              <a:off x="1119187" y="6397625"/>
              <a:ext cx="58738" cy="101600"/>
            </a:xfrm>
            <a:custGeom>
              <a:avLst/>
              <a:gdLst>
                <a:gd name="T0" fmla="*/ 5 w 14"/>
                <a:gd name="T1" fmla="*/ 15 h 24"/>
                <a:gd name="T2" fmla="*/ 4 w 14"/>
                <a:gd name="T3" fmla="*/ 1 h 24"/>
                <a:gd name="T4" fmla="*/ 0 w 14"/>
                <a:gd name="T5" fmla="*/ 0 h 24"/>
                <a:gd name="T6" fmla="*/ 4 w 14"/>
                <a:gd name="T7" fmla="*/ 24 h 24"/>
                <a:gd name="T8" fmla="*/ 14 w 14"/>
                <a:gd name="T9" fmla="*/ 5 h 24"/>
                <a:gd name="T10" fmla="*/ 13 w 14"/>
                <a:gd name="T11" fmla="*/ 4 h 24"/>
                <a:gd name="T12" fmla="*/ 5 w 1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5" y="15"/>
                  </a:moveTo>
                  <a:cubicBezTo>
                    <a:pt x="3" y="11"/>
                    <a:pt x="3" y="4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8"/>
                    <a:pt x="9" y="12"/>
                    <a:pt x="5" y="15"/>
                  </a:cubicBez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50" name="Freeform 339"/>
            <p:cNvSpPr>
              <a:spLocks noEditPoints="1"/>
            </p:cNvSpPr>
            <p:nvPr/>
          </p:nvSpPr>
          <p:spPr bwMode="auto">
            <a:xfrm>
              <a:off x="1114425" y="6392863"/>
              <a:ext cx="68263" cy="114300"/>
            </a:xfrm>
            <a:custGeom>
              <a:avLst/>
              <a:gdLst>
                <a:gd name="T0" fmla="*/ 43 w 43"/>
                <a:gd name="T1" fmla="*/ 14 h 72"/>
                <a:gd name="T2" fmla="*/ 14 w 43"/>
                <a:gd name="T3" fmla="*/ 72 h 72"/>
                <a:gd name="T4" fmla="*/ 0 w 43"/>
                <a:gd name="T5" fmla="*/ 0 h 72"/>
                <a:gd name="T6" fmla="*/ 3 w 43"/>
                <a:gd name="T7" fmla="*/ 0 h 72"/>
                <a:gd name="T8" fmla="*/ 43 w 43"/>
                <a:gd name="T9" fmla="*/ 14 h 72"/>
                <a:gd name="T10" fmla="*/ 43 w 43"/>
                <a:gd name="T11" fmla="*/ 14 h 72"/>
                <a:gd name="T12" fmla="*/ 38 w 43"/>
                <a:gd name="T13" fmla="*/ 16 h 72"/>
                <a:gd name="T14" fmla="*/ 3 w 43"/>
                <a:gd name="T15" fmla="*/ 6 h 72"/>
                <a:gd name="T16" fmla="*/ 14 w 43"/>
                <a:gd name="T17" fmla="*/ 62 h 72"/>
                <a:gd name="T18" fmla="*/ 38 w 43"/>
                <a:gd name="T19" fmla="*/ 16 h 72"/>
                <a:gd name="T20" fmla="*/ 38 w 43"/>
                <a:gd name="T2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72">
                  <a:moveTo>
                    <a:pt x="43" y="14"/>
                  </a:moveTo>
                  <a:lnTo>
                    <a:pt x="14" y="72"/>
                  </a:lnTo>
                  <a:lnTo>
                    <a:pt x="0" y="0"/>
                  </a:lnTo>
                  <a:lnTo>
                    <a:pt x="3" y="0"/>
                  </a:lnTo>
                  <a:lnTo>
                    <a:pt x="43" y="14"/>
                  </a:lnTo>
                  <a:lnTo>
                    <a:pt x="43" y="14"/>
                  </a:lnTo>
                  <a:close/>
                  <a:moveTo>
                    <a:pt x="38" y="16"/>
                  </a:moveTo>
                  <a:lnTo>
                    <a:pt x="3" y="6"/>
                  </a:lnTo>
                  <a:lnTo>
                    <a:pt x="14" y="62"/>
                  </a:lnTo>
                  <a:lnTo>
                    <a:pt x="38" y="16"/>
                  </a:lnTo>
                  <a:lnTo>
                    <a:pt x="38" y="16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8" name="组合 353"/>
          <p:cNvGrpSpPr/>
          <p:nvPr/>
        </p:nvGrpSpPr>
        <p:grpSpPr>
          <a:xfrm>
            <a:off x="5254871" y="5988756"/>
            <a:ext cx="461963" cy="357188"/>
            <a:chOff x="11423741" y="6536678"/>
            <a:chExt cx="461963" cy="357188"/>
          </a:xfrm>
        </p:grpSpPr>
        <p:sp>
          <p:nvSpPr>
            <p:cNvPr id="1048751" name="Freeform 340"/>
            <p:cNvSpPr/>
            <p:nvPr/>
          </p:nvSpPr>
          <p:spPr bwMode="auto">
            <a:xfrm>
              <a:off x="11423741" y="6536678"/>
              <a:ext cx="461963" cy="357188"/>
            </a:xfrm>
            <a:custGeom>
              <a:avLst/>
              <a:gdLst>
                <a:gd name="T0" fmla="*/ 87 w 109"/>
                <a:gd name="T1" fmla="*/ 33 h 84"/>
                <a:gd name="T2" fmla="*/ 51 w 109"/>
                <a:gd name="T3" fmla="*/ 40 h 84"/>
                <a:gd name="T4" fmla="*/ 35 w 109"/>
                <a:gd name="T5" fmla="*/ 8 h 84"/>
                <a:gd name="T6" fmla="*/ 30 w 109"/>
                <a:gd name="T7" fmla="*/ 82 h 84"/>
                <a:gd name="T8" fmla="*/ 31 w 109"/>
                <a:gd name="T9" fmla="*/ 82 h 84"/>
                <a:gd name="T10" fmla="*/ 31 w 109"/>
                <a:gd name="T11" fmla="*/ 82 h 84"/>
                <a:gd name="T12" fmla="*/ 87 w 109"/>
                <a:gd name="T13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84">
                  <a:moveTo>
                    <a:pt x="87" y="33"/>
                  </a:moveTo>
                  <a:cubicBezTo>
                    <a:pt x="73" y="23"/>
                    <a:pt x="56" y="36"/>
                    <a:pt x="51" y="40"/>
                  </a:cubicBezTo>
                  <a:cubicBezTo>
                    <a:pt x="51" y="33"/>
                    <a:pt x="50" y="12"/>
                    <a:pt x="35" y="8"/>
                  </a:cubicBezTo>
                  <a:cubicBezTo>
                    <a:pt x="8" y="0"/>
                    <a:pt x="0" y="47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77" y="84"/>
                    <a:pt x="109" y="49"/>
                    <a:pt x="87" y="33"/>
                  </a:cubicBezTo>
                  <a:close/>
                </a:path>
              </a:pathLst>
            </a:custGeom>
            <a:solidFill>
              <a:srgbClr val="D5D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52" name="Freeform 341"/>
            <p:cNvSpPr/>
            <p:nvPr/>
          </p:nvSpPr>
          <p:spPr bwMode="auto">
            <a:xfrm>
              <a:off x="11423741" y="6536678"/>
              <a:ext cx="461963" cy="357188"/>
            </a:xfrm>
            <a:custGeom>
              <a:avLst/>
              <a:gdLst>
                <a:gd name="T0" fmla="*/ 87 w 109"/>
                <a:gd name="T1" fmla="*/ 33 h 84"/>
                <a:gd name="T2" fmla="*/ 51 w 109"/>
                <a:gd name="T3" fmla="*/ 40 h 84"/>
                <a:gd name="T4" fmla="*/ 35 w 109"/>
                <a:gd name="T5" fmla="*/ 8 h 84"/>
                <a:gd name="T6" fmla="*/ 30 w 109"/>
                <a:gd name="T7" fmla="*/ 82 h 84"/>
                <a:gd name="T8" fmla="*/ 31 w 109"/>
                <a:gd name="T9" fmla="*/ 82 h 84"/>
                <a:gd name="T10" fmla="*/ 31 w 109"/>
                <a:gd name="T11" fmla="*/ 82 h 84"/>
                <a:gd name="T12" fmla="*/ 87 w 109"/>
                <a:gd name="T13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84">
                  <a:moveTo>
                    <a:pt x="87" y="33"/>
                  </a:moveTo>
                  <a:cubicBezTo>
                    <a:pt x="73" y="23"/>
                    <a:pt x="56" y="36"/>
                    <a:pt x="51" y="40"/>
                  </a:cubicBezTo>
                  <a:cubicBezTo>
                    <a:pt x="51" y="33"/>
                    <a:pt x="50" y="12"/>
                    <a:pt x="35" y="8"/>
                  </a:cubicBezTo>
                  <a:cubicBezTo>
                    <a:pt x="8" y="0"/>
                    <a:pt x="0" y="47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77" y="84"/>
                    <a:pt x="109" y="49"/>
                    <a:pt x="87" y="33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9" name="组合 352"/>
          <p:cNvGrpSpPr/>
          <p:nvPr/>
        </p:nvGrpSpPr>
        <p:grpSpPr>
          <a:xfrm>
            <a:off x="3875089" y="5912766"/>
            <a:ext cx="230188" cy="211138"/>
            <a:chOff x="11050679" y="6893866"/>
            <a:chExt cx="230188" cy="211138"/>
          </a:xfrm>
        </p:grpSpPr>
        <p:sp>
          <p:nvSpPr>
            <p:cNvPr id="1048753" name="Freeform 342"/>
            <p:cNvSpPr/>
            <p:nvPr/>
          </p:nvSpPr>
          <p:spPr bwMode="auto">
            <a:xfrm>
              <a:off x="11050679" y="6893866"/>
              <a:ext cx="230188" cy="211138"/>
            </a:xfrm>
            <a:custGeom>
              <a:avLst/>
              <a:gdLst>
                <a:gd name="T0" fmla="*/ 33 w 54"/>
                <a:gd name="T1" fmla="*/ 7 h 50"/>
                <a:gd name="T2" fmla="*/ 28 w 54"/>
                <a:gd name="T3" fmla="*/ 25 h 50"/>
                <a:gd name="T4" fmla="*/ 9 w 54"/>
                <a:gd name="T5" fmla="*/ 25 h 50"/>
                <a:gd name="T6" fmla="*/ 43 w 54"/>
                <a:gd name="T7" fmla="*/ 44 h 50"/>
                <a:gd name="T8" fmla="*/ 43 w 54"/>
                <a:gd name="T9" fmla="*/ 44 h 50"/>
                <a:gd name="T10" fmla="*/ 43 w 54"/>
                <a:gd name="T11" fmla="*/ 44 h 50"/>
                <a:gd name="T12" fmla="*/ 33 w 54"/>
                <a:gd name="T13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0">
                  <a:moveTo>
                    <a:pt x="33" y="7"/>
                  </a:moveTo>
                  <a:cubicBezTo>
                    <a:pt x="26" y="11"/>
                    <a:pt x="27" y="21"/>
                    <a:pt x="28" y="25"/>
                  </a:cubicBezTo>
                  <a:cubicBezTo>
                    <a:pt x="25" y="23"/>
                    <a:pt x="15" y="19"/>
                    <a:pt x="9" y="25"/>
                  </a:cubicBezTo>
                  <a:cubicBezTo>
                    <a:pt x="0" y="35"/>
                    <a:pt x="20" y="50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4" y="23"/>
                    <a:pt x="45" y="0"/>
                    <a:pt x="33" y="7"/>
                  </a:cubicBezTo>
                  <a:close/>
                </a:path>
              </a:pathLst>
            </a:custGeom>
            <a:solidFill>
              <a:srgbClr val="FCC7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54" name="Freeform 343"/>
            <p:cNvSpPr/>
            <p:nvPr/>
          </p:nvSpPr>
          <p:spPr bwMode="auto">
            <a:xfrm>
              <a:off x="11050679" y="6893866"/>
              <a:ext cx="230188" cy="211138"/>
            </a:xfrm>
            <a:custGeom>
              <a:avLst/>
              <a:gdLst>
                <a:gd name="T0" fmla="*/ 33 w 54"/>
                <a:gd name="T1" fmla="*/ 7 h 50"/>
                <a:gd name="T2" fmla="*/ 28 w 54"/>
                <a:gd name="T3" fmla="*/ 25 h 50"/>
                <a:gd name="T4" fmla="*/ 9 w 54"/>
                <a:gd name="T5" fmla="*/ 25 h 50"/>
                <a:gd name="T6" fmla="*/ 43 w 54"/>
                <a:gd name="T7" fmla="*/ 44 h 50"/>
                <a:gd name="T8" fmla="*/ 43 w 54"/>
                <a:gd name="T9" fmla="*/ 44 h 50"/>
                <a:gd name="T10" fmla="*/ 43 w 54"/>
                <a:gd name="T11" fmla="*/ 44 h 50"/>
                <a:gd name="T12" fmla="*/ 33 w 54"/>
                <a:gd name="T13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0">
                  <a:moveTo>
                    <a:pt x="33" y="7"/>
                  </a:moveTo>
                  <a:cubicBezTo>
                    <a:pt x="26" y="11"/>
                    <a:pt x="27" y="21"/>
                    <a:pt x="28" y="25"/>
                  </a:cubicBezTo>
                  <a:cubicBezTo>
                    <a:pt x="25" y="23"/>
                    <a:pt x="15" y="19"/>
                    <a:pt x="9" y="25"/>
                  </a:cubicBezTo>
                  <a:cubicBezTo>
                    <a:pt x="0" y="35"/>
                    <a:pt x="20" y="50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4" y="23"/>
                    <a:pt x="45" y="0"/>
                    <a:pt x="33" y="7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40" name="组合 351"/>
          <p:cNvGrpSpPr/>
          <p:nvPr/>
        </p:nvGrpSpPr>
        <p:grpSpPr>
          <a:xfrm>
            <a:off x="452993" y="6123904"/>
            <a:ext cx="271463" cy="211138"/>
            <a:chOff x="10974479" y="6409678"/>
            <a:chExt cx="271463" cy="211138"/>
          </a:xfrm>
        </p:grpSpPr>
        <p:sp>
          <p:nvSpPr>
            <p:cNvPr id="1048755" name="Freeform 344"/>
            <p:cNvSpPr/>
            <p:nvPr/>
          </p:nvSpPr>
          <p:spPr bwMode="auto">
            <a:xfrm>
              <a:off x="10974479" y="6409678"/>
              <a:ext cx="271463" cy="211138"/>
            </a:xfrm>
            <a:custGeom>
              <a:avLst/>
              <a:gdLst>
                <a:gd name="T0" fmla="*/ 44 w 64"/>
                <a:gd name="T1" fmla="*/ 4 h 50"/>
                <a:gd name="T2" fmla="*/ 34 w 64"/>
                <a:gd name="T3" fmla="*/ 23 h 50"/>
                <a:gd name="T4" fmla="*/ 13 w 64"/>
                <a:gd name="T5" fmla="*/ 19 h 50"/>
                <a:gd name="T6" fmla="*/ 46 w 64"/>
                <a:gd name="T7" fmla="*/ 48 h 50"/>
                <a:gd name="T8" fmla="*/ 46 w 64"/>
                <a:gd name="T9" fmla="*/ 48 h 50"/>
                <a:gd name="T10" fmla="*/ 47 w 64"/>
                <a:gd name="T11" fmla="*/ 48 h 50"/>
                <a:gd name="T12" fmla="*/ 44 w 64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0">
                  <a:moveTo>
                    <a:pt x="44" y="4"/>
                  </a:moveTo>
                  <a:cubicBezTo>
                    <a:pt x="35" y="7"/>
                    <a:pt x="34" y="19"/>
                    <a:pt x="34" y="23"/>
                  </a:cubicBezTo>
                  <a:cubicBezTo>
                    <a:pt x="31" y="21"/>
                    <a:pt x="21" y="14"/>
                    <a:pt x="13" y="19"/>
                  </a:cubicBezTo>
                  <a:cubicBezTo>
                    <a:pt x="0" y="29"/>
                    <a:pt x="19" y="50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64" y="28"/>
                    <a:pt x="60" y="0"/>
                    <a:pt x="44" y="4"/>
                  </a:cubicBezTo>
                  <a:close/>
                </a:path>
              </a:pathLst>
            </a:custGeom>
            <a:solidFill>
              <a:srgbClr val="A89D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56" name="Freeform 345"/>
            <p:cNvSpPr/>
            <p:nvPr/>
          </p:nvSpPr>
          <p:spPr bwMode="auto">
            <a:xfrm>
              <a:off x="10974479" y="6409678"/>
              <a:ext cx="271463" cy="211138"/>
            </a:xfrm>
            <a:custGeom>
              <a:avLst/>
              <a:gdLst>
                <a:gd name="T0" fmla="*/ 44 w 64"/>
                <a:gd name="T1" fmla="*/ 4 h 50"/>
                <a:gd name="T2" fmla="*/ 34 w 64"/>
                <a:gd name="T3" fmla="*/ 23 h 50"/>
                <a:gd name="T4" fmla="*/ 13 w 64"/>
                <a:gd name="T5" fmla="*/ 19 h 50"/>
                <a:gd name="T6" fmla="*/ 46 w 64"/>
                <a:gd name="T7" fmla="*/ 48 h 50"/>
                <a:gd name="T8" fmla="*/ 46 w 64"/>
                <a:gd name="T9" fmla="*/ 48 h 50"/>
                <a:gd name="T10" fmla="*/ 47 w 64"/>
                <a:gd name="T11" fmla="*/ 48 h 50"/>
                <a:gd name="T12" fmla="*/ 44 w 64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0">
                  <a:moveTo>
                    <a:pt x="44" y="4"/>
                  </a:moveTo>
                  <a:cubicBezTo>
                    <a:pt x="35" y="7"/>
                    <a:pt x="34" y="19"/>
                    <a:pt x="34" y="23"/>
                  </a:cubicBezTo>
                  <a:cubicBezTo>
                    <a:pt x="31" y="21"/>
                    <a:pt x="21" y="14"/>
                    <a:pt x="13" y="19"/>
                  </a:cubicBezTo>
                  <a:cubicBezTo>
                    <a:pt x="0" y="29"/>
                    <a:pt x="19" y="50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64" y="28"/>
                    <a:pt x="60" y="0"/>
                    <a:pt x="44" y="4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41" name="组合 331"/>
          <p:cNvGrpSpPr/>
          <p:nvPr/>
        </p:nvGrpSpPr>
        <p:grpSpPr>
          <a:xfrm>
            <a:off x="10442723" y="4417677"/>
            <a:ext cx="73025" cy="58738"/>
            <a:chOff x="13444538" y="7051675"/>
            <a:chExt cx="73025" cy="58738"/>
          </a:xfrm>
        </p:grpSpPr>
        <p:sp>
          <p:nvSpPr>
            <p:cNvPr id="1048757" name="Freeform 414"/>
            <p:cNvSpPr/>
            <p:nvPr/>
          </p:nvSpPr>
          <p:spPr bwMode="auto">
            <a:xfrm>
              <a:off x="13444538" y="7051675"/>
              <a:ext cx="63500" cy="58738"/>
            </a:xfrm>
            <a:custGeom>
              <a:avLst/>
              <a:gdLst>
                <a:gd name="T0" fmla="*/ 7 w 15"/>
                <a:gd name="T1" fmla="*/ 1 h 14"/>
                <a:gd name="T2" fmla="*/ 7 w 15"/>
                <a:gd name="T3" fmla="*/ 11 h 14"/>
                <a:gd name="T4" fmla="*/ 15 w 15"/>
                <a:gd name="T5" fmla="*/ 4 h 14"/>
                <a:gd name="T6" fmla="*/ 7 w 15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7" y="1"/>
                  </a:moveTo>
                  <a:cubicBezTo>
                    <a:pt x="7" y="1"/>
                    <a:pt x="0" y="9"/>
                    <a:pt x="7" y="11"/>
                  </a:cubicBezTo>
                  <a:cubicBezTo>
                    <a:pt x="14" y="14"/>
                    <a:pt x="15" y="9"/>
                    <a:pt x="15" y="4"/>
                  </a:cubicBezTo>
                  <a:cubicBezTo>
                    <a:pt x="15" y="0"/>
                    <a:pt x="13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58" name="Freeform 422"/>
            <p:cNvSpPr>
              <a:spLocks noEditPoints="1"/>
            </p:cNvSpPr>
            <p:nvPr/>
          </p:nvSpPr>
          <p:spPr bwMode="auto">
            <a:xfrm>
              <a:off x="13454063" y="7051675"/>
              <a:ext cx="63500" cy="58738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0 w 15"/>
                <a:gd name="T5" fmla="*/ 8 h 14"/>
                <a:gd name="T6" fmla="*/ 4 w 15"/>
                <a:gd name="T7" fmla="*/ 0 h 14"/>
                <a:gd name="T8" fmla="*/ 4 w 15"/>
                <a:gd name="T9" fmla="*/ 0 h 14"/>
                <a:gd name="T10" fmla="*/ 4 w 15"/>
                <a:gd name="T11" fmla="*/ 0 h 14"/>
                <a:gd name="T12" fmla="*/ 5 w 15"/>
                <a:gd name="T13" fmla="*/ 0 h 14"/>
                <a:gd name="T14" fmla="*/ 10 w 15"/>
                <a:gd name="T15" fmla="*/ 0 h 14"/>
                <a:gd name="T16" fmla="*/ 10 w 15"/>
                <a:gd name="T17" fmla="*/ 0 h 14"/>
                <a:gd name="T18" fmla="*/ 14 w 15"/>
                <a:gd name="T19" fmla="*/ 1 h 14"/>
                <a:gd name="T20" fmla="*/ 14 w 15"/>
                <a:gd name="T21" fmla="*/ 1 h 14"/>
                <a:gd name="T22" fmla="*/ 15 w 15"/>
                <a:gd name="T23" fmla="*/ 4 h 14"/>
                <a:gd name="T24" fmla="*/ 15 w 15"/>
                <a:gd name="T25" fmla="*/ 4 h 14"/>
                <a:gd name="T26" fmla="*/ 8 w 15"/>
                <a:gd name="T27" fmla="*/ 14 h 14"/>
                <a:gd name="T28" fmla="*/ 8 w 15"/>
                <a:gd name="T29" fmla="*/ 14 h 14"/>
                <a:gd name="T30" fmla="*/ 4 w 15"/>
                <a:gd name="T31" fmla="*/ 13 h 14"/>
                <a:gd name="T32" fmla="*/ 3 w 15"/>
                <a:gd name="T33" fmla="*/ 8 h 14"/>
                <a:gd name="T34" fmla="*/ 5 w 15"/>
                <a:gd name="T35" fmla="*/ 10 h 14"/>
                <a:gd name="T36" fmla="*/ 5 w 15"/>
                <a:gd name="T37" fmla="*/ 10 h 14"/>
                <a:gd name="T38" fmla="*/ 8 w 15"/>
                <a:gd name="T39" fmla="*/ 11 h 14"/>
                <a:gd name="T40" fmla="*/ 8 w 15"/>
                <a:gd name="T41" fmla="*/ 11 h 14"/>
                <a:gd name="T42" fmla="*/ 11 w 15"/>
                <a:gd name="T43" fmla="*/ 9 h 14"/>
                <a:gd name="T44" fmla="*/ 11 w 15"/>
                <a:gd name="T45" fmla="*/ 9 h 14"/>
                <a:gd name="T46" fmla="*/ 12 w 15"/>
                <a:gd name="T47" fmla="*/ 4 h 14"/>
                <a:gd name="T48" fmla="*/ 12 w 15"/>
                <a:gd name="T49" fmla="*/ 4 h 14"/>
                <a:gd name="T50" fmla="*/ 10 w 15"/>
                <a:gd name="T51" fmla="*/ 3 h 14"/>
                <a:gd name="T52" fmla="*/ 10 w 15"/>
                <a:gd name="T53" fmla="*/ 3 h 14"/>
                <a:gd name="T54" fmla="*/ 6 w 15"/>
                <a:gd name="T55" fmla="*/ 3 h 14"/>
                <a:gd name="T56" fmla="*/ 6 w 15"/>
                <a:gd name="T57" fmla="*/ 3 h 14"/>
                <a:gd name="T58" fmla="*/ 3 w 15"/>
                <a:gd name="T59" fmla="*/ 8 h 14"/>
                <a:gd name="T60" fmla="*/ 5 w 15"/>
                <a:gd name="T61" fmla="*/ 3 h 14"/>
                <a:gd name="T62" fmla="*/ 5 w 15"/>
                <a:gd name="T63" fmla="*/ 1 h 14"/>
                <a:gd name="T64" fmla="*/ 5 w 15"/>
                <a:gd name="T6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8"/>
                    <a:pt x="14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3"/>
                    <a:pt x="4" y="13"/>
                  </a:cubicBezTo>
                  <a:close/>
                  <a:moveTo>
                    <a:pt x="3" y="8"/>
                  </a:moveTo>
                  <a:cubicBezTo>
                    <a:pt x="3" y="8"/>
                    <a:pt x="3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42" name="组合 334"/>
          <p:cNvGrpSpPr/>
          <p:nvPr/>
        </p:nvGrpSpPr>
        <p:grpSpPr>
          <a:xfrm>
            <a:off x="10089157" y="4988874"/>
            <a:ext cx="1292225" cy="476251"/>
            <a:chOff x="11191875" y="4660900"/>
            <a:chExt cx="1292225" cy="476251"/>
          </a:xfrm>
        </p:grpSpPr>
        <p:sp>
          <p:nvSpPr>
            <p:cNvPr id="1048759" name="Freeform 410"/>
            <p:cNvSpPr/>
            <p:nvPr/>
          </p:nvSpPr>
          <p:spPr bwMode="auto">
            <a:xfrm>
              <a:off x="11356975" y="4660900"/>
              <a:ext cx="274638" cy="306388"/>
            </a:xfrm>
            <a:custGeom>
              <a:avLst/>
              <a:gdLst>
                <a:gd name="T0" fmla="*/ 1 w 65"/>
                <a:gd name="T1" fmla="*/ 38 h 72"/>
                <a:gd name="T2" fmla="*/ 22 w 65"/>
                <a:gd name="T3" fmla="*/ 65 h 72"/>
                <a:gd name="T4" fmla="*/ 60 w 65"/>
                <a:gd name="T5" fmla="*/ 46 h 72"/>
                <a:gd name="T6" fmla="*/ 22 w 65"/>
                <a:gd name="T7" fmla="*/ 6 h 72"/>
                <a:gd name="T8" fmla="*/ 1 w 65"/>
                <a:gd name="T9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2">
                  <a:moveTo>
                    <a:pt x="1" y="38"/>
                  </a:moveTo>
                  <a:cubicBezTo>
                    <a:pt x="1" y="38"/>
                    <a:pt x="0" y="58"/>
                    <a:pt x="22" y="65"/>
                  </a:cubicBezTo>
                  <a:cubicBezTo>
                    <a:pt x="45" y="72"/>
                    <a:pt x="56" y="61"/>
                    <a:pt x="60" y="46"/>
                  </a:cubicBezTo>
                  <a:cubicBezTo>
                    <a:pt x="65" y="28"/>
                    <a:pt x="50" y="0"/>
                    <a:pt x="22" y="6"/>
                  </a:cubicBezTo>
                  <a:cubicBezTo>
                    <a:pt x="22" y="6"/>
                    <a:pt x="0" y="11"/>
                    <a:pt x="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60" name="Freeform 411"/>
            <p:cNvSpPr/>
            <p:nvPr/>
          </p:nvSpPr>
          <p:spPr bwMode="auto">
            <a:xfrm>
              <a:off x="11415713" y="4759325"/>
              <a:ext cx="131763" cy="131763"/>
            </a:xfrm>
            <a:custGeom>
              <a:avLst/>
              <a:gdLst>
                <a:gd name="T0" fmla="*/ 3 w 31"/>
                <a:gd name="T1" fmla="*/ 16 h 31"/>
                <a:gd name="T2" fmla="*/ 15 w 31"/>
                <a:gd name="T3" fmla="*/ 27 h 31"/>
                <a:gd name="T4" fmla="*/ 31 w 31"/>
                <a:gd name="T5" fmla="*/ 13 h 31"/>
                <a:gd name="T6" fmla="*/ 18 w 31"/>
                <a:gd name="T7" fmla="*/ 0 h 31"/>
                <a:gd name="T8" fmla="*/ 3 w 31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" y="16"/>
                  </a:moveTo>
                  <a:cubicBezTo>
                    <a:pt x="3" y="16"/>
                    <a:pt x="5" y="24"/>
                    <a:pt x="15" y="27"/>
                  </a:cubicBezTo>
                  <a:cubicBezTo>
                    <a:pt x="26" y="31"/>
                    <a:pt x="31" y="20"/>
                    <a:pt x="31" y="13"/>
                  </a:cubicBezTo>
                  <a:cubicBezTo>
                    <a:pt x="31" y="6"/>
                    <a:pt x="27" y="0"/>
                    <a:pt x="18" y="0"/>
                  </a:cubicBezTo>
                  <a:cubicBezTo>
                    <a:pt x="10" y="0"/>
                    <a:pt x="0" y="5"/>
                    <a:pt x="3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61" name="Freeform 415"/>
            <p:cNvSpPr/>
            <p:nvPr/>
          </p:nvSpPr>
          <p:spPr bwMode="auto">
            <a:xfrm>
              <a:off x="11191875" y="4886325"/>
              <a:ext cx="122238" cy="122238"/>
            </a:xfrm>
            <a:custGeom>
              <a:avLst/>
              <a:gdLst>
                <a:gd name="T0" fmla="*/ 9 w 29"/>
                <a:gd name="T1" fmla="*/ 7 h 29"/>
                <a:gd name="T2" fmla="*/ 9 w 29"/>
                <a:gd name="T3" fmla="*/ 24 h 29"/>
                <a:gd name="T4" fmla="*/ 29 w 29"/>
                <a:gd name="T5" fmla="*/ 17 h 29"/>
                <a:gd name="T6" fmla="*/ 9 w 29"/>
                <a:gd name="T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9" y="7"/>
                  </a:moveTo>
                  <a:cubicBezTo>
                    <a:pt x="9" y="7"/>
                    <a:pt x="0" y="19"/>
                    <a:pt x="9" y="24"/>
                  </a:cubicBezTo>
                  <a:cubicBezTo>
                    <a:pt x="18" y="29"/>
                    <a:pt x="29" y="27"/>
                    <a:pt x="29" y="17"/>
                  </a:cubicBezTo>
                  <a:cubicBezTo>
                    <a:pt x="29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62" name="Freeform 416"/>
            <p:cNvSpPr/>
            <p:nvPr/>
          </p:nvSpPr>
          <p:spPr bwMode="auto">
            <a:xfrm>
              <a:off x="11730038" y="5046663"/>
              <a:ext cx="88900" cy="90488"/>
            </a:xfrm>
            <a:custGeom>
              <a:avLst/>
              <a:gdLst>
                <a:gd name="T0" fmla="*/ 7 w 21"/>
                <a:gd name="T1" fmla="*/ 5 h 21"/>
                <a:gd name="T2" fmla="*/ 7 w 21"/>
                <a:gd name="T3" fmla="*/ 17 h 21"/>
                <a:gd name="T4" fmla="*/ 21 w 21"/>
                <a:gd name="T5" fmla="*/ 12 h 21"/>
                <a:gd name="T6" fmla="*/ 7 w 21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7" y="5"/>
                  </a:moveTo>
                  <a:cubicBezTo>
                    <a:pt x="7" y="5"/>
                    <a:pt x="0" y="14"/>
                    <a:pt x="7" y="17"/>
                  </a:cubicBezTo>
                  <a:cubicBezTo>
                    <a:pt x="13" y="21"/>
                    <a:pt x="21" y="19"/>
                    <a:pt x="21" y="12"/>
                  </a:cubicBezTo>
                  <a:cubicBezTo>
                    <a:pt x="21" y="5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63" name="Freeform 417"/>
            <p:cNvSpPr/>
            <p:nvPr/>
          </p:nvSpPr>
          <p:spPr bwMode="auto">
            <a:xfrm>
              <a:off x="11458575" y="4762500"/>
              <a:ext cx="63500" cy="85725"/>
            </a:xfrm>
            <a:custGeom>
              <a:avLst/>
              <a:gdLst>
                <a:gd name="T0" fmla="*/ 2 w 15"/>
                <a:gd name="T1" fmla="*/ 9 h 20"/>
                <a:gd name="T2" fmla="*/ 4 w 15"/>
                <a:gd name="T3" fmla="*/ 17 h 20"/>
                <a:gd name="T4" fmla="*/ 14 w 15"/>
                <a:gd name="T5" fmla="*/ 11 h 20"/>
                <a:gd name="T6" fmla="*/ 2 w 15"/>
                <a:gd name="T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2" y="9"/>
                  </a:moveTo>
                  <a:cubicBezTo>
                    <a:pt x="2" y="9"/>
                    <a:pt x="0" y="13"/>
                    <a:pt x="4" y="17"/>
                  </a:cubicBezTo>
                  <a:cubicBezTo>
                    <a:pt x="9" y="20"/>
                    <a:pt x="15" y="14"/>
                    <a:pt x="14" y="11"/>
                  </a:cubicBezTo>
                  <a:cubicBezTo>
                    <a:pt x="13" y="8"/>
                    <a:pt x="9" y="0"/>
                    <a:pt x="2" y="9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43" name="组合 340"/>
            <p:cNvGrpSpPr/>
            <p:nvPr/>
          </p:nvGrpSpPr>
          <p:grpSpPr>
            <a:xfrm>
              <a:off x="12360275" y="4881563"/>
              <a:ext cx="123825" cy="127000"/>
              <a:chOff x="12360275" y="4881563"/>
              <a:chExt cx="123825" cy="127000"/>
            </a:xfrm>
          </p:grpSpPr>
          <p:sp>
            <p:nvSpPr>
              <p:cNvPr id="1048764" name="Freeform 412"/>
              <p:cNvSpPr/>
              <p:nvPr/>
            </p:nvSpPr>
            <p:spPr bwMode="auto">
              <a:xfrm>
                <a:off x="12360275" y="4881563"/>
                <a:ext cx="119063" cy="127000"/>
              </a:xfrm>
              <a:custGeom>
                <a:avLst/>
                <a:gdLst>
                  <a:gd name="T0" fmla="*/ 11 w 28"/>
                  <a:gd name="T1" fmla="*/ 7 h 30"/>
                  <a:gd name="T2" fmla="*/ 12 w 28"/>
                  <a:gd name="T3" fmla="*/ 22 h 30"/>
                  <a:gd name="T4" fmla="*/ 28 w 28"/>
                  <a:gd name="T5" fmla="*/ 11 h 30"/>
                  <a:gd name="T6" fmla="*/ 11 w 28"/>
                  <a:gd name="T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11" y="7"/>
                    </a:moveTo>
                    <a:cubicBezTo>
                      <a:pt x="11" y="7"/>
                      <a:pt x="0" y="14"/>
                      <a:pt x="12" y="22"/>
                    </a:cubicBezTo>
                    <a:cubicBezTo>
                      <a:pt x="23" y="30"/>
                      <a:pt x="28" y="19"/>
                      <a:pt x="28" y="11"/>
                    </a:cubicBezTo>
                    <a:cubicBezTo>
                      <a:pt x="28" y="11"/>
                      <a:pt x="20" y="0"/>
                      <a:pt x="1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8765" name="Freeform 419"/>
              <p:cNvSpPr>
                <a:spLocks noEditPoints="1"/>
              </p:cNvSpPr>
              <p:nvPr/>
            </p:nvSpPr>
            <p:spPr bwMode="auto">
              <a:xfrm>
                <a:off x="12382500" y="4894263"/>
                <a:ext cx="101600" cy="98425"/>
              </a:xfrm>
              <a:custGeom>
                <a:avLst/>
                <a:gdLst>
                  <a:gd name="T0" fmla="*/ 6 w 24"/>
                  <a:gd name="T1" fmla="*/ 20 h 23"/>
                  <a:gd name="T2" fmla="*/ 0 w 24"/>
                  <a:gd name="T3" fmla="*/ 11 h 23"/>
                  <a:gd name="T4" fmla="*/ 0 w 24"/>
                  <a:gd name="T5" fmla="*/ 11 h 23"/>
                  <a:gd name="T6" fmla="*/ 5 w 24"/>
                  <a:gd name="T7" fmla="*/ 3 h 23"/>
                  <a:gd name="T8" fmla="*/ 5 w 24"/>
                  <a:gd name="T9" fmla="*/ 3 h 23"/>
                  <a:gd name="T10" fmla="*/ 5 w 24"/>
                  <a:gd name="T11" fmla="*/ 3 h 23"/>
                  <a:gd name="T12" fmla="*/ 13 w 24"/>
                  <a:gd name="T13" fmla="*/ 0 h 23"/>
                  <a:gd name="T14" fmla="*/ 13 w 24"/>
                  <a:gd name="T15" fmla="*/ 0 h 23"/>
                  <a:gd name="T16" fmla="*/ 24 w 24"/>
                  <a:gd name="T17" fmla="*/ 7 h 23"/>
                  <a:gd name="T18" fmla="*/ 24 w 24"/>
                  <a:gd name="T19" fmla="*/ 7 h 23"/>
                  <a:gd name="T20" fmla="*/ 24 w 24"/>
                  <a:gd name="T21" fmla="*/ 7 h 23"/>
                  <a:gd name="T22" fmla="*/ 24 w 24"/>
                  <a:gd name="T23" fmla="*/ 8 h 23"/>
                  <a:gd name="T24" fmla="*/ 14 w 24"/>
                  <a:gd name="T25" fmla="*/ 23 h 23"/>
                  <a:gd name="T26" fmla="*/ 14 w 24"/>
                  <a:gd name="T27" fmla="*/ 23 h 23"/>
                  <a:gd name="T28" fmla="*/ 6 w 24"/>
                  <a:gd name="T29" fmla="*/ 20 h 23"/>
                  <a:gd name="T30" fmla="*/ 7 w 24"/>
                  <a:gd name="T31" fmla="*/ 6 h 23"/>
                  <a:gd name="T32" fmla="*/ 3 w 24"/>
                  <a:gd name="T33" fmla="*/ 11 h 23"/>
                  <a:gd name="T34" fmla="*/ 3 w 24"/>
                  <a:gd name="T35" fmla="*/ 11 h 23"/>
                  <a:gd name="T36" fmla="*/ 7 w 24"/>
                  <a:gd name="T37" fmla="*/ 18 h 23"/>
                  <a:gd name="T38" fmla="*/ 7 w 24"/>
                  <a:gd name="T39" fmla="*/ 18 h 23"/>
                  <a:gd name="T40" fmla="*/ 14 w 24"/>
                  <a:gd name="T41" fmla="*/ 20 h 23"/>
                  <a:gd name="T42" fmla="*/ 14 w 24"/>
                  <a:gd name="T43" fmla="*/ 20 h 23"/>
                  <a:gd name="T44" fmla="*/ 19 w 24"/>
                  <a:gd name="T45" fmla="*/ 16 h 23"/>
                  <a:gd name="T46" fmla="*/ 19 w 24"/>
                  <a:gd name="T47" fmla="*/ 16 h 23"/>
                  <a:gd name="T48" fmla="*/ 22 w 24"/>
                  <a:gd name="T49" fmla="*/ 8 h 23"/>
                  <a:gd name="T50" fmla="*/ 22 w 24"/>
                  <a:gd name="T51" fmla="*/ 8 h 23"/>
                  <a:gd name="T52" fmla="*/ 19 w 24"/>
                  <a:gd name="T53" fmla="*/ 6 h 23"/>
                  <a:gd name="T54" fmla="*/ 19 w 24"/>
                  <a:gd name="T55" fmla="*/ 6 h 23"/>
                  <a:gd name="T56" fmla="*/ 13 w 24"/>
                  <a:gd name="T57" fmla="*/ 3 h 23"/>
                  <a:gd name="T58" fmla="*/ 13 w 24"/>
                  <a:gd name="T59" fmla="*/ 3 h 23"/>
                  <a:gd name="T60" fmla="*/ 7 w 24"/>
                  <a:gd name="T61" fmla="*/ 5 h 23"/>
                  <a:gd name="T62" fmla="*/ 7 w 24"/>
                  <a:gd name="T63" fmla="*/ 5 h 23"/>
                  <a:gd name="T64" fmla="*/ 6 w 24"/>
                  <a:gd name="T65" fmla="*/ 4 h 23"/>
                  <a:gd name="T66" fmla="*/ 7 w 24"/>
                  <a:gd name="T6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" h="23">
                    <a:moveTo>
                      <a:pt x="6" y="20"/>
                    </a:moveTo>
                    <a:cubicBezTo>
                      <a:pt x="2" y="17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7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4"/>
                      <a:pt x="21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1" y="23"/>
                      <a:pt x="9" y="22"/>
                      <a:pt x="6" y="20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4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0" y="20"/>
                      <a:pt x="12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6" y="20"/>
                      <a:pt x="18" y="19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1" y="14"/>
                      <a:pt x="21" y="11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7" y="4"/>
                      <a:pt x="15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1048766" name="Freeform 429"/>
            <p:cNvSpPr>
              <a:spLocks noEditPoints="1"/>
            </p:cNvSpPr>
            <p:nvPr/>
          </p:nvSpPr>
          <p:spPr bwMode="auto">
            <a:xfrm>
              <a:off x="11209338" y="4899025"/>
              <a:ext cx="109538" cy="1063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5 h 25"/>
                <a:gd name="T4" fmla="*/ 0 w 26"/>
                <a:gd name="T5" fmla="*/ 15 h 25"/>
                <a:gd name="T6" fmla="*/ 4 w 26"/>
                <a:gd name="T7" fmla="*/ 3 h 25"/>
                <a:gd name="T8" fmla="*/ 4 w 26"/>
                <a:gd name="T9" fmla="*/ 3 h 25"/>
                <a:gd name="T10" fmla="*/ 4 w 26"/>
                <a:gd name="T11" fmla="*/ 3 h 25"/>
                <a:gd name="T12" fmla="*/ 4 w 26"/>
                <a:gd name="T13" fmla="*/ 3 h 25"/>
                <a:gd name="T14" fmla="*/ 14 w 26"/>
                <a:gd name="T15" fmla="*/ 0 h 25"/>
                <a:gd name="T16" fmla="*/ 14 w 26"/>
                <a:gd name="T17" fmla="*/ 0 h 25"/>
                <a:gd name="T18" fmla="*/ 26 w 26"/>
                <a:gd name="T19" fmla="*/ 14 h 25"/>
                <a:gd name="T20" fmla="*/ 26 w 26"/>
                <a:gd name="T21" fmla="*/ 14 h 25"/>
                <a:gd name="T22" fmla="*/ 22 w 26"/>
                <a:gd name="T23" fmla="*/ 22 h 25"/>
                <a:gd name="T24" fmla="*/ 22 w 26"/>
                <a:gd name="T25" fmla="*/ 22 h 25"/>
                <a:gd name="T26" fmla="*/ 14 w 26"/>
                <a:gd name="T27" fmla="*/ 25 h 25"/>
                <a:gd name="T28" fmla="*/ 14 w 26"/>
                <a:gd name="T29" fmla="*/ 25 h 25"/>
                <a:gd name="T30" fmla="*/ 4 w 26"/>
                <a:gd name="T31" fmla="*/ 23 h 25"/>
                <a:gd name="T32" fmla="*/ 3 w 26"/>
                <a:gd name="T33" fmla="*/ 15 h 25"/>
                <a:gd name="T34" fmla="*/ 6 w 26"/>
                <a:gd name="T35" fmla="*/ 20 h 25"/>
                <a:gd name="T36" fmla="*/ 6 w 26"/>
                <a:gd name="T37" fmla="*/ 20 h 25"/>
                <a:gd name="T38" fmla="*/ 14 w 26"/>
                <a:gd name="T39" fmla="*/ 22 h 25"/>
                <a:gd name="T40" fmla="*/ 14 w 26"/>
                <a:gd name="T41" fmla="*/ 22 h 25"/>
                <a:gd name="T42" fmla="*/ 23 w 26"/>
                <a:gd name="T43" fmla="*/ 14 h 25"/>
                <a:gd name="T44" fmla="*/ 23 w 26"/>
                <a:gd name="T45" fmla="*/ 14 h 25"/>
                <a:gd name="T46" fmla="*/ 14 w 26"/>
                <a:gd name="T47" fmla="*/ 2 h 25"/>
                <a:gd name="T48" fmla="*/ 14 w 26"/>
                <a:gd name="T49" fmla="*/ 2 h 25"/>
                <a:gd name="T50" fmla="*/ 6 w 26"/>
                <a:gd name="T51" fmla="*/ 5 h 25"/>
                <a:gd name="T52" fmla="*/ 6 w 26"/>
                <a:gd name="T53" fmla="*/ 5 h 25"/>
                <a:gd name="T54" fmla="*/ 3 w 26"/>
                <a:gd name="T5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1" y="21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6" y="6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8"/>
                    <a:pt x="25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5"/>
                    <a:pt x="7" y="24"/>
                    <a:pt x="4" y="23"/>
                  </a:cubicBezTo>
                  <a:close/>
                  <a:moveTo>
                    <a:pt x="3" y="15"/>
                  </a:moveTo>
                  <a:cubicBezTo>
                    <a:pt x="3" y="17"/>
                    <a:pt x="3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22"/>
                    <a:pt x="11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9" y="22"/>
                    <a:pt x="23" y="20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7"/>
                    <a:pt x="19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2"/>
                    <a:pt x="9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67" name="Freeform 430"/>
            <p:cNvSpPr>
              <a:spLocks noEditPoints="1"/>
            </p:cNvSpPr>
            <p:nvPr/>
          </p:nvSpPr>
          <p:spPr bwMode="auto">
            <a:xfrm>
              <a:off x="11737975" y="5051425"/>
              <a:ext cx="84138" cy="80963"/>
            </a:xfrm>
            <a:custGeom>
              <a:avLst/>
              <a:gdLst>
                <a:gd name="T0" fmla="*/ 4 w 20"/>
                <a:gd name="T1" fmla="*/ 17 h 19"/>
                <a:gd name="T2" fmla="*/ 0 w 20"/>
                <a:gd name="T3" fmla="*/ 11 h 19"/>
                <a:gd name="T4" fmla="*/ 0 w 20"/>
                <a:gd name="T5" fmla="*/ 11 h 19"/>
                <a:gd name="T6" fmla="*/ 3 w 20"/>
                <a:gd name="T7" fmla="*/ 3 h 19"/>
                <a:gd name="T8" fmla="*/ 3 w 20"/>
                <a:gd name="T9" fmla="*/ 3 h 19"/>
                <a:gd name="T10" fmla="*/ 4 w 20"/>
                <a:gd name="T11" fmla="*/ 3 h 19"/>
                <a:gd name="T12" fmla="*/ 4 w 20"/>
                <a:gd name="T13" fmla="*/ 3 h 19"/>
                <a:gd name="T14" fmla="*/ 11 w 20"/>
                <a:gd name="T15" fmla="*/ 0 h 19"/>
                <a:gd name="T16" fmla="*/ 11 w 20"/>
                <a:gd name="T17" fmla="*/ 0 h 19"/>
                <a:gd name="T18" fmla="*/ 20 w 20"/>
                <a:gd name="T19" fmla="*/ 11 h 19"/>
                <a:gd name="T20" fmla="*/ 20 w 20"/>
                <a:gd name="T21" fmla="*/ 11 h 19"/>
                <a:gd name="T22" fmla="*/ 11 w 20"/>
                <a:gd name="T23" fmla="*/ 19 h 19"/>
                <a:gd name="T24" fmla="*/ 11 w 20"/>
                <a:gd name="T25" fmla="*/ 19 h 19"/>
                <a:gd name="T26" fmla="*/ 4 w 20"/>
                <a:gd name="T27" fmla="*/ 17 h 19"/>
                <a:gd name="T28" fmla="*/ 3 w 20"/>
                <a:gd name="T29" fmla="*/ 11 h 19"/>
                <a:gd name="T30" fmla="*/ 5 w 20"/>
                <a:gd name="T31" fmla="*/ 15 h 19"/>
                <a:gd name="T32" fmla="*/ 5 w 20"/>
                <a:gd name="T33" fmla="*/ 15 h 19"/>
                <a:gd name="T34" fmla="*/ 11 w 20"/>
                <a:gd name="T35" fmla="*/ 17 h 19"/>
                <a:gd name="T36" fmla="*/ 11 w 20"/>
                <a:gd name="T37" fmla="*/ 17 h 19"/>
                <a:gd name="T38" fmla="*/ 17 w 20"/>
                <a:gd name="T39" fmla="*/ 11 h 19"/>
                <a:gd name="T40" fmla="*/ 17 w 20"/>
                <a:gd name="T41" fmla="*/ 11 h 19"/>
                <a:gd name="T42" fmla="*/ 11 w 20"/>
                <a:gd name="T43" fmla="*/ 3 h 19"/>
                <a:gd name="T44" fmla="*/ 11 w 20"/>
                <a:gd name="T45" fmla="*/ 3 h 19"/>
                <a:gd name="T46" fmla="*/ 6 w 20"/>
                <a:gd name="T47" fmla="*/ 5 h 19"/>
                <a:gd name="T48" fmla="*/ 6 w 20"/>
                <a:gd name="T49" fmla="*/ 5 h 19"/>
                <a:gd name="T50" fmla="*/ 3 w 20"/>
                <a:gd name="T5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19">
                  <a:moveTo>
                    <a:pt x="4" y="17"/>
                  </a:moveTo>
                  <a:cubicBezTo>
                    <a:pt x="1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6"/>
                    <a:pt x="16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6" y="19"/>
                    <a:pt x="4" y="17"/>
                  </a:cubicBezTo>
                  <a:close/>
                  <a:moveTo>
                    <a:pt x="3" y="11"/>
                  </a:moveTo>
                  <a:cubicBezTo>
                    <a:pt x="3" y="13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6"/>
                    <a:pt x="9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16"/>
                    <a:pt x="17" y="15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6"/>
                    <a:pt x="14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8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3" y="9"/>
                    <a:pt x="3" y="11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68" name="Freeform 431"/>
            <p:cNvSpPr>
              <a:spLocks noEditPoints="1"/>
            </p:cNvSpPr>
            <p:nvPr/>
          </p:nvSpPr>
          <p:spPr bwMode="auto">
            <a:xfrm>
              <a:off x="11458575" y="4775200"/>
              <a:ext cx="68263" cy="68263"/>
            </a:xfrm>
            <a:custGeom>
              <a:avLst/>
              <a:gdLst>
                <a:gd name="T0" fmla="*/ 3 w 16"/>
                <a:gd name="T1" fmla="*/ 15 h 16"/>
                <a:gd name="T2" fmla="*/ 0 w 16"/>
                <a:gd name="T3" fmla="*/ 9 h 16"/>
                <a:gd name="T4" fmla="*/ 0 w 16"/>
                <a:gd name="T5" fmla="*/ 9 h 16"/>
                <a:gd name="T6" fmla="*/ 1 w 16"/>
                <a:gd name="T7" fmla="*/ 5 h 16"/>
                <a:gd name="T8" fmla="*/ 1 w 16"/>
                <a:gd name="T9" fmla="*/ 5 h 16"/>
                <a:gd name="T10" fmla="*/ 2 w 16"/>
                <a:gd name="T11" fmla="*/ 6 h 16"/>
                <a:gd name="T12" fmla="*/ 1 w 16"/>
                <a:gd name="T13" fmla="*/ 5 h 16"/>
                <a:gd name="T14" fmla="*/ 8 w 16"/>
                <a:gd name="T15" fmla="*/ 0 h 16"/>
                <a:gd name="T16" fmla="*/ 8 w 16"/>
                <a:gd name="T17" fmla="*/ 0 h 16"/>
                <a:gd name="T18" fmla="*/ 15 w 16"/>
                <a:gd name="T19" fmla="*/ 8 h 16"/>
                <a:gd name="T20" fmla="*/ 15 w 16"/>
                <a:gd name="T21" fmla="*/ 8 h 16"/>
                <a:gd name="T22" fmla="*/ 16 w 16"/>
                <a:gd name="T23" fmla="*/ 9 h 16"/>
                <a:gd name="T24" fmla="*/ 16 w 16"/>
                <a:gd name="T25" fmla="*/ 9 h 16"/>
                <a:gd name="T26" fmla="*/ 7 w 16"/>
                <a:gd name="T27" fmla="*/ 16 h 16"/>
                <a:gd name="T28" fmla="*/ 7 w 16"/>
                <a:gd name="T29" fmla="*/ 16 h 16"/>
                <a:gd name="T30" fmla="*/ 7 w 16"/>
                <a:gd name="T31" fmla="*/ 16 h 16"/>
                <a:gd name="T32" fmla="*/ 7 w 16"/>
                <a:gd name="T33" fmla="*/ 16 h 16"/>
                <a:gd name="T34" fmla="*/ 3 w 16"/>
                <a:gd name="T35" fmla="*/ 15 h 16"/>
                <a:gd name="T36" fmla="*/ 3 w 16"/>
                <a:gd name="T37" fmla="*/ 9 h 16"/>
                <a:gd name="T38" fmla="*/ 5 w 16"/>
                <a:gd name="T39" fmla="*/ 12 h 16"/>
                <a:gd name="T40" fmla="*/ 5 w 16"/>
                <a:gd name="T41" fmla="*/ 12 h 16"/>
                <a:gd name="T42" fmla="*/ 7 w 16"/>
                <a:gd name="T43" fmla="*/ 13 h 16"/>
                <a:gd name="T44" fmla="*/ 7 w 16"/>
                <a:gd name="T45" fmla="*/ 13 h 16"/>
                <a:gd name="T46" fmla="*/ 11 w 16"/>
                <a:gd name="T47" fmla="*/ 12 h 16"/>
                <a:gd name="T48" fmla="*/ 11 w 16"/>
                <a:gd name="T49" fmla="*/ 12 h 16"/>
                <a:gd name="T50" fmla="*/ 13 w 16"/>
                <a:gd name="T51" fmla="*/ 9 h 16"/>
                <a:gd name="T52" fmla="*/ 13 w 16"/>
                <a:gd name="T53" fmla="*/ 9 h 16"/>
                <a:gd name="T54" fmla="*/ 13 w 16"/>
                <a:gd name="T55" fmla="*/ 9 h 16"/>
                <a:gd name="T56" fmla="*/ 13 w 16"/>
                <a:gd name="T57" fmla="*/ 9 h 16"/>
                <a:gd name="T58" fmla="*/ 8 w 16"/>
                <a:gd name="T59" fmla="*/ 3 h 16"/>
                <a:gd name="T60" fmla="*/ 8 w 16"/>
                <a:gd name="T61" fmla="*/ 3 h 16"/>
                <a:gd name="T62" fmla="*/ 3 w 16"/>
                <a:gd name="T63" fmla="*/ 7 h 16"/>
                <a:gd name="T64" fmla="*/ 3 w 16"/>
                <a:gd name="T65" fmla="*/ 7 h 16"/>
                <a:gd name="T66" fmla="*/ 3 w 16"/>
                <a:gd name="T6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16">
                  <a:moveTo>
                    <a:pt x="3" y="15"/>
                  </a:moveTo>
                  <a:cubicBezTo>
                    <a:pt x="1" y="13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1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3"/>
                    <a:pt x="12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3" y="15"/>
                  </a:cubicBezTo>
                  <a:close/>
                  <a:moveTo>
                    <a:pt x="3" y="9"/>
                  </a:moveTo>
                  <a:cubicBezTo>
                    <a:pt x="3" y="10"/>
                    <a:pt x="3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0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5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69" name="Freeform 432"/>
            <p:cNvSpPr>
              <a:spLocks noEditPoints="1"/>
            </p:cNvSpPr>
            <p:nvPr/>
          </p:nvSpPr>
          <p:spPr bwMode="auto">
            <a:xfrm>
              <a:off x="11352213" y="4673600"/>
              <a:ext cx="266700" cy="280988"/>
            </a:xfrm>
            <a:custGeom>
              <a:avLst/>
              <a:gdLst>
                <a:gd name="T0" fmla="*/ 36 w 63"/>
                <a:gd name="T1" fmla="*/ 66 h 66"/>
                <a:gd name="T2" fmla="*/ 23 w 63"/>
                <a:gd name="T3" fmla="*/ 64 h 66"/>
                <a:gd name="T4" fmla="*/ 23 w 63"/>
                <a:gd name="T5" fmla="*/ 64 h 66"/>
                <a:gd name="T6" fmla="*/ 0 w 63"/>
                <a:gd name="T7" fmla="*/ 35 h 66"/>
                <a:gd name="T8" fmla="*/ 0 w 63"/>
                <a:gd name="T9" fmla="*/ 35 h 66"/>
                <a:gd name="T10" fmla="*/ 0 w 63"/>
                <a:gd name="T11" fmla="*/ 35 h 66"/>
                <a:gd name="T12" fmla="*/ 0 w 63"/>
                <a:gd name="T13" fmla="*/ 35 h 66"/>
                <a:gd name="T14" fmla="*/ 0 w 63"/>
                <a:gd name="T15" fmla="*/ 33 h 66"/>
                <a:gd name="T16" fmla="*/ 0 w 63"/>
                <a:gd name="T17" fmla="*/ 33 h 66"/>
                <a:gd name="T18" fmla="*/ 23 w 63"/>
                <a:gd name="T19" fmla="*/ 1 h 66"/>
                <a:gd name="T20" fmla="*/ 23 w 63"/>
                <a:gd name="T21" fmla="*/ 1 h 66"/>
                <a:gd name="T22" fmla="*/ 30 w 63"/>
                <a:gd name="T23" fmla="*/ 0 h 66"/>
                <a:gd name="T24" fmla="*/ 30 w 63"/>
                <a:gd name="T25" fmla="*/ 0 h 66"/>
                <a:gd name="T26" fmla="*/ 63 w 63"/>
                <a:gd name="T27" fmla="*/ 36 h 66"/>
                <a:gd name="T28" fmla="*/ 63 w 63"/>
                <a:gd name="T29" fmla="*/ 36 h 66"/>
                <a:gd name="T30" fmla="*/ 63 w 63"/>
                <a:gd name="T31" fmla="*/ 44 h 66"/>
                <a:gd name="T32" fmla="*/ 63 w 63"/>
                <a:gd name="T33" fmla="*/ 44 h 66"/>
                <a:gd name="T34" fmla="*/ 36 w 63"/>
                <a:gd name="T35" fmla="*/ 66 h 66"/>
                <a:gd name="T36" fmla="*/ 36 w 63"/>
                <a:gd name="T37" fmla="*/ 66 h 66"/>
                <a:gd name="T38" fmla="*/ 36 w 63"/>
                <a:gd name="T39" fmla="*/ 66 h 66"/>
                <a:gd name="T40" fmla="*/ 3 w 63"/>
                <a:gd name="T41" fmla="*/ 35 h 66"/>
                <a:gd name="T42" fmla="*/ 3 w 63"/>
                <a:gd name="T43" fmla="*/ 35 h 66"/>
                <a:gd name="T44" fmla="*/ 3 w 63"/>
                <a:gd name="T45" fmla="*/ 35 h 66"/>
                <a:gd name="T46" fmla="*/ 24 w 63"/>
                <a:gd name="T47" fmla="*/ 61 h 66"/>
                <a:gd name="T48" fmla="*/ 24 w 63"/>
                <a:gd name="T49" fmla="*/ 61 h 66"/>
                <a:gd name="T50" fmla="*/ 36 w 63"/>
                <a:gd name="T51" fmla="*/ 63 h 66"/>
                <a:gd name="T52" fmla="*/ 36 w 63"/>
                <a:gd name="T53" fmla="*/ 63 h 66"/>
                <a:gd name="T54" fmla="*/ 60 w 63"/>
                <a:gd name="T55" fmla="*/ 43 h 66"/>
                <a:gd name="T56" fmla="*/ 60 w 63"/>
                <a:gd name="T57" fmla="*/ 43 h 66"/>
                <a:gd name="T58" fmla="*/ 61 w 63"/>
                <a:gd name="T59" fmla="*/ 36 h 66"/>
                <a:gd name="T60" fmla="*/ 61 w 63"/>
                <a:gd name="T61" fmla="*/ 36 h 66"/>
                <a:gd name="T62" fmla="*/ 30 w 63"/>
                <a:gd name="T63" fmla="*/ 3 h 66"/>
                <a:gd name="T64" fmla="*/ 30 w 63"/>
                <a:gd name="T65" fmla="*/ 3 h 66"/>
                <a:gd name="T66" fmla="*/ 24 w 63"/>
                <a:gd name="T67" fmla="*/ 4 h 66"/>
                <a:gd name="T68" fmla="*/ 24 w 63"/>
                <a:gd name="T69" fmla="*/ 4 h 66"/>
                <a:gd name="T70" fmla="*/ 13 w 63"/>
                <a:gd name="T71" fmla="*/ 9 h 66"/>
                <a:gd name="T72" fmla="*/ 13 w 63"/>
                <a:gd name="T73" fmla="*/ 9 h 66"/>
                <a:gd name="T74" fmla="*/ 3 w 63"/>
                <a:gd name="T75" fmla="*/ 33 h 66"/>
                <a:gd name="T76" fmla="*/ 3 w 63"/>
                <a:gd name="T77" fmla="*/ 33 h 66"/>
                <a:gd name="T78" fmla="*/ 3 w 63"/>
                <a:gd name="T79" fmla="*/ 35 h 66"/>
                <a:gd name="T80" fmla="*/ 3 w 63"/>
                <a:gd name="T81" fmla="*/ 35 h 66"/>
                <a:gd name="T82" fmla="*/ 2 w 63"/>
                <a:gd name="T83" fmla="*/ 35 h 66"/>
                <a:gd name="T84" fmla="*/ 3 w 63"/>
                <a:gd name="T85" fmla="*/ 3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" h="66">
                  <a:moveTo>
                    <a:pt x="36" y="66"/>
                  </a:moveTo>
                  <a:cubicBezTo>
                    <a:pt x="32" y="66"/>
                    <a:pt x="27" y="65"/>
                    <a:pt x="23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" y="57"/>
                    <a:pt x="0" y="38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7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1" y="0"/>
                    <a:pt x="63" y="20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9"/>
                    <a:pt x="63" y="41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9" y="55"/>
                    <a:pt x="51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7"/>
                    <a:pt x="4" y="55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2"/>
                    <a:pt x="32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9" y="63"/>
                    <a:pt x="57" y="54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1"/>
                    <a:pt x="61" y="38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21"/>
                    <a:pt x="49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6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19" y="5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14"/>
                    <a:pt x="3" y="21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3" y="35"/>
                    <a:pt x="3" y="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70" name="Freeform 433"/>
            <p:cNvSpPr>
              <a:spLocks noEditPoints="1"/>
            </p:cNvSpPr>
            <p:nvPr/>
          </p:nvSpPr>
          <p:spPr bwMode="auto">
            <a:xfrm>
              <a:off x="11420475" y="4749800"/>
              <a:ext cx="134938" cy="131763"/>
            </a:xfrm>
            <a:custGeom>
              <a:avLst/>
              <a:gdLst>
                <a:gd name="T0" fmla="*/ 14 w 32"/>
                <a:gd name="T1" fmla="*/ 30 h 31"/>
                <a:gd name="T2" fmla="*/ 1 w 32"/>
                <a:gd name="T3" fmla="*/ 18 h 31"/>
                <a:gd name="T4" fmla="*/ 1 w 32"/>
                <a:gd name="T5" fmla="*/ 18 h 31"/>
                <a:gd name="T6" fmla="*/ 0 w 32"/>
                <a:gd name="T7" fmla="*/ 13 h 31"/>
                <a:gd name="T8" fmla="*/ 0 w 32"/>
                <a:gd name="T9" fmla="*/ 13 h 31"/>
                <a:gd name="T10" fmla="*/ 17 w 32"/>
                <a:gd name="T11" fmla="*/ 0 h 31"/>
                <a:gd name="T12" fmla="*/ 17 w 32"/>
                <a:gd name="T13" fmla="*/ 0 h 31"/>
                <a:gd name="T14" fmla="*/ 32 w 32"/>
                <a:gd name="T15" fmla="*/ 15 h 31"/>
                <a:gd name="T16" fmla="*/ 32 w 32"/>
                <a:gd name="T17" fmla="*/ 15 h 31"/>
                <a:gd name="T18" fmla="*/ 18 w 32"/>
                <a:gd name="T19" fmla="*/ 31 h 31"/>
                <a:gd name="T20" fmla="*/ 18 w 32"/>
                <a:gd name="T21" fmla="*/ 31 h 31"/>
                <a:gd name="T22" fmla="*/ 14 w 32"/>
                <a:gd name="T23" fmla="*/ 30 h 31"/>
                <a:gd name="T24" fmla="*/ 4 w 32"/>
                <a:gd name="T25" fmla="*/ 19 h 31"/>
                <a:gd name="T26" fmla="*/ 5 w 32"/>
                <a:gd name="T27" fmla="*/ 21 h 31"/>
                <a:gd name="T28" fmla="*/ 5 w 32"/>
                <a:gd name="T29" fmla="*/ 21 h 31"/>
                <a:gd name="T30" fmla="*/ 15 w 32"/>
                <a:gd name="T31" fmla="*/ 28 h 31"/>
                <a:gd name="T32" fmla="*/ 15 w 32"/>
                <a:gd name="T33" fmla="*/ 28 h 31"/>
                <a:gd name="T34" fmla="*/ 18 w 32"/>
                <a:gd name="T35" fmla="*/ 28 h 31"/>
                <a:gd name="T36" fmla="*/ 18 w 32"/>
                <a:gd name="T37" fmla="*/ 28 h 31"/>
                <a:gd name="T38" fmla="*/ 29 w 32"/>
                <a:gd name="T39" fmla="*/ 15 h 31"/>
                <a:gd name="T40" fmla="*/ 29 w 32"/>
                <a:gd name="T41" fmla="*/ 15 h 31"/>
                <a:gd name="T42" fmla="*/ 17 w 32"/>
                <a:gd name="T43" fmla="*/ 3 h 31"/>
                <a:gd name="T44" fmla="*/ 17 w 32"/>
                <a:gd name="T45" fmla="*/ 3 h 31"/>
                <a:gd name="T46" fmla="*/ 3 w 32"/>
                <a:gd name="T47" fmla="*/ 13 h 31"/>
                <a:gd name="T48" fmla="*/ 3 w 32"/>
                <a:gd name="T49" fmla="*/ 13 h 31"/>
                <a:gd name="T50" fmla="*/ 4 w 32"/>
                <a:gd name="T51" fmla="*/ 17 h 31"/>
                <a:gd name="T52" fmla="*/ 4 w 32"/>
                <a:gd name="T53" fmla="*/ 17 h 31"/>
                <a:gd name="T54" fmla="*/ 2 w 32"/>
                <a:gd name="T55" fmla="*/ 18 h 31"/>
                <a:gd name="T56" fmla="*/ 4 w 32"/>
                <a:gd name="T57" fmla="*/ 18 h 31"/>
                <a:gd name="T58" fmla="*/ 4 w 32"/>
                <a:gd name="T59" fmla="*/ 18 h 31"/>
                <a:gd name="T60" fmla="*/ 4 w 32"/>
                <a:gd name="T61" fmla="*/ 18 h 31"/>
                <a:gd name="T62" fmla="*/ 4 w 32"/>
                <a:gd name="T6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1">
                  <a:moveTo>
                    <a:pt x="14" y="30"/>
                  </a:moveTo>
                  <a:cubicBezTo>
                    <a:pt x="3" y="27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2" y="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22"/>
                    <a:pt x="27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5" y="31"/>
                    <a:pt x="14" y="30"/>
                  </a:cubicBezTo>
                  <a:close/>
                  <a:moveTo>
                    <a:pt x="4" y="19"/>
                  </a:moveTo>
                  <a:cubicBezTo>
                    <a:pt x="4" y="19"/>
                    <a:pt x="5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3"/>
                    <a:pt x="10" y="26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5" y="28"/>
                    <a:pt x="29" y="21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9"/>
                    <a:pt x="25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0" y="3"/>
                    <a:pt x="3" y="6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44" name="组合 348"/>
          <p:cNvGrpSpPr/>
          <p:nvPr/>
        </p:nvGrpSpPr>
        <p:grpSpPr>
          <a:xfrm>
            <a:off x="11791420" y="4993108"/>
            <a:ext cx="68262" cy="73025"/>
            <a:chOff x="14304963" y="6053138"/>
            <a:chExt cx="68262" cy="73025"/>
          </a:xfrm>
        </p:grpSpPr>
        <p:sp>
          <p:nvSpPr>
            <p:cNvPr id="1048771" name="Freeform 418"/>
            <p:cNvSpPr/>
            <p:nvPr/>
          </p:nvSpPr>
          <p:spPr bwMode="auto">
            <a:xfrm>
              <a:off x="14304963" y="6053138"/>
              <a:ext cx="63500" cy="68263"/>
            </a:xfrm>
            <a:custGeom>
              <a:avLst/>
              <a:gdLst>
                <a:gd name="T0" fmla="*/ 3 w 15"/>
                <a:gd name="T1" fmla="*/ 7 h 16"/>
                <a:gd name="T2" fmla="*/ 6 w 15"/>
                <a:gd name="T3" fmla="*/ 15 h 16"/>
                <a:gd name="T4" fmla="*/ 15 w 15"/>
                <a:gd name="T5" fmla="*/ 8 h 16"/>
                <a:gd name="T6" fmla="*/ 3 w 15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3" y="7"/>
                  </a:moveTo>
                  <a:cubicBezTo>
                    <a:pt x="3" y="7"/>
                    <a:pt x="0" y="14"/>
                    <a:pt x="6" y="15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6" y="0"/>
                    <a:pt x="3" y="7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8772" name="Freeform 434"/>
            <p:cNvSpPr>
              <a:spLocks noEditPoints="1"/>
            </p:cNvSpPr>
            <p:nvPr/>
          </p:nvSpPr>
          <p:spPr bwMode="auto">
            <a:xfrm>
              <a:off x="14309725" y="6062663"/>
              <a:ext cx="63500" cy="63500"/>
            </a:xfrm>
            <a:custGeom>
              <a:avLst/>
              <a:gdLst>
                <a:gd name="T0" fmla="*/ 5 w 15"/>
                <a:gd name="T1" fmla="*/ 14 h 15"/>
                <a:gd name="T2" fmla="*/ 0 w 15"/>
                <a:gd name="T3" fmla="*/ 8 h 15"/>
                <a:gd name="T4" fmla="*/ 0 w 15"/>
                <a:gd name="T5" fmla="*/ 8 h 15"/>
                <a:gd name="T6" fmla="*/ 0 w 15"/>
                <a:gd name="T7" fmla="*/ 5 h 15"/>
                <a:gd name="T8" fmla="*/ 0 w 15"/>
                <a:gd name="T9" fmla="*/ 5 h 15"/>
                <a:gd name="T10" fmla="*/ 2 w 15"/>
                <a:gd name="T11" fmla="*/ 5 h 15"/>
                <a:gd name="T12" fmla="*/ 0 w 15"/>
                <a:gd name="T13" fmla="*/ 5 h 15"/>
                <a:gd name="T14" fmla="*/ 7 w 15"/>
                <a:gd name="T15" fmla="*/ 0 h 15"/>
                <a:gd name="T16" fmla="*/ 7 w 15"/>
                <a:gd name="T17" fmla="*/ 0 h 15"/>
                <a:gd name="T18" fmla="*/ 15 w 15"/>
                <a:gd name="T19" fmla="*/ 6 h 15"/>
                <a:gd name="T20" fmla="*/ 15 w 15"/>
                <a:gd name="T21" fmla="*/ 6 h 15"/>
                <a:gd name="T22" fmla="*/ 7 w 15"/>
                <a:gd name="T23" fmla="*/ 15 h 15"/>
                <a:gd name="T24" fmla="*/ 7 w 15"/>
                <a:gd name="T25" fmla="*/ 15 h 15"/>
                <a:gd name="T26" fmla="*/ 5 w 15"/>
                <a:gd name="T27" fmla="*/ 14 h 15"/>
                <a:gd name="T28" fmla="*/ 3 w 15"/>
                <a:gd name="T29" fmla="*/ 8 h 15"/>
                <a:gd name="T30" fmla="*/ 5 w 15"/>
                <a:gd name="T31" fmla="*/ 12 h 15"/>
                <a:gd name="T32" fmla="*/ 5 w 15"/>
                <a:gd name="T33" fmla="*/ 12 h 15"/>
                <a:gd name="T34" fmla="*/ 7 w 15"/>
                <a:gd name="T35" fmla="*/ 12 h 15"/>
                <a:gd name="T36" fmla="*/ 7 w 15"/>
                <a:gd name="T37" fmla="*/ 12 h 15"/>
                <a:gd name="T38" fmla="*/ 12 w 15"/>
                <a:gd name="T39" fmla="*/ 6 h 15"/>
                <a:gd name="T40" fmla="*/ 12 w 15"/>
                <a:gd name="T41" fmla="*/ 6 h 15"/>
                <a:gd name="T42" fmla="*/ 11 w 15"/>
                <a:gd name="T43" fmla="*/ 4 h 15"/>
                <a:gd name="T44" fmla="*/ 11 w 15"/>
                <a:gd name="T45" fmla="*/ 4 h 15"/>
                <a:gd name="T46" fmla="*/ 7 w 15"/>
                <a:gd name="T47" fmla="*/ 2 h 15"/>
                <a:gd name="T48" fmla="*/ 7 w 15"/>
                <a:gd name="T49" fmla="*/ 2 h 15"/>
                <a:gd name="T50" fmla="*/ 3 w 15"/>
                <a:gd name="T51" fmla="*/ 6 h 15"/>
                <a:gd name="T52" fmla="*/ 3 w 15"/>
                <a:gd name="T53" fmla="*/ 6 h 15"/>
                <a:gd name="T54" fmla="*/ 3 w 15"/>
                <a:gd name="T5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" h="15">
                  <a:moveTo>
                    <a:pt x="5" y="14"/>
                  </a:moveTo>
                  <a:cubicBezTo>
                    <a:pt x="1" y="14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3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5" y="14"/>
                  </a:cubicBezTo>
                  <a:close/>
                  <a:moveTo>
                    <a:pt x="3" y="8"/>
                  </a:moveTo>
                  <a:cubicBezTo>
                    <a:pt x="3" y="10"/>
                    <a:pt x="3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2"/>
                    <a:pt x="12" y="10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9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4" y="3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48773" name="矩形 354" descr="#clear#"/>
          <p:cNvSpPr/>
          <p:nvPr/>
        </p:nvSpPr>
        <p:spPr>
          <a:xfrm>
            <a:off x="3562351" y="3705194"/>
            <a:ext cx="5177995" cy="400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 FOR LISTENING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8774" name="文本框 355" descr="#clear#"/>
          <p:cNvSpPr txBox="1"/>
          <p:nvPr/>
        </p:nvSpPr>
        <p:spPr>
          <a:xfrm>
            <a:off x="4291533" y="2650206"/>
            <a:ext cx="3635976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  <p:bldP spid="1048773" grpId="0"/>
      <p:bldP spid="10487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3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2300"/>
            <a:ext cx="12192000" cy="4353400"/>
          </a:xfrm>
          <a:prstGeom prst="rect">
            <a:avLst/>
          </a:prstGeom>
        </p:spPr>
      </p:pic>
      <p:grpSp>
        <p:nvGrpSpPr>
          <p:cNvPr id="74" name="组合 2386"/>
          <p:cNvGrpSpPr/>
          <p:nvPr/>
        </p:nvGrpSpPr>
        <p:grpSpPr>
          <a:xfrm>
            <a:off x="4811237" y="4289861"/>
            <a:ext cx="1034221" cy="1462749"/>
            <a:chOff x="5545138" y="7194550"/>
            <a:chExt cx="1084263" cy="1533526"/>
          </a:xfrm>
        </p:grpSpPr>
        <p:sp>
          <p:nvSpPr>
            <p:cNvPr id="1049175" name="Freeform 267"/>
            <p:cNvSpPr>
              <a:spLocks noEditPoints="1"/>
            </p:cNvSpPr>
            <p:nvPr/>
          </p:nvSpPr>
          <p:spPr bwMode="auto">
            <a:xfrm>
              <a:off x="6051550" y="7194550"/>
              <a:ext cx="552450" cy="546100"/>
            </a:xfrm>
            <a:custGeom>
              <a:avLst/>
              <a:gdLst>
                <a:gd name="T0" fmla="*/ 0 w 129"/>
                <a:gd name="T1" fmla="*/ 110 h 128"/>
                <a:gd name="T2" fmla="*/ 16 w 129"/>
                <a:gd name="T3" fmla="*/ 115 h 128"/>
                <a:gd name="T4" fmla="*/ 110 w 129"/>
                <a:gd name="T5" fmla="*/ 64 h 128"/>
                <a:gd name="T6" fmla="*/ 0 w 129"/>
                <a:gd name="T7" fmla="*/ 110 h 128"/>
                <a:gd name="T8" fmla="*/ 26 w 129"/>
                <a:gd name="T9" fmla="*/ 103 h 128"/>
                <a:gd name="T10" fmla="*/ 87 w 129"/>
                <a:gd name="T11" fmla="*/ 76 h 128"/>
                <a:gd name="T12" fmla="*/ 26 w 129"/>
                <a:gd name="T13" fmla="*/ 10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8">
                  <a:moveTo>
                    <a:pt x="0" y="110"/>
                  </a:moveTo>
                  <a:cubicBezTo>
                    <a:pt x="16" y="115"/>
                    <a:pt x="16" y="115"/>
                    <a:pt x="16" y="115"/>
                  </a:cubicBezTo>
                  <a:cubicBezTo>
                    <a:pt x="16" y="115"/>
                    <a:pt x="129" y="128"/>
                    <a:pt x="110" y="64"/>
                  </a:cubicBezTo>
                  <a:cubicBezTo>
                    <a:pt x="90" y="0"/>
                    <a:pt x="5" y="94"/>
                    <a:pt x="0" y="110"/>
                  </a:cubicBezTo>
                  <a:close/>
                  <a:moveTo>
                    <a:pt x="26" y="103"/>
                  </a:moveTo>
                  <a:cubicBezTo>
                    <a:pt x="42" y="83"/>
                    <a:pt x="82" y="55"/>
                    <a:pt x="87" y="76"/>
                  </a:cubicBezTo>
                  <a:cubicBezTo>
                    <a:pt x="92" y="96"/>
                    <a:pt x="26" y="103"/>
                    <a:pt x="26" y="103"/>
                  </a:cubicBezTo>
                  <a:close/>
                </a:path>
              </a:pathLst>
            </a:custGeom>
            <a:solidFill>
              <a:srgbClr val="8EADD9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6" name="Freeform 268"/>
            <p:cNvSpPr>
              <a:spLocks noEditPoints="1"/>
            </p:cNvSpPr>
            <p:nvPr/>
          </p:nvSpPr>
          <p:spPr bwMode="auto">
            <a:xfrm>
              <a:off x="5819775" y="7305675"/>
              <a:ext cx="449263" cy="431800"/>
            </a:xfrm>
            <a:custGeom>
              <a:avLst/>
              <a:gdLst>
                <a:gd name="T0" fmla="*/ 49 w 105"/>
                <a:gd name="T1" fmla="*/ 101 h 101"/>
                <a:gd name="T2" fmla="*/ 57 w 105"/>
                <a:gd name="T3" fmla="*/ 91 h 101"/>
                <a:gd name="T4" fmla="*/ 52 w 105"/>
                <a:gd name="T5" fmla="*/ 7 h 101"/>
                <a:gd name="T6" fmla="*/ 49 w 105"/>
                <a:gd name="T7" fmla="*/ 101 h 101"/>
                <a:gd name="T8" fmla="*/ 52 w 105"/>
                <a:gd name="T9" fmla="*/ 80 h 101"/>
                <a:gd name="T10" fmla="*/ 53 w 105"/>
                <a:gd name="T11" fmla="*/ 27 h 101"/>
                <a:gd name="T12" fmla="*/ 52 w 105"/>
                <a:gd name="T13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1">
                  <a:moveTo>
                    <a:pt x="49" y="101"/>
                  </a:move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105" y="14"/>
                    <a:pt x="52" y="7"/>
                  </a:cubicBezTo>
                  <a:cubicBezTo>
                    <a:pt x="0" y="0"/>
                    <a:pt x="39" y="92"/>
                    <a:pt x="49" y="101"/>
                  </a:cubicBezTo>
                  <a:close/>
                  <a:moveTo>
                    <a:pt x="52" y="80"/>
                  </a:moveTo>
                  <a:cubicBezTo>
                    <a:pt x="44" y="62"/>
                    <a:pt x="37" y="24"/>
                    <a:pt x="53" y="27"/>
                  </a:cubicBezTo>
                  <a:cubicBezTo>
                    <a:pt x="70" y="30"/>
                    <a:pt x="52" y="80"/>
                    <a:pt x="52" y="80"/>
                  </a:cubicBezTo>
                  <a:close/>
                </a:path>
              </a:pathLst>
            </a:custGeom>
            <a:solidFill>
              <a:srgbClr val="8EADD9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7" name="Freeform 269"/>
            <p:cNvSpPr>
              <a:spLocks noEditPoints="1"/>
            </p:cNvSpPr>
            <p:nvPr/>
          </p:nvSpPr>
          <p:spPr bwMode="auto">
            <a:xfrm>
              <a:off x="5545138" y="7199313"/>
              <a:ext cx="496888" cy="512763"/>
            </a:xfrm>
            <a:custGeom>
              <a:avLst/>
              <a:gdLst>
                <a:gd name="T0" fmla="*/ 35 w 116"/>
                <a:gd name="T1" fmla="*/ 49 h 120"/>
                <a:gd name="T2" fmla="*/ 100 w 116"/>
                <a:gd name="T3" fmla="*/ 120 h 120"/>
                <a:gd name="T4" fmla="*/ 115 w 116"/>
                <a:gd name="T5" fmla="*/ 120 h 120"/>
                <a:gd name="T6" fmla="*/ 35 w 116"/>
                <a:gd name="T7" fmla="*/ 49 h 120"/>
                <a:gd name="T8" fmla="*/ 51 w 116"/>
                <a:gd name="T9" fmla="*/ 66 h 120"/>
                <a:gd name="T10" fmla="*/ 95 w 116"/>
                <a:gd name="T11" fmla="*/ 107 h 120"/>
                <a:gd name="T12" fmla="*/ 51 w 116"/>
                <a:gd name="T13" fmla="*/ 6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20">
                  <a:moveTo>
                    <a:pt x="35" y="49"/>
                  </a:moveTo>
                  <a:cubicBezTo>
                    <a:pt x="0" y="98"/>
                    <a:pt x="100" y="120"/>
                    <a:pt x="100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05"/>
                    <a:pt x="71" y="0"/>
                    <a:pt x="35" y="49"/>
                  </a:cubicBezTo>
                  <a:close/>
                  <a:moveTo>
                    <a:pt x="51" y="66"/>
                  </a:moveTo>
                  <a:cubicBezTo>
                    <a:pt x="61" y="50"/>
                    <a:pt x="87" y="85"/>
                    <a:pt x="95" y="107"/>
                  </a:cubicBezTo>
                  <a:cubicBezTo>
                    <a:pt x="95" y="107"/>
                    <a:pt x="41" y="82"/>
                    <a:pt x="51" y="66"/>
                  </a:cubicBezTo>
                  <a:close/>
                </a:path>
              </a:pathLst>
            </a:custGeom>
            <a:solidFill>
              <a:srgbClr val="8EADD9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8" name="Freeform 270"/>
            <p:cNvSpPr/>
            <p:nvPr/>
          </p:nvSpPr>
          <p:spPr bwMode="auto">
            <a:xfrm>
              <a:off x="5554663" y="7659688"/>
              <a:ext cx="1069975" cy="1068388"/>
            </a:xfrm>
            <a:custGeom>
              <a:avLst/>
              <a:gdLst>
                <a:gd name="T0" fmla="*/ 0 w 250"/>
                <a:gd name="T1" fmla="*/ 213 h 250"/>
                <a:gd name="T2" fmla="*/ 36 w 250"/>
                <a:gd name="T3" fmla="*/ 250 h 250"/>
                <a:gd name="T4" fmla="*/ 213 w 250"/>
                <a:gd name="T5" fmla="*/ 250 h 250"/>
                <a:gd name="T6" fmla="*/ 250 w 250"/>
                <a:gd name="T7" fmla="*/ 213 h 250"/>
                <a:gd name="T8" fmla="*/ 250 w 250"/>
                <a:gd name="T9" fmla="*/ 37 h 250"/>
                <a:gd name="T10" fmla="*/ 213 w 250"/>
                <a:gd name="T11" fmla="*/ 0 h 250"/>
                <a:gd name="T12" fmla="*/ 36 w 250"/>
                <a:gd name="T13" fmla="*/ 0 h 250"/>
                <a:gd name="T14" fmla="*/ 0 w 250"/>
                <a:gd name="T15" fmla="*/ 37 h 250"/>
                <a:gd name="T16" fmla="*/ 0 w 250"/>
                <a:gd name="T17" fmla="*/ 2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50">
                  <a:moveTo>
                    <a:pt x="0" y="213"/>
                  </a:moveTo>
                  <a:cubicBezTo>
                    <a:pt x="0" y="234"/>
                    <a:pt x="16" y="250"/>
                    <a:pt x="36" y="250"/>
                  </a:cubicBezTo>
                  <a:cubicBezTo>
                    <a:pt x="213" y="250"/>
                    <a:pt x="213" y="250"/>
                    <a:pt x="213" y="250"/>
                  </a:cubicBezTo>
                  <a:cubicBezTo>
                    <a:pt x="233" y="250"/>
                    <a:pt x="250" y="234"/>
                    <a:pt x="250" y="213"/>
                  </a:cubicBezTo>
                  <a:cubicBezTo>
                    <a:pt x="250" y="37"/>
                    <a:pt x="250" y="37"/>
                    <a:pt x="250" y="37"/>
                  </a:cubicBezTo>
                  <a:cubicBezTo>
                    <a:pt x="250" y="16"/>
                    <a:pt x="233" y="0"/>
                    <a:pt x="21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213"/>
                  </a:lnTo>
                  <a:close/>
                </a:path>
              </a:pathLst>
            </a:custGeom>
            <a:solidFill>
              <a:srgbClr val="B8E3C9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79" name="Rectangle 271"/>
            <p:cNvSpPr>
              <a:spLocks noChangeArrowheads="1"/>
            </p:cNvSpPr>
            <p:nvPr/>
          </p:nvSpPr>
          <p:spPr bwMode="auto">
            <a:xfrm>
              <a:off x="5991225" y="7656513"/>
              <a:ext cx="171450" cy="1071563"/>
            </a:xfrm>
            <a:prstGeom prst="rect">
              <a:avLst/>
            </a:prstGeom>
            <a:solidFill>
              <a:srgbClr val="8EADD9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0" name="Rectangle 272"/>
            <p:cNvSpPr>
              <a:spLocks noChangeArrowheads="1"/>
            </p:cNvSpPr>
            <p:nvPr/>
          </p:nvSpPr>
          <p:spPr bwMode="auto">
            <a:xfrm>
              <a:off x="5554663" y="8078788"/>
              <a:ext cx="1074738" cy="128588"/>
            </a:xfrm>
            <a:prstGeom prst="rect">
              <a:avLst/>
            </a:prstGeom>
            <a:solidFill>
              <a:srgbClr val="8EADD9"/>
            </a:solidFill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1" name="Oval 273"/>
            <p:cNvSpPr>
              <a:spLocks noChangeArrowheads="1"/>
            </p:cNvSpPr>
            <p:nvPr/>
          </p:nvSpPr>
          <p:spPr bwMode="auto">
            <a:xfrm>
              <a:off x="5741988" y="780097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2" name="Oval 274"/>
            <p:cNvSpPr>
              <a:spLocks noChangeArrowheads="1"/>
            </p:cNvSpPr>
            <p:nvPr/>
          </p:nvSpPr>
          <p:spPr bwMode="auto">
            <a:xfrm>
              <a:off x="6256338" y="7980363"/>
              <a:ext cx="93663" cy="98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3" name="Oval 275"/>
            <p:cNvSpPr>
              <a:spLocks noChangeArrowheads="1"/>
            </p:cNvSpPr>
            <p:nvPr/>
          </p:nvSpPr>
          <p:spPr bwMode="auto">
            <a:xfrm>
              <a:off x="6316663" y="794226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4" name="Oval 276"/>
            <p:cNvSpPr>
              <a:spLocks noChangeArrowheads="1"/>
            </p:cNvSpPr>
            <p:nvPr/>
          </p:nvSpPr>
          <p:spPr bwMode="auto">
            <a:xfrm>
              <a:off x="6311900" y="8420100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5" name="Oval 277"/>
            <p:cNvSpPr>
              <a:spLocks noChangeArrowheads="1"/>
            </p:cNvSpPr>
            <p:nvPr/>
          </p:nvSpPr>
          <p:spPr bwMode="auto">
            <a:xfrm>
              <a:off x="5824538" y="8404225"/>
              <a:ext cx="58738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6" name="Oval 278"/>
            <p:cNvSpPr>
              <a:spLocks noChangeArrowheads="1"/>
            </p:cNvSpPr>
            <p:nvPr/>
          </p:nvSpPr>
          <p:spPr bwMode="auto">
            <a:xfrm>
              <a:off x="5661025" y="8450263"/>
              <a:ext cx="17463" cy="17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7" name="Oval 279"/>
            <p:cNvSpPr>
              <a:spLocks noChangeArrowheads="1"/>
            </p:cNvSpPr>
            <p:nvPr/>
          </p:nvSpPr>
          <p:spPr bwMode="auto">
            <a:xfrm>
              <a:off x="5797550" y="8574088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88" name="Oval 280"/>
            <p:cNvSpPr>
              <a:spLocks noChangeArrowheads="1"/>
            </p:cNvSpPr>
            <p:nvPr/>
          </p:nvSpPr>
          <p:spPr bwMode="auto">
            <a:xfrm>
              <a:off x="6316663" y="7732713"/>
              <a:ext cx="4286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49189" name="MH_Number_1" descr="#clear#"/>
          <p:cNvSpPr/>
          <p:nvPr>
            <p:custDataLst>
              <p:tags r:id="rId2"/>
            </p:custDataLst>
          </p:nvPr>
        </p:nvSpPr>
        <p:spPr>
          <a:xfrm>
            <a:off x="6479397" y="1764084"/>
            <a:ext cx="498951" cy="4986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9190" name="MH_Entry_1" descr="#"/>
          <p:cNvSpPr/>
          <p:nvPr>
            <p:custDataLst>
              <p:tags r:id="rId3"/>
            </p:custDataLst>
          </p:nvPr>
        </p:nvSpPr>
        <p:spPr>
          <a:xfrm>
            <a:off x="7142967" y="1764084"/>
            <a:ext cx="3627409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语调的定义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91" name="MH_Entry_2" descr="#"/>
          <p:cNvSpPr/>
          <p:nvPr>
            <p:custDataLst>
              <p:tags r:id="rId4"/>
            </p:custDataLst>
          </p:nvPr>
        </p:nvSpPr>
        <p:spPr>
          <a:xfrm>
            <a:off x="7142967" y="2593685"/>
            <a:ext cx="3627409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92" name="MH_Number_2" descr="#clear#"/>
          <p:cNvSpPr/>
          <p:nvPr>
            <p:custDataLst>
              <p:tags r:id="rId5"/>
            </p:custDataLst>
          </p:nvPr>
        </p:nvSpPr>
        <p:spPr>
          <a:xfrm>
            <a:off x="6479397" y="2593685"/>
            <a:ext cx="498951" cy="4986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altLang="zh-CN" sz="2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9193" name="MH_Number_1" descr="#clear#"/>
          <p:cNvSpPr/>
          <p:nvPr>
            <p:custDataLst>
              <p:tags r:id="rId6"/>
            </p:custDataLst>
          </p:nvPr>
        </p:nvSpPr>
        <p:spPr>
          <a:xfrm>
            <a:off x="6479397" y="3423286"/>
            <a:ext cx="498951" cy="4986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9194" name="MH_Entry_1" descr="#"/>
          <p:cNvSpPr/>
          <p:nvPr>
            <p:custDataLst>
              <p:tags r:id="rId7"/>
            </p:custDataLst>
          </p:nvPr>
        </p:nvSpPr>
        <p:spPr>
          <a:xfrm>
            <a:off x="7142967" y="3423286"/>
            <a:ext cx="3627409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随堂小测试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95" name="文本框 11" descr="#clear#"/>
          <p:cNvSpPr txBox="1"/>
          <p:nvPr/>
        </p:nvSpPr>
        <p:spPr>
          <a:xfrm>
            <a:off x="2142299" y="824713"/>
            <a:ext cx="2214880" cy="1285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96" name="MH_Others_1" descr="#clear#"/>
          <p:cNvSpPr txBox="1"/>
          <p:nvPr>
            <p:custDataLst>
              <p:tags r:id="rId8"/>
            </p:custDataLst>
          </p:nvPr>
        </p:nvSpPr>
        <p:spPr>
          <a:xfrm>
            <a:off x="2237717" y="2063519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p>
            <a:pPr algn="dist"/>
            <a:r>
              <a:rPr lang="en-US" altLang="zh-CN" sz="2200" b="1" spc="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200" b="1" spc="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30" name="直接连接符 13"/>
          <p:cNvCxnSpPr/>
          <p:nvPr/>
        </p:nvCxnSpPr>
        <p:spPr>
          <a:xfrm>
            <a:off x="7149947" y="2262698"/>
            <a:ext cx="362740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14"/>
          <p:cNvCxnSpPr/>
          <p:nvPr/>
        </p:nvCxnSpPr>
        <p:spPr>
          <a:xfrm>
            <a:off x="7149947" y="3092299"/>
            <a:ext cx="362740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15"/>
          <p:cNvCxnSpPr/>
          <p:nvPr/>
        </p:nvCxnSpPr>
        <p:spPr>
          <a:xfrm>
            <a:off x="7149947" y="3935720"/>
            <a:ext cx="362740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197" name="矩形 17"/>
          <p:cNvSpPr/>
          <p:nvPr/>
        </p:nvSpPr>
        <p:spPr>
          <a:xfrm>
            <a:off x="2177199" y="903562"/>
            <a:ext cx="2236510" cy="15674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5" name="组合 30"/>
          <p:cNvGrpSpPr/>
          <p:nvPr/>
        </p:nvGrpSpPr>
        <p:grpSpPr>
          <a:xfrm>
            <a:off x="276561" y="5759355"/>
            <a:ext cx="11666173" cy="592304"/>
            <a:chOff x="755650" y="6002338"/>
            <a:chExt cx="10912476" cy="554038"/>
          </a:xfrm>
        </p:grpSpPr>
        <p:sp>
          <p:nvSpPr>
            <p:cNvPr id="1049198" name="Freeform 6"/>
            <p:cNvSpPr/>
            <p:nvPr/>
          </p:nvSpPr>
          <p:spPr bwMode="auto">
            <a:xfrm>
              <a:off x="11256963" y="6200775"/>
              <a:ext cx="411163" cy="138113"/>
            </a:xfrm>
            <a:custGeom>
              <a:avLst/>
              <a:gdLst>
                <a:gd name="T0" fmla="*/ 163 w 163"/>
                <a:gd name="T1" fmla="*/ 28 h 55"/>
                <a:gd name="T2" fmla="*/ 129 w 163"/>
                <a:gd name="T3" fmla="*/ 55 h 55"/>
                <a:gd name="T4" fmla="*/ 19 w 163"/>
                <a:gd name="T5" fmla="*/ 55 h 55"/>
                <a:gd name="T6" fmla="*/ 0 w 163"/>
                <a:gd name="T7" fmla="*/ 28 h 55"/>
                <a:gd name="T8" fmla="*/ 0 w 163"/>
                <a:gd name="T9" fmla="*/ 28 h 55"/>
                <a:gd name="T10" fmla="*/ 19 w 163"/>
                <a:gd name="T11" fmla="*/ 0 h 55"/>
                <a:gd name="T12" fmla="*/ 129 w 163"/>
                <a:gd name="T13" fmla="*/ 0 h 55"/>
                <a:gd name="T14" fmla="*/ 163 w 163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55">
                  <a:moveTo>
                    <a:pt x="163" y="28"/>
                  </a:moveTo>
                  <a:cubicBezTo>
                    <a:pt x="163" y="43"/>
                    <a:pt x="139" y="55"/>
                    <a:pt x="12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63" y="13"/>
                    <a:pt x="163" y="28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199" name="Freeform 7"/>
            <p:cNvSpPr/>
            <p:nvPr/>
          </p:nvSpPr>
          <p:spPr bwMode="auto">
            <a:xfrm>
              <a:off x="11256963" y="6200775"/>
              <a:ext cx="411163" cy="138113"/>
            </a:xfrm>
            <a:custGeom>
              <a:avLst/>
              <a:gdLst>
                <a:gd name="T0" fmla="*/ 163 w 163"/>
                <a:gd name="T1" fmla="*/ 28 h 55"/>
                <a:gd name="T2" fmla="*/ 129 w 163"/>
                <a:gd name="T3" fmla="*/ 55 h 55"/>
                <a:gd name="T4" fmla="*/ 19 w 163"/>
                <a:gd name="T5" fmla="*/ 55 h 55"/>
                <a:gd name="T6" fmla="*/ 0 w 163"/>
                <a:gd name="T7" fmla="*/ 28 h 55"/>
                <a:gd name="T8" fmla="*/ 0 w 163"/>
                <a:gd name="T9" fmla="*/ 28 h 55"/>
                <a:gd name="T10" fmla="*/ 19 w 163"/>
                <a:gd name="T11" fmla="*/ 0 h 55"/>
                <a:gd name="T12" fmla="*/ 129 w 163"/>
                <a:gd name="T13" fmla="*/ 0 h 55"/>
                <a:gd name="T14" fmla="*/ 163 w 163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55">
                  <a:moveTo>
                    <a:pt x="163" y="28"/>
                  </a:moveTo>
                  <a:cubicBezTo>
                    <a:pt x="163" y="43"/>
                    <a:pt x="139" y="55"/>
                    <a:pt x="12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63" y="13"/>
                    <a:pt x="163" y="28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0" name="Freeform 8"/>
            <p:cNvSpPr/>
            <p:nvPr/>
          </p:nvSpPr>
          <p:spPr bwMode="auto">
            <a:xfrm>
              <a:off x="10833100" y="6002338"/>
              <a:ext cx="733425" cy="554038"/>
            </a:xfrm>
            <a:custGeom>
              <a:avLst/>
              <a:gdLst>
                <a:gd name="T0" fmla="*/ 146 w 292"/>
                <a:gd name="T1" fmla="*/ 0 h 219"/>
                <a:gd name="T2" fmla="*/ 292 w 292"/>
                <a:gd name="T3" fmla="*/ 78 h 219"/>
                <a:gd name="T4" fmla="*/ 278 w 292"/>
                <a:gd name="T5" fmla="*/ 105 h 219"/>
                <a:gd name="T6" fmla="*/ 292 w 292"/>
                <a:gd name="T7" fmla="*/ 133 h 219"/>
                <a:gd name="T8" fmla="*/ 145 w 292"/>
                <a:gd name="T9" fmla="*/ 219 h 219"/>
                <a:gd name="T10" fmla="*/ 6 w 292"/>
                <a:gd name="T11" fmla="*/ 106 h 219"/>
                <a:gd name="T12" fmla="*/ 146 w 29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19">
                  <a:moveTo>
                    <a:pt x="146" y="0"/>
                  </a:move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78" y="92"/>
                    <a:pt x="278" y="105"/>
                  </a:cubicBezTo>
                  <a:cubicBezTo>
                    <a:pt x="278" y="118"/>
                    <a:pt x="292" y="133"/>
                    <a:pt x="292" y="133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45" y="219"/>
                    <a:pt x="0" y="202"/>
                    <a:pt x="6" y="106"/>
                  </a:cubicBezTo>
                  <a:cubicBezTo>
                    <a:pt x="12" y="9"/>
                    <a:pt x="146" y="0"/>
                    <a:pt x="146" y="0"/>
                  </a:cubicBez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1" name="Freeform 9"/>
            <p:cNvSpPr/>
            <p:nvPr/>
          </p:nvSpPr>
          <p:spPr bwMode="auto">
            <a:xfrm>
              <a:off x="10833100" y="6002338"/>
              <a:ext cx="733425" cy="554038"/>
            </a:xfrm>
            <a:custGeom>
              <a:avLst/>
              <a:gdLst>
                <a:gd name="T0" fmla="*/ 146 w 292"/>
                <a:gd name="T1" fmla="*/ 0 h 219"/>
                <a:gd name="T2" fmla="*/ 292 w 292"/>
                <a:gd name="T3" fmla="*/ 78 h 219"/>
                <a:gd name="T4" fmla="*/ 278 w 292"/>
                <a:gd name="T5" fmla="*/ 105 h 219"/>
                <a:gd name="T6" fmla="*/ 292 w 292"/>
                <a:gd name="T7" fmla="*/ 133 h 219"/>
                <a:gd name="T8" fmla="*/ 145 w 292"/>
                <a:gd name="T9" fmla="*/ 219 h 219"/>
                <a:gd name="T10" fmla="*/ 6 w 292"/>
                <a:gd name="T11" fmla="*/ 106 h 219"/>
                <a:gd name="T12" fmla="*/ 146 w 29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19">
                  <a:moveTo>
                    <a:pt x="146" y="0"/>
                  </a:move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78" y="92"/>
                    <a:pt x="278" y="105"/>
                  </a:cubicBezTo>
                  <a:cubicBezTo>
                    <a:pt x="278" y="118"/>
                    <a:pt x="292" y="133"/>
                    <a:pt x="292" y="133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45" y="219"/>
                    <a:pt x="0" y="202"/>
                    <a:pt x="6" y="106"/>
                  </a:cubicBezTo>
                  <a:cubicBezTo>
                    <a:pt x="12" y="9"/>
                    <a:pt x="146" y="0"/>
                    <a:pt x="146" y="0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2" name="Freeform 10"/>
            <p:cNvSpPr/>
            <p:nvPr/>
          </p:nvSpPr>
          <p:spPr bwMode="auto">
            <a:xfrm>
              <a:off x="755650" y="6002338"/>
              <a:ext cx="10444163" cy="554038"/>
            </a:xfrm>
            <a:custGeom>
              <a:avLst/>
              <a:gdLst>
                <a:gd name="T0" fmla="*/ 4083 w 4153"/>
                <a:gd name="T1" fmla="*/ 55 h 219"/>
                <a:gd name="T2" fmla="*/ 4153 w 4153"/>
                <a:gd name="T3" fmla="*/ 115 h 219"/>
                <a:gd name="T4" fmla="*/ 4083 w 4153"/>
                <a:gd name="T5" fmla="*/ 167 h 219"/>
                <a:gd name="T6" fmla="*/ 4153 w 4153"/>
                <a:gd name="T7" fmla="*/ 219 h 219"/>
                <a:gd name="T8" fmla="*/ 88 w 4153"/>
                <a:gd name="T9" fmla="*/ 219 h 219"/>
                <a:gd name="T10" fmla="*/ 0 w 4153"/>
                <a:gd name="T11" fmla="*/ 109 h 219"/>
                <a:gd name="T12" fmla="*/ 0 w 4153"/>
                <a:gd name="T13" fmla="*/ 109 h 219"/>
                <a:gd name="T14" fmla="*/ 88 w 4153"/>
                <a:gd name="T15" fmla="*/ 0 h 219"/>
                <a:gd name="T16" fmla="*/ 4153 w 4153"/>
                <a:gd name="T17" fmla="*/ 0 h 219"/>
                <a:gd name="T18" fmla="*/ 4083 w 4153"/>
                <a:gd name="T19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3" h="219">
                  <a:moveTo>
                    <a:pt x="4083" y="55"/>
                  </a:moveTo>
                  <a:cubicBezTo>
                    <a:pt x="4083" y="73"/>
                    <a:pt x="4153" y="94"/>
                    <a:pt x="4153" y="115"/>
                  </a:cubicBezTo>
                  <a:cubicBezTo>
                    <a:pt x="4153" y="133"/>
                    <a:pt x="4083" y="151"/>
                    <a:pt x="4083" y="167"/>
                  </a:cubicBezTo>
                  <a:cubicBezTo>
                    <a:pt x="4083" y="197"/>
                    <a:pt x="4153" y="219"/>
                    <a:pt x="4153" y="21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40" y="219"/>
                    <a:pt x="0" y="170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0" y="0"/>
                    <a:pt x="88" y="0"/>
                  </a:cubicBezTo>
                  <a:cubicBezTo>
                    <a:pt x="4153" y="0"/>
                    <a:pt x="4153" y="0"/>
                    <a:pt x="4153" y="0"/>
                  </a:cubicBezTo>
                  <a:cubicBezTo>
                    <a:pt x="4153" y="0"/>
                    <a:pt x="4083" y="23"/>
                    <a:pt x="4083" y="55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3" name="Freeform 11"/>
            <p:cNvSpPr/>
            <p:nvPr/>
          </p:nvSpPr>
          <p:spPr bwMode="auto">
            <a:xfrm>
              <a:off x="777875" y="6002338"/>
              <a:ext cx="10421938" cy="153988"/>
            </a:xfrm>
            <a:custGeom>
              <a:avLst/>
              <a:gdLst>
                <a:gd name="T0" fmla="*/ 4074 w 4144"/>
                <a:gd name="T1" fmla="*/ 55 h 61"/>
                <a:gd name="T2" fmla="*/ 4144 w 4144"/>
                <a:gd name="T3" fmla="*/ 0 h 61"/>
                <a:gd name="T4" fmla="*/ 79 w 4144"/>
                <a:gd name="T5" fmla="*/ 0 h 61"/>
                <a:gd name="T6" fmla="*/ 0 w 4144"/>
                <a:gd name="T7" fmla="*/ 61 h 61"/>
                <a:gd name="T8" fmla="*/ 4077 w 4144"/>
                <a:gd name="T9" fmla="*/ 61 h 61"/>
                <a:gd name="T10" fmla="*/ 4074 w 4144"/>
                <a:gd name="T11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4" h="61">
                  <a:moveTo>
                    <a:pt x="4074" y="55"/>
                  </a:moveTo>
                  <a:cubicBezTo>
                    <a:pt x="4074" y="23"/>
                    <a:pt x="4144" y="0"/>
                    <a:pt x="414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4" y="0"/>
                    <a:pt x="15" y="25"/>
                    <a:pt x="0" y="61"/>
                  </a:cubicBezTo>
                  <a:cubicBezTo>
                    <a:pt x="4077" y="61"/>
                    <a:pt x="4077" y="61"/>
                    <a:pt x="4077" y="61"/>
                  </a:cubicBezTo>
                  <a:cubicBezTo>
                    <a:pt x="4075" y="59"/>
                    <a:pt x="4074" y="57"/>
                    <a:pt x="4074" y="55"/>
                  </a:cubicBezTo>
                  <a:close/>
                </a:path>
              </a:pathLst>
            </a:custGeom>
            <a:solidFill>
              <a:srgbClr val="FC74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4" name="Freeform 12"/>
            <p:cNvSpPr/>
            <p:nvPr/>
          </p:nvSpPr>
          <p:spPr bwMode="auto">
            <a:xfrm>
              <a:off x="769938" y="6375400"/>
              <a:ext cx="10429875" cy="180975"/>
            </a:xfrm>
            <a:custGeom>
              <a:avLst/>
              <a:gdLst>
                <a:gd name="T0" fmla="*/ 4102 w 4147"/>
                <a:gd name="T1" fmla="*/ 0 h 72"/>
                <a:gd name="T2" fmla="*/ 0 w 4147"/>
                <a:gd name="T3" fmla="*/ 0 h 72"/>
                <a:gd name="T4" fmla="*/ 82 w 4147"/>
                <a:gd name="T5" fmla="*/ 72 h 72"/>
                <a:gd name="T6" fmla="*/ 4147 w 4147"/>
                <a:gd name="T7" fmla="*/ 72 h 72"/>
                <a:gd name="T8" fmla="*/ 4077 w 4147"/>
                <a:gd name="T9" fmla="*/ 20 h 72"/>
                <a:gd name="T10" fmla="*/ 4102 w 414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7" h="72">
                  <a:moveTo>
                    <a:pt x="4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42"/>
                    <a:pt x="44" y="72"/>
                    <a:pt x="82" y="72"/>
                  </a:cubicBezTo>
                  <a:cubicBezTo>
                    <a:pt x="4147" y="72"/>
                    <a:pt x="4147" y="72"/>
                    <a:pt x="4147" y="72"/>
                  </a:cubicBezTo>
                  <a:cubicBezTo>
                    <a:pt x="4147" y="72"/>
                    <a:pt x="4077" y="50"/>
                    <a:pt x="4077" y="20"/>
                  </a:cubicBezTo>
                  <a:cubicBezTo>
                    <a:pt x="4077" y="14"/>
                    <a:pt x="4088" y="7"/>
                    <a:pt x="4102" y="0"/>
                  </a:cubicBezTo>
                  <a:close/>
                </a:path>
              </a:pathLst>
            </a:custGeom>
            <a:solidFill>
              <a:srgbClr val="ABC9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5" name="Freeform 13"/>
            <p:cNvSpPr/>
            <p:nvPr/>
          </p:nvSpPr>
          <p:spPr bwMode="auto">
            <a:xfrm>
              <a:off x="755650" y="6002338"/>
              <a:ext cx="10444163" cy="554038"/>
            </a:xfrm>
            <a:custGeom>
              <a:avLst/>
              <a:gdLst>
                <a:gd name="T0" fmla="*/ 4083 w 4153"/>
                <a:gd name="T1" fmla="*/ 55 h 219"/>
                <a:gd name="T2" fmla="*/ 4153 w 4153"/>
                <a:gd name="T3" fmla="*/ 115 h 219"/>
                <a:gd name="T4" fmla="*/ 4083 w 4153"/>
                <a:gd name="T5" fmla="*/ 167 h 219"/>
                <a:gd name="T6" fmla="*/ 4149 w 4153"/>
                <a:gd name="T7" fmla="*/ 219 h 219"/>
                <a:gd name="T8" fmla="*/ 84 w 4153"/>
                <a:gd name="T9" fmla="*/ 219 h 219"/>
                <a:gd name="T10" fmla="*/ 0 w 4153"/>
                <a:gd name="T11" fmla="*/ 109 h 219"/>
                <a:gd name="T12" fmla="*/ 0 w 4153"/>
                <a:gd name="T13" fmla="*/ 109 h 219"/>
                <a:gd name="T14" fmla="*/ 88 w 4153"/>
                <a:gd name="T15" fmla="*/ 0 h 219"/>
                <a:gd name="T16" fmla="*/ 4153 w 4153"/>
                <a:gd name="T17" fmla="*/ 0 h 219"/>
                <a:gd name="T18" fmla="*/ 4083 w 4153"/>
                <a:gd name="T19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3" h="219">
                  <a:moveTo>
                    <a:pt x="4083" y="55"/>
                  </a:moveTo>
                  <a:cubicBezTo>
                    <a:pt x="4083" y="73"/>
                    <a:pt x="4153" y="94"/>
                    <a:pt x="4153" y="115"/>
                  </a:cubicBezTo>
                  <a:cubicBezTo>
                    <a:pt x="4153" y="133"/>
                    <a:pt x="4083" y="151"/>
                    <a:pt x="4083" y="167"/>
                  </a:cubicBezTo>
                  <a:cubicBezTo>
                    <a:pt x="4083" y="197"/>
                    <a:pt x="4153" y="219"/>
                    <a:pt x="4149" y="21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40" y="219"/>
                    <a:pt x="0" y="170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0" y="0"/>
                    <a:pt x="88" y="0"/>
                  </a:cubicBezTo>
                  <a:cubicBezTo>
                    <a:pt x="4153" y="0"/>
                    <a:pt x="4153" y="0"/>
                    <a:pt x="4153" y="0"/>
                  </a:cubicBezTo>
                  <a:cubicBezTo>
                    <a:pt x="4153" y="0"/>
                    <a:pt x="4083" y="23"/>
                    <a:pt x="4083" y="55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76" name="组合 2348"/>
          <p:cNvGrpSpPr/>
          <p:nvPr/>
        </p:nvGrpSpPr>
        <p:grpSpPr>
          <a:xfrm>
            <a:off x="11255346" y="1187189"/>
            <a:ext cx="687388" cy="636588"/>
            <a:chOff x="2157413" y="4851401"/>
            <a:chExt cx="687388" cy="636588"/>
          </a:xfrm>
        </p:grpSpPr>
        <p:sp>
          <p:nvSpPr>
            <p:cNvPr id="1049206" name="Freeform 133"/>
            <p:cNvSpPr/>
            <p:nvPr/>
          </p:nvSpPr>
          <p:spPr bwMode="auto">
            <a:xfrm>
              <a:off x="2165351" y="4859339"/>
              <a:ext cx="666750" cy="334963"/>
            </a:xfrm>
            <a:custGeom>
              <a:avLst/>
              <a:gdLst>
                <a:gd name="T0" fmla="*/ 0 w 420"/>
                <a:gd name="T1" fmla="*/ 0 h 211"/>
                <a:gd name="T2" fmla="*/ 420 w 420"/>
                <a:gd name="T3" fmla="*/ 150 h 211"/>
                <a:gd name="T4" fmla="*/ 294 w 420"/>
                <a:gd name="T5" fmla="*/ 211 h 211"/>
                <a:gd name="T6" fmla="*/ 0 w 420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211">
                  <a:moveTo>
                    <a:pt x="0" y="0"/>
                  </a:moveTo>
                  <a:lnTo>
                    <a:pt x="420" y="150"/>
                  </a:lnTo>
                  <a:lnTo>
                    <a:pt x="294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7" name="Freeform 134"/>
            <p:cNvSpPr/>
            <p:nvPr/>
          </p:nvSpPr>
          <p:spPr bwMode="auto">
            <a:xfrm>
              <a:off x="2165351" y="4859339"/>
              <a:ext cx="666750" cy="334963"/>
            </a:xfrm>
            <a:custGeom>
              <a:avLst/>
              <a:gdLst>
                <a:gd name="T0" fmla="*/ 26 w 157"/>
                <a:gd name="T1" fmla="*/ 9 h 79"/>
                <a:gd name="T2" fmla="*/ 107 w 157"/>
                <a:gd name="T3" fmla="*/ 56 h 79"/>
                <a:gd name="T4" fmla="*/ 149 w 157"/>
                <a:gd name="T5" fmla="*/ 54 h 79"/>
                <a:gd name="T6" fmla="*/ 157 w 157"/>
                <a:gd name="T7" fmla="*/ 56 h 79"/>
                <a:gd name="T8" fmla="*/ 110 w 157"/>
                <a:gd name="T9" fmla="*/ 79 h 79"/>
                <a:gd name="T10" fmla="*/ 0 w 157"/>
                <a:gd name="T11" fmla="*/ 0 h 79"/>
                <a:gd name="T12" fmla="*/ 26 w 157"/>
                <a:gd name="T13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79">
                  <a:moveTo>
                    <a:pt x="26" y="9"/>
                  </a:moveTo>
                  <a:cubicBezTo>
                    <a:pt x="51" y="31"/>
                    <a:pt x="77" y="53"/>
                    <a:pt x="107" y="56"/>
                  </a:cubicBezTo>
                  <a:cubicBezTo>
                    <a:pt x="118" y="57"/>
                    <a:pt x="132" y="62"/>
                    <a:pt x="149" y="54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9"/>
                  </a:ln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8" name="Freeform 135"/>
            <p:cNvSpPr>
              <a:spLocks noEditPoints="1"/>
            </p:cNvSpPr>
            <p:nvPr/>
          </p:nvSpPr>
          <p:spPr bwMode="auto">
            <a:xfrm>
              <a:off x="2162176" y="4854576"/>
              <a:ext cx="682625" cy="344488"/>
            </a:xfrm>
            <a:custGeom>
              <a:avLst/>
              <a:gdLst>
                <a:gd name="T0" fmla="*/ 430 w 430"/>
                <a:gd name="T1" fmla="*/ 153 h 217"/>
                <a:gd name="T2" fmla="*/ 296 w 430"/>
                <a:gd name="T3" fmla="*/ 217 h 217"/>
                <a:gd name="T4" fmla="*/ 0 w 430"/>
                <a:gd name="T5" fmla="*/ 6 h 217"/>
                <a:gd name="T6" fmla="*/ 2 w 430"/>
                <a:gd name="T7" fmla="*/ 0 h 217"/>
                <a:gd name="T8" fmla="*/ 430 w 430"/>
                <a:gd name="T9" fmla="*/ 153 h 217"/>
                <a:gd name="T10" fmla="*/ 416 w 430"/>
                <a:gd name="T11" fmla="*/ 155 h 217"/>
                <a:gd name="T12" fmla="*/ 18 w 430"/>
                <a:gd name="T13" fmla="*/ 11 h 217"/>
                <a:gd name="T14" fmla="*/ 296 w 430"/>
                <a:gd name="T15" fmla="*/ 212 h 217"/>
                <a:gd name="T16" fmla="*/ 416 w 430"/>
                <a:gd name="T17" fmla="*/ 15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217">
                  <a:moveTo>
                    <a:pt x="430" y="153"/>
                  </a:moveTo>
                  <a:lnTo>
                    <a:pt x="296" y="217"/>
                  </a:lnTo>
                  <a:lnTo>
                    <a:pt x="0" y="6"/>
                  </a:lnTo>
                  <a:lnTo>
                    <a:pt x="2" y="0"/>
                  </a:lnTo>
                  <a:lnTo>
                    <a:pt x="430" y="153"/>
                  </a:lnTo>
                  <a:close/>
                  <a:moveTo>
                    <a:pt x="416" y="155"/>
                  </a:moveTo>
                  <a:lnTo>
                    <a:pt x="18" y="11"/>
                  </a:lnTo>
                  <a:lnTo>
                    <a:pt x="296" y="212"/>
                  </a:lnTo>
                  <a:lnTo>
                    <a:pt x="416" y="155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09" name="Freeform 136"/>
            <p:cNvSpPr/>
            <p:nvPr/>
          </p:nvSpPr>
          <p:spPr bwMode="auto">
            <a:xfrm>
              <a:off x="2165351" y="4859339"/>
              <a:ext cx="415925" cy="547688"/>
            </a:xfrm>
            <a:custGeom>
              <a:avLst/>
              <a:gdLst>
                <a:gd name="T0" fmla="*/ 0 w 262"/>
                <a:gd name="T1" fmla="*/ 0 h 345"/>
                <a:gd name="T2" fmla="*/ 262 w 262"/>
                <a:gd name="T3" fmla="*/ 254 h 345"/>
                <a:gd name="T4" fmla="*/ 137 w 262"/>
                <a:gd name="T5" fmla="*/ 345 h 345"/>
                <a:gd name="T6" fmla="*/ 0 w 262"/>
                <a:gd name="T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345">
                  <a:moveTo>
                    <a:pt x="0" y="0"/>
                  </a:moveTo>
                  <a:lnTo>
                    <a:pt x="262" y="254"/>
                  </a:lnTo>
                  <a:lnTo>
                    <a:pt x="137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0" name="Freeform 137"/>
            <p:cNvSpPr/>
            <p:nvPr/>
          </p:nvSpPr>
          <p:spPr bwMode="auto">
            <a:xfrm>
              <a:off x="2165351" y="4859339"/>
              <a:ext cx="415925" cy="547688"/>
            </a:xfrm>
            <a:custGeom>
              <a:avLst/>
              <a:gdLst>
                <a:gd name="T0" fmla="*/ 8 w 98"/>
                <a:gd name="T1" fmla="*/ 20 h 129"/>
                <a:gd name="T2" fmla="*/ 0 w 98"/>
                <a:gd name="T3" fmla="*/ 0 h 129"/>
                <a:gd name="T4" fmla="*/ 98 w 98"/>
                <a:gd name="T5" fmla="*/ 95 h 129"/>
                <a:gd name="T6" fmla="*/ 51 w 98"/>
                <a:gd name="T7" fmla="*/ 129 h 129"/>
                <a:gd name="T8" fmla="*/ 51 w 98"/>
                <a:gd name="T9" fmla="*/ 128 h 129"/>
                <a:gd name="T10" fmla="*/ 65 w 98"/>
                <a:gd name="T11" fmla="*/ 98 h 129"/>
                <a:gd name="T12" fmla="*/ 8 w 98"/>
                <a:gd name="T13" fmla="*/ 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9">
                  <a:moveTo>
                    <a:pt x="8" y="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55" y="117"/>
                    <a:pt x="60" y="107"/>
                    <a:pt x="65" y="98"/>
                  </a:cubicBezTo>
                  <a:cubicBezTo>
                    <a:pt x="80" y="71"/>
                    <a:pt x="34" y="45"/>
                    <a:pt x="8" y="20"/>
                  </a:cubicBez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1" name="Freeform 138"/>
            <p:cNvSpPr>
              <a:spLocks noEditPoints="1"/>
            </p:cNvSpPr>
            <p:nvPr/>
          </p:nvSpPr>
          <p:spPr bwMode="auto">
            <a:xfrm>
              <a:off x="2162176" y="4854576"/>
              <a:ext cx="428625" cy="560388"/>
            </a:xfrm>
            <a:custGeom>
              <a:avLst/>
              <a:gdLst>
                <a:gd name="T0" fmla="*/ 270 w 270"/>
                <a:gd name="T1" fmla="*/ 257 h 353"/>
                <a:gd name="T2" fmla="*/ 139 w 270"/>
                <a:gd name="T3" fmla="*/ 353 h 353"/>
                <a:gd name="T4" fmla="*/ 0 w 270"/>
                <a:gd name="T5" fmla="*/ 3 h 353"/>
                <a:gd name="T6" fmla="*/ 2 w 270"/>
                <a:gd name="T7" fmla="*/ 0 h 353"/>
                <a:gd name="T8" fmla="*/ 270 w 270"/>
                <a:gd name="T9" fmla="*/ 257 h 353"/>
                <a:gd name="T10" fmla="*/ 259 w 270"/>
                <a:gd name="T11" fmla="*/ 257 h 353"/>
                <a:gd name="T12" fmla="*/ 8 w 270"/>
                <a:gd name="T13" fmla="*/ 14 h 353"/>
                <a:gd name="T14" fmla="*/ 141 w 270"/>
                <a:gd name="T15" fmla="*/ 345 h 353"/>
                <a:gd name="T16" fmla="*/ 259 w 270"/>
                <a:gd name="T17" fmla="*/ 25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353">
                  <a:moveTo>
                    <a:pt x="270" y="257"/>
                  </a:moveTo>
                  <a:lnTo>
                    <a:pt x="139" y="35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70" y="257"/>
                  </a:lnTo>
                  <a:close/>
                  <a:moveTo>
                    <a:pt x="259" y="257"/>
                  </a:moveTo>
                  <a:lnTo>
                    <a:pt x="8" y="14"/>
                  </a:lnTo>
                  <a:lnTo>
                    <a:pt x="141" y="345"/>
                  </a:lnTo>
                  <a:lnTo>
                    <a:pt x="259" y="257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2" name="Freeform 139"/>
            <p:cNvSpPr/>
            <p:nvPr/>
          </p:nvSpPr>
          <p:spPr bwMode="auto">
            <a:xfrm>
              <a:off x="2162176" y="4854576"/>
              <a:ext cx="469900" cy="623888"/>
            </a:xfrm>
            <a:custGeom>
              <a:avLst/>
              <a:gdLst>
                <a:gd name="T0" fmla="*/ 2 w 296"/>
                <a:gd name="T1" fmla="*/ 3 h 393"/>
                <a:gd name="T2" fmla="*/ 296 w 296"/>
                <a:gd name="T3" fmla="*/ 214 h 393"/>
                <a:gd name="T4" fmla="*/ 286 w 296"/>
                <a:gd name="T5" fmla="*/ 393 h 393"/>
                <a:gd name="T6" fmla="*/ 264 w 296"/>
                <a:gd name="T7" fmla="*/ 257 h 393"/>
                <a:gd name="T8" fmla="*/ 0 w 296"/>
                <a:gd name="T9" fmla="*/ 0 h 393"/>
                <a:gd name="T10" fmla="*/ 2 w 296"/>
                <a:gd name="T11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393">
                  <a:moveTo>
                    <a:pt x="2" y="3"/>
                  </a:moveTo>
                  <a:lnTo>
                    <a:pt x="296" y="214"/>
                  </a:lnTo>
                  <a:lnTo>
                    <a:pt x="286" y="393"/>
                  </a:lnTo>
                  <a:lnTo>
                    <a:pt x="264" y="257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3" name="Freeform 140"/>
            <p:cNvSpPr/>
            <p:nvPr/>
          </p:nvSpPr>
          <p:spPr bwMode="auto">
            <a:xfrm>
              <a:off x="2162176" y="4854576"/>
              <a:ext cx="469900" cy="623888"/>
            </a:xfrm>
            <a:custGeom>
              <a:avLst/>
              <a:gdLst>
                <a:gd name="T0" fmla="*/ 2 w 296"/>
                <a:gd name="T1" fmla="*/ 3 h 393"/>
                <a:gd name="T2" fmla="*/ 296 w 296"/>
                <a:gd name="T3" fmla="*/ 214 h 393"/>
                <a:gd name="T4" fmla="*/ 286 w 296"/>
                <a:gd name="T5" fmla="*/ 393 h 393"/>
                <a:gd name="T6" fmla="*/ 264 w 296"/>
                <a:gd name="T7" fmla="*/ 257 h 393"/>
                <a:gd name="T8" fmla="*/ 0 w 296"/>
                <a:gd name="T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93">
                  <a:moveTo>
                    <a:pt x="2" y="3"/>
                  </a:moveTo>
                  <a:lnTo>
                    <a:pt x="296" y="214"/>
                  </a:lnTo>
                  <a:lnTo>
                    <a:pt x="286" y="393"/>
                  </a:lnTo>
                  <a:lnTo>
                    <a:pt x="264" y="2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4" name="Freeform 141"/>
            <p:cNvSpPr/>
            <p:nvPr/>
          </p:nvSpPr>
          <p:spPr bwMode="auto">
            <a:xfrm>
              <a:off x="2165351" y="4859339"/>
              <a:ext cx="458788" cy="619125"/>
            </a:xfrm>
            <a:custGeom>
              <a:avLst/>
              <a:gdLst>
                <a:gd name="T0" fmla="*/ 9 w 108"/>
                <a:gd name="T1" fmla="*/ 6 h 146"/>
                <a:gd name="T2" fmla="*/ 97 w 108"/>
                <a:gd name="T3" fmla="*/ 83 h 146"/>
                <a:gd name="T4" fmla="*/ 108 w 108"/>
                <a:gd name="T5" fmla="*/ 107 h 146"/>
                <a:gd name="T6" fmla="*/ 106 w 108"/>
                <a:gd name="T7" fmla="*/ 146 h 146"/>
                <a:gd name="T8" fmla="*/ 98 w 108"/>
                <a:gd name="T9" fmla="*/ 95 h 146"/>
                <a:gd name="T10" fmla="*/ 0 w 108"/>
                <a:gd name="T11" fmla="*/ 0 h 146"/>
                <a:gd name="T12" fmla="*/ 9 w 108"/>
                <a:gd name="T13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46">
                  <a:moveTo>
                    <a:pt x="9" y="6"/>
                  </a:moveTo>
                  <a:cubicBezTo>
                    <a:pt x="37" y="37"/>
                    <a:pt x="75" y="61"/>
                    <a:pt x="97" y="83"/>
                  </a:cubicBezTo>
                  <a:cubicBezTo>
                    <a:pt x="104" y="89"/>
                    <a:pt x="106" y="99"/>
                    <a:pt x="108" y="107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5" name="Freeform 143"/>
            <p:cNvSpPr>
              <a:spLocks noEditPoints="1"/>
            </p:cNvSpPr>
            <p:nvPr/>
          </p:nvSpPr>
          <p:spPr bwMode="auto">
            <a:xfrm>
              <a:off x="2157413" y="4851401"/>
              <a:ext cx="479425" cy="627063"/>
            </a:xfrm>
            <a:custGeom>
              <a:avLst/>
              <a:gdLst>
                <a:gd name="T0" fmla="*/ 302 w 302"/>
                <a:gd name="T1" fmla="*/ 214 h 395"/>
                <a:gd name="T2" fmla="*/ 291 w 302"/>
                <a:gd name="T3" fmla="*/ 395 h 395"/>
                <a:gd name="T4" fmla="*/ 283 w 302"/>
                <a:gd name="T5" fmla="*/ 395 h 395"/>
                <a:gd name="T6" fmla="*/ 265 w 302"/>
                <a:gd name="T7" fmla="*/ 262 h 395"/>
                <a:gd name="T8" fmla="*/ 5 w 302"/>
                <a:gd name="T9" fmla="*/ 8 h 395"/>
                <a:gd name="T10" fmla="*/ 3 w 302"/>
                <a:gd name="T11" fmla="*/ 8 h 395"/>
                <a:gd name="T12" fmla="*/ 3 w 302"/>
                <a:gd name="T13" fmla="*/ 5 h 395"/>
                <a:gd name="T14" fmla="*/ 0 w 302"/>
                <a:gd name="T15" fmla="*/ 5 h 395"/>
                <a:gd name="T16" fmla="*/ 5 w 302"/>
                <a:gd name="T17" fmla="*/ 0 h 395"/>
                <a:gd name="T18" fmla="*/ 8 w 302"/>
                <a:gd name="T19" fmla="*/ 2 h 395"/>
                <a:gd name="T20" fmla="*/ 302 w 302"/>
                <a:gd name="T21" fmla="*/ 214 h 395"/>
                <a:gd name="T22" fmla="*/ 297 w 302"/>
                <a:gd name="T23" fmla="*/ 216 h 395"/>
                <a:gd name="T24" fmla="*/ 35 w 302"/>
                <a:gd name="T25" fmla="*/ 29 h 395"/>
                <a:gd name="T26" fmla="*/ 270 w 302"/>
                <a:gd name="T27" fmla="*/ 259 h 395"/>
                <a:gd name="T28" fmla="*/ 286 w 302"/>
                <a:gd name="T29" fmla="*/ 369 h 395"/>
                <a:gd name="T30" fmla="*/ 297 w 302"/>
                <a:gd name="T31" fmla="*/ 21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95">
                  <a:moveTo>
                    <a:pt x="302" y="214"/>
                  </a:moveTo>
                  <a:lnTo>
                    <a:pt x="291" y="395"/>
                  </a:lnTo>
                  <a:lnTo>
                    <a:pt x="283" y="395"/>
                  </a:lnTo>
                  <a:lnTo>
                    <a:pt x="265" y="262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8" y="2"/>
                  </a:lnTo>
                  <a:lnTo>
                    <a:pt x="302" y="214"/>
                  </a:lnTo>
                  <a:close/>
                  <a:moveTo>
                    <a:pt x="297" y="216"/>
                  </a:moveTo>
                  <a:lnTo>
                    <a:pt x="35" y="29"/>
                  </a:lnTo>
                  <a:lnTo>
                    <a:pt x="270" y="259"/>
                  </a:lnTo>
                  <a:lnTo>
                    <a:pt x="286" y="369"/>
                  </a:lnTo>
                  <a:lnTo>
                    <a:pt x="297" y="216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6" name="Freeform 144"/>
            <p:cNvSpPr/>
            <p:nvPr/>
          </p:nvSpPr>
          <p:spPr bwMode="auto">
            <a:xfrm>
              <a:off x="2471738" y="5262564"/>
              <a:ext cx="144463" cy="212725"/>
            </a:xfrm>
            <a:custGeom>
              <a:avLst/>
              <a:gdLst>
                <a:gd name="T0" fmla="*/ 69 w 91"/>
                <a:gd name="T1" fmla="*/ 0 h 134"/>
                <a:gd name="T2" fmla="*/ 91 w 91"/>
                <a:gd name="T3" fmla="*/ 134 h 134"/>
                <a:gd name="T4" fmla="*/ 0 w 91"/>
                <a:gd name="T5" fmla="*/ 51 h 134"/>
                <a:gd name="T6" fmla="*/ 69 w 91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34">
                  <a:moveTo>
                    <a:pt x="69" y="0"/>
                  </a:moveTo>
                  <a:lnTo>
                    <a:pt x="91" y="134"/>
                  </a:lnTo>
                  <a:lnTo>
                    <a:pt x="0" y="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7" name="Freeform 145"/>
            <p:cNvSpPr/>
            <p:nvPr/>
          </p:nvSpPr>
          <p:spPr bwMode="auto">
            <a:xfrm>
              <a:off x="2471738" y="5262564"/>
              <a:ext cx="144463" cy="212725"/>
            </a:xfrm>
            <a:custGeom>
              <a:avLst/>
              <a:gdLst>
                <a:gd name="T0" fmla="*/ 26 w 34"/>
                <a:gd name="T1" fmla="*/ 33 h 50"/>
                <a:gd name="T2" fmla="*/ 18 w 34"/>
                <a:gd name="T3" fmla="*/ 6 h 50"/>
                <a:gd name="T4" fmla="*/ 26 w 34"/>
                <a:gd name="T5" fmla="*/ 0 h 50"/>
                <a:gd name="T6" fmla="*/ 34 w 34"/>
                <a:gd name="T7" fmla="*/ 50 h 50"/>
                <a:gd name="T8" fmla="*/ 0 w 34"/>
                <a:gd name="T9" fmla="*/ 19 h 50"/>
                <a:gd name="T10" fmla="*/ 3 w 34"/>
                <a:gd name="T11" fmla="*/ 17 h 50"/>
                <a:gd name="T12" fmla="*/ 26 w 34"/>
                <a:gd name="T13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26" y="33"/>
                  </a:moveTo>
                  <a:cubicBezTo>
                    <a:pt x="27" y="23"/>
                    <a:pt x="22" y="9"/>
                    <a:pt x="18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9" y="24"/>
                    <a:pt x="15" y="30"/>
                    <a:pt x="26" y="33"/>
                  </a:cubicBezTo>
                  <a:close/>
                </a:path>
              </a:pathLst>
            </a:custGeom>
            <a:solidFill>
              <a:srgbClr val="E2C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18" name="Freeform 146"/>
            <p:cNvSpPr>
              <a:spLocks noEditPoints="1"/>
            </p:cNvSpPr>
            <p:nvPr/>
          </p:nvSpPr>
          <p:spPr bwMode="auto">
            <a:xfrm>
              <a:off x="2466976" y="5254626"/>
              <a:ext cx="152400" cy="233363"/>
            </a:xfrm>
            <a:custGeom>
              <a:avLst/>
              <a:gdLst>
                <a:gd name="T0" fmla="*/ 75 w 96"/>
                <a:gd name="T1" fmla="*/ 5 h 147"/>
                <a:gd name="T2" fmla="*/ 96 w 96"/>
                <a:gd name="T3" fmla="*/ 147 h 147"/>
                <a:gd name="T4" fmla="*/ 0 w 96"/>
                <a:gd name="T5" fmla="*/ 56 h 147"/>
                <a:gd name="T6" fmla="*/ 75 w 96"/>
                <a:gd name="T7" fmla="*/ 0 h 147"/>
                <a:gd name="T8" fmla="*/ 75 w 96"/>
                <a:gd name="T9" fmla="*/ 5 h 147"/>
                <a:gd name="T10" fmla="*/ 88 w 96"/>
                <a:gd name="T11" fmla="*/ 133 h 147"/>
                <a:gd name="T12" fmla="*/ 70 w 96"/>
                <a:gd name="T13" fmla="*/ 10 h 147"/>
                <a:gd name="T14" fmla="*/ 8 w 96"/>
                <a:gd name="T15" fmla="*/ 56 h 147"/>
                <a:gd name="T16" fmla="*/ 88 w 96"/>
                <a:gd name="T17" fmla="*/ 133 h 147"/>
                <a:gd name="T18" fmla="*/ 75 w 96"/>
                <a:gd name="T19" fmla="*/ 8 h 147"/>
                <a:gd name="T20" fmla="*/ 72 w 96"/>
                <a:gd name="T21" fmla="*/ 5 h 147"/>
                <a:gd name="T22" fmla="*/ 75 w 96"/>
                <a:gd name="T23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47">
                  <a:moveTo>
                    <a:pt x="75" y="5"/>
                  </a:moveTo>
                  <a:lnTo>
                    <a:pt x="96" y="147"/>
                  </a:lnTo>
                  <a:lnTo>
                    <a:pt x="0" y="56"/>
                  </a:lnTo>
                  <a:lnTo>
                    <a:pt x="75" y="0"/>
                  </a:lnTo>
                  <a:lnTo>
                    <a:pt x="75" y="5"/>
                  </a:lnTo>
                  <a:close/>
                  <a:moveTo>
                    <a:pt x="88" y="133"/>
                  </a:moveTo>
                  <a:lnTo>
                    <a:pt x="70" y="10"/>
                  </a:lnTo>
                  <a:lnTo>
                    <a:pt x="8" y="56"/>
                  </a:lnTo>
                  <a:lnTo>
                    <a:pt x="88" y="133"/>
                  </a:lnTo>
                  <a:close/>
                  <a:moveTo>
                    <a:pt x="75" y="8"/>
                  </a:moveTo>
                  <a:lnTo>
                    <a:pt x="72" y="5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77" name="组合 2347"/>
          <p:cNvGrpSpPr/>
          <p:nvPr/>
        </p:nvGrpSpPr>
        <p:grpSpPr>
          <a:xfrm>
            <a:off x="4616805" y="284999"/>
            <a:ext cx="411163" cy="538163"/>
            <a:chOff x="1555750" y="4257676"/>
            <a:chExt cx="411163" cy="538163"/>
          </a:xfrm>
        </p:grpSpPr>
        <p:sp>
          <p:nvSpPr>
            <p:cNvPr id="1049219" name="Freeform 147"/>
            <p:cNvSpPr/>
            <p:nvPr/>
          </p:nvSpPr>
          <p:spPr bwMode="auto">
            <a:xfrm>
              <a:off x="1563688" y="4260851"/>
              <a:ext cx="398463" cy="334963"/>
            </a:xfrm>
            <a:custGeom>
              <a:avLst/>
              <a:gdLst>
                <a:gd name="T0" fmla="*/ 251 w 251"/>
                <a:gd name="T1" fmla="*/ 0 h 211"/>
                <a:gd name="T2" fmla="*/ 0 w 251"/>
                <a:gd name="T3" fmla="*/ 201 h 211"/>
                <a:gd name="T4" fmla="*/ 102 w 251"/>
                <a:gd name="T5" fmla="*/ 211 h 211"/>
                <a:gd name="T6" fmla="*/ 251 w 25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211">
                  <a:moveTo>
                    <a:pt x="251" y="0"/>
                  </a:moveTo>
                  <a:lnTo>
                    <a:pt x="0" y="201"/>
                  </a:lnTo>
                  <a:lnTo>
                    <a:pt x="102" y="21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0" name="Freeform 148"/>
            <p:cNvSpPr/>
            <p:nvPr/>
          </p:nvSpPr>
          <p:spPr bwMode="auto">
            <a:xfrm>
              <a:off x="1563688" y="4260851"/>
              <a:ext cx="398463" cy="334963"/>
            </a:xfrm>
            <a:custGeom>
              <a:avLst/>
              <a:gdLst>
                <a:gd name="T0" fmla="*/ 78 w 94"/>
                <a:gd name="T1" fmla="*/ 13 h 79"/>
                <a:gd name="T2" fmla="*/ 34 w 94"/>
                <a:gd name="T3" fmla="*/ 63 h 79"/>
                <a:gd name="T4" fmla="*/ 5 w 94"/>
                <a:gd name="T5" fmla="*/ 71 h 79"/>
                <a:gd name="T6" fmla="*/ 0 w 94"/>
                <a:gd name="T7" fmla="*/ 75 h 79"/>
                <a:gd name="T8" fmla="*/ 38 w 94"/>
                <a:gd name="T9" fmla="*/ 79 h 79"/>
                <a:gd name="T10" fmla="*/ 94 w 94"/>
                <a:gd name="T11" fmla="*/ 0 h 79"/>
                <a:gd name="T12" fmla="*/ 78 w 94"/>
                <a:gd name="T13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9">
                  <a:moveTo>
                    <a:pt x="78" y="13"/>
                  </a:moveTo>
                  <a:cubicBezTo>
                    <a:pt x="66" y="33"/>
                    <a:pt x="54" y="54"/>
                    <a:pt x="34" y="63"/>
                  </a:cubicBezTo>
                  <a:cubicBezTo>
                    <a:pt x="27" y="66"/>
                    <a:pt x="19" y="73"/>
                    <a:pt x="5" y="7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78" y="13"/>
                  </a:ln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1" name="Freeform 149"/>
            <p:cNvSpPr>
              <a:spLocks noEditPoints="1"/>
            </p:cNvSpPr>
            <p:nvPr/>
          </p:nvSpPr>
          <p:spPr bwMode="auto">
            <a:xfrm>
              <a:off x="1555750" y="4257676"/>
              <a:ext cx="411163" cy="342900"/>
            </a:xfrm>
            <a:custGeom>
              <a:avLst/>
              <a:gdLst>
                <a:gd name="T0" fmla="*/ 259 w 259"/>
                <a:gd name="T1" fmla="*/ 2 h 216"/>
                <a:gd name="T2" fmla="*/ 107 w 259"/>
                <a:gd name="T3" fmla="*/ 216 h 216"/>
                <a:gd name="T4" fmla="*/ 0 w 259"/>
                <a:gd name="T5" fmla="*/ 203 h 216"/>
                <a:gd name="T6" fmla="*/ 254 w 259"/>
                <a:gd name="T7" fmla="*/ 0 h 216"/>
                <a:gd name="T8" fmla="*/ 259 w 259"/>
                <a:gd name="T9" fmla="*/ 2 h 216"/>
                <a:gd name="T10" fmla="*/ 256 w 259"/>
                <a:gd name="T11" fmla="*/ 2 h 216"/>
                <a:gd name="T12" fmla="*/ 259 w 259"/>
                <a:gd name="T13" fmla="*/ 2 h 216"/>
                <a:gd name="T14" fmla="*/ 104 w 259"/>
                <a:gd name="T15" fmla="*/ 211 h 216"/>
                <a:gd name="T16" fmla="*/ 243 w 259"/>
                <a:gd name="T17" fmla="*/ 16 h 216"/>
                <a:gd name="T18" fmla="*/ 13 w 259"/>
                <a:gd name="T19" fmla="*/ 200 h 216"/>
                <a:gd name="T20" fmla="*/ 104 w 259"/>
                <a:gd name="T2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216">
                  <a:moveTo>
                    <a:pt x="259" y="2"/>
                  </a:moveTo>
                  <a:lnTo>
                    <a:pt x="107" y="216"/>
                  </a:lnTo>
                  <a:lnTo>
                    <a:pt x="0" y="203"/>
                  </a:lnTo>
                  <a:lnTo>
                    <a:pt x="254" y="0"/>
                  </a:lnTo>
                  <a:lnTo>
                    <a:pt x="259" y="2"/>
                  </a:lnTo>
                  <a:lnTo>
                    <a:pt x="256" y="2"/>
                  </a:lnTo>
                  <a:lnTo>
                    <a:pt x="259" y="2"/>
                  </a:lnTo>
                  <a:close/>
                  <a:moveTo>
                    <a:pt x="104" y="211"/>
                  </a:moveTo>
                  <a:lnTo>
                    <a:pt x="243" y="16"/>
                  </a:lnTo>
                  <a:lnTo>
                    <a:pt x="13" y="200"/>
                  </a:lnTo>
                  <a:lnTo>
                    <a:pt x="104" y="211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2" name="Freeform 150"/>
            <p:cNvSpPr/>
            <p:nvPr/>
          </p:nvSpPr>
          <p:spPr bwMode="auto">
            <a:xfrm>
              <a:off x="1771651" y="4260851"/>
              <a:ext cx="190500" cy="425450"/>
            </a:xfrm>
            <a:custGeom>
              <a:avLst/>
              <a:gdLst>
                <a:gd name="T0" fmla="*/ 120 w 120"/>
                <a:gd name="T1" fmla="*/ 0 h 268"/>
                <a:gd name="T2" fmla="*/ 0 w 120"/>
                <a:gd name="T3" fmla="*/ 233 h 268"/>
                <a:gd name="T4" fmla="*/ 107 w 120"/>
                <a:gd name="T5" fmla="*/ 268 h 268"/>
                <a:gd name="T6" fmla="*/ 120 w 120"/>
                <a:gd name="T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268">
                  <a:moveTo>
                    <a:pt x="120" y="0"/>
                  </a:moveTo>
                  <a:lnTo>
                    <a:pt x="0" y="233"/>
                  </a:lnTo>
                  <a:lnTo>
                    <a:pt x="107" y="2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3" name="Freeform 151"/>
            <p:cNvSpPr/>
            <p:nvPr/>
          </p:nvSpPr>
          <p:spPr bwMode="auto">
            <a:xfrm>
              <a:off x="1771651" y="4260851"/>
              <a:ext cx="190500" cy="425450"/>
            </a:xfrm>
            <a:custGeom>
              <a:avLst/>
              <a:gdLst>
                <a:gd name="T0" fmla="*/ 44 w 45"/>
                <a:gd name="T1" fmla="*/ 15 h 100"/>
                <a:gd name="T2" fmla="*/ 45 w 45"/>
                <a:gd name="T3" fmla="*/ 0 h 100"/>
                <a:gd name="T4" fmla="*/ 0 w 45"/>
                <a:gd name="T5" fmla="*/ 87 h 100"/>
                <a:gd name="T6" fmla="*/ 40 w 45"/>
                <a:gd name="T7" fmla="*/ 100 h 100"/>
                <a:gd name="T8" fmla="*/ 40 w 45"/>
                <a:gd name="T9" fmla="*/ 99 h 100"/>
                <a:gd name="T10" fmla="*/ 23 w 45"/>
                <a:gd name="T11" fmla="*/ 81 h 100"/>
                <a:gd name="T12" fmla="*/ 44 w 45"/>
                <a:gd name="T13" fmla="*/ 1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0">
                  <a:moveTo>
                    <a:pt x="44" y="15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5" y="92"/>
                    <a:pt x="29" y="86"/>
                    <a:pt x="23" y="81"/>
                  </a:cubicBezTo>
                  <a:cubicBezTo>
                    <a:pt x="7" y="67"/>
                    <a:pt x="32" y="39"/>
                    <a:pt x="44" y="15"/>
                  </a:cubicBez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4" name="Freeform 152"/>
            <p:cNvSpPr>
              <a:spLocks noEditPoints="1"/>
            </p:cNvSpPr>
            <p:nvPr/>
          </p:nvSpPr>
          <p:spPr bwMode="auto">
            <a:xfrm>
              <a:off x="1766888" y="4257676"/>
              <a:ext cx="200025" cy="431800"/>
            </a:xfrm>
            <a:custGeom>
              <a:avLst/>
              <a:gdLst>
                <a:gd name="T0" fmla="*/ 126 w 126"/>
                <a:gd name="T1" fmla="*/ 2 h 272"/>
                <a:gd name="T2" fmla="*/ 113 w 126"/>
                <a:gd name="T3" fmla="*/ 272 h 272"/>
                <a:gd name="T4" fmla="*/ 0 w 126"/>
                <a:gd name="T5" fmla="*/ 238 h 272"/>
                <a:gd name="T6" fmla="*/ 121 w 126"/>
                <a:gd name="T7" fmla="*/ 0 h 272"/>
                <a:gd name="T8" fmla="*/ 126 w 126"/>
                <a:gd name="T9" fmla="*/ 2 h 272"/>
                <a:gd name="T10" fmla="*/ 123 w 126"/>
                <a:gd name="T11" fmla="*/ 2 h 272"/>
                <a:gd name="T12" fmla="*/ 126 w 126"/>
                <a:gd name="T13" fmla="*/ 2 h 272"/>
                <a:gd name="T14" fmla="*/ 107 w 126"/>
                <a:gd name="T15" fmla="*/ 264 h 272"/>
                <a:gd name="T16" fmla="*/ 121 w 126"/>
                <a:gd name="T17" fmla="*/ 13 h 272"/>
                <a:gd name="T18" fmla="*/ 8 w 126"/>
                <a:gd name="T19" fmla="*/ 235 h 272"/>
                <a:gd name="T20" fmla="*/ 107 w 126"/>
                <a:gd name="T21" fmla="*/ 2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272">
                  <a:moveTo>
                    <a:pt x="126" y="2"/>
                  </a:moveTo>
                  <a:lnTo>
                    <a:pt x="113" y="272"/>
                  </a:lnTo>
                  <a:lnTo>
                    <a:pt x="0" y="238"/>
                  </a:lnTo>
                  <a:lnTo>
                    <a:pt x="121" y="0"/>
                  </a:lnTo>
                  <a:lnTo>
                    <a:pt x="126" y="2"/>
                  </a:lnTo>
                  <a:lnTo>
                    <a:pt x="123" y="2"/>
                  </a:lnTo>
                  <a:lnTo>
                    <a:pt x="126" y="2"/>
                  </a:lnTo>
                  <a:close/>
                  <a:moveTo>
                    <a:pt x="107" y="264"/>
                  </a:moveTo>
                  <a:lnTo>
                    <a:pt x="121" y="13"/>
                  </a:lnTo>
                  <a:lnTo>
                    <a:pt x="8" y="235"/>
                  </a:lnTo>
                  <a:lnTo>
                    <a:pt x="107" y="264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5" name="Freeform 153"/>
            <p:cNvSpPr/>
            <p:nvPr/>
          </p:nvSpPr>
          <p:spPr bwMode="auto">
            <a:xfrm>
              <a:off x="1725613" y="4257676"/>
              <a:ext cx="236538" cy="530225"/>
            </a:xfrm>
            <a:custGeom>
              <a:avLst/>
              <a:gdLst>
                <a:gd name="T0" fmla="*/ 149 w 149"/>
                <a:gd name="T1" fmla="*/ 2 h 334"/>
                <a:gd name="T2" fmla="*/ 0 w 149"/>
                <a:gd name="T3" fmla="*/ 213 h 334"/>
                <a:gd name="T4" fmla="*/ 48 w 149"/>
                <a:gd name="T5" fmla="*/ 334 h 334"/>
                <a:gd name="T6" fmla="*/ 29 w 149"/>
                <a:gd name="T7" fmla="*/ 235 h 334"/>
                <a:gd name="T8" fmla="*/ 149 w 149"/>
                <a:gd name="T9" fmla="*/ 0 h 334"/>
                <a:gd name="T10" fmla="*/ 149 w 149"/>
                <a:gd name="T11" fmla="*/ 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334">
                  <a:moveTo>
                    <a:pt x="149" y="2"/>
                  </a:moveTo>
                  <a:lnTo>
                    <a:pt x="0" y="213"/>
                  </a:lnTo>
                  <a:lnTo>
                    <a:pt x="48" y="334"/>
                  </a:lnTo>
                  <a:lnTo>
                    <a:pt x="29" y="235"/>
                  </a:lnTo>
                  <a:lnTo>
                    <a:pt x="149" y="0"/>
                  </a:lnTo>
                  <a:lnTo>
                    <a:pt x="1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6" name="Freeform 154"/>
            <p:cNvSpPr/>
            <p:nvPr/>
          </p:nvSpPr>
          <p:spPr bwMode="auto">
            <a:xfrm>
              <a:off x="1725613" y="4257676"/>
              <a:ext cx="236538" cy="530225"/>
            </a:xfrm>
            <a:custGeom>
              <a:avLst/>
              <a:gdLst>
                <a:gd name="T0" fmla="*/ 149 w 149"/>
                <a:gd name="T1" fmla="*/ 2 h 334"/>
                <a:gd name="T2" fmla="*/ 0 w 149"/>
                <a:gd name="T3" fmla="*/ 213 h 334"/>
                <a:gd name="T4" fmla="*/ 48 w 149"/>
                <a:gd name="T5" fmla="*/ 334 h 334"/>
                <a:gd name="T6" fmla="*/ 29 w 149"/>
                <a:gd name="T7" fmla="*/ 235 h 334"/>
                <a:gd name="T8" fmla="*/ 149 w 149"/>
                <a:gd name="T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34">
                  <a:moveTo>
                    <a:pt x="149" y="2"/>
                  </a:moveTo>
                  <a:lnTo>
                    <a:pt x="0" y="213"/>
                  </a:lnTo>
                  <a:lnTo>
                    <a:pt x="48" y="334"/>
                  </a:lnTo>
                  <a:lnTo>
                    <a:pt x="29" y="235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7" name="Freeform 155"/>
            <p:cNvSpPr/>
            <p:nvPr/>
          </p:nvSpPr>
          <p:spPr bwMode="auto">
            <a:xfrm>
              <a:off x="1751013" y="4260851"/>
              <a:ext cx="211138" cy="527050"/>
            </a:xfrm>
            <a:custGeom>
              <a:avLst/>
              <a:gdLst>
                <a:gd name="T0" fmla="*/ 45 w 50"/>
                <a:gd name="T1" fmla="*/ 6 h 124"/>
                <a:gd name="T2" fmla="*/ 3 w 50"/>
                <a:gd name="T3" fmla="*/ 79 h 124"/>
                <a:gd name="T4" fmla="*/ 1 w 50"/>
                <a:gd name="T5" fmla="*/ 97 h 124"/>
                <a:gd name="T6" fmla="*/ 12 w 50"/>
                <a:gd name="T7" fmla="*/ 124 h 124"/>
                <a:gd name="T8" fmla="*/ 5 w 50"/>
                <a:gd name="T9" fmla="*/ 87 h 124"/>
                <a:gd name="T10" fmla="*/ 50 w 50"/>
                <a:gd name="T11" fmla="*/ 0 h 124"/>
                <a:gd name="T12" fmla="*/ 45 w 50"/>
                <a:gd name="T13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24">
                  <a:moveTo>
                    <a:pt x="45" y="6"/>
                  </a:moveTo>
                  <a:cubicBezTo>
                    <a:pt x="33" y="34"/>
                    <a:pt x="13" y="59"/>
                    <a:pt x="3" y="79"/>
                  </a:cubicBezTo>
                  <a:cubicBezTo>
                    <a:pt x="0" y="85"/>
                    <a:pt x="1" y="92"/>
                    <a:pt x="1" y="97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8" name="Freeform 157"/>
            <p:cNvSpPr>
              <a:spLocks noEditPoints="1"/>
            </p:cNvSpPr>
            <p:nvPr/>
          </p:nvSpPr>
          <p:spPr bwMode="auto">
            <a:xfrm>
              <a:off x="1716088" y="4257676"/>
              <a:ext cx="250825" cy="530225"/>
            </a:xfrm>
            <a:custGeom>
              <a:avLst/>
              <a:gdLst>
                <a:gd name="T0" fmla="*/ 56 w 158"/>
                <a:gd name="T1" fmla="*/ 331 h 334"/>
                <a:gd name="T2" fmla="*/ 51 w 158"/>
                <a:gd name="T3" fmla="*/ 334 h 334"/>
                <a:gd name="T4" fmla="*/ 0 w 158"/>
                <a:gd name="T5" fmla="*/ 213 h 334"/>
                <a:gd name="T6" fmla="*/ 153 w 158"/>
                <a:gd name="T7" fmla="*/ 2 h 334"/>
                <a:gd name="T8" fmla="*/ 153 w 158"/>
                <a:gd name="T9" fmla="*/ 0 h 334"/>
                <a:gd name="T10" fmla="*/ 158 w 158"/>
                <a:gd name="T11" fmla="*/ 2 h 334"/>
                <a:gd name="T12" fmla="*/ 158 w 158"/>
                <a:gd name="T13" fmla="*/ 2 h 334"/>
                <a:gd name="T14" fmla="*/ 158 w 158"/>
                <a:gd name="T15" fmla="*/ 2 h 334"/>
                <a:gd name="T16" fmla="*/ 155 w 158"/>
                <a:gd name="T17" fmla="*/ 5 h 334"/>
                <a:gd name="T18" fmla="*/ 38 w 158"/>
                <a:gd name="T19" fmla="*/ 235 h 334"/>
                <a:gd name="T20" fmla="*/ 56 w 158"/>
                <a:gd name="T21" fmla="*/ 331 h 334"/>
                <a:gd name="T22" fmla="*/ 32 w 158"/>
                <a:gd name="T23" fmla="*/ 235 h 334"/>
                <a:gd name="T24" fmla="*/ 137 w 158"/>
                <a:gd name="T25" fmla="*/ 32 h 334"/>
                <a:gd name="T26" fmla="*/ 8 w 158"/>
                <a:gd name="T27" fmla="*/ 213 h 334"/>
                <a:gd name="T28" fmla="*/ 48 w 158"/>
                <a:gd name="T29" fmla="*/ 310 h 334"/>
                <a:gd name="T30" fmla="*/ 32 w 158"/>
                <a:gd name="T31" fmla="*/ 23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334">
                  <a:moveTo>
                    <a:pt x="56" y="331"/>
                  </a:moveTo>
                  <a:lnTo>
                    <a:pt x="51" y="334"/>
                  </a:lnTo>
                  <a:lnTo>
                    <a:pt x="0" y="213"/>
                  </a:lnTo>
                  <a:lnTo>
                    <a:pt x="153" y="2"/>
                  </a:lnTo>
                  <a:lnTo>
                    <a:pt x="153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5" y="5"/>
                  </a:lnTo>
                  <a:lnTo>
                    <a:pt x="38" y="235"/>
                  </a:lnTo>
                  <a:lnTo>
                    <a:pt x="56" y="331"/>
                  </a:lnTo>
                  <a:close/>
                  <a:moveTo>
                    <a:pt x="32" y="235"/>
                  </a:moveTo>
                  <a:lnTo>
                    <a:pt x="137" y="32"/>
                  </a:lnTo>
                  <a:lnTo>
                    <a:pt x="8" y="213"/>
                  </a:lnTo>
                  <a:lnTo>
                    <a:pt x="48" y="310"/>
                  </a:lnTo>
                  <a:lnTo>
                    <a:pt x="32" y="235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29" name="Freeform 158"/>
            <p:cNvSpPr/>
            <p:nvPr/>
          </p:nvSpPr>
          <p:spPr bwMode="auto">
            <a:xfrm>
              <a:off x="1771651" y="4630739"/>
              <a:ext cx="93663" cy="152400"/>
            </a:xfrm>
            <a:custGeom>
              <a:avLst/>
              <a:gdLst>
                <a:gd name="T0" fmla="*/ 0 w 59"/>
                <a:gd name="T1" fmla="*/ 0 h 96"/>
                <a:gd name="T2" fmla="*/ 19 w 59"/>
                <a:gd name="T3" fmla="*/ 96 h 96"/>
                <a:gd name="T4" fmla="*/ 59 w 59"/>
                <a:gd name="T5" fmla="*/ 19 h 96"/>
                <a:gd name="T6" fmla="*/ 0 w 59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96">
                  <a:moveTo>
                    <a:pt x="0" y="0"/>
                  </a:moveTo>
                  <a:lnTo>
                    <a:pt x="19" y="96"/>
                  </a:lnTo>
                  <a:lnTo>
                    <a:pt x="5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0" name="Freeform 159"/>
            <p:cNvSpPr/>
            <p:nvPr/>
          </p:nvSpPr>
          <p:spPr bwMode="auto">
            <a:xfrm>
              <a:off x="1771651" y="4630739"/>
              <a:ext cx="93663" cy="152400"/>
            </a:xfrm>
            <a:custGeom>
              <a:avLst/>
              <a:gdLst>
                <a:gd name="T0" fmla="*/ 8 w 22"/>
                <a:gd name="T1" fmla="*/ 22 h 36"/>
                <a:gd name="T2" fmla="*/ 7 w 22"/>
                <a:gd name="T3" fmla="*/ 2 h 36"/>
                <a:gd name="T4" fmla="*/ 0 w 22"/>
                <a:gd name="T5" fmla="*/ 0 h 36"/>
                <a:gd name="T6" fmla="*/ 7 w 22"/>
                <a:gd name="T7" fmla="*/ 36 h 36"/>
                <a:gd name="T8" fmla="*/ 22 w 22"/>
                <a:gd name="T9" fmla="*/ 7 h 36"/>
                <a:gd name="T10" fmla="*/ 20 w 22"/>
                <a:gd name="T11" fmla="*/ 6 h 36"/>
                <a:gd name="T12" fmla="*/ 8 w 22"/>
                <a:gd name="T1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8" y="22"/>
                  </a:moveTo>
                  <a:cubicBezTo>
                    <a:pt x="5" y="16"/>
                    <a:pt x="5" y="6"/>
                    <a:pt x="7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12"/>
                    <a:pt x="15" y="18"/>
                    <a:pt x="8" y="22"/>
                  </a:cubicBezTo>
                  <a:close/>
                </a:path>
              </a:pathLst>
            </a:custGeom>
            <a:solidFill>
              <a:srgbClr val="FFDD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1" name="Freeform 160"/>
            <p:cNvSpPr>
              <a:spLocks noEditPoints="1"/>
            </p:cNvSpPr>
            <p:nvPr/>
          </p:nvSpPr>
          <p:spPr bwMode="auto">
            <a:xfrm>
              <a:off x="1766888" y="4625976"/>
              <a:ext cx="106363" cy="169863"/>
            </a:xfrm>
            <a:custGeom>
              <a:avLst/>
              <a:gdLst>
                <a:gd name="T0" fmla="*/ 67 w 67"/>
                <a:gd name="T1" fmla="*/ 22 h 107"/>
                <a:gd name="T2" fmla="*/ 19 w 67"/>
                <a:gd name="T3" fmla="*/ 107 h 107"/>
                <a:gd name="T4" fmla="*/ 0 w 67"/>
                <a:gd name="T5" fmla="*/ 0 h 107"/>
                <a:gd name="T6" fmla="*/ 6 w 67"/>
                <a:gd name="T7" fmla="*/ 0 h 107"/>
                <a:gd name="T8" fmla="*/ 67 w 67"/>
                <a:gd name="T9" fmla="*/ 22 h 107"/>
                <a:gd name="T10" fmla="*/ 59 w 67"/>
                <a:gd name="T11" fmla="*/ 24 h 107"/>
                <a:gd name="T12" fmla="*/ 8 w 67"/>
                <a:gd name="T13" fmla="*/ 8 h 107"/>
                <a:gd name="T14" fmla="*/ 22 w 67"/>
                <a:gd name="T15" fmla="*/ 91 h 107"/>
                <a:gd name="T16" fmla="*/ 59 w 67"/>
                <a:gd name="T17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7" y="22"/>
                  </a:moveTo>
                  <a:lnTo>
                    <a:pt x="19" y="10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7" y="22"/>
                  </a:lnTo>
                  <a:close/>
                  <a:moveTo>
                    <a:pt x="59" y="24"/>
                  </a:moveTo>
                  <a:lnTo>
                    <a:pt x="8" y="8"/>
                  </a:lnTo>
                  <a:lnTo>
                    <a:pt x="22" y="91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9378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78" name="组合 2350"/>
          <p:cNvGrpSpPr/>
          <p:nvPr/>
        </p:nvGrpSpPr>
        <p:grpSpPr>
          <a:xfrm>
            <a:off x="-91719" y="2109622"/>
            <a:ext cx="5346294" cy="4967905"/>
            <a:chOff x="-1751013" y="4418014"/>
            <a:chExt cx="6773863" cy="6294437"/>
          </a:xfrm>
        </p:grpSpPr>
        <p:sp>
          <p:nvSpPr>
            <p:cNvPr id="1049232" name="Freeform 27"/>
            <p:cNvSpPr/>
            <p:nvPr/>
          </p:nvSpPr>
          <p:spPr bwMode="auto">
            <a:xfrm>
              <a:off x="1766888" y="8286751"/>
              <a:ext cx="1603375" cy="304800"/>
            </a:xfrm>
            <a:custGeom>
              <a:avLst/>
              <a:gdLst>
                <a:gd name="T0" fmla="*/ 17 w 378"/>
                <a:gd name="T1" fmla="*/ 1 h 72"/>
                <a:gd name="T2" fmla="*/ 1 w 378"/>
                <a:gd name="T3" fmla="*/ 15 h 72"/>
                <a:gd name="T4" fmla="*/ 1 w 378"/>
                <a:gd name="T5" fmla="*/ 59 h 72"/>
                <a:gd name="T6" fmla="*/ 12 w 378"/>
                <a:gd name="T7" fmla="*/ 71 h 72"/>
                <a:gd name="T8" fmla="*/ 369 w 378"/>
                <a:gd name="T9" fmla="*/ 72 h 72"/>
                <a:gd name="T10" fmla="*/ 375 w 378"/>
                <a:gd name="T11" fmla="*/ 64 h 72"/>
                <a:gd name="T12" fmla="*/ 365 w 378"/>
                <a:gd name="T13" fmla="*/ 59 h 72"/>
                <a:gd name="T14" fmla="*/ 366 w 378"/>
                <a:gd name="T15" fmla="*/ 13 h 72"/>
                <a:gd name="T16" fmla="*/ 377 w 378"/>
                <a:gd name="T17" fmla="*/ 7 h 72"/>
                <a:gd name="T18" fmla="*/ 364 w 378"/>
                <a:gd name="T19" fmla="*/ 1 h 72"/>
                <a:gd name="T20" fmla="*/ 17 w 378"/>
                <a:gd name="T2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72">
                  <a:moveTo>
                    <a:pt x="17" y="1"/>
                  </a:moveTo>
                  <a:cubicBezTo>
                    <a:pt x="17" y="1"/>
                    <a:pt x="2" y="1"/>
                    <a:pt x="1" y="15"/>
                  </a:cubicBezTo>
                  <a:cubicBezTo>
                    <a:pt x="0" y="29"/>
                    <a:pt x="1" y="59"/>
                    <a:pt x="1" y="59"/>
                  </a:cubicBezTo>
                  <a:cubicBezTo>
                    <a:pt x="1" y="59"/>
                    <a:pt x="0" y="70"/>
                    <a:pt x="12" y="71"/>
                  </a:cubicBezTo>
                  <a:cubicBezTo>
                    <a:pt x="24" y="72"/>
                    <a:pt x="369" y="72"/>
                    <a:pt x="369" y="72"/>
                  </a:cubicBezTo>
                  <a:cubicBezTo>
                    <a:pt x="369" y="72"/>
                    <a:pt x="378" y="69"/>
                    <a:pt x="375" y="64"/>
                  </a:cubicBezTo>
                  <a:cubicBezTo>
                    <a:pt x="373" y="59"/>
                    <a:pt x="365" y="59"/>
                    <a:pt x="365" y="59"/>
                  </a:cubicBezTo>
                  <a:cubicBezTo>
                    <a:pt x="366" y="13"/>
                    <a:pt x="366" y="13"/>
                    <a:pt x="366" y="13"/>
                  </a:cubicBezTo>
                  <a:cubicBezTo>
                    <a:pt x="366" y="13"/>
                    <a:pt x="377" y="12"/>
                    <a:pt x="377" y="7"/>
                  </a:cubicBezTo>
                  <a:cubicBezTo>
                    <a:pt x="376" y="3"/>
                    <a:pt x="368" y="2"/>
                    <a:pt x="364" y="1"/>
                  </a:cubicBezTo>
                  <a:cubicBezTo>
                    <a:pt x="361" y="0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F5A3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3" name="Freeform 28"/>
            <p:cNvSpPr/>
            <p:nvPr/>
          </p:nvSpPr>
          <p:spPr bwMode="auto">
            <a:xfrm>
              <a:off x="1763713" y="8278814"/>
              <a:ext cx="1611313" cy="322263"/>
            </a:xfrm>
            <a:custGeom>
              <a:avLst/>
              <a:gdLst>
                <a:gd name="T0" fmla="*/ 18 w 380"/>
                <a:gd name="T1" fmla="*/ 1 h 76"/>
                <a:gd name="T2" fmla="*/ 4 w 380"/>
                <a:gd name="T3" fmla="*/ 8 h 76"/>
                <a:gd name="T4" fmla="*/ 0 w 380"/>
                <a:gd name="T5" fmla="*/ 40 h 76"/>
                <a:gd name="T6" fmla="*/ 2 w 380"/>
                <a:gd name="T7" fmla="*/ 61 h 76"/>
                <a:gd name="T8" fmla="*/ 0 w 380"/>
                <a:gd name="T9" fmla="*/ 61 h 76"/>
                <a:gd name="T10" fmla="*/ 6 w 380"/>
                <a:gd name="T11" fmla="*/ 73 h 76"/>
                <a:gd name="T12" fmla="*/ 13 w 380"/>
                <a:gd name="T13" fmla="*/ 75 h 76"/>
                <a:gd name="T14" fmla="*/ 370 w 380"/>
                <a:gd name="T15" fmla="*/ 76 h 76"/>
                <a:gd name="T16" fmla="*/ 370 w 380"/>
                <a:gd name="T17" fmla="*/ 75 h 76"/>
                <a:gd name="T18" fmla="*/ 377 w 380"/>
                <a:gd name="T19" fmla="*/ 72 h 76"/>
                <a:gd name="T20" fmla="*/ 378 w 380"/>
                <a:gd name="T21" fmla="*/ 65 h 76"/>
                <a:gd name="T22" fmla="*/ 367 w 380"/>
                <a:gd name="T23" fmla="*/ 59 h 76"/>
                <a:gd name="T24" fmla="*/ 366 w 380"/>
                <a:gd name="T25" fmla="*/ 61 h 76"/>
                <a:gd name="T26" fmla="*/ 369 w 380"/>
                <a:gd name="T27" fmla="*/ 15 h 76"/>
                <a:gd name="T28" fmla="*/ 367 w 380"/>
                <a:gd name="T29" fmla="*/ 17 h 76"/>
                <a:gd name="T30" fmla="*/ 377 w 380"/>
                <a:gd name="T31" fmla="*/ 14 h 76"/>
                <a:gd name="T32" fmla="*/ 380 w 380"/>
                <a:gd name="T33" fmla="*/ 9 h 76"/>
                <a:gd name="T34" fmla="*/ 377 w 380"/>
                <a:gd name="T35" fmla="*/ 5 h 76"/>
                <a:gd name="T36" fmla="*/ 366 w 380"/>
                <a:gd name="T37" fmla="*/ 1 h 76"/>
                <a:gd name="T38" fmla="*/ 365 w 380"/>
                <a:gd name="T39" fmla="*/ 1 h 76"/>
                <a:gd name="T40" fmla="*/ 274 w 380"/>
                <a:gd name="T41" fmla="*/ 0 h 76"/>
                <a:gd name="T42" fmla="*/ 18 w 380"/>
                <a:gd name="T43" fmla="*/ 1 h 76"/>
                <a:gd name="T44" fmla="*/ 18 w 380"/>
                <a:gd name="T45" fmla="*/ 3 h 76"/>
                <a:gd name="T46" fmla="*/ 44 w 380"/>
                <a:gd name="T47" fmla="*/ 5 h 76"/>
                <a:gd name="T48" fmla="*/ 338 w 380"/>
                <a:gd name="T49" fmla="*/ 4 h 76"/>
                <a:gd name="T50" fmla="*/ 363 w 380"/>
                <a:gd name="T51" fmla="*/ 5 h 76"/>
                <a:gd name="T52" fmla="*/ 365 w 380"/>
                <a:gd name="T53" fmla="*/ 5 h 76"/>
                <a:gd name="T54" fmla="*/ 365 w 380"/>
                <a:gd name="T55" fmla="*/ 3 h 76"/>
                <a:gd name="T56" fmla="*/ 365 w 380"/>
                <a:gd name="T57" fmla="*/ 5 h 76"/>
                <a:gd name="T58" fmla="*/ 365 w 380"/>
                <a:gd name="T59" fmla="*/ 5 h 76"/>
                <a:gd name="T60" fmla="*/ 372 w 380"/>
                <a:gd name="T61" fmla="*/ 6 h 76"/>
                <a:gd name="T62" fmla="*/ 376 w 380"/>
                <a:gd name="T63" fmla="*/ 9 h 76"/>
                <a:gd name="T64" fmla="*/ 375 w 380"/>
                <a:gd name="T65" fmla="*/ 10 h 76"/>
                <a:gd name="T66" fmla="*/ 369 w 380"/>
                <a:gd name="T67" fmla="*/ 13 h 76"/>
                <a:gd name="T68" fmla="*/ 367 w 380"/>
                <a:gd name="T69" fmla="*/ 13 h 76"/>
                <a:gd name="T70" fmla="*/ 365 w 380"/>
                <a:gd name="T71" fmla="*/ 14 h 76"/>
                <a:gd name="T72" fmla="*/ 366 w 380"/>
                <a:gd name="T73" fmla="*/ 63 h 76"/>
                <a:gd name="T74" fmla="*/ 367 w 380"/>
                <a:gd name="T75" fmla="*/ 63 h 76"/>
                <a:gd name="T76" fmla="*/ 375 w 380"/>
                <a:gd name="T77" fmla="*/ 67 h 76"/>
                <a:gd name="T78" fmla="*/ 374 w 380"/>
                <a:gd name="T79" fmla="*/ 69 h 76"/>
                <a:gd name="T80" fmla="*/ 370 w 380"/>
                <a:gd name="T81" fmla="*/ 71 h 76"/>
                <a:gd name="T82" fmla="*/ 369 w 380"/>
                <a:gd name="T83" fmla="*/ 72 h 76"/>
                <a:gd name="T84" fmla="*/ 370 w 380"/>
                <a:gd name="T85" fmla="*/ 72 h 76"/>
                <a:gd name="T86" fmla="*/ 163 w 380"/>
                <a:gd name="T87" fmla="*/ 71 h 76"/>
                <a:gd name="T88" fmla="*/ 28 w 380"/>
                <a:gd name="T89" fmla="*/ 71 h 76"/>
                <a:gd name="T90" fmla="*/ 13 w 380"/>
                <a:gd name="T91" fmla="*/ 71 h 76"/>
                <a:gd name="T92" fmla="*/ 5 w 380"/>
                <a:gd name="T93" fmla="*/ 65 h 76"/>
                <a:gd name="T94" fmla="*/ 4 w 380"/>
                <a:gd name="T95" fmla="*/ 61 h 76"/>
                <a:gd name="T96" fmla="*/ 4 w 380"/>
                <a:gd name="T97" fmla="*/ 61 h 76"/>
                <a:gd name="T98" fmla="*/ 4 w 380"/>
                <a:gd name="T99" fmla="*/ 55 h 76"/>
                <a:gd name="T100" fmla="*/ 4 w 380"/>
                <a:gd name="T101" fmla="*/ 17 h 76"/>
                <a:gd name="T102" fmla="*/ 14 w 380"/>
                <a:gd name="T103" fmla="*/ 6 h 76"/>
                <a:gd name="T104" fmla="*/ 18 w 380"/>
                <a:gd name="T105" fmla="*/ 5 h 76"/>
                <a:gd name="T106" fmla="*/ 18 w 380"/>
                <a:gd name="T107" fmla="*/ 5 h 76"/>
                <a:gd name="T108" fmla="*/ 18 w 380"/>
                <a:gd name="T109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0" h="76">
                  <a:moveTo>
                    <a:pt x="18" y="3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4" y="1"/>
                    <a:pt x="10" y="3"/>
                  </a:cubicBezTo>
                  <a:cubicBezTo>
                    <a:pt x="8" y="4"/>
                    <a:pt x="5" y="6"/>
                    <a:pt x="4" y="8"/>
                  </a:cubicBezTo>
                  <a:cubicBezTo>
                    <a:pt x="2" y="10"/>
                    <a:pt x="1" y="13"/>
                    <a:pt x="0" y="17"/>
                  </a:cubicBezTo>
                  <a:cubicBezTo>
                    <a:pt x="0" y="23"/>
                    <a:pt x="0" y="32"/>
                    <a:pt x="0" y="40"/>
                  </a:cubicBezTo>
                  <a:cubicBezTo>
                    <a:pt x="0" y="51"/>
                    <a:pt x="0" y="61"/>
                    <a:pt x="0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5"/>
                    <a:pt x="2" y="68"/>
                  </a:cubicBezTo>
                  <a:cubicBezTo>
                    <a:pt x="3" y="70"/>
                    <a:pt x="4" y="71"/>
                    <a:pt x="6" y="73"/>
                  </a:cubicBezTo>
                  <a:cubicBezTo>
                    <a:pt x="8" y="74"/>
                    <a:pt x="10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5" y="75"/>
                    <a:pt x="21" y="75"/>
                    <a:pt x="32" y="75"/>
                  </a:cubicBezTo>
                  <a:cubicBezTo>
                    <a:pt x="106" y="76"/>
                    <a:pt x="370" y="76"/>
                    <a:pt x="370" y="76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70" y="75"/>
                    <a:pt x="370" y="75"/>
                    <a:pt x="370" y="75"/>
                  </a:cubicBezTo>
                  <a:cubicBezTo>
                    <a:pt x="370" y="75"/>
                    <a:pt x="372" y="75"/>
                    <a:pt x="374" y="74"/>
                  </a:cubicBezTo>
                  <a:cubicBezTo>
                    <a:pt x="375" y="73"/>
                    <a:pt x="376" y="73"/>
                    <a:pt x="377" y="72"/>
                  </a:cubicBezTo>
                  <a:cubicBezTo>
                    <a:pt x="378" y="71"/>
                    <a:pt x="379" y="69"/>
                    <a:pt x="379" y="68"/>
                  </a:cubicBezTo>
                  <a:cubicBezTo>
                    <a:pt x="379" y="67"/>
                    <a:pt x="379" y="66"/>
                    <a:pt x="378" y="65"/>
                  </a:cubicBezTo>
                  <a:cubicBezTo>
                    <a:pt x="377" y="62"/>
                    <a:pt x="374" y="61"/>
                    <a:pt x="372" y="60"/>
                  </a:cubicBezTo>
                  <a:cubicBezTo>
                    <a:pt x="370" y="59"/>
                    <a:pt x="368" y="59"/>
                    <a:pt x="367" y="59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15"/>
                    <a:pt x="369" y="15"/>
                    <a:pt x="369" y="15"/>
                  </a:cubicBezTo>
                  <a:cubicBezTo>
                    <a:pt x="367" y="15"/>
                    <a:pt x="367" y="15"/>
                    <a:pt x="367" y="15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70" y="17"/>
                    <a:pt x="373" y="16"/>
                  </a:cubicBezTo>
                  <a:cubicBezTo>
                    <a:pt x="374" y="15"/>
                    <a:pt x="376" y="15"/>
                    <a:pt x="377" y="14"/>
                  </a:cubicBezTo>
                  <a:cubicBezTo>
                    <a:pt x="378" y="13"/>
                    <a:pt x="378" y="13"/>
                    <a:pt x="379" y="12"/>
                  </a:cubicBezTo>
                  <a:cubicBezTo>
                    <a:pt x="379" y="11"/>
                    <a:pt x="380" y="10"/>
                    <a:pt x="380" y="9"/>
                  </a:cubicBezTo>
                  <a:cubicBezTo>
                    <a:pt x="380" y="9"/>
                    <a:pt x="380" y="9"/>
                    <a:pt x="380" y="9"/>
                  </a:cubicBezTo>
                  <a:cubicBezTo>
                    <a:pt x="379" y="7"/>
                    <a:pt x="378" y="6"/>
                    <a:pt x="377" y="5"/>
                  </a:cubicBezTo>
                  <a:cubicBezTo>
                    <a:pt x="376" y="3"/>
                    <a:pt x="373" y="3"/>
                    <a:pt x="371" y="2"/>
                  </a:cubicBezTo>
                  <a:cubicBezTo>
                    <a:pt x="369" y="1"/>
                    <a:pt x="367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4" y="1"/>
                    <a:pt x="361" y="1"/>
                    <a:pt x="356" y="1"/>
                  </a:cubicBezTo>
                  <a:cubicBezTo>
                    <a:pt x="342" y="0"/>
                    <a:pt x="311" y="0"/>
                    <a:pt x="274" y="0"/>
                  </a:cubicBezTo>
                  <a:cubicBezTo>
                    <a:pt x="171" y="0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28" y="5"/>
                    <a:pt x="44" y="5"/>
                  </a:cubicBezTo>
                  <a:cubicBezTo>
                    <a:pt x="92" y="5"/>
                    <a:pt x="197" y="4"/>
                    <a:pt x="274" y="4"/>
                  </a:cubicBezTo>
                  <a:cubicBezTo>
                    <a:pt x="299" y="4"/>
                    <a:pt x="322" y="4"/>
                    <a:pt x="338" y="4"/>
                  </a:cubicBezTo>
                  <a:cubicBezTo>
                    <a:pt x="346" y="4"/>
                    <a:pt x="353" y="5"/>
                    <a:pt x="358" y="5"/>
                  </a:cubicBezTo>
                  <a:cubicBezTo>
                    <a:pt x="360" y="5"/>
                    <a:pt x="362" y="5"/>
                    <a:pt x="363" y="5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3"/>
                    <a:pt x="365" y="3"/>
                    <a:pt x="365" y="3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3"/>
                    <a:pt x="365" y="3"/>
                    <a:pt x="365" y="3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7" y="5"/>
                    <a:pt x="370" y="6"/>
                    <a:pt x="372" y="6"/>
                  </a:cubicBezTo>
                  <a:cubicBezTo>
                    <a:pt x="373" y="7"/>
                    <a:pt x="374" y="7"/>
                    <a:pt x="375" y="8"/>
                  </a:cubicBezTo>
                  <a:cubicBezTo>
                    <a:pt x="375" y="8"/>
                    <a:pt x="376" y="9"/>
                    <a:pt x="376" y="9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5" y="10"/>
                    <a:pt x="375" y="11"/>
                    <a:pt x="374" y="11"/>
                  </a:cubicBezTo>
                  <a:cubicBezTo>
                    <a:pt x="372" y="12"/>
                    <a:pt x="371" y="12"/>
                    <a:pt x="369" y="13"/>
                  </a:cubicBezTo>
                  <a:cubicBezTo>
                    <a:pt x="368" y="13"/>
                    <a:pt x="368" y="13"/>
                    <a:pt x="367" y="13"/>
                  </a:cubicBezTo>
                  <a:cubicBezTo>
                    <a:pt x="367" y="13"/>
                    <a:pt x="367" y="13"/>
                    <a:pt x="367" y="13"/>
                  </a:cubicBezTo>
                  <a:cubicBezTo>
                    <a:pt x="367" y="13"/>
                    <a:pt x="367" y="13"/>
                    <a:pt x="367" y="13"/>
                  </a:cubicBezTo>
                  <a:cubicBezTo>
                    <a:pt x="365" y="14"/>
                    <a:pt x="365" y="14"/>
                    <a:pt x="365" y="14"/>
                  </a:cubicBezTo>
                  <a:cubicBezTo>
                    <a:pt x="364" y="63"/>
                    <a:pt x="364" y="63"/>
                    <a:pt x="364" y="63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8" y="63"/>
                    <a:pt x="369" y="63"/>
                    <a:pt x="371" y="64"/>
                  </a:cubicBezTo>
                  <a:cubicBezTo>
                    <a:pt x="373" y="64"/>
                    <a:pt x="374" y="65"/>
                    <a:pt x="375" y="67"/>
                  </a:cubicBezTo>
                  <a:cubicBezTo>
                    <a:pt x="375" y="67"/>
                    <a:pt x="375" y="67"/>
                    <a:pt x="375" y="68"/>
                  </a:cubicBezTo>
                  <a:cubicBezTo>
                    <a:pt x="375" y="68"/>
                    <a:pt x="375" y="68"/>
                    <a:pt x="374" y="69"/>
                  </a:cubicBezTo>
                  <a:cubicBezTo>
                    <a:pt x="374" y="70"/>
                    <a:pt x="372" y="70"/>
                    <a:pt x="371" y="71"/>
                  </a:cubicBezTo>
                  <a:cubicBezTo>
                    <a:pt x="371" y="71"/>
                    <a:pt x="370" y="71"/>
                    <a:pt x="370" y="71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4"/>
                    <a:pt x="370" y="74"/>
                    <a:pt x="370" y="74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70" y="72"/>
                    <a:pt x="364" y="72"/>
                    <a:pt x="355" y="72"/>
                  </a:cubicBezTo>
                  <a:cubicBezTo>
                    <a:pt x="322" y="72"/>
                    <a:pt x="239" y="72"/>
                    <a:pt x="163" y="71"/>
                  </a:cubicBezTo>
                  <a:cubicBezTo>
                    <a:pt x="125" y="71"/>
                    <a:pt x="89" y="71"/>
                    <a:pt x="62" y="71"/>
                  </a:cubicBezTo>
                  <a:cubicBezTo>
                    <a:pt x="48" y="71"/>
                    <a:pt x="36" y="71"/>
                    <a:pt x="28" y="71"/>
                  </a:cubicBezTo>
                  <a:cubicBezTo>
                    <a:pt x="20" y="71"/>
                    <a:pt x="14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1" y="71"/>
                    <a:pt x="9" y="70"/>
                    <a:pt x="8" y="69"/>
                  </a:cubicBezTo>
                  <a:cubicBezTo>
                    <a:pt x="6" y="68"/>
                    <a:pt x="5" y="66"/>
                    <a:pt x="5" y="65"/>
                  </a:cubicBezTo>
                  <a:cubicBezTo>
                    <a:pt x="4" y="63"/>
                    <a:pt x="4" y="62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59"/>
                    <a:pt x="4" y="55"/>
                  </a:cubicBezTo>
                  <a:cubicBezTo>
                    <a:pt x="4" y="51"/>
                    <a:pt x="4" y="46"/>
                    <a:pt x="4" y="40"/>
                  </a:cubicBezTo>
                  <a:cubicBezTo>
                    <a:pt x="4" y="32"/>
                    <a:pt x="4" y="23"/>
                    <a:pt x="4" y="17"/>
                  </a:cubicBezTo>
                  <a:cubicBezTo>
                    <a:pt x="5" y="14"/>
                    <a:pt x="5" y="12"/>
                    <a:pt x="7" y="10"/>
                  </a:cubicBezTo>
                  <a:cubicBezTo>
                    <a:pt x="9" y="8"/>
                    <a:pt x="12" y="6"/>
                    <a:pt x="14" y="6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4" name="Freeform 29"/>
            <p:cNvSpPr/>
            <p:nvPr/>
          </p:nvSpPr>
          <p:spPr bwMode="auto">
            <a:xfrm>
              <a:off x="1827213" y="8342314"/>
              <a:ext cx="1492250" cy="195263"/>
            </a:xfrm>
            <a:custGeom>
              <a:avLst/>
              <a:gdLst>
                <a:gd name="T0" fmla="*/ 352 w 352"/>
                <a:gd name="T1" fmla="*/ 0 h 46"/>
                <a:gd name="T2" fmla="*/ 8 w 352"/>
                <a:gd name="T3" fmla="*/ 1 h 46"/>
                <a:gd name="T4" fmla="*/ 0 w 352"/>
                <a:gd name="T5" fmla="*/ 11 h 46"/>
                <a:gd name="T6" fmla="*/ 2 w 352"/>
                <a:gd name="T7" fmla="*/ 42 h 46"/>
                <a:gd name="T8" fmla="*/ 13 w 352"/>
                <a:gd name="T9" fmla="*/ 46 h 46"/>
                <a:gd name="T10" fmla="*/ 351 w 352"/>
                <a:gd name="T11" fmla="*/ 46 h 46"/>
                <a:gd name="T12" fmla="*/ 352 w 35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46">
                  <a:moveTo>
                    <a:pt x="352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0" y="0"/>
                    <a:pt x="0" y="11"/>
                  </a:cubicBezTo>
                  <a:cubicBezTo>
                    <a:pt x="0" y="22"/>
                    <a:pt x="2" y="42"/>
                    <a:pt x="2" y="42"/>
                  </a:cubicBezTo>
                  <a:cubicBezTo>
                    <a:pt x="2" y="42"/>
                    <a:pt x="3" y="46"/>
                    <a:pt x="13" y="46"/>
                  </a:cubicBezTo>
                  <a:cubicBezTo>
                    <a:pt x="24" y="46"/>
                    <a:pt x="351" y="46"/>
                    <a:pt x="351" y="46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5" name="Freeform 30"/>
            <p:cNvSpPr/>
            <p:nvPr/>
          </p:nvSpPr>
          <p:spPr bwMode="auto">
            <a:xfrm>
              <a:off x="1817688" y="8332789"/>
              <a:ext cx="1509713" cy="212725"/>
            </a:xfrm>
            <a:custGeom>
              <a:avLst/>
              <a:gdLst>
                <a:gd name="T0" fmla="*/ 354 w 356"/>
                <a:gd name="T1" fmla="*/ 2 h 50"/>
                <a:gd name="T2" fmla="*/ 354 w 356"/>
                <a:gd name="T3" fmla="*/ 0 h 50"/>
                <a:gd name="T4" fmla="*/ 10 w 356"/>
                <a:gd name="T5" fmla="*/ 1 h 50"/>
                <a:gd name="T6" fmla="*/ 10 w 356"/>
                <a:gd name="T7" fmla="*/ 3 h 50"/>
                <a:gd name="T8" fmla="*/ 10 w 356"/>
                <a:gd name="T9" fmla="*/ 1 h 50"/>
                <a:gd name="T10" fmla="*/ 9 w 356"/>
                <a:gd name="T11" fmla="*/ 1 h 50"/>
                <a:gd name="T12" fmla="*/ 4 w 356"/>
                <a:gd name="T13" fmla="*/ 3 h 50"/>
                <a:gd name="T14" fmla="*/ 0 w 356"/>
                <a:gd name="T15" fmla="*/ 13 h 50"/>
                <a:gd name="T16" fmla="*/ 2 w 356"/>
                <a:gd name="T17" fmla="*/ 44 h 50"/>
                <a:gd name="T18" fmla="*/ 2 w 356"/>
                <a:gd name="T19" fmla="*/ 45 h 50"/>
                <a:gd name="T20" fmla="*/ 2 w 356"/>
                <a:gd name="T21" fmla="*/ 45 h 50"/>
                <a:gd name="T22" fmla="*/ 5 w 356"/>
                <a:gd name="T23" fmla="*/ 48 h 50"/>
                <a:gd name="T24" fmla="*/ 15 w 356"/>
                <a:gd name="T25" fmla="*/ 50 h 50"/>
                <a:gd name="T26" fmla="*/ 353 w 356"/>
                <a:gd name="T27" fmla="*/ 50 h 50"/>
                <a:gd name="T28" fmla="*/ 355 w 356"/>
                <a:gd name="T29" fmla="*/ 50 h 50"/>
                <a:gd name="T30" fmla="*/ 356 w 356"/>
                <a:gd name="T31" fmla="*/ 0 h 50"/>
                <a:gd name="T32" fmla="*/ 354 w 356"/>
                <a:gd name="T33" fmla="*/ 0 h 50"/>
                <a:gd name="T34" fmla="*/ 354 w 356"/>
                <a:gd name="T35" fmla="*/ 2 h 50"/>
                <a:gd name="T36" fmla="*/ 352 w 356"/>
                <a:gd name="T37" fmla="*/ 2 h 50"/>
                <a:gd name="T38" fmla="*/ 351 w 356"/>
                <a:gd name="T39" fmla="*/ 48 h 50"/>
                <a:gd name="T40" fmla="*/ 353 w 356"/>
                <a:gd name="T41" fmla="*/ 48 h 50"/>
                <a:gd name="T42" fmla="*/ 353 w 356"/>
                <a:gd name="T43" fmla="*/ 46 h 50"/>
                <a:gd name="T44" fmla="*/ 15 w 356"/>
                <a:gd name="T45" fmla="*/ 46 h 50"/>
                <a:gd name="T46" fmla="*/ 7 w 356"/>
                <a:gd name="T47" fmla="*/ 45 h 50"/>
                <a:gd name="T48" fmla="*/ 6 w 356"/>
                <a:gd name="T49" fmla="*/ 44 h 50"/>
                <a:gd name="T50" fmla="*/ 6 w 356"/>
                <a:gd name="T51" fmla="*/ 44 h 50"/>
                <a:gd name="T52" fmla="*/ 5 w 356"/>
                <a:gd name="T53" fmla="*/ 44 h 50"/>
                <a:gd name="T54" fmla="*/ 6 w 356"/>
                <a:gd name="T55" fmla="*/ 44 h 50"/>
                <a:gd name="T56" fmla="*/ 6 w 356"/>
                <a:gd name="T57" fmla="*/ 44 h 50"/>
                <a:gd name="T58" fmla="*/ 5 w 356"/>
                <a:gd name="T59" fmla="*/ 44 h 50"/>
                <a:gd name="T60" fmla="*/ 6 w 356"/>
                <a:gd name="T61" fmla="*/ 44 h 50"/>
                <a:gd name="T62" fmla="*/ 4 w 356"/>
                <a:gd name="T63" fmla="*/ 44 h 50"/>
                <a:gd name="T64" fmla="*/ 6 w 356"/>
                <a:gd name="T65" fmla="*/ 44 h 50"/>
                <a:gd name="T66" fmla="*/ 5 w 356"/>
                <a:gd name="T67" fmla="*/ 33 h 50"/>
                <a:gd name="T68" fmla="*/ 4 w 356"/>
                <a:gd name="T69" fmla="*/ 13 h 50"/>
                <a:gd name="T70" fmla="*/ 6 w 356"/>
                <a:gd name="T71" fmla="*/ 6 h 50"/>
                <a:gd name="T72" fmla="*/ 9 w 356"/>
                <a:gd name="T73" fmla="*/ 5 h 50"/>
                <a:gd name="T74" fmla="*/ 10 w 356"/>
                <a:gd name="T75" fmla="*/ 5 h 50"/>
                <a:gd name="T76" fmla="*/ 10 w 356"/>
                <a:gd name="T77" fmla="*/ 5 h 50"/>
                <a:gd name="T78" fmla="*/ 10 w 356"/>
                <a:gd name="T79" fmla="*/ 5 h 50"/>
                <a:gd name="T80" fmla="*/ 10 w 356"/>
                <a:gd name="T81" fmla="*/ 5 h 50"/>
                <a:gd name="T82" fmla="*/ 10 w 356"/>
                <a:gd name="T83" fmla="*/ 5 h 50"/>
                <a:gd name="T84" fmla="*/ 10 w 356"/>
                <a:gd name="T85" fmla="*/ 5 h 50"/>
                <a:gd name="T86" fmla="*/ 10 w 356"/>
                <a:gd name="T87" fmla="*/ 5 h 50"/>
                <a:gd name="T88" fmla="*/ 10 w 356"/>
                <a:gd name="T89" fmla="*/ 5 h 50"/>
                <a:gd name="T90" fmla="*/ 354 w 356"/>
                <a:gd name="T91" fmla="*/ 4 h 50"/>
                <a:gd name="T92" fmla="*/ 354 w 356"/>
                <a:gd name="T93" fmla="*/ 2 h 50"/>
                <a:gd name="T94" fmla="*/ 352 w 356"/>
                <a:gd name="T95" fmla="*/ 2 h 50"/>
                <a:gd name="T96" fmla="*/ 354 w 356"/>
                <a:gd name="T9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" h="50">
                  <a:moveTo>
                    <a:pt x="354" y="2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6" y="2"/>
                    <a:pt x="4" y="3"/>
                  </a:cubicBezTo>
                  <a:cubicBezTo>
                    <a:pt x="2" y="5"/>
                    <a:pt x="0" y="8"/>
                    <a:pt x="0" y="13"/>
                  </a:cubicBezTo>
                  <a:cubicBezTo>
                    <a:pt x="0" y="25"/>
                    <a:pt x="2" y="44"/>
                    <a:pt x="2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3" y="47"/>
                    <a:pt x="5" y="48"/>
                  </a:cubicBezTo>
                  <a:cubicBezTo>
                    <a:pt x="7" y="49"/>
                    <a:pt x="10" y="50"/>
                    <a:pt x="15" y="50"/>
                  </a:cubicBezTo>
                  <a:cubicBezTo>
                    <a:pt x="26" y="50"/>
                    <a:pt x="353" y="50"/>
                    <a:pt x="353" y="50"/>
                  </a:cubicBezTo>
                  <a:cubicBezTo>
                    <a:pt x="355" y="50"/>
                    <a:pt x="355" y="50"/>
                    <a:pt x="355" y="5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3" y="48"/>
                    <a:pt x="353" y="48"/>
                    <a:pt x="353" y="48"/>
                  </a:cubicBezTo>
                  <a:cubicBezTo>
                    <a:pt x="353" y="46"/>
                    <a:pt x="353" y="46"/>
                    <a:pt x="353" y="46"/>
                  </a:cubicBezTo>
                  <a:cubicBezTo>
                    <a:pt x="353" y="46"/>
                    <a:pt x="26" y="46"/>
                    <a:pt x="15" y="46"/>
                  </a:cubicBezTo>
                  <a:cubicBezTo>
                    <a:pt x="10" y="46"/>
                    <a:pt x="8" y="45"/>
                    <a:pt x="7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5" y="39"/>
                    <a:pt x="5" y="33"/>
                  </a:cubicBezTo>
                  <a:cubicBezTo>
                    <a:pt x="5" y="27"/>
                    <a:pt x="4" y="19"/>
                    <a:pt x="4" y="13"/>
                  </a:cubicBezTo>
                  <a:cubicBezTo>
                    <a:pt x="4" y="9"/>
                    <a:pt x="5" y="7"/>
                    <a:pt x="6" y="6"/>
                  </a:cubicBezTo>
                  <a:cubicBezTo>
                    <a:pt x="7" y="6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2" y="2"/>
                    <a:pt x="352" y="2"/>
                    <a:pt x="352" y="2"/>
                  </a:cubicBezTo>
                  <a:lnTo>
                    <a:pt x="354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6" name="Freeform 31"/>
            <p:cNvSpPr/>
            <p:nvPr/>
          </p:nvSpPr>
          <p:spPr bwMode="auto">
            <a:xfrm>
              <a:off x="1703388" y="7985126"/>
              <a:ext cx="1603375" cy="306388"/>
            </a:xfrm>
            <a:custGeom>
              <a:avLst/>
              <a:gdLst>
                <a:gd name="T0" fmla="*/ 17 w 378"/>
                <a:gd name="T1" fmla="*/ 1 h 72"/>
                <a:gd name="T2" fmla="*/ 1 w 378"/>
                <a:gd name="T3" fmla="*/ 15 h 72"/>
                <a:gd name="T4" fmla="*/ 1 w 378"/>
                <a:gd name="T5" fmla="*/ 59 h 72"/>
                <a:gd name="T6" fmla="*/ 12 w 378"/>
                <a:gd name="T7" fmla="*/ 71 h 72"/>
                <a:gd name="T8" fmla="*/ 369 w 378"/>
                <a:gd name="T9" fmla="*/ 72 h 72"/>
                <a:gd name="T10" fmla="*/ 375 w 378"/>
                <a:gd name="T11" fmla="*/ 64 h 72"/>
                <a:gd name="T12" fmla="*/ 365 w 378"/>
                <a:gd name="T13" fmla="*/ 59 h 72"/>
                <a:gd name="T14" fmla="*/ 366 w 378"/>
                <a:gd name="T15" fmla="*/ 13 h 72"/>
                <a:gd name="T16" fmla="*/ 377 w 378"/>
                <a:gd name="T17" fmla="*/ 7 h 72"/>
                <a:gd name="T18" fmla="*/ 364 w 378"/>
                <a:gd name="T19" fmla="*/ 1 h 72"/>
                <a:gd name="T20" fmla="*/ 17 w 378"/>
                <a:gd name="T2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72">
                  <a:moveTo>
                    <a:pt x="17" y="1"/>
                  </a:moveTo>
                  <a:cubicBezTo>
                    <a:pt x="17" y="1"/>
                    <a:pt x="2" y="1"/>
                    <a:pt x="1" y="15"/>
                  </a:cubicBezTo>
                  <a:cubicBezTo>
                    <a:pt x="0" y="29"/>
                    <a:pt x="1" y="59"/>
                    <a:pt x="1" y="59"/>
                  </a:cubicBezTo>
                  <a:cubicBezTo>
                    <a:pt x="1" y="59"/>
                    <a:pt x="0" y="70"/>
                    <a:pt x="12" y="71"/>
                  </a:cubicBezTo>
                  <a:cubicBezTo>
                    <a:pt x="24" y="72"/>
                    <a:pt x="369" y="72"/>
                    <a:pt x="369" y="72"/>
                  </a:cubicBezTo>
                  <a:cubicBezTo>
                    <a:pt x="369" y="72"/>
                    <a:pt x="378" y="69"/>
                    <a:pt x="375" y="64"/>
                  </a:cubicBezTo>
                  <a:cubicBezTo>
                    <a:pt x="373" y="59"/>
                    <a:pt x="365" y="59"/>
                    <a:pt x="365" y="59"/>
                  </a:cubicBezTo>
                  <a:cubicBezTo>
                    <a:pt x="366" y="13"/>
                    <a:pt x="366" y="13"/>
                    <a:pt x="366" y="13"/>
                  </a:cubicBezTo>
                  <a:cubicBezTo>
                    <a:pt x="366" y="13"/>
                    <a:pt x="377" y="12"/>
                    <a:pt x="377" y="7"/>
                  </a:cubicBezTo>
                  <a:cubicBezTo>
                    <a:pt x="376" y="3"/>
                    <a:pt x="368" y="2"/>
                    <a:pt x="364" y="1"/>
                  </a:cubicBezTo>
                  <a:cubicBezTo>
                    <a:pt x="361" y="0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7" name="Freeform 32"/>
            <p:cNvSpPr/>
            <p:nvPr/>
          </p:nvSpPr>
          <p:spPr bwMode="auto">
            <a:xfrm>
              <a:off x="1700213" y="7977189"/>
              <a:ext cx="1609725" cy="322263"/>
            </a:xfrm>
            <a:custGeom>
              <a:avLst/>
              <a:gdLst>
                <a:gd name="T0" fmla="*/ 18 w 380"/>
                <a:gd name="T1" fmla="*/ 1 h 76"/>
                <a:gd name="T2" fmla="*/ 4 w 380"/>
                <a:gd name="T3" fmla="*/ 8 h 76"/>
                <a:gd name="T4" fmla="*/ 0 w 380"/>
                <a:gd name="T5" fmla="*/ 40 h 76"/>
                <a:gd name="T6" fmla="*/ 2 w 380"/>
                <a:gd name="T7" fmla="*/ 61 h 76"/>
                <a:gd name="T8" fmla="*/ 0 w 380"/>
                <a:gd name="T9" fmla="*/ 61 h 76"/>
                <a:gd name="T10" fmla="*/ 6 w 380"/>
                <a:gd name="T11" fmla="*/ 73 h 76"/>
                <a:gd name="T12" fmla="*/ 13 w 380"/>
                <a:gd name="T13" fmla="*/ 75 h 76"/>
                <a:gd name="T14" fmla="*/ 370 w 380"/>
                <a:gd name="T15" fmla="*/ 76 h 76"/>
                <a:gd name="T16" fmla="*/ 370 w 380"/>
                <a:gd name="T17" fmla="*/ 75 h 76"/>
                <a:gd name="T18" fmla="*/ 377 w 380"/>
                <a:gd name="T19" fmla="*/ 72 h 76"/>
                <a:gd name="T20" fmla="*/ 378 w 380"/>
                <a:gd name="T21" fmla="*/ 65 h 76"/>
                <a:gd name="T22" fmla="*/ 367 w 380"/>
                <a:gd name="T23" fmla="*/ 59 h 76"/>
                <a:gd name="T24" fmla="*/ 366 w 380"/>
                <a:gd name="T25" fmla="*/ 61 h 76"/>
                <a:gd name="T26" fmla="*/ 369 w 380"/>
                <a:gd name="T27" fmla="*/ 15 h 76"/>
                <a:gd name="T28" fmla="*/ 367 w 380"/>
                <a:gd name="T29" fmla="*/ 17 h 76"/>
                <a:gd name="T30" fmla="*/ 377 w 380"/>
                <a:gd name="T31" fmla="*/ 14 h 76"/>
                <a:gd name="T32" fmla="*/ 380 w 380"/>
                <a:gd name="T33" fmla="*/ 9 h 76"/>
                <a:gd name="T34" fmla="*/ 377 w 380"/>
                <a:gd name="T35" fmla="*/ 5 h 76"/>
                <a:gd name="T36" fmla="*/ 366 w 380"/>
                <a:gd name="T37" fmla="*/ 1 h 76"/>
                <a:gd name="T38" fmla="*/ 365 w 380"/>
                <a:gd name="T39" fmla="*/ 1 h 76"/>
                <a:gd name="T40" fmla="*/ 274 w 380"/>
                <a:gd name="T41" fmla="*/ 0 h 76"/>
                <a:gd name="T42" fmla="*/ 18 w 380"/>
                <a:gd name="T43" fmla="*/ 1 h 76"/>
                <a:gd name="T44" fmla="*/ 18 w 380"/>
                <a:gd name="T45" fmla="*/ 3 h 76"/>
                <a:gd name="T46" fmla="*/ 44 w 380"/>
                <a:gd name="T47" fmla="*/ 5 h 76"/>
                <a:gd name="T48" fmla="*/ 338 w 380"/>
                <a:gd name="T49" fmla="*/ 4 h 76"/>
                <a:gd name="T50" fmla="*/ 363 w 380"/>
                <a:gd name="T51" fmla="*/ 5 h 76"/>
                <a:gd name="T52" fmla="*/ 365 w 380"/>
                <a:gd name="T53" fmla="*/ 5 h 76"/>
                <a:gd name="T54" fmla="*/ 365 w 380"/>
                <a:gd name="T55" fmla="*/ 3 h 76"/>
                <a:gd name="T56" fmla="*/ 365 w 380"/>
                <a:gd name="T57" fmla="*/ 5 h 76"/>
                <a:gd name="T58" fmla="*/ 365 w 380"/>
                <a:gd name="T59" fmla="*/ 5 h 76"/>
                <a:gd name="T60" fmla="*/ 372 w 380"/>
                <a:gd name="T61" fmla="*/ 6 h 76"/>
                <a:gd name="T62" fmla="*/ 376 w 380"/>
                <a:gd name="T63" fmla="*/ 9 h 76"/>
                <a:gd name="T64" fmla="*/ 375 w 380"/>
                <a:gd name="T65" fmla="*/ 10 h 76"/>
                <a:gd name="T66" fmla="*/ 369 w 380"/>
                <a:gd name="T67" fmla="*/ 13 h 76"/>
                <a:gd name="T68" fmla="*/ 367 w 380"/>
                <a:gd name="T69" fmla="*/ 13 h 76"/>
                <a:gd name="T70" fmla="*/ 365 w 380"/>
                <a:gd name="T71" fmla="*/ 14 h 76"/>
                <a:gd name="T72" fmla="*/ 366 w 380"/>
                <a:gd name="T73" fmla="*/ 63 h 76"/>
                <a:gd name="T74" fmla="*/ 367 w 380"/>
                <a:gd name="T75" fmla="*/ 63 h 76"/>
                <a:gd name="T76" fmla="*/ 375 w 380"/>
                <a:gd name="T77" fmla="*/ 67 h 76"/>
                <a:gd name="T78" fmla="*/ 374 w 380"/>
                <a:gd name="T79" fmla="*/ 69 h 76"/>
                <a:gd name="T80" fmla="*/ 370 w 380"/>
                <a:gd name="T81" fmla="*/ 71 h 76"/>
                <a:gd name="T82" fmla="*/ 369 w 380"/>
                <a:gd name="T83" fmla="*/ 72 h 76"/>
                <a:gd name="T84" fmla="*/ 370 w 380"/>
                <a:gd name="T85" fmla="*/ 72 h 76"/>
                <a:gd name="T86" fmla="*/ 163 w 380"/>
                <a:gd name="T87" fmla="*/ 71 h 76"/>
                <a:gd name="T88" fmla="*/ 28 w 380"/>
                <a:gd name="T89" fmla="*/ 71 h 76"/>
                <a:gd name="T90" fmla="*/ 13 w 380"/>
                <a:gd name="T91" fmla="*/ 71 h 76"/>
                <a:gd name="T92" fmla="*/ 5 w 380"/>
                <a:gd name="T93" fmla="*/ 65 h 76"/>
                <a:gd name="T94" fmla="*/ 4 w 380"/>
                <a:gd name="T95" fmla="*/ 61 h 76"/>
                <a:gd name="T96" fmla="*/ 4 w 380"/>
                <a:gd name="T97" fmla="*/ 61 h 76"/>
                <a:gd name="T98" fmla="*/ 4 w 380"/>
                <a:gd name="T99" fmla="*/ 55 h 76"/>
                <a:gd name="T100" fmla="*/ 4 w 380"/>
                <a:gd name="T101" fmla="*/ 17 h 76"/>
                <a:gd name="T102" fmla="*/ 14 w 380"/>
                <a:gd name="T103" fmla="*/ 6 h 76"/>
                <a:gd name="T104" fmla="*/ 18 w 380"/>
                <a:gd name="T105" fmla="*/ 5 h 76"/>
                <a:gd name="T106" fmla="*/ 18 w 380"/>
                <a:gd name="T107" fmla="*/ 5 h 76"/>
                <a:gd name="T108" fmla="*/ 18 w 380"/>
                <a:gd name="T109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0" h="76">
                  <a:moveTo>
                    <a:pt x="18" y="3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4" y="1"/>
                    <a:pt x="10" y="3"/>
                  </a:cubicBezTo>
                  <a:cubicBezTo>
                    <a:pt x="8" y="4"/>
                    <a:pt x="5" y="6"/>
                    <a:pt x="4" y="8"/>
                  </a:cubicBezTo>
                  <a:cubicBezTo>
                    <a:pt x="2" y="10"/>
                    <a:pt x="1" y="13"/>
                    <a:pt x="0" y="17"/>
                  </a:cubicBezTo>
                  <a:cubicBezTo>
                    <a:pt x="0" y="23"/>
                    <a:pt x="0" y="32"/>
                    <a:pt x="0" y="40"/>
                  </a:cubicBezTo>
                  <a:cubicBezTo>
                    <a:pt x="0" y="51"/>
                    <a:pt x="0" y="61"/>
                    <a:pt x="0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5"/>
                    <a:pt x="2" y="68"/>
                  </a:cubicBezTo>
                  <a:cubicBezTo>
                    <a:pt x="3" y="70"/>
                    <a:pt x="4" y="71"/>
                    <a:pt x="6" y="73"/>
                  </a:cubicBezTo>
                  <a:cubicBezTo>
                    <a:pt x="8" y="74"/>
                    <a:pt x="10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5" y="75"/>
                    <a:pt x="21" y="75"/>
                    <a:pt x="32" y="75"/>
                  </a:cubicBezTo>
                  <a:cubicBezTo>
                    <a:pt x="106" y="76"/>
                    <a:pt x="370" y="76"/>
                    <a:pt x="370" y="76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70" y="75"/>
                    <a:pt x="370" y="75"/>
                    <a:pt x="370" y="75"/>
                  </a:cubicBezTo>
                  <a:cubicBezTo>
                    <a:pt x="370" y="75"/>
                    <a:pt x="372" y="75"/>
                    <a:pt x="374" y="74"/>
                  </a:cubicBezTo>
                  <a:cubicBezTo>
                    <a:pt x="375" y="73"/>
                    <a:pt x="376" y="73"/>
                    <a:pt x="377" y="72"/>
                  </a:cubicBezTo>
                  <a:cubicBezTo>
                    <a:pt x="378" y="71"/>
                    <a:pt x="379" y="69"/>
                    <a:pt x="379" y="68"/>
                  </a:cubicBezTo>
                  <a:cubicBezTo>
                    <a:pt x="379" y="67"/>
                    <a:pt x="379" y="66"/>
                    <a:pt x="378" y="65"/>
                  </a:cubicBezTo>
                  <a:cubicBezTo>
                    <a:pt x="377" y="62"/>
                    <a:pt x="374" y="61"/>
                    <a:pt x="372" y="60"/>
                  </a:cubicBezTo>
                  <a:cubicBezTo>
                    <a:pt x="370" y="59"/>
                    <a:pt x="368" y="59"/>
                    <a:pt x="367" y="59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15"/>
                    <a:pt x="369" y="15"/>
                    <a:pt x="369" y="15"/>
                  </a:cubicBezTo>
                  <a:cubicBezTo>
                    <a:pt x="367" y="15"/>
                    <a:pt x="367" y="15"/>
                    <a:pt x="367" y="15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70" y="17"/>
                    <a:pt x="373" y="16"/>
                  </a:cubicBezTo>
                  <a:cubicBezTo>
                    <a:pt x="374" y="15"/>
                    <a:pt x="376" y="15"/>
                    <a:pt x="377" y="14"/>
                  </a:cubicBezTo>
                  <a:cubicBezTo>
                    <a:pt x="378" y="13"/>
                    <a:pt x="378" y="13"/>
                    <a:pt x="379" y="12"/>
                  </a:cubicBezTo>
                  <a:cubicBezTo>
                    <a:pt x="379" y="11"/>
                    <a:pt x="380" y="10"/>
                    <a:pt x="380" y="9"/>
                  </a:cubicBezTo>
                  <a:cubicBezTo>
                    <a:pt x="380" y="9"/>
                    <a:pt x="380" y="9"/>
                    <a:pt x="380" y="9"/>
                  </a:cubicBezTo>
                  <a:cubicBezTo>
                    <a:pt x="379" y="7"/>
                    <a:pt x="378" y="6"/>
                    <a:pt x="377" y="5"/>
                  </a:cubicBezTo>
                  <a:cubicBezTo>
                    <a:pt x="376" y="3"/>
                    <a:pt x="373" y="3"/>
                    <a:pt x="371" y="2"/>
                  </a:cubicBezTo>
                  <a:cubicBezTo>
                    <a:pt x="369" y="1"/>
                    <a:pt x="367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4" y="1"/>
                    <a:pt x="361" y="1"/>
                    <a:pt x="356" y="1"/>
                  </a:cubicBezTo>
                  <a:cubicBezTo>
                    <a:pt x="342" y="0"/>
                    <a:pt x="311" y="0"/>
                    <a:pt x="274" y="0"/>
                  </a:cubicBezTo>
                  <a:cubicBezTo>
                    <a:pt x="171" y="0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28" y="5"/>
                    <a:pt x="44" y="5"/>
                  </a:cubicBezTo>
                  <a:cubicBezTo>
                    <a:pt x="92" y="5"/>
                    <a:pt x="197" y="4"/>
                    <a:pt x="274" y="4"/>
                  </a:cubicBezTo>
                  <a:cubicBezTo>
                    <a:pt x="299" y="4"/>
                    <a:pt x="322" y="4"/>
                    <a:pt x="338" y="4"/>
                  </a:cubicBezTo>
                  <a:cubicBezTo>
                    <a:pt x="346" y="4"/>
                    <a:pt x="353" y="5"/>
                    <a:pt x="358" y="5"/>
                  </a:cubicBezTo>
                  <a:cubicBezTo>
                    <a:pt x="360" y="5"/>
                    <a:pt x="362" y="5"/>
                    <a:pt x="363" y="5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3"/>
                    <a:pt x="365" y="3"/>
                    <a:pt x="365" y="3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3"/>
                    <a:pt x="365" y="3"/>
                    <a:pt x="365" y="3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67" y="5"/>
                    <a:pt x="370" y="6"/>
                    <a:pt x="372" y="6"/>
                  </a:cubicBezTo>
                  <a:cubicBezTo>
                    <a:pt x="373" y="7"/>
                    <a:pt x="374" y="7"/>
                    <a:pt x="375" y="8"/>
                  </a:cubicBezTo>
                  <a:cubicBezTo>
                    <a:pt x="375" y="8"/>
                    <a:pt x="376" y="9"/>
                    <a:pt x="376" y="9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5" y="10"/>
                    <a:pt x="375" y="11"/>
                    <a:pt x="374" y="11"/>
                  </a:cubicBezTo>
                  <a:cubicBezTo>
                    <a:pt x="372" y="12"/>
                    <a:pt x="371" y="12"/>
                    <a:pt x="369" y="13"/>
                  </a:cubicBezTo>
                  <a:cubicBezTo>
                    <a:pt x="368" y="13"/>
                    <a:pt x="368" y="13"/>
                    <a:pt x="367" y="13"/>
                  </a:cubicBezTo>
                  <a:cubicBezTo>
                    <a:pt x="367" y="13"/>
                    <a:pt x="367" y="13"/>
                    <a:pt x="367" y="13"/>
                  </a:cubicBezTo>
                  <a:cubicBezTo>
                    <a:pt x="367" y="13"/>
                    <a:pt x="367" y="13"/>
                    <a:pt x="367" y="13"/>
                  </a:cubicBezTo>
                  <a:cubicBezTo>
                    <a:pt x="365" y="14"/>
                    <a:pt x="365" y="14"/>
                    <a:pt x="365" y="14"/>
                  </a:cubicBezTo>
                  <a:cubicBezTo>
                    <a:pt x="364" y="63"/>
                    <a:pt x="364" y="63"/>
                    <a:pt x="364" y="63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8" y="63"/>
                    <a:pt x="369" y="63"/>
                    <a:pt x="371" y="64"/>
                  </a:cubicBezTo>
                  <a:cubicBezTo>
                    <a:pt x="373" y="64"/>
                    <a:pt x="374" y="65"/>
                    <a:pt x="375" y="67"/>
                  </a:cubicBezTo>
                  <a:cubicBezTo>
                    <a:pt x="375" y="67"/>
                    <a:pt x="375" y="67"/>
                    <a:pt x="375" y="68"/>
                  </a:cubicBezTo>
                  <a:cubicBezTo>
                    <a:pt x="375" y="68"/>
                    <a:pt x="375" y="68"/>
                    <a:pt x="374" y="69"/>
                  </a:cubicBezTo>
                  <a:cubicBezTo>
                    <a:pt x="374" y="70"/>
                    <a:pt x="372" y="70"/>
                    <a:pt x="371" y="71"/>
                  </a:cubicBezTo>
                  <a:cubicBezTo>
                    <a:pt x="371" y="71"/>
                    <a:pt x="370" y="71"/>
                    <a:pt x="370" y="71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4"/>
                    <a:pt x="370" y="74"/>
                    <a:pt x="370" y="74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70" y="72"/>
                    <a:pt x="364" y="72"/>
                    <a:pt x="355" y="72"/>
                  </a:cubicBezTo>
                  <a:cubicBezTo>
                    <a:pt x="322" y="72"/>
                    <a:pt x="239" y="72"/>
                    <a:pt x="163" y="71"/>
                  </a:cubicBezTo>
                  <a:cubicBezTo>
                    <a:pt x="125" y="71"/>
                    <a:pt x="89" y="71"/>
                    <a:pt x="62" y="71"/>
                  </a:cubicBezTo>
                  <a:cubicBezTo>
                    <a:pt x="48" y="71"/>
                    <a:pt x="36" y="71"/>
                    <a:pt x="28" y="71"/>
                  </a:cubicBezTo>
                  <a:cubicBezTo>
                    <a:pt x="20" y="71"/>
                    <a:pt x="14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1" y="71"/>
                    <a:pt x="9" y="70"/>
                    <a:pt x="8" y="69"/>
                  </a:cubicBezTo>
                  <a:cubicBezTo>
                    <a:pt x="6" y="68"/>
                    <a:pt x="5" y="66"/>
                    <a:pt x="5" y="65"/>
                  </a:cubicBezTo>
                  <a:cubicBezTo>
                    <a:pt x="4" y="63"/>
                    <a:pt x="4" y="62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59"/>
                    <a:pt x="4" y="55"/>
                  </a:cubicBezTo>
                  <a:cubicBezTo>
                    <a:pt x="4" y="51"/>
                    <a:pt x="4" y="46"/>
                    <a:pt x="4" y="40"/>
                  </a:cubicBezTo>
                  <a:cubicBezTo>
                    <a:pt x="4" y="32"/>
                    <a:pt x="4" y="23"/>
                    <a:pt x="4" y="17"/>
                  </a:cubicBezTo>
                  <a:cubicBezTo>
                    <a:pt x="5" y="14"/>
                    <a:pt x="5" y="12"/>
                    <a:pt x="7" y="10"/>
                  </a:cubicBezTo>
                  <a:cubicBezTo>
                    <a:pt x="9" y="8"/>
                    <a:pt x="12" y="6"/>
                    <a:pt x="14" y="6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8" name="Freeform 33"/>
            <p:cNvSpPr/>
            <p:nvPr/>
          </p:nvSpPr>
          <p:spPr bwMode="auto">
            <a:xfrm>
              <a:off x="1763713" y="8040689"/>
              <a:ext cx="1492250" cy="195263"/>
            </a:xfrm>
            <a:custGeom>
              <a:avLst/>
              <a:gdLst>
                <a:gd name="T0" fmla="*/ 352 w 352"/>
                <a:gd name="T1" fmla="*/ 0 h 46"/>
                <a:gd name="T2" fmla="*/ 8 w 352"/>
                <a:gd name="T3" fmla="*/ 1 h 46"/>
                <a:gd name="T4" fmla="*/ 0 w 352"/>
                <a:gd name="T5" fmla="*/ 11 h 46"/>
                <a:gd name="T6" fmla="*/ 2 w 352"/>
                <a:gd name="T7" fmla="*/ 42 h 46"/>
                <a:gd name="T8" fmla="*/ 13 w 352"/>
                <a:gd name="T9" fmla="*/ 46 h 46"/>
                <a:gd name="T10" fmla="*/ 351 w 352"/>
                <a:gd name="T11" fmla="*/ 46 h 46"/>
                <a:gd name="T12" fmla="*/ 352 w 35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46">
                  <a:moveTo>
                    <a:pt x="352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0" y="0"/>
                    <a:pt x="0" y="11"/>
                  </a:cubicBezTo>
                  <a:cubicBezTo>
                    <a:pt x="0" y="22"/>
                    <a:pt x="2" y="42"/>
                    <a:pt x="2" y="42"/>
                  </a:cubicBezTo>
                  <a:cubicBezTo>
                    <a:pt x="2" y="42"/>
                    <a:pt x="3" y="46"/>
                    <a:pt x="13" y="46"/>
                  </a:cubicBezTo>
                  <a:cubicBezTo>
                    <a:pt x="24" y="46"/>
                    <a:pt x="351" y="46"/>
                    <a:pt x="351" y="46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39" name="Freeform 34"/>
            <p:cNvSpPr/>
            <p:nvPr/>
          </p:nvSpPr>
          <p:spPr bwMode="auto">
            <a:xfrm>
              <a:off x="1754188" y="8032751"/>
              <a:ext cx="1509713" cy="211138"/>
            </a:xfrm>
            <a:custGeom>
              <a:avLst/>
              <a:gdLst>
                <a:gd name="T0" fmla="*/ 354 w 356"/>
                <a:gd name="T1" fmla="*/ 2 h 50"/>
                <a:gd name="T2" fmla="*/ 354 w 356"/>
                <a:gd name="T3" fmla="*/ 0 h 50"/>
                <a:gd name="T4" fmla="*/ 10 w 356"/>
                <a:gd name="T5" fmla="*/ 1 h 50"/>
                <a:gd name="T6" fmla="*/ 10 w 356"/>
                <a:gd name="T7" fmla="*/ 3 h 50"/>
                <a:gd name="T8" fmla="*/ 10 w 356"/>
                <a:gd name="T9" fmla="*/ 1 h 50"/>
                <a:gd name="T10" fmla="*/ 9 w 356"/>
                <a:gd name="T11" fmla="*/ 1 h 50"/>
                <a:gd name="T12" fmla="*/ 4 w 356"/>
                <a:gd name="T13" fmla="*/ 3 h 50"/>
                <a:gd name="T14" fmla="*/ 0 w 356"/>
                <a:gd name="T15" fmla="*/ 13 h 50"/>
                <a:gd name="T16" fmla="*/ 2 w 356"/>
                <a:gd name="T17" fmla="*/ 44 h 50"/>
                <a:gd name="T18" fmla="*/ 2 w 356"/>
                <a:gd name="T19" fmla="*/ 45 h 50"/>
                <a:gd name="T20" fmla="*/ 2 w 356"/>
                <a:gd name="T21" fmla="*/ 45 h 50"/>
                <a:gd name="T22" fmla="*/ 5 w 356"/>
                <a:gd name="T23" fmla="*/ 48 h 50"/>
                <a:gd name="T24" fmla="*/ 15 w 356"/>
                <a:gd name="T25" fmla="*/ 50 h 50"/>
                <a:gd name="T26" fmla="*/ 353 w 356"/>
                <a:gd name="T27" fmla="*/ 50 h 50"/>
                <a:gd name="T28" fmla="*/ 355 w 356"/>
                <a:gd name="T29" fmla="*/ 50 h 50"/>
                <a:gd name="T30" fmla="*/ 356 w 356"/>
                <a:gd name="T31" fmla="*/ 0 h 50"/>
                <a:gd name="T32" fmla="*/ 354 w 356"/>
                <a:gd name="T33" fmla="*/ 0 h 50"/>
                <a:gd name="T34" fmla="*/ 354 w 356"/>
                <a:gd name="T35" fmla="*/ 2 h 50"/>
                <a:gd name="T36" fmla="*/ 352 w 356"/>
                <a:gd name="T37" fmla="*/ 2 h 50"/>
                <a:gd name="T38" fmla="*/ 351 w 356"/>
                <a:gd name="T39" fmla="*/ 48 h 50"/>
                <a:gd name="T40" fmla="*/ 353 w 356"/>
                <a:gd name="T41" fmla="*/ 48 h 50"/>
                <a:gd name="T42" fmla="*/ 353 w 356"/>
                <a:gd name="T43" fmla="*/ 46 h 50"/>
                <a:gd name="T44" fmla="*/ 15 w 356"/>
                <a:gd name="T45" fmla="*/ 46 h 50"/>
                <a:gd name="T46" fmla="*/ 7 w 356"/>
                <a:gd name="T47" fmla="*/ 45 h 50"/>
                <a:gd name="T48" fmla="*/ 6 w 356"/>
                <a:gd name="T49" fmla="*/ 44 h 50"/>
                <a:gd name="T50" fmla="*/ 6 w 356"/>
                <a:gd name="T51" fmla="*/ 44 h 50"/>
                <a:gd name="T52" fmla="*/ 5 w 356"/>
                <a:gd name="T53" fmla="*/ 44 h 50"/>
                <a:gd name="T54" fmla="*/ 6 w 356"/>
                <a:gd name="T55" fmla="*/ 44 h 50"/>
                <a:gd name="T56" fmla="*/ 6 w 356"/>
                <a:gd name="T57" fmla="*/ 44 h 50"/>
                <a:gd name="T58" fmla="*/ 5 w 356"/>
                <a:gd name="T59" fmla="*/ 44 h 50"/>
                <a:gd name="T60" fmla="*/ 6 w 356"/>
                <a:gd name="T61" fmla="*/ 44 h 50"/>
                <a:gd name="T62" fmla="*/ 4 w 356"/>
                <a:gd name="T63" fmla="*/ 44 h 50"/>
                <a:gd name="T64" fmla="*/ 6 w 356"/>
                <a:gd name="T65" fmla="*/ 44 h 50"/>
                <a:gd name="T66" fmla="*/ 5 w 356"/>
                <a:gd name="T67" fmla="*/ 33 h 50"/>
                <a:gd name="T68" fmla="*/ 4 w 356"/>
                <a:gd name="T69" fmla="*/ 13 h 50"/>
                <a:gd name="T70" fmla="*/ 6 w 356"/>
                <a:gd name="T71" fmla="*/ 6 h 50"/>
                <a:gd name="T72" fmla="*/ 9 w 356"/>
                <a:gd name="T73" fmla="*/ 5 h 50"/>
                <a:gd name="T74" fmla="*/ 10 w 356"/>
                <a:gd name="T75" fmla="*/ 5 h 50"/>
                <a:gd name="T76" fmla="*/ 10 w 356"/>
                <a:gd name="T77" fmla="*/ 5 h 50"/>
                <a:gd name="T78" fmla="*/ 10 w 356"/>
                <a:gd name="T79" fmla="*/ 5 h 50"/>
                <a:gd name="T80" fmla="*/ 10 w 356"/>
                <a:gd name="T81" fmla="*/ 5 h 50"/>
                <a:gd name="T82" fmla="*/ 10 w 356"/>
                <a:gd name="T83" fmla="*/ 5 h 50"/>
                <a:gd name="T84" fmla="*/ 10 w 356"/>
                <a:gd name="T85" fmla="*/ 5 h 50"/>
                <a:gd name="T86" fmla="*/ 10 w 356"/>
                <a:gd name="T87" fmla="*/ 5 h 50"/>
                <a:gd name="T88" fmla="*/ 10 w 356"/>
                <a:gd name="T89" fmla="*/ 5 h 50"/>
                <a:gd name="T90" fmla="*/ 354 w 356"/>
                <a:gd name="T91" fmla="*/ 4 h 50"/>
                <a:gd name="T92" fmla="*/ 354 w 356"/>
                <a:gd name="T93" fmla="*/ 2 h 50"/>
                <a:gd name="T94" fmla="*/ 352 w 356"/>
                <a:gd name="T95" fmla="*/ 2 h 50"/>
                <a:gd name="T96" fmla="*/ 354 w 356"/>
                <a:gd name="T9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" h="50">
                  <a:moveTo>
                    <a:pt x="354" y="2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6" y="2"/>
                    <a:pt x="4" y="3"/>
                  </a:cubicBezTo>
                  <a:cubicBezTo>
                    <a:pt x="2" y="5"/>
                    <a:pt x="0" y="8"/>
                    <a:pt x="0" y="13"/>
                  </a:cubicBezTo>
                  <a:cubicBezTo>
                    <a:pt x="0" y="25"/>
                    <a:pt x="2" y="44"/>
                    <a:pt x="2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3" y="47"/>
                    <a:pt x="5" y="48"/>
                  </a:cubicBezTo>
                  <a:cubicBezTo>
                    <a:pt x="7" y="49"/>
                    <a:pt x="10" y="50"/>
                    <a:pt x="15" y="50"/>
                  </a:cubicBezTo>
                  <a:cubicBezTo>
                    <a:pt x="26" y="50"/>
                    <a:pt x="353" y="50"/>
                    <a:pt x="353" y="50"/>
                  </a:cubicBezTo>
                  <a:cubicBezTo>
                    <a:pt x="355" y="50"/>
                    <a:pt x="355" y="50"/>
                    <a:pt x="355" y="5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3" y="48"/>
                    <a:pt x="353" y="48"/>
                    <a:pt x="353" y="48"/>
                  </a:cubicBezTo>
                  <a:cubicBezTo>
                    <a:pt x="353" y="46"/>
                    <a:pt x="353" y="46"/>
                    <a:pt x="353" y="46"/>
                  </a:cubicBezTo>
                  <a:cubicBezTo>
                    <a:pt x="353" y="46"/>
                    <a:pt x="26" y="46"/>
                    <a:pt x="15" y="46"/>
                  </a:cubicBezTo>
                  <a:cubicBezTo>
                    <a:pt x="10" y="46"/>
                    <a:pt x="8" y="45"/>
                    <a:pt x="7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5" y="39"/>
                    <a:pt x="5" y="33"/>
                  </a:cubicBezTo>
                  <a:cubicBezTo>
                    <a:pt x="5" y="27"/>
                    <a:pt x="4" y="19"/>
                    <a:pt x="4" y="13"/>
                  </a:cubicBezTo>
                  <a:cubicBezTo>
                    <a:pt x="4" y="9"/>
                    <a:pt x="5" y="7"/>
                    <a:pt x="6" y="6"/>
                  </a:cubicBezTo>
                  <a:cubicBezTo>
                    <a:pt x="7" y="6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2" y="2"/>
                    <a:pt x="352" y="2"/>
                    <a:pt x="352" y="2"/>
                  </a:cubicBezTo>
                  <a:lnTo>
                    <a:pt x="354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0" name="Freeform 35"/>
            <p:cNvSpPr/>
            <p:nvPr/>
          </p:nvSpPr>
          <p:spPr bwMode="auto">
            <a:xfrm>
              <a:off x="1619250" y="8588376"/>
              <a:ext cx="1589088" cy="300038"/>
            </a:xfrm>
            <a:custGeom>
              <a:avLst/>
              <a:gdLst>
                <a:gd name="T0" fmla="*/ 13 w 375"/>
                <a:gd name="T1" fmla="*/ 1 h 71"/>
                <a:gd name="T2" fmla="*/ 1 w 375"/>
                <a:gd name="T3" fmla="*/ 8 h 71"/>
                <a:gd name="T4" fmla="*/ 8 w 375"/>
                <a:gd name="T5" fmla="*/ 13 h 71"/>
                <a:gd name="T6" fmla="*/ 16 w 375"/>
                <a:gd name="T7" fmla="*/ 14 h 71"/>
                <a:gd name="T8" fmla="*/ 16 w 375"/>
                <a:gd name="T9" fmla="*/ 58 h 71"/>
                <a:gd name="T10" fmla="*/ 5 w 375"/>
                <a:gd name="T11" fmla="*/ 59 h 71"/>
                <a:gd name="T12" fmla="*/ 1 w 375"/>
                <a:gd name="T13" fmla="*/ 66 h 71"/>
                <a:gd name="T14" fmla="*/ 14 w 375"/>
                <a:gd name="T15" fmla="*/ 71 h 71"/>
                <a:gd name="T16" fmla="*/ 363 w 375"/>
                <a:gd name="T17" fmla="*/ 71 h 71"/>
                <a:gd name="T18" fmla="*/ 375 w 375"/>
                <a:gd name="T19" fmla="*/ 59 h 71"/>
                <a:gd name="T20" fmla="*/ 375 w 375"/>
                <a:gd name="T21" fmla="*/ 12 h 71"/>
                <a:gd name="T22" fmla="*/ 360 w 375"/>
                <a:gd name="T23" fmla="*/ 2 h 71"/>
                <a:gd name="T24" fmla="*/ 13 w 375"/>
                <a:gd name="T25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71">
                  <a:moveTo>
                    <a:pt x="13" y="1"/>
                  </a:moveTo>
                  <a:cubicBezTo>
                    <a:pt x="13" y="1"/>
                    <a:pt x="1" y="0"/>
                    <a:pt x="1" y="8"/>
                  </a:cubicBezTo>
                  <a:cubicBezTo>
                    <a:pt x="1" y="8"/>
                    <a:pt x="0" y="12"/>
                    <a:pt x="8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0" y="63"/>
                    <a:pt x="1" y="66"/>
                  </a:cubicBezTo>
                  <a:cubicBezTo>
                    <a:pt x="1" y="66"/>
                    <a:pt x="3" y="71"/>
                    <a:pt x="14" y="71"/>
                  </a:cubicBezTo>
                  <a:cubicBezTo>
                    <a:pt x="24" y="71"/>
                    <a:pt x="363" y="71"/>
                    <a:pt x="363" y="71"/>
                  </a:cubicBezTo>
                  <a:cubicBezTo>
                    <a:pt x="363" y="71"/>
                    <a:pt x="375" y="70"/>
                    <a:pt x="375" y="59"/>
                  </a:cubicBezTo>
                  <a:cubicBezTo>
                    <a:pt x="375" y="47"/>
                    <a:pt x="375" y="12"/>
                    <a:pt x="375" y="12"/>
                  </a:cubicBezTo>
                  <a:cubicBezTo>
                    <a:pt x="375" y="12"/>
                    <a:pt x="374" y="3"/>
                    <a:pt x="360" y="2"/>
                  </a:cubicBezTo>
                  <a:cubicBezTo>
                    <a:pt x="346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85D6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1" name="Freeform 36"/>
            <p:cNvSpPr/>
            <p:nvPr/>
          </p:nvSpPr>
          <p:spPr bwMode="auto">
            <a:xfrm>
              <a:off x="1614488" y="8583614"/>
              <a:ext cx="1603375" cy="314325"/>
            </a:xfrm>
            <a:custGeom>
              <a:avLst/>
              <a:gdLst>
                <a:gd name="T0" fmla="*/ 14 w 378"/>
                <a:gd name="T1" fmla="*/ 0 h 74"/>
                <a:gd name="T2" fmla="*/ 6 w 378"/>
                <a:gd name="T3" fmla="*/ 1 h 74"/>
                <a:gd name="T4" fmla="*/ 0 w 378"/>
                <a:gd name="T5" fmla="*/ 9 h 74"/>
                <a:gd name="T6" fmla="*/ 0 w 378"/>
                <a:gd name="T7" fmla="*/ 9 h 74"/>
                <a:gd name="T8" fmla="*/ 2 w 378"/>
                <a:gd name="T9" fmla="*/ 14 h 74"/>
                <a:gd name="T10" fmla="*/ 9 w 378"/>
                <a:gd name="T11" fmla="*/ 16 h 74"/>
                <a:gd name="T12" fmla="*/ 17 w 378"/>
                <a:gd name="T13" fmla="*/ 15 h 74"/>
                <a:gd name="T14" fmla="*/ 15 w 378"/>
                <a:gd name="T15" fmla="*/ 57 h 74"/>
                <a:gd name="T16" fmla="*/ 5 w 378"/>
                <a:gd name="T17" fmla="*/ 59 h 74"/>
                <a:gd name="T18" fmla="*/ 0 w 378"/>
                <a:gd name="T19" fmla="*/ 67 h 74"/>
                <a:gd name="T20" fmla="*/ 0 w 378"/>
                <a:gd name="T21" fmla="*/ 68 h 74"/>
                <a:gd name="T22" fmla="*/ 3 w 378"/>
                <a:gd name="T23" fmla="*/ 72 h 74"/>
                <a:gd name="T24" fmla="*/ 364 w 378"/>
                <a:gd name="T25" fmla="*/ 74 h 74"/>
                <a:gd name="T26" fmla="*/ 364 w 378"/>
                <a:gd name="T27" fmla="*/ 74 h 74"/>
                <a:gd name="T28" fmla="*/ 376 w 378"/>
                <a:gd name="T29" fmla="*/ 68 h 74"/>
                <a:gd name="T30" fmla="*/ 378 w 378"/>
                <a:gd name="T31" fmla="*/ 32 h 74"/>
                <a:gd name="T32" fmla="*/ 378 w 378"/>
                <a:gd name="T33" fmla="*/ 13 h 74"/>
                <a:gd name="T34" fmla="*/ 375 w 378"/>
                <a:gd name="T35" fmla="*/ 7 h 74"/>
                <a:gd name="T36" fmla="*/ 342 w 378"/>
                <a:gd name="T37" fmla="*/ 0 h 74"/>
                <a:gd name="T38" fmla="*/ 14 w 378"/>
                <a:gd name="T39" fmla="*/ 2 h 74"/>
                <a:gd name="T40" fmla="*/ 14 w 378"/>
                <a:gd name="T41" fmla="*/ 2 h 74"/>
                <a:gd name="T42" fmla="*/ 28 w 378"/>
                <a:gd name="T43" fmla="*/ 4 h 74"/>
                <a:gd name="T44" fmla="*/ 313 w 378"/>
                <a:gd name="T45" fmla="*/ 4 h 74"/>
                <a:gd name="T46" fmla="*/ 361 w 378"/>
                <a:gd name="T47" fmla="*/ 5 h 74"/>
                <a:gd name="T48" fmla="*/ 373 w 378"/>
                <a:gd name="T49" fmla="*/ 12 h 74"/>
                <a:gd name="T50" fmla="*/ 374 w 378"/>
                <a:gd name="T51" fmla="*/ 13 h 74"/>
                <a:gd name="T52" fmla="*/ 375 w 378"/>
                <a:gd name="T53" fmla="*/ 13 h 74"/>
                <a:gd name="T54" fmla="*/ 374 w 378"/>
                <a:gd name="T55" fmla="*/ 13 h 74"/>
                <a:gd name="T56" fmla="*/ 374 w 378"/>
                <a:gd name="T57" fmla="*/ 13 h 74"/>
                <a:gd name="T58" fmla="*/ 374 w 378"/>
                <a:gd name="T59" fmla="*/ 13 h 74"/>
                <a:gd name="T60" fmla="*/ 372 w 378"/>
                <a:gd name="T61" fmla="*/ 65 h 74"/>
                <a:gd name="T62" fmla="*/ 365 w 378"/>
                <a:gd name="T63" fmla="*/ 70 h 74"/>
                <a:gd name="T64" fmla="*/ 364 w 378"/>
                <a:gd name="T65" fmla="*/ 70 h 74"/>
                <a:gd name="T66" fmla="*/ 364 w 378"/>
                <a:gd name="T67" fmla="*/ 72 h 74"/>
                <a:gd name="T68" fmla="*/ 193 w 378"/>
                <a:gd name="T69" fmla="*/ 70 h 74"/>
                <a:gd name="T70" fmla="*/ 5 w 378"/>
                <a:gd name="T71" fmla="*/ 68 h 74"/>
                <a:gd name="T72" fmla="*/ 4 w 378"/>
                <a:gd name="T73" fmla="*/ 67 h 74"/>
                <a:gd name="T74" fmla="*/ 2 w 378"/>
                <a:gd name="T75" fmla="*/ 67 h 74"/>
                <a:gd name="T76" fmla="*/ 4 w 378"/>
                <a:gd name="T77" fmla="*/ 67 h 74"/>
                <a:gd name="T78" fmla="*/ 7 w 378"/>
                <a:gd name="T79" fmla="*/ 62 h 74"/>
                <a:gd name="T80" fmla="*/ 7 w 378"/>
                <a:gd name="T81" fmla="*/ 62 h 74"/>
                <a:gd name="T82" fmla="*/ 6 w 378"/>
                <a:gd name="T83" fmla="*/ 60 h 74"/>
                <a:gd name="T84" fmla="*/ 19 w 378"/>
                <a:gd name="T85" fmla="*/ 60 h 74"/>
                <a:gd name="T86" fmla="*/ 18 w 378"/>
                <a:gd name="T87" fmla="*/ 13 h 74"/>
                <a:gd name="T88" fmla="*/ 9 w 378"/>
                <a:gd name="T89" fmla="*/ 12 h 74"/>
                <a:gd name="T90" fmla="*/ 4 w 378"/>
                <a:gd name="T91" fmla="*/ 10 h 74"/>
                <a:gd name="T92" fmla="*/ 3 w 378"/>
                <a:gd name="T93" fmla="*/ 10 h 74"/>
                <a:gd name="T94" fmla="*/ 4 w 378"/>
                <a:gd name="T95" fmla="*/ 10 h 74"/>
                <a:gd name="T96" fmla="*/ 4 w 378"/>
                <a:gd name="T97" fmla="*/ 10 h 74"/>
                <a:gd name="T98" fmla="*/ 4 w 378"/>
                <a:gd name="T99" fmla="*/ 9 h 74"/>
                <a:gd name="T100" fmla="*/ 9 w 378"/>
                <a:gd name="T101" fmla="*/ 4 h 74"/>
                <a:gd name="T102" fmla="*/ 13 w 378"/>
                <a:gd name="T103" fmla="*/ 4 h 74"/>
                <a:gd name="T104" fmla="*/ 13 w 378"/>
                <a:gd name="T105" fmla="*/ 4 h 74"/>
                <a:gd name="T106" fmla="*/ 14 w 378"/>
                <a:gd name="T107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8" h="74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2"/>
                    <a:pt x="2" y="14"/>
                  </a:cubicBezTo>
                  <a:cubicBezTo>
                    <a:pt x="3" y="15"/>
                    <a:pt x="5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4" y="59"/>
                    <a:pt x="3" y="61"/>
                  </a:cubicBezTo>
                  <a:cubicBezTo>
                    <a:pt x="1" y="62"/>
                    <a:pt x="0" y="64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1" y="70"/>
                    <a:pt x="3" y="72"/>
                  </a:cubicBezTo>
                  <a:cubicBezTo>
                    <a:pt x="5" y="73"/>
                    <a:pt x="9" y="74"/>
                    <a:pt x="15" y="74"/>
                  </a:cubicBezTo>
                  <a:cubicBezTo>
                    <a:pt x="25" y="74"/>
                    <a:pt x="364" y="74"/>
                    <a:pt x="364" y="74"/>
                  </a:cubicBezTo>
                  <a:cubicBezTo>
                    <a:pt x="364" y="74"/>
                    <a:pt x="364" y="74"/>
                    <a:pt x="364" y="74"/>
                  </a:cubicBezTo>
                  <a:cubicBezTo>
                    <a:pt x="364" y="74"/>
                    <a:pt x="364" y="74"/>
                    <a:pt x="364" y="74"/>
                  </a:cubicBezTo>
                  <a:cubicBezTo>
                    <a:pt x="364" y="74"/>
                    <a:pt x="368" y="74"/>
                    <a:pt x="371" y="72"/>
                  </a:cubicBezTo>
                  <a:cubicBezTo>
                    <a:pt x="373" y="71"/>
                    <a:pt x="374" y="70"/>
                    <a:pt x="376" y="68"/>
                  </a:cubicBezTo>
                  <a:cubicBezTo>
                    <a:pt x="377" y="66"/>
                    <a:pt x="378" y="63"/>
                    <a:pt x="378" y="60"/>
                  </a:cubicBezTo>
                  <a:cubicBezTo>
                    <a:pt x="378" y="54"/>
                    <a:pt x="378" y="42"/>
                    <a:pt x="378" y="32"/>
                  </a:cubicBezTo>
                  <a:cubicBezTo>
                    <a:pt x="378" y="22"/>
                    <a:pt x="378" y="13"/>
                    <a:pt x="378" y="13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8" y="13"/>
                    <a:pt x="377" y="10"/>
                    <a:pt x="375" y="7"/>
                  </a:cubicBezTo>
                  <a:cubicBezTo>
                    <a:pt x="373" y="4"/>
                    <a:pt x="368" y="1"/>
                    <a:pt x="361" y="1"/>
                  </a:cubicBezTo>
                  <a:cubicBezTo>
                    <a:pt x="359" y="1"/>
                    <a:pt x="352" y="0"/>
                    <a:pt x="342" y="0"/>
                  </a:cubicBezTo>
                  <a:cubicBezTo>
                    <a:pt x="269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9" y="4"/>
                    <a:pt x="28" y="4"/>
                  </a:cubicBezTo>
                  <a:cubicBezTo>
                    <a:pt x="60" y="4"/>
                    <a:pt x="140" y="4"/>
                    <a:pt x="214" y="4"/>
                  </a:cubicBezTo>
                  <a:cubicBezTo>
                    <a:pt x="251" y="4"/>
                    <a:pt x="286" y="4"/>
                    <a:pt x="313" y="4"/>
                  </a:cubicBezTo>
                  <a:cubicBezTo>
                    <a:pt x="326" y="4"/>
                    <a:pt x="337" y="4"/>
                    <a:pt x="346" y="4"/>
                  </a:cubicBezTo>
                  <a:cubicBezTo>
                    <a:pt x="354" y="4"/>
                    <a:pt x="359" y="5"/>
                    <a:pt x="361" y="5"/>
                  </a:cubicBezTo>
                  <a:cubicBezTo>
                    <a:pt x="367" y="5"/>
                    <a:pt x="370" y="8"/>
                    <a:pt x="372" y="10"/>
                  </a:cubicBezTo>
                  <a:cubicBezTo>
                    <a:pt x="373" y="11"/>
                    <a:pt x="373" y="12"/>
                    <a:pt x="373" y="12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3"/>
                    <a:pt x="374" y="48"/>
                    <a:pt x="374" y="60"/>
                  </a:cubicBezTo>
                  <a:cubicBezTo>
                    <a:pt x="374" y="62"/>
                    <a:pt x="373" y="64"/>
                    <a:pt x="372" y="65"/>
                  </a:cubicBezTo>
                  <a:cubicBezTo>
                    <a:pt x="371" y="67"/>
                    <a:pt x="369" y="69"/>
                    <a:pt x="367" y="69"/>
                  </a:cubicBezTo>
                  <a:cubicBezTo>
                    <a:pt x="366" y="69"/>
                    <a:pt x="365" y="70"/>
                    <a:pt x="365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279" y="70"/>
                    <a:pt x="193" y="70"/>
                  </a:cubicBezTo>
                  <a:cubicBezTo>
                    <a:pt x="107" y="70"/>
                    <a:pt x="20" y="70"/>
                    <a:pt x="15" y="70"/>
                  </a:cubicBezTo>
                  <a:cubicBezTo>
                    <a:pt x="10" y="70"/>
                    <a:pt x="7" y="69"/>
                    <a:pt x="5" y="68"/>
                  </a:cubicBezTo>
                  <a:cubicBezTo>
                    <a:pt x="5" y="68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5" y="65"/>
                    <a:pt x="6" y="64"/>
                  </a:cubicBezTo>
                  <a:cubicBezTo>
                    <a:pt x="6" y="63"/>
                    <a:pt x="7" y="63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12"/>
                    <a:pt x="5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7"/>
                    <a:pt x="5" y="6"/>
                  </a:cubicBezTo>
                  <a:cubicBezTo>
                    <a:pt x="6" y="5"/>
                    <a:pt x="8" y="4"/>
                    <a:pt x="9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2" name="Freeform 37"/>
            <p:cNvSpPr/>
            <p:nvPr/>
          </p:nvSpPr>
          <p:spPr bwMode="auto">
            <a:xfrm>
              <a:off x="1687513" y="8642351"/>
              <a:ext cx="1470025" cy="212725"/>
            </a:xfrm>
            <a:custGeom>
              <a:avLst/>
              <a:gdLst>
                <a:gd name="T0" fmla="*/ 0 w 347"/>
                <a:gd name="T1" fmla="*/ 1 h 50"/>
                <a:gd name="T2" fmla="*/ 0 w 347"/>
                <a:gd name="T3" fmla="*/ 45 h 50"/>
                <a:gd name="T4" fmla="*/ 337 w 347"/>
                <a:gd name="T5" fmla="*/ 46 h 50"/>
                <a:gd name="T6" fmla="*/ 346 w 347"/>
                <a:gd name="T7" fmla="*/ 34 h 50"/>
                <a:gd name="T8" fmla="*/ 347 w 347"/>
                <a:gd name="T9" fmla="*/ 7 h 50"/>
                <a:gd name="T10" fmla="*/ 334 w 347"/>
                <a:gd name="T11" fmla="*/ 0 h 50"/>
                <a:gd name="T12" fmla="*/ 0 w 347"/>
                <a:gd name="T1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50">
                  <a:moveTo>
                    <a:pt x="0" y="1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47" y="50"/>
                    <a:pt x="346" y="34"/>
                  </a:cubicBezTo>
                  <a:cubicBezTo>
                    <a:pt x="345" y="19"/>
                    <a:pt x="347" y="7"/>
                    <a:pt x="347" y="7"/>
                  </a:cubicBezTo>
                  <a:cubicBezTo>
                    <a:pt x="347" y="7"/>
                    <a:pt x="347" y="0"/>
                    <a:pt x="334" y="0"/>
                  </a:cubicBezTo>
                  <a:cubicBezTo>
                    <a:pt x="32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3" name="Freeform 38"/>
            <p:cNvSpPr/>
            <p:nvPr/>
          </p:nvSpPr>
          <p:spPr bwMode="auto">
            <a:xfrm>
              <a:off x="1677988" y="8634414"/>
              <a:ext cx="1489075" cy="212725"/>
            </a:xfrm>
            <a:custGeom>
              <a:avLst/>
              <a:gdLst>
                <a:gd name="T0" fmla="*/ 0 w 351"/>
                <a:gd name="T1" fmla="*/ 3 h 50"/>
                <a:gd name="T2" fmla="*/ 339 w 351"/>
                <a:gd name="T3" fmla="*/ 50 h 50"/>
                <a:gd name="T4" fmla="*/ 338 w 351"/>
                <a:gd name="T5" fmla="*/ 50 h 50"/>
                <a:gd name="T6" fmla="*/ 347 w 351"/>
                <a:gd name="T7" fmla="*/ 48 h 50"/>
                <a:gd name="T8" fmla="*/ 350 w 351"/>
                <a:gd name="T9" fmla="*/ 36 h 50"/>
                <a:gd name="T10" fmla="*/ 350 w 351"/>
                <a:gd name="T11" fmla="*/ 14 h 50"/>
                <a:gd name="T12" fmla="*/ 351 w 351"/>
                <a:gd name="T13" fmla="*/ 9 h 50"/>
                <a:gd name="T14" fmla="*/ 351 w 351"/>
                <a:gd name="T15" fmla="*/ 9 h 50"/>
                <a:gd name="T16" fmla="*/ 338 w 351"/>
                <a:gd name="T17" fmla="*/ 0 h 50"/>
                <a:gd name="T18" fmla="*/ 336 w 351"/>
                <a:gd name="T19" fmla="*/ 0 h 50"/>
                <a:gd name="T20" fmla="*/ 105 w 351"/>
                <a:gd name="T21" fmla="*/ 1 h 50"/>
                <a:gd name="T22" fmla="*/ 10 w 351"/>
                <a:gd name="T23" fmla="*/ 1 h 50"/>
                <a:gd name="T24" fmla="*/ 0 w 351"/>
                <a:gd name="T25" fmla="*/ 1 h 50"/>
                <a:gd name="T26" fmla="*/ 2 w 351"/>
                <a:gd name="T27" fmla="*/ 3 h 50"/>
                <a:gd name="T28" fmla="*/ 165 w 351"/>
                <a:gd name="T29" fmla="*/ 5 h 50"/>
                <a:gd name="T30" fmla="*/ 337 w 351"/>
                <a:gd name="T31" fmla="*/ 4 h 50"/>
                <a:gd name="T32" fmla="*/ 337 w 351"/>
                <a:gd name="T33" fmla="*/ 4 h 50"/>
                <a:gd name="T34" fmla="*/ 346 w 351"/>
                <a:gd name="T35" fmla="*/ 7 h 50"/>
                <a:gd name="T36" fmla="*/ 347 w 351"/>
                <a:gd name="T37" fmla="*/ 9 h 50"/>
                <a:gd name="T38" fmla="*/ 347 w 351"/>
                <a:gd name="T39" fmla="*/ 9 h 50"/>
                <a:gd name="T40" fmla="*/ 347 w 351"/>
                <a:gd name="T41" fmla="*/ 9 h 50"/>
                <a:gd name="T42" fmla="*/ 347 w 351"/>
                <a:gd name="T43" fmla="*/ 9 h 50"/>
                <a:gd name="T44" fmla="*/ 347 w 351"/>
                <a:gd name="T45" fmla="*/ 9 h 50"/>
                <a:gd name="T46" fmla="*/ 346 w 351"/>
                <a:gd name="T47" fmla="*/ 36 h 50"/>
                <a:gd name="T48" fmla="*/ 344 w 351"/>
                <a:gd name="T49" fmla="*/ 45 h 50"/>
                <a:gd name="T50" fmla="*/ 340 w 351"/>
                <a:gd name="T51" fmla="*/ 46 h 50"/>
                <a:gd name="T52" fmla="*/ 340 w 351"/>
                <a:gd name="T53" fmla="*/ 46 h 50"/>
                <a:gd name="T54" fmla="*/ 340 w 351"/>
                <a:gd name="T55" fmla="*/ 46 h 50"/>
                <a:gd name="T56" fmla="*/ 340 w 351"/>
                <a:gd name="T57" fmla="*/ 46 h 50"/>
                <a:gd name="T58" fmla="*/ 340 w 351"/>
                <a:gd name="T59" fmla="*/ 46 h 50"/>
                <a:gd name="T60" fmla="*/ 4 w 351"/>
                <a:gd name="T61" fmla="*/ 3 h 50"/>
                <a:gd name="T62" fmla="*/ 2 w 351"/>
                <a:gd name="T6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1" h="50">
                  <a:moveTo>
                    <a:pt x="2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9" y="48"/>
                    <a:pt x="339" y="48"/>
                    <a:pt x="339" y="48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9" y="50"/>
                    <a:pt x="340" y="50"/>
                    <a:pt x="342" y="50"/>
                  </a:cubicBezTo>
                  <a:cubicBezTo>
                    <a:pt x="343" y="50"/>
                    <a:pt x="346" y="50"/>
                    <a:pt x="347" y="48"/>
                  </a:cubicBezTo>
                  <a:cubicBezTo>
                    <a:pt x="349" y="46"/>
                    <a:pt x="350" y="43"/>
                    <a:pt x="350" y="38"/>
                  </a:cubicBezTo>
                  <a:cubicBezTo>
                    <a:pt x="350" y="38"/>
                    <a:pt x="350" y="37"/>
                    <a:pt x="350" y="36"/>
                  </a:cubicBezTo>
                  <a:cubicBezTo>
                    <a:pt x="350" y="32"/>
                    <a:pt x="350" y="29"/>
                    <a:pt x="350" y="25"/>
                  </a:cubicBezTo>
                  <a:cubicBezTo>
                    <a:pt x="350" y="20"/>
                    <a:pt x="350" y="16"/>
                    <a:pt x="350" y="14"/>
                  </a:cubicBezTo>
                  <a:cubicBezTo>
                    <a:pt x="350" y="12"/>
                    <a:pt x="350" y="11"/>
                    <a:pt x="350" y="10"/>
                  </a:cubicBezTo>
                  <a:cubicBezTo>
                    <a:pt x="351" y="10"/>
                    <a:pt x="351" y="9"/>
                    <a:pt x="351" y="9"/>
                  </a:cubicBezTo>
                  <a:cubicBezTo>
                    <a:pt x="351" y="9"/>
                    <a:pt x="351" y="9"/>
                    <a:pt x="351" y="9"/>
                  </a:cubicBezTo>
                  <a:cubicBezTo>
                    <a:pt x="351" y="9"/>
                    <a:pt x="351" y="9"/>
                    <a:pt x="351" y="9"/>
                  </a:cubicBezTo>
                  <a:cubicBezTo>
                    <a:pt x="351" y="9"/>
                    <a:pt x="351" y="7"/>
                    <a:pt x="349" y="4"/>
                  </a:cubicBezTo>
                  <a:cubicBezTo>
                    <a:pt x="347" y="2"/>
                    <a:pt x="344" y="0"/>
                    <a:pt x="338" y="0"/>
                  </a:cubicBezTo>
                  <a:cubicBezTo>
                    <a:pt x="337" y="0"/>
                    <a:pt x="337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3" y="0"/>
                    <a:pt x="311" y="1"/>
                    <a:pt x="279" y="1"/>
                  </a:cubicBezTo>
                  <a:cubicBezTo>
                    <a:pt x="231" y="1"/>
                    <a:pt x="162" y="1"/>
                    <a:pt x="105" y="1"/>
                  </a:cubicBezTo>
                  <a:cubicBezTo>
                    <a:pt x="76" y="1"/>
                    <a:pt x="51" y="1"/>
                    <a:pt x="32" y="1"/>
                  </a:cubicBezTo>
                  <a:cubicBezTo>
                    <a:pt x="23" y="1"/>
                    <a:pt x="15" y="1"/>
                    <a:pt x="10" y="1"/>
                  </a:cubicBezTo>
                  <a:cubicBezTo>
                    <a:pt x="5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83" y="5"/>
                    <a:pt x="165" y="5"/>
                  </a:cubicBezTo>
                  <a:cubicBezTo>
                    <a:pt x="206" y="5"/>
                    <a:pt x="247" y="5"/>
                    <a:pt x="279" y="5"/>
                  </a:cubicBezTo>
                  <a:cubicBezTo>
                    <a:pt x="311" y="5"/>
                    <a:pt x="333" y="4"/>
                    <a:pt x="337" y="4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4"/>
                    <a:pt x="337" y="4"/>
                    <a:pt x="338" y="4"/>
                  </a:cubicBezTo>
                  <a:cubicBezTo>
                    <a:pt x="343" y="4"/>
                    <a:pt x="345" y="6"/>
                    <a:pt x="346" y="7"/>
                  </a:cubicBezTo>
                  <a:cubicBezTo>
                    <a:pt x="346" y="7"/>
                    <a:pt x="346" y="8"/>
                    <a:pt x="346" y="8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9"/>
                    <a:pt x="349" y="9"/>
                    <a:pt x="349" y="9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7" y="9"/>
                    <a:pt x="346" y="15"/>
                    <a:pt x="346" y="25"/>
                  </a:cubicBezTo>
                  <a:cubicBezTo>
                    <a:pt x="346" y="29"/>
                    <a:pt x="346" y="32"/>
                    <a:pt x="346" y="36"/>
                  </a:cubicBezTo>
                  <a:cubicBezTo>
                    <a:pt x="346" y="37"/>
                    <a:pt x="346" y="38"/>
                    <a:pt x="346" y="38"/>
                  </a:cubicBezTo>
                  <a:cubicBezTo>
                    <a:pt x="346" y="42"/>
                    <a:pt x="345" y="44"/>
                    <a:pt x="344" y="45"/>
                  </a:cubicBezTo>
                  <a:cubicBezTo>
                    <a:pt x="344" y="46"/>
                    <a:pt x="343" y="46"/>
                    <a:pt x="342" y="46"/>
                  </a:cubicBezTo>
                  <a:cubicBezTo>
                    <a:pt x="341" y="46"/>
                    <a:pt x="341" y="46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4" name="Freeform 39"/>
            <p:cNvSpPr/>
            <p:nvPr/>
          </p:nvSpPr>
          <p:spPr bwMode="auto">
            <a:xfrm>
              <a:off x="1335088" y="7566026"/>
              <a:ext cx="2052638" cy="398463"/>
            </a:xfrm>
            <a:custGeom>
              <a:avLst/>
              <a:gdLst>
                <a:gd name="T0" fmla="*/ 0 w 484"/>
                <a:gd name="T1" fmla="*/ 54 h 94"/>
                <a:gd name="T2" fmla="*/ 25 w 484"/>
                <a:gd name="T3" fmla="*/ 20 h 94"/>
                <a:gd name="T4" fmla="*/ 251 w 484"/>
                <a:gd name="T5" fmla="*/ 57 h 94"/>
                <a:gd name="T6" fmla="*/ 456 w 484"/>
                <a:gd name="T7" fmla="*/ 25 h 94"/>
                <a:gd name="T8" fmla="*/ 484 w 484"/>
                <a:gd name="T9" fmla="*/ 58 h 94"/>
                <a:gd name="T10" fmla="*/ 253 w 484"/>
                <a:gd name="T11" fmla="*/ 94 h 94"/>
                <a:gd name="T12" fmla="*/ 0 w 484"/>
                <a:gd name="T1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4" h="94">
                  <a:moveTo>
                    <a:pt x="0" y="54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194" y="0"/>
                    <a:pt x="251" y="57"/>
                  </a:cubicBezTo>
                  <a:cubicBezTo>
                    <a:pt x="251" y="57"/>
                    <a:pt x="299" y="3"/>
                    <a:pt x="456" y="25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4" y="58"/>
                    <a:pt x="342" y="45"/>
                    <a:pt x="253" y="94"/>
                  </a:cubicBezTo>
                  <a:cubicBezTo>
                    <a:pt x="253" y="94"/>
                    <a:pt x="131" y="48"/>
                    <a:pt x="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5" name="Freeform 40"/>
            <p:cNvSpPr/>
            <p:nvPr/>
          </p:nvSpPr>
          <p:spPr bwMode="auto">
            <a:xfrm>
              <a:off x="1314450" y="7624764"/>
              <a:ext cx="2093913" cy="347663"/>
            </a:xfrm>
            <a:custGeom>
              <a:avLst/>
              <a:gdLst>
                <a:gd name="T0" fmla="*/ 5 w 494"/>
                <a:gd name="T1" fmla="*/ 40 h 82"/>
                <a:gd name="T2" fmla="*/ 6 w 494"/>
                <a:gd name="T3" fmla="*/ 41 h 82"/>
                <a:gd name="T4" fmla="*/ 31 w 494"/>
                <a:gd name="T5" fmla="*/ 7 h 82"/>
                <a:gd name="T6" fmla="*/ 30 w 494"/>
                <a:gd name="T7" fmla="*/ 6 h 82"/>
                <a:gd name="T8" fmla="*/ 30 w 494"/>
                <a:gd name="T9" fmla="*/ 8 h 82"/>
                <a:gd name="T10" fmla="*/ 35 w 494"/>
                <a:gd name="T11" fmla="*/ 7 h 82"/>
                <a:gd name="T12" fmla="*/ 96 w 494"/>
                <a:gd name="T13" fmla="*/ 4 h 82"/>
                <a:gd name="T14" fmla="*/ 183 w 494"/>
                <a:gd name="T15" fmla="*/ 12 h 82"/>
                <a:gd name="T16" fmla="*/ 255 w 494"/>
                <a:gd name="T17" fmla="*/ 45 h 82"/>
                <a:gd name="T18" fmla="*/ 257 w 494"/>
                <a:gd name="T19" fmla="*/ 46 h 82"/>
                <a:gd name="T20" fmla="*/ 258 w 494"/>
                <a:gd name="T21" fmla="*/ 45 h 82"/>
                <a:gd name="T22" fmla="*/ 258 w 494"/>
                <a:gd name="T23" fmla="*/ 45 h 82"/>
                <a:gd name="T24" fmla="*/ 392 w 494"/>
                <a:gd name="T25" fmla="*/ 8 h 82"/>
                <a:gd name="T26" fmla="*/ 460 w 494"/>
                <a:gd name="T27" fmla="*/ 13 h 82"/>
                <a:gd name="T28" fmla="*/ 461 w 494"/>
                <a:gd name="T29" fmla="*/ 11 h 82"/>
                <a:gd name="T30" fmla="*/ 459 w 494"/>
                <a:gd name="T31" fmla="*/ 12 h 82"/>
                <a:gd name="T32" fmla="*/ 488 w 494"/>
                <a:gd name="T33" fmla="*/ 45 h 82"/>
                <a:gd name="T34" fmla="*/ 489 w 494"/>
                <a:gd name="T35" fmla="*/ 44 h 82"/>
                <a:gd name="T36" fmla="*/ 490 w 494"/>
                <a:gd name="T37" fmla="*/ 42 h 82"/>
                <a:gd name="T38" fmla="*/ 445 w 494"/>
                <a:gd name="T39" fmla="*/ 40 h 82"/>
                <a:gd name="T40" fmla="*/ 257 w 494"/>
                <a:gd name="T41" fmla="*/ 78 h 82"/>
                <a:gd name="T42" fmla="*/ 258 w 494"/>
                <a:gd name="T43" fmla="*/ 80 h 82"/>
                <a:gd name="T44" fmla="*/ 259 w 494"/>
                <a:gd name="T45" fmla="*/ 78 h 82"/>
                <a:gd name="T46" fmla="*/ 27 w 494"/>
                <a:gd name="T47" fmla="*/ 37 h 82"/>
                <a:gd name="T48" fmla="*/ 5 w 494"/>
                <a:gd name="T49" fmla="*/ 38 h 82"/>
                <a:gd name="T50" fmla="*/ 5 w 494"/>
                <a:gd name="T51" fmla="*/ 40 h 82"/>
                <a:gd name="T52" fmla="*/ 6 w 494"/>
                <a:gd name="T53" fmla="*/ 41 h 82"/>
                <a:gd name="T54" fmla="*/ 5 w 494"/>
                <a:gd name="T55" fmla="*/ 40 h 82"/>
                <a:gd name="T56" fmla="*/ 5 w 494"/>
                <a:gd name="T57" fmla="*/ 42 h 82"/>
                <a:gd name="T58" fmla="*/ 27 w 494"/>
                <a:gd name="T59" fmla="*/ 41 h 82"/>
                <a:gd name="T60" fmla="*/ 188 w 494"/>
                <a:gd name="T61" fmla="*/ 61 h 82"/>
                <a:gd name="T62" fmla="*/ 239 w 494"/>
                <a:gd name="T63" fmla="*/ 75 h 82"/>
                <a:gd name="T64" fmla="*/ 253 w 494"/>
                <a:gd name="T65" fmla="*/ 80 h 82"/>
                <a:gd name="T66" fmla="*/ 258 w 494"/>
                <a:gd name="T67" fmla="*/ 82 h 82"/>
                <a:gd name="T68" fmla="*/ 258 w 494"/>
                <a:gd name="T69" fmla="*/ 82 h 82"/>
                <a:gd name="T70" fmla="*/ 259 w 494"/>
                <a:gd name="T71" fmla="*/ 81 h 82"/>
                <a:gd name="T72" fmla="*/ 445 w 494"/>
                <a:gd name="T73" fmla="*/ 44 h 82"/>
                <a:gd name="T74" fmla="*/ 477 w 494"/>
                <a:gd name="T75" fmla="*/ 45 h 82"/>
                <a:gd name="T76" fmla="*/ 486 w 494"/>
                <a:gd name="T77" fmla="*/ 46 h 82"/>
                <a:gd name="T78" fmla="*/ 489 w 494"/>
                <a:gd name="T79" fmla="*/ 46 h 82"/>
                <a:gd name="T80" fmla="*/ 494 w 494"/>
                <a:gd name="T81" fmla="*/ 46 h 82"/>
                <a:gd name="T82" fmla="*/ 462 w 494"/>
                <a:gd name="T83" fmla="*/ 9 h 82"/>
                <a:gd name="T84" fmla="*/ 461 w 494"/>
                <a:gd name="T85" fmla="*/ 9 h 82"/>
                <a:gd name="T86" fmla="*/ 392 w 494"/>
                <a:gd name="T87" fmla="*/ 4 h 82"/>
                <a:gd name="T88" fmla="*/ 255 w 494"/>
                <a:gd name="T89" fmla="*/ 42 h 82"/>
                <a:gd name="T90" fmla="*/ 256 w 494"/>
                <a:gd name="T91" fmla="*/ 43 h 82"/>
                <a:gd name="T92" fmla="*/ 258 w 494"/>
                <a:gd name="T93" fmla="*/ 42 h 82"/>
                <a:gd name="T94" fmla="*/ 184 w 494"/>
                <a:gd name="T95" fmla="*/ 8 h 82"/>
                <a:gd name="T96" fmla="*/ 96 w 494"/>
                <a:gd name="T97" fmla="*/ 0 h 82"/>
                <a:gd name="T98" fmla="*/ 29 w 494"/>
                <a:gd name="T99" fmla="*/ 4 h 82"/>
                <a:gd name="T100" fmla="*/ 29 w 494"/>
                <a:gd name="T101" fmla="*/ 4 h 82"/>
                <a:gd name="T102" fmla="*/ 0 w 494"/>
                <a:gd name="T103" fmla="*/ 42 h 82"/>
                <a:gd name="T104" fmla="*/ 5 w 494"/>
                <a:gd name="T105" fmla="*/ 42 h 82"/>
                <a:gd name="T106" fmla="*/ 5 w 494"/>
                <a:gd name="T107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4" h="82">
                  <a:moveTo>
                    <a:pt x="5" y="40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2" y="8"/>
                    <a:pt x="35" y="7"/>
                  </a:cubicBezTo>
                  <a:cubicBezTo>
                    <a:pt x="45" y="6"/>
                    <a:pt x="68" y="4"/>
                    <a:pt x="96" y="4"/>
                  </a:cubicBezTo>
                  <a:cubicBezTo>
                    <a:pt x="123" y="4"/>
                    <a:pt x="154" y="6"/>
                    <a:pt x="183" y="12"/>
                  </a:cubicBezTo>
                  <a:cubicBezTo>
                    <a:pt x="212" y="18"/>
                    <a:pt x="238" y="28"/>
                    <a:pt x="255" y="45"/>
                  </a:cubicBezTo>
                  <a:cubicBezTo>
                    <a:pt x="257" y="46"/>
                    <a:pt x="257" y="46"/>
                    <a:pt x="257" y="46"/>
                  </a:cubicBezTo>
                  <a:cubicBezTo>
                    <a:pt x="258" y="45"/>
                    <a:pt x="258" y="45"/>
                    <a:pt x="258" y="45"/>
                  </a:cubicBezTo>
                  <a:cubicBezTo>
                    <a:pt x="258" y="45"/>
                    <a:pt x="258" y="45"/>
                    <a:pt x="258" y="45"/>
                  </a:cubicBezTo>
                  <a:cubicBezTo>
                    <a:pt x="260" y="43"/>
                    <a:pt x="293" y="8"/>
                    <a:pt x="392" y="8"/>
                  </a:cubicBezTo>
                  <a:cubicBezTo>
                    <a:pt x="412" y="8"/>
                    <a:pt x="435" y="9"/>
                    <a:pt x="460" y="13"/>
                  </a:cubicBezTo>
                  <a:cubicBezTo>
                    <a:pt x="461" y="11"/>
                    <a:pt x="461" y="11"/>
                    <a:pt x="461" y="11"/>
                  </a:cubicBezTo>
                  <a:cubicBezTo>
                    <a:pt x="459" y="12"/>
                    <a:pt x="459" y="12"/>
                    <a:pt x="459" y="12"/>
                  </a:cubicBezTo>
                  <a:cubicBezTo>
                    <a:pt x="488" y="45"/>
                    <a:pt x="488" y="45"/>
                    <a:pt x="488" y="45"/>
                  </a:cubicBezTo>
                  <a:cubicBezTo>
                    <a:pt x="489" y="44"/>
                    <a:pt x="489" y="44"/>
                    <a:pt x="489" y="44"/>
                  </a:cubicBezTo>
                  <a:cubicBezTo>
                    <a:pt x="490" y="42"/>
                    <a:pt x="490" y="42"/>
                    <a:pt x="490" y="42"/>
                  </a:cubicBezTo>
                  <a:cubicBezTo>
                    <a:pt x="490" y="42"/>
                    <a:pt x="472" y="40"/>
                    <a:pt x="445" y="40"/>
                  </a:cubicBezTo>
                  <a:cubicBezTo>
                    <a:pt x="396" y="40"/>
                    <a:pt x="315" y="46"/>
                    <a:pt x="257" y="78"/>
                  </a:cubicBezTo>
                  <a:cubicBezTo>
                    <a:pt x="258" y="80"/>
                    <a:pt x="258" y="80"/>
                    <a:pt x="258" y="80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59" y="78"/>
                    <a:pt x="150" y="37"/>
                    <a:pt x="27" y="37"/>
                  </a:cubicBezTo>
                  <a:cubicBezTo>
                    <a:pt x="19" y="37"/>
                    <a:pt x="12" y="37"/>
                    <a:pt x="5" y="3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12" y="41"/>
                    <a:pt x="19" y="41"/>
                    <a:pt x="27" y="41"/>
                  </a:cubicBezTo>
                  <a:cubicBezTo>
                    <a:pt x="88" y="41"/>
                    <a:pt x="146" y="51"/>
                    <a:pt x="188" y="61"/>
                  </a:cubicBezTo>
                  <a:cubicBezTo>
                    <a:pt x="209" y="66"/>
                    <a:pt x="227" y="71"/>
                    <a:pt x="239" y="75"/>
                  </a:cubicBezTo>
                  <a:cubicBezTo>
                    <a:pt x="245" y="77"/>
                    <a:pt x="250" y="79"/>
                    <a:pt x="253" y="80"/>
                  </a:cubicBezTo>
                  <a:cubicBezTo>
                    <a:pt x="256" y="81"/>
                    <a:pt x="258" y="82"/>
                    <a:pt x="258" y="82"/>
                  </a:cubicBezTo>
                  <a:cubicBezTo>
                    <a:pt x="258" y="82"/>
                    <a:pt x="258" y="82"/>
                    <a:pt x="258" y="82"/>
                  </a:cubicBezTo>
                  <a:cubicBezTo>
                    <a:pt x="259" y="81"/>
                    <a:pt x="259" y="81"/>
                    <a:pt x="259" y="81"/>
                  </a:cubicBezTo>
                  <a:cubicBezTo>
                    <a:pt x="316" y="50"/>
                    <a:pt x="396" y="44"/>
                    <a:pt x="445" y="44"/>
                  </a:cubicBezTo>
                  <a:cubicBezTo>
                    <a:pt x="459" y="44"/>
                    <a:pt x="470" y="45"/>
                    <a:pt x="477" y="45"/>
                  </a:cubicBezTo>
                  <a:cubicBezTo>
                    <a:pt x="481" y="45"/>
                    <a:pt x="484" y="46"/>
                    <a:pt x="486" y="46"/>
                  </a:cubicBezTo>
                  <a:cubicBezTo>
                    <a:pt x="488" y="46"/>
                    <a:pt x="489" y="46"/>
                    <a:pt x="489" y="46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62" y="9"/>
                    <a:pt x="462" y="9"/>
                    <a:pt x="462" y="9"/>
                  </a:cubicBezTo>
                  <a:cubicBezTo>
                    <a:pt x="461" y="9"/>
                    <a:pt x="461" y="9"/>
                    <a:pt x="461" y="9"/>
                  </a:cubicBezTo>
                  <a:cubicBezTo>
                    <a:pt x="435" y="5"/>
                    <a:pt x="412" y="4"/>
                    <a:pt x="392" y="4"/>
                  </a:cubicBezTo>
                  <a:cubicBezTo>
                    <a:pt x="289" y="4"/>
                    <a:pt x="255" y="42"/>
                    <a:pt x="255" y="42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40" y="24"/>
                    <a:pt x="213" y="14"/>
                    <a:pt x="184" y="8"/>
                  </a:cubicBezTo>
                  <a:cubicBezTo>
                    <a:pt x="155" y="2"/>
                    <a:pt x="123" y="0"/>
                    <a:pt x="96" y="0"/>
                  </a:cubicBezTo>
                  <a:cubicBezTo>
                    <a:pt x="58" y="0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6" name="Freeform 41"/>
            <p:cNvSpPr/>
            <p:nvPr/>
          </p:nvSpPr>
          <p:spPr bwMode="auto">
            <a:xfrm>
              <a:off x="1314450" y="7781926"/>
              <a:ext cx="2101850" cy="238125"/>
            </a:xfrm>
            <a:custGeom>
              <a:avLst/>
              <a:gdLst>
                <a:gd name="T0" fmla="*/ 0 w 496"/>
                <a:gd name="T1" fmla="*/ 0 h 56"/>
                <a:gd name="T2" fmla="*/ 0 w 496"/>
                <a:gd name="T3" fmla="*/ 0 h 56"/>
                <a:gd name="T4" fmla="*/ 0 w 496"/>
                <a:gd name="T5" fmla="*/ 11 h 56"/>
                <a:gd name="T6" fmla="*/ 76 w 496"/>
                <a:gd name="T7" fmla="*/ 13 h 56"/>
                <a:gd name="T8" fmla="*/ 200 w 496"/>
                <a:gd name="T9" fmla="*/ 29 h 56"/>
                <a:gd name="T10" fmla="*/ 241 w 496"/>
                <a:gd name="T11" fmla="*/ 45 h 56"/>
                <a:gd name="T12" fmla="*/ 308 w 496"/>
                <a:gd name="T13" fmla="*/ 25 h 56"/>
                <a:gd name="T14" fmla="*/ 333 w 496"/>
                <a:gd name="T15" fmla="*/ 20 h 56"/>
                <a:gd name="T16" fmla="*/ 384 w 496"/>
                <a:gd name="T17" fmla="*/ 15 h 56"/>
                <a:gd name="T18" fmla="*/ 495 w 496"/>
                <a:gd name="T19" fmla="*/ 16 h 56"/>
                <a:gd name="T20" fmla="*/ 496 w 496"/>
                <a:gd name="T21" fmla="*/ 5 h 56"/>
                <a:gd name="T22" fmla="*/ 436 w 496"/>
                <a:gd name="T23" fmla="*/ 2 h 56"/>
                <a:gd name="T24" fmla="*/ 326 w 496"/>
                <a:gd name="T25" fmla="*/ 10 h 56"/>
                <a:gd name="T26" fmla="*/ 300 w 496"/>
                <a:gd name="T27" fmla="*/ 17 h 56"/>
                <a:gd name="T28" fmla="*/ 263 w 496"/>
                <a:gd name="T29" fmla="*/ 35 h 56"/>
                <a:gd name="T30" fmla="*/ 214 w 496"/>
                <a:gd name="T31" fmla="*/ 22 h 56"/>
                <a:gd name="T32" fmla="*/ 159 w 496"/>
                <a:gd name="T33" fmla="*/ 9 h 56"/>
                <a:gd name="T34" fmla="*/ 54 w 496"/>
                <a:gd name="T35" fmla="*/ 1 h 56"/>
                <a:gd name="T36" fmla="*/ 0 w 496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6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25" y="10"/>
                    <a:pt x="51" y="12"/>
                    <a:pt x="76" y="13"/>
                  </a:cubicBezTo>
                  <a:cubicBezTo>
                    <a:pt x="118" y="16"/>
                    <a:pt x="159" y="20"/>
                    <a:pt x="200" y="29"/>
                  </a:cubicBezTo>
                  <a:cubicBezTo>
                    <a:pt x="213" y="32"/>
                    <a:pt x="228" y="40"/>
                    <a:pt x="241" y="45"/>
                  </a:cubicBezTo>
                  <a:cubicBezTo>
                    <a:pt x="274" y="56"/>
                    <a:pt x="286" y="34"/>
                    <a:pt x="308" y="25"/>
                  </a:cubicBezTo>
                  <a:cubicBezTo>
                    <a:pt x="316" y="22"/>
                    <a:pt x="325" y="21"/>
                    <a:pt x="333" y="20"/>
                  </a:cubicBezTo>
                  <a:cubicBezTo>
                    <a:pt x="350" y="17"/>
                    <a:pt x="367" y="16"/>
                    <a:pt x="384" y="15"/>
                  </a:cubicBezTo>
                  <a:cubicBezTo>
                    <a:pt x="419" y="11"/>
                    <a:pt x="495" y="16"/>
                    <a:pt x="495" y="16"/>
                  </a:cubicBezTo>
                  <a:cubicBezTo>
                    <a:pt x="496" y="5"/>
                    <a:pt x="496" y="5"/>
                    <a:pt x="496" y="5"/>
                  </a:cubicBezTo>
                  <a:cubicBezTo>
                    <a:pt x="476" y="3"/>
                    <a:pt x="456" y="2"/>
                    <a:pt x="436" y="2"/>
                  </a:cubicBezTo>
                  <a:cubicBezTo>
                    <a:pt x="399" y="2"/>
                    <a:pt x="363" y="3"/>
                    <a:pt x="326" y="10"/>
                  </a:cubicBezTo>
                  <a:cubicBezTo>
                    <a:pt x="317" y="11"/>
                    <a:pt x="308" y="13"/>
                    <a:pt x="300" y="17"/>
                  </a:cubicBezTo>
                  <a:cubicBezTo>
                    <a:pt x="287" y="23"/>
                    <a:pt x="278" y="31"/>
                    <a:pt x="263" y="35"/>
                  </a:cubicBezTo>
                  <a:cubicBezTo>
                    <a:pt x="247" y="38"/>
                    <a:pt x="235" y="28"/>
                    <a:pt x="214" y="22"/>
                  </a:cubicBezTo>
                  <a:cubicBezTo>
                    <a:pt x="196" y="17"/>
                    <a:pt x="178" y="12"/>
                    <a:pt x="159" y="9"/>
                  </a:cubicBezTo>
                  <a:cubicBezTo>
                    <a:pt x="124" y="4"/>
                    <a:pt x="89" y="2"/>
                    <a:pt x="54" y="1"/>
                  </a:cubicBezTo>
                  <a:cubicBezTo>
                    <a:pt x="36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FC74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7" name="Freeform 42"/>
            <p:cNvSpPr/>
            <p:nvPr/>
          </p:nvSpPr>
          <p:spPr bwMode="auto">
            <a:xfrm>
              <a:off x="1301750" y="7773989"/>
              <a:ext cx="2124075" cy="220663"/>
            </a:xfrm>
            <a:custGeom>
              <a:avLst/>
              <a:gdLst>
                <a:gd name="T0" fmla="*/ 3 w 501"/>
                <a:gd name="T1" fmla="*/ 0 h 52"/>
                <a:gd name="T2" fmla="*/ 0 w 501"/>
                <a:gd name="T3" fmla="*/ 0 h 52"/>
                <a:gd name="T4" fmla="*/ 1 w 501"/>
                <a:gd name="T5" fmla="*/ 7 h 52"/>
                <a:gd name="T6" fmla="*/ 1 w 501"/>
                <a:gd name="T7" fmla="*/ 13 h 52"/>
                <a:gd name="T8" fmla="*/ 3 w 501"/>
                <a:gd name="T9" fmla="*/ 15 h 52"/>
                <a:gd name="T10" fmla="*/ 79 w 501"/>
                <a:gd name="T11" fmla="*/ 17 h 52"/>
                <a:gd name="T12" fmla="*/ 202 w 501"/>
                <a:gd name="T13" fmla="*/ 33 h 52"/>
                <a:gd name="T14" fmla="*/ 261 w 501"/>
                <a:gd name="T15" fmla="*/ 52 h 52"/>
                <a:gd name="T16" fmla="*/ 312 w 501"/>
                <a:gd name="T17" fmla="*/ 29 h 52"/>
                <a:gd name="T18" fmla="*/ 388 w 501"/>
                <a:gd name="T19" fmla="*/ 18 h 52"/>
                <a:gd name="T20" fmla="*/ 472 w 501"/>
                <a:gd name="T21" fmla="*/ 19 h 52"/>
                <a:gd name="T22" fmla="*/ 496 w 501"/>
                <a:gd name="T23" fmla="*/ 20 h 52"/>
                <a:gd name="T24" fmla="*/ 498 w 501"/>
                <a:gd name="T25" fmla="*/ 20 h 52"/>
                <a:gd name="T26" fmla="*/ 498 w 501"/>
                <a:gd name="T27" fmla="*/ 20 h 52"/>
                <a:gd name="T28" fmla="*/ 498 w 501"/>
                <a:gd name="T29" fmla="*/ 20 h 52"/>
                <a:gd name="T30" fmla="*/ 500 w 501"/>
                <a:gd name="T31" fmla="*/ 20 h 52"/>
                <a:gd name="T32" fmla="*/ 499 w 501"/>
                <a:gd name="T33" fmla="*/ 5 h 52"/>
                <a:gd name="T34" fmla="*/ 431 w 501"/>
                <a:gd name="T35" fmla="*/ 2 h 52"/>
                <a:gd name="T36" fmla="*/ 302 w 501"/>
                <a:gd name="T37" fmla="*/ 18 h 52"/>
                <a:gd name="T38" fmla="*/ 266 w 501"/>
                <a:gd name="T39" fmla="*/ 35 h 52"/>
                <a:gd name="T40" fmla="*/ 241 w 501"/>
                <a:gd name="T41" fmla="*/ 31 h 52"/>
                <a:gd name="T42" fmla="*/ 162 w 501"/>
                <a:gd name="T43" fmla="*/ 9 h 52"/>
                <a:gd name="T44" fmla="*/ 57 w 501"/>
                <a:gd name="T45" fmla="*/ 1 h 52"/>
                <a:gd name="T46" fmla="*/ 3 w 501"/>
                <a:gd name="T47" fmla="*/ 0 h 52"/>
                <a:gd name="T48" fmla="*/ 3 w 501"/>
                <a:gd name="T49" fmla="*/ 2 h 52"/>
                <a:gd name="T50" fmla="*/ 17 w 501"/>
                <a:gd name="T51" fmla="*/ 4 h 52"/>
                <a:gd name="T52" fmla="*/ 57 w 501"/>
                <a:gd name="T53" fmla="*/ 5 h 52"/>
                <a:gd name="T54" fmla="*/ 217 w 501"/>
                <a:gd name="T55" fmla="*/ 26 h 52"/>
                <a:gd name="T56" fmla="*/ 259 w 501"/>
                <a:gd name="T57" fmla="*/ 39 h 52"/>
                <a:gd name="T58" fmla="*/ 286 w 501"/>
                <a:gd name="T59" fmla="*/ 31 h 52"/>
                <a:gd name="T60" fmla="*/ 329 w 501"/>
                <a:gd name="T61" fmla="*/ 14 h 52"/>
                <a:gd name="T62" fmla="*/ 439 w 501"/>
                <a:gd name="T63" fmla="*/ 6 h 52"/>
                <a:gd name="T64" fmla="*/ 499 w 501"/>
                <a:gd name="T65" fmla="*/ 7 h 52"/>
                <a:gd name="T66" fmla="*/ 496 w 501"/>
                <a:gd name="T67" fmla="*/ 18 h 52"/>
                <a:gd name="T68" fmla="*/ 498 w 501"/>
                <a:gd name="T69" fmla="*/ 16 h 52"/>
                <a:gd name="T70" fmla="*/ 420 w 501"/>
                <a:gd name="T71" fmla="*/ 13 h 52"/>
                <a:gd name="T72" fmla="*/ 336 w 501"/>
                <a:gd name="T73" fmla="*/ 20 h 52"/>
                <a:gd name="T74" fmla="*/ 286 w 501"/>
                <a:gd name="T75" fmla="*/ 40 h 52"/>
                <a:gd name="T76" fmla="*/ 244 w 501"/>
                <a:gd name="T77" fmla="*/ 45 h 52"/>
                <a:gd name="T78" fmla="*/ 203 w 501"/>
                <a:gd name="T79" fmla="*/ 29 h 52"/>
                <a:gd name="T80" fmla="*/ 16 w 501"/>
                <a:gd name="T81" fmla="*/ 11 h 52"/>
                <a:gd name="T82" fmla="*/ 3 w 501"/>
                <a:gd name="T83" fmla="*/ 13 h 52"/>
                <a:gd name="T84" fmla="*/ 5 w 501"/>
                <a:gd name="T85" fmla="*/ 12 h 52"/>
                <a:gd name="T86" fmla="*/ 5 w 501"/>
                <a:gd name="T87" fmla="*/ 2 h 52"/>
                <a:gd name="T88" fmla="*/ 3 w 501"/>
                <a:gd name="T89" fmla="*/ 4 h 52"/>
                <a:gd name="T90" fmla="*/ 3 w 501"/>
                <a:gd name="T91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1" h="52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7" y="15"/>
                    <a:pt x="11" y="15"/>
                    <a:pt x="16" y="15"/>
                  </a:cubicBezTo>
                  <a:cubicBezTo>
                    <a:pt x="37" y="15"/>
                    <a:pt x="58" y="16"/>
                    <a:pt x="79" y="17"/>
                  </a:cubicBezTo>
                  <a:cubicBezTo>
                    <a:pt x="121" y="20"/>
                    <a:pt x="162" y="24"/>
                    <a:pt x="202" y="33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15" y="36"/>
                    <a:pt x="230" y="44"/>
                    <a:pt x="243" y="48"/>
                  </a:cubicBezTo>
                  <a:cubicBezTo>
                    <a:pt x="250" y="51"/>
                    <a:pt x="256" y="52"/>
                    <a:pt x="261" y="52"/>
                  </a:cubicBezTo>
                  <a:cubicBezTo>
                    <a:pt x="272" y="52"/>
                    <a:pt x="281" y="48"/>
                    <a:pt x="288" y="43"/>
                  </a:cubicBezTo>
                  <a:cubicBezTo>
                    <a:pt x="296" y="38"/>
                    <a:pt x="303" y="33"/>
                    <a:pt x="312" y="29"/>
                  </a:cubicBezTo>
                  <a:cubicBezTo>
                    <a:pt x="320" y="26"/>
                    <a:pt x="328" y="25"/>
                    <a:pt x="337" y="24"/>
                  </a:cubicBezTo>
                  <a:cubicBezTo>
                    <a:pt x="353" y="21"/>
                    <a:pt x="371" y="20"/>
                    <a:pt x="388" y="18"/>
                  </a:cubicBezTo>
                  <a:cubicBezTo>
                    <a:pt x="396" y="18"/>
                    <a:pt x="408" y="17"/>
                    <a:pt x="420" y="17"/>
                  </a:cubicBezTo>
                  <a:cubicBezTo>
                    <a:pt x="438" y="17"/>
                    <a:pt x="458" y="18"/>
                    <a:pt x="472" y="19"/>
                  </a:cubicBezTo>
                  <a:cubicBezTo>
                    <a:pt x="480" y="19"/>
                    <a:pt x="486" y="19"/>
                    <a:pt x="491" y="20"/>
                  </a:cubicBezTo>
                  <a:cubicBezTo>
                    <a:pt x="493" y="20"/>
                    <a:pt x="495" y="20"/>
                    <a:pt x="496" y="20"/>
                  </a:cubicBezTo>
                  <a:cubicBezTo>
                    <a:pt x="497" y="20"/>
                    <a:pt x="497" y="20"/>
                    <a:pt x="497" y="20"/>
                  </a:cubicBezTo>
                  <a:cubicBezTo>
                    <a:pt x="498" y="20"/>
                    <a:pt x="498" y="20"/>
                    <a:pt x="498" y="20"/>
                  </a:cubicBezTo>
                  <a:cubicBezTo>
                    <a:pt x="498" y="20"/>
                    <a:pt x="498" y="20"/>
                    <a:pt x="498" y="20"/>
                  </a:cubicBezTo>
                  <a:cubicBezTo>
                    <a:pt x="498" y="20"/>
                    <a:pt x="498" y="20"/>
                    <a:pt x="498" y="20"/>
                  </a:cubicBezTo>
                  <a:cubicBezTo>
                    <a:pt x="498" y="20"/>
                    <a:pt x="498" y="20"/>
                    <a:pt x="498" y="20"/>
                  </a:cubicBezTo>
                  <a:cubicBezTo>
                    <a:pt x="498" y="20"/>
                    <a:pt x="498" y="20"/>
                    <a:pt x="498" y="20"/>
                  </a:cubicBezTo>
                  <a:cubicBezTo>
                    <a:pt x="498" y="20"/>
                    <a:pt x="498" y="20"/>
                    <a:pt x="498" y="20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9" y="3"/>
                    <a:pt x="459" y="2"/>
                    <a:pt x="439" y="2"/>
                  </a:cubicBezTo>
                  <a:cubicBezTo>
                    <a:pt x="436" y="2"/>
                    <a:pt x="433" y="2"/>
                    <a:pt x="431" y="2"/>
                  </a:cubicBezTo>
                  <a:cubicBezTo>
                    <a:pt x="396" y="2"/>
                    <a:pt x="363" y="4"/>
                    <a:pt x="329" y="10"/>
                  </a:cubicBezTo>
                  <a:cubicBezTo>
                    <a:pt x="320" y="11"/>
                    <a:pt x="311" y="14"/>
                    <a:pt x="302" y="18"/>
                  </a:cubicBezTo>
                  <a:cubicBezTo>
                    <a:pt x="295" y="21"/>
                    <a:pt x="290" y="24"/>
                    <a:pt x="284" y="27"/>
                  </a:cubicBezTo>
                  <a:cubicBezTo>
                    <a:pt x="279" y="30"/>
                    <a:pt x="273" y="33"/>
                    <a:pt x="266" y="35"/>
                  </a:cubicBezTo>
                  <a:cubicBezTo>
                    <a:pt x="264" y="35"/>
                    <a:pt x="261" y="35"/>
                    <a:pt x="259" y="35"/>
                  </a:cubicBezTo>
                  <a:cubicBezTo>
                    <a:pt x="253" y="35"/>
                    <a:pt x="247" y="33"/>
                    <a:pt x="241" y="31"/>
                  </a:cubicBezTo>
                  <a:cubicBezTo>
                    <a:pt x="234" y="28"/>
                    <a:pt x="227" y="25"/>
                    <a:pt x="218" y="22"/>
                  </a:cubicBezTo>
                  <a:cubicBezTo>
                    <a:pt x="200" y="17"/>
                    <a:pt x="181" y="12"/>
                    <a:pt x="162" y="9"/>
                  </a:cubicBezTo>
                  <a:cubicBezTo>
                    <a:pt x="127" y="4"/>
                    <a:pt x="92" y="2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3" y="0"/>
                    <a:pt x="30" y="0"/>
                    <a:pt x="17" y="0"/>
                  </a:cubicBezTo>
                  <a:cubicBezTo>
                    <a:pt x="12" y="0"/>
                    <a:pt x="7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30" y="4"/>
                    <a:pt x="43" y="4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92" y="6"/>
                    <a:pt x="127" y="8"/>
                    <a:pt x="162" y="13"/>
                  </a:cubicBezTo>
                  <a:cubicBezTo>
                    <a:pt x="180" y="16"/>
                    <a:pt x="199" y="21"/>
                    <a:pt x="217" y="26"/>
                  </a:cubicBezTo>
                  <a:cubicBezTo>
                    <a:pt x="225" y="28"/>
                    <a:pt x="232" y="32"/>
                    <a:pt x="239" y="34"/>
                  </a:cubicBezTo>
                  <a:cubicBezTo>
                    <a:pt x="246" y="37"/>
                    <a:pt x="252" y="39"/>
                    <a:pt x="259" y="39"/>
                  </a:cubicBezTo>
                  <a:cubicBezTo>
                    <a:pt x="262" y="39"/>
                    <a:pt x="264" y="39"/>
                    <a:pt x="267" y="38"/>
                  </a:cubicBezTo>
                  <a:cubicBezTo>
                    <a:pt x="274" y="37"/>
                    <a:pt x="280" y="34"/>
                    <a:pt x="286" y="31"/>
                  </a:cubicBezTo>
                  <a:cubicBezTo>
                    <a:pt x="292" y="28"/>
                    <a:pt x="297" y="24"/>
                    <a:pt x="304" y="21"/>
                  </a:cubicBezTo>
                  <a:cubicBezTo>
                    <a:pt x="312" y="17"/>
                    <a:pt x="320" y="15"/>
                    <a:pt x="329" y="14"/>
                  </a:cubicBezTo>
                  <a:cubicBezTo>
                    <a:pt x="363" y="8"/>
                    <a:pt x="396" y="6"/>
                    <a:pt x="431" y="6"/>
                  </a:cubicBezTo>
                  <a:cubicBezTo>
                    <a:pt x="433" y="6"/>
                    <a:pt x="436" y="6"/>
                    <a:pt x="439" y="6"/>
                  </a:cubicBezTo>
                  <a:cubicBezTo>
                    <a:pt x="459" y="6"/>
                    <a:pt x="479" y="7"/>
                    <a:pt x="499" y="9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497" y="7"/>
                    <a:pt x="497" y="7"/>
                    <a:pt x="497" y="7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8" y="16"/>
                    <a:pt x="498" y="16"/>
                    <a:pt x="498" y="16"/>
                  </a:cubicBezTo>
                  <a:cubicBezTo>
                    <a:pt x="498" y="16"/>
                    <a:pt x="498" y="16"/>
                    <a:pt x="498" y="16"/>
                  </a:cubicBezTo>
                  <a:cubicBezTo>
                    <a:pt x="495" y="16"/>
                    <a:pt x="455" y="13"/>
                    <a:pt x="420" y="13"/>
                  </a:cubicBezTo>
                  <a:cubicBezTo>
                    <a:pt x="408" y="13"/>
                    <a:pt x="396" y="14"/>
                    <a:pt x="387" y="15"/>
                  </a:cubicBezTo>
                  <a:cubicBezTo>
                    <a:pt x="370" y="16"/>
                    <a:pt x="353" y="17"/>
                    <a:pt x="336" y="20"/>
                  </a:cubicBezTo>
                  <a:cubicBezTo>
                    <a:pt x="328" y="21"/>
                    <a:pt x="319" y="22"/>
                    <a:pt x="311" y="25"/>
                  </a:cubicBezTo>
                  <a:cubicBezTo>
                    <a:pt x="301" y="29"/>
                    <a:pt x="294" y="35"/>
                    <a:pt x="286" y="40"/>
                  </a:cubicBezTo>
                  <a:cubicBezTo>
                    <a:pt x="279" y="44"/>
                    <a:pt x="271" y="48"/>
                    <a:pt x="261" y="48"/>
                  </a:cubicBezTo>
                  <a:cubicBezTo>
                    <a:pt x="256" y="48"/>
                    <a:pt x="251" y="47"/>
                    <a:pt x="244" y="45"/>
                  </a:cubicBezTo>
                  <a:cubicBezTo>
                    <a:pt x="232" y="40"/>
                    <a:pt x="217" y="32"/>
                    <a:pt x="203" y="2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62" y="20"/>
                    <a:pt x="121" y="16"/>
                    <a:pt x="79" y="13"/>
                  </a:cubicBezTo>
                  <a:cubicBezTo>
                    <a:pt x="58" y="12"/>
                    <a:pt x="37" y="11"/>
                    <a:pt x="16" y="11"/>
                  </a:cubicBezTo>
                  <a:cubicBezTo>
                    <a:pt x="11" y="11"/>
                    <a:pt x="7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6"/>
                    <a:pt x="5" y="4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8" name="Freeform 43"/>
            <p:cNvSpPr/>
            <p:nvPr/>
          </p:nvSpPr>
          <p:spPr bwMode="auto">
            <a:xfrm>
              <a:off x="2466976" y="7685089"/>
              <a:ext cx="563563" cy="134938"/>
            </a:xfrm>
            <a:custGeom>
              <a:avLst/>
              <a:gdLst>
                <a:gd name="T0" fmla="*/ 3 w 133"/>
                <a:gd name="T1" fmla="*/ 32 h 32"/>
                <a:gd name="T2" fmla="*/ 3 w 133"/>
                <a:gd name="T3" fmla="*/ 32 h 32"/>
                <a:gd name="T4" fmla="*/ 111 w 133"/>
                <a:gd name="T5" fmla="*/ 4 h 32"/>
                <a:gd name="T6" fmla="*/ 133 w 133"/>
                <a:gd name="T7" fmla="*/ 5 h 32"/>
                <a:gd name="T8" fmla="*/ 133 w 133"/>
                <a:gd name="T9" fmla="*/ 1 h 32"/>
                <a:gd name="T10" fmla="*/ 111 w 133"/>
                <a:gd name="T11" fmla="*/ 0 h 32"/>
                <a:gd name="T12" fmla="*/ 0 w 133"/>
                <a:gd name="T13" fmla="*/ 29 h 32"/>
                <a:gd name="T14" fmla="*/ 3 w 13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32">
                  <a:moveTo>
                    <a:pt x="3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5" y="31"/>
                    <a:pt x="42" y="4"/>
                    <a:pt x="111" y="4"/>
                  </a:cubicBezTo>
                  <a:cubicBezTo>
                    <a:pt x="118" y="4"/>
                    <a:pt x="125" y="4"/>
                    <a:pt x="133" y="5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25" y="0"/>
                    <a:pt x="118" y="0"/>
                    <a:pt x="111" y="0"/>
                  </a:cubicBezTo>
                  <a:cubicBezTo>
                    <a:pt x="39" y="0"/>
                    <a:pt x="0" y="29"/>
                    <a:pt x="0" y="29"/>
                  </a:cubicBezTo>
                  <a:cubicBezTo>
                    <a:pt x="3" y="32"/>
                    <a:pt x="3" y="32"/>
                    <a:pt x="3" y="32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49" name="Freeform 44"/>
            <p:cNvSpPr/>
            <p:nvPr/>
          </p:nvSpPr>
          <p:spPr bwMode="auto">
            <a:xfrm>
              <a:off x="2695576" y="7726364"/>
              <a:ext cx="522288" cy="60325"/>
            </a:xfrm>
            <a:custGeom>
              <a:avLst/>
              <a:gdLst>
                <a:gd name="T0" fmla="*/ 1 w 123"/>
                <a:gd name="T1" fmla="*/ 14 h 14"/>
                <a:gd name="T2" fmla="*/ 2 w 123"/>
                <a:gd name="T3" fmla="*/ 14 h 14"/>
                <a:gd name="T4" fmla="*/ 73 w 123"/>
                <a:gd name="T5" fmla="*/ 4 h 14"/>
                <a:gd name="T6" fmla="*/ 122 w 123"/>
                <a:gd name="T7" fmla="*/ 8 h 14"/>
                <a:gd name="T8" fmla="*/ 123 w 123"/>
                <a:gd name="T9" fmla="*/ 4 h 14"/>
                <a:gd name="T10" fmla="*/ 73 w 123"/>
                <a:gd name="T11" fmla="*/ 0 h 14"/>
                <a:gd name="T12" fmla="*/ 0 w 123"/>
                <a:gd name="T13" fmla="*/ 11 h 14"/>
                <a:gd name="T14" fmla="*/ 1 w 12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4">
                  <a:moveTo>
                    <a:pt x="1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4" y="13"/>
                    <a:pt x="30" y="4"/>
                    <a:pt x="73" y="4"/>
                  </a:cubicBezTo>
                  <a:cubicBezTo>
                    <a:pt x="87" y="4"/>
                    <a:pt x="104" y="5"/>
                    <a:pt x="122" y="8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04" y="1"/>
                    <a:pt x="87" y="0"/>
                    <a:pt x="73" y="0"/>
                  </a:cubicBezTo>
                  <a:cubicBezTo>
                    <a:pt x="26" y="0"/>
                    <a:pt x="0" y="11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0" name="Freeform 45"/>
            <p:cNvSpPr/>
            <p:nvPr/>
          </p:nvSpPr>
          <p:spPr bwMode="auto">
            <a:xfrm>
              <a:off x="1576388" y="7731126"/>
              <a:ext cx="733425" cy="127000"/>
            </a:xfrm>
            <a:custGeom>
              <a:avLst/>
              <a:gdLst>
                <a:gd name="T0" fmla="*/ 173 w 173"/>
                <a:gd name="T1" fmla="*/ 27 h 30"/>
                <a:gd name="T2" fmla="*/ 36 w 173"/>
                <a:gd name="T3" fmla="*/ 0 h 30"/>
                <a:gd name="T4" fmla="*/ 0 w 173"/>
                <a:gd name="T5" fmla="*/ 1 h 30"/>
                <a:gd name="T6" fmla="*/ 0 w 173"/>
                <a:gd name="T7" fmla="*/ 5 h 30"/>
                <a:gd name="T8" fmla="*/ 36 w 173"/>
                <a:gd name="T9" fmla="*/ 4 h 30"/>
                <a:gd name="T10" fmla="*/ 135 w 173"/>
                <a:gd name="T11" fmla="*/ 17 h 30"/>
                <a:gd name="T12" fmla="*/ 162 w 173"/>
                <a:gd name="T13" fmla="*/ 26 h 30"/>
                <a:gd name="T14" fmla="*/ 169 w 173"/>
                <a:gd name="T15" fmla="*/ 29 h 30"/>
                <a:gd name="T16" fmla="*/ 171 w 173"/>
                <a:gd name="T17" fmla="*/ 30 h 30"/>
                <a:gd name="T18" fmla="*/ 172 w 173"/>
                <a:gd name="T19" fmla="*/ 30 h 30"/>
                <a:gd name="T20" fmla="*/ 173 w 173"/>
                <a:gd name="T21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30">
                  <a:moveTo>
                    <a:pt x="173" y="27"/>
                  </a:moveTo>
                  <a:cubicBezTo>
                    <a:pt x="173" y="26"/>
                    <a:pt x="120" y="0"/>
                    <a:pt x="36" y="0"/>
                  </a:cubicBezTo>
                  <a:cubicBezTo>
                    <a:pt x="24" y="0"/>
                    <a:pt x="13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4"/>
                    <a:pt x="25" y="4"/>
                    <a:pt x="36" y="4"/>
                  </a:cubicBezTo>
                  <a:cubicBezTo>
                    <a:pt x="77" y="4"/>
                    <a:pt x="111" y="10"/>
                    <a:pt x="135" y="17"/>
                  </a:cubicBezTo>
                  <a:cubicBezTo>
                    <a:pt x="147" y="20"/>
                    <a:pt x="156" y="24"/>
                    <a:pt x="162" y="26"/>
                  </a:cubicBezTo>
                  <a:cubicBezTo>
                    <a:pt x="165" y="27"/>
                    <a:pt x="168" y="28"/>
                    <a:pt x="169" y="29"/>
                  </a:cubicBezTo>
                  <a:cubicBezTo>
                    <a:pt x="170" y="29"/>
                    <a:pt x="171" y="30"/>
                    <a:pt x="171" y="30"/>
                  </a:cubicBezTo>
                  <a:cubicBezTo>
                    <a:pt x="171" y="30"/>
                    <a:pt x="172" y="30"/>
                    <a:pt x="172" y="30"/>
                  </a:cubicBezTo>
                  <a:cubicBezTo>
                    <a:pt x="173" y="27"/>
                    <a:pt x="173" y="27"/>
                    <a:pt x="173" y="2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1" name="Freeform 46"/>
            <p:cNvSpPr/>
            <p:nvPr/>
          </p:nvSpPr>
          <p:spPr bwMode="auto">
            <a:xfrm>
              <a:off x="1771651" y="7675564"/>
              <a:ext cx="403225" cy="76200"/>
            </a:xfrm>
            <a:custGeom>
              <a:avLst/>
              <a:gdLst>
                <a:gd name="T0" fmla="*/ 0 w 95"/>
                <a:gd name="T1" fmla="*/ 4 h 18"/>
                <a:gd name="T2" fmla="*/ 1 w 95"/>
                <a:gd name="T3" fmla="*/ 4 h 18"/>
                <a:gd name="T4" fmla="*/ 5 w 95"/>
                <a:gd name="T5" fmla="*/ 4 h 18"/>
                <a:gd name="T6" fmla="*/ 94 w 95"/>
                <a:gd name="T7" fmla="*/ 18 h 18"/>
                <a:gd name="T8" fmla="*/ 95 w 95"/>
                <a:gd name="T9" fmla="*/ 14 h 18"/>
                <a:gd name="T10" fmla="*/ 5 w 95"/>
                <a:gd name="T11" fmla="*/ 0 h 18"/>
                <a:gd name="T12" fmla="*/ 0 w 95"/>
                <a:gd name="T13" fmla="*/ 0 h 18"/>
                <a:gd name="T14" fmla="*/ 0 w 95"/>
                <a:gd name="T1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18">
                  <a:moveTo>
                    <a:pt x="0" y="4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18" y="4"/>
                    <a:pt x="58" y="5"/>
                    <a:pt x="94" y="18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59" y="1"/>
                    <a:pt x="19" y="0"/>
                    <a:pt x="5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2" name="Freeform 47"/>
            <p:cNvSpPr/>
            <p:nvPr/>
          </p:nvSpPr>
          <p:spPr bwMode="auto">
            <a:xfrm>
              <a:off x="-563562" y="5462589"/>
              <a:ext cx="923925" cy="1335088"/>
            </a:xfrm>
            <a:custGeom>
              <a:avLst/>
              <a:gdLst>
                <a:gd name="T0" fmla="*/ 0 w 218"/>
                <a:gd name="T1" fmla="*/ 272 h 315"/>
                <a:gd name="T2" fmla="*/ 84 w 218"/>
                <a:gd name="T3" fmla="*/ 40 h 315"/>
                <a:gd name="T4" fmla="*/ 135 w 218"/>
                <a:gd name="T5" fmla="*/ 43 h 315"/>
                <a:gd name="T6" fmla="*/ 218 w 218"/>
                <a:gd name="T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15">
                  <a:moveTo>
                    <a:pt x="0" y="272"/>
                  </a:move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112" y="0"/>
                    <a:pt x="135" y="43"/>
                  </a:cubicBezTo>
                  <a:cubicBezTo>
                    <a:pt x="218" y="315"/>
                    <a:pt x="218" y="315"/>
                    <a:pt x="218" y="315"/>
                  </a:cubicBezTo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3" name="Freeform 48"/>
            <p:cNvSpPr>
              <a:spLocks noEditPoints="1"/>
            </p:cNvSpPr>
            <p:nvPr/>
          </p:nvSpPr>
          <p:spPr bwMode="auto">
            <a:xfrm>
              <a:off x="-573087" y="5534026"/>
              <a:ext cx="941388" cy="1263650"/>
            </a:xfrm>
            <a:custGeom>
              <a:avLst/>
              <a:gdLst>
                <a:gd name="T0" fmla="*/ 3 w 222"/>
                <a:gd name="T1" fmla="*/ 256 h 298"/>
                <a:gd name="T2" fmla="*/ 3 w 222"/>
                <a:gd name="T3" fmla="*/ 256 h 298"/>
                <a:gd name="T4" fmla="*/ 0 w 222"/>
                <a:gd name="T5" fmla="*/ 254 h 298"/>
                <a:gd name="T6" fmla="*/ 84 w 222"/>
                <a:gd name="T7" fmla="*/ 22 h 298"/>
                <a:gd name="T8" fmla="*/ 85 w 222"/>
                <a:gd name="T9" fmla="*/ 22 h 298"/>
                <a:gd name="T10" fmla="*/ 119 w 222"/>
                <a:gd name="T11" fmla="*/ 6 h 298"/>
                <a:gd name="T12" fmla="*/ 139 w 222"/>
                <a:gd name="T13" fmla="*/ 26 h 298"/>
                <a:gd name="T14" fmla="*/ 222 w 222"/>
                <a:gd name="T15" fmla="*/ 297 h 298"/>
                <a:gd name="T16" fmla="*/ 219 w 222"/>
                <a:gd name="T17" fmla="*/ 298 h 298"/>
                <a:gd name="T18" fmla="*/ 136 w 222"/>
                <a:gd name="T19" fmla="*/ 27 h 298"/>
                <a:gd name="T20" fmla="*/ 118 w 222"/>
                <a:gd name="T21" fmla="*/ 9 h 298"/>
                <a:gd name="T22" fmla="*/ 87 w 222"/>
                <a:gd name="T23" fmla="*/ 24 h 298"/>
                <a:gd name="T24" fmla="*/ 3 w 222"/>
                <a:gd name="T25" fmla="*/ 256 h 298"/>
                <a:gd name="T26" fmla="*/ 0 w 222"/>
                <a:gd name="T27" fmla="*/ 2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298">
                  <a:moveTo>
                    <a:pt x="3" y="256"/>
                  </a:moveTo>
                  <a:cubicBezTo>
                    <a:pt x="3" y="256"/>
                    <a:pt x="3" y="256"/>
                    <a:pt x="3" y="256"/>
                  </a:cubicBezTo>
                  <a:close/>
                  <a:moveTo>
                    <a:pt x="0" y="254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2"/>
                    <a:pt x="100" y="0"/>
                    <a:pt x="119" y="6"/>
                  </a:cubicBezTo>
                  <a:cubicBezTo>
                    <a:pt x="126" y="8"/>
                    <a:pt x="132" y="14"/>
                    <a:pt x="139" y="26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0" y="16"/>
                    <a:pt x="124" y="11"/>
                    <a:pt x="118" y="9"/>
                  </a:cubicBezTo>
                  <a:cubicBezTo>
                    <a:pt x="103" y="3"/>
                    <a:pt x="88" y="22"/>
                    <a:pt x="87" y="24"/>
                  </a:cubicBezTo>
                  <a:cubicBezTo>
                    <a:pt x="3" y="256"/>
                    <a:pt x="3" y="256"/>
                    <a:pt x="3" y="256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pic>
          <p:nvPicPr>
            <p:cNvPr id="2097162" name="Picture 4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276225" y="5551489"/>
              <a:ext cx="344488" cy="26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9254" name="Freeform 50"/>
            <p:cNvSpPr/>
            <p:nvPr/>
          </p:nvSpPr>
          <p:spPr bwMode="auto">
            <a:xfrm>
              <a:off x="-588962" y="6615114"/>
              <a:ext cx="325438" cy="2405063"/>
            </a:xfrm>
            <a:custGeom>
              <a:avLst/>
              <a:gdLst>
                <a:gd name="T0" fmla="*/ 187 w 205"/>
                <a:gd name="T1" fmla="*/ 1515 h 1515"/>
                <a:gd name="T2" fmla="*/ 0 w 205"/>
                <a:gd name="T3" fmla="*/ 1513 h 1515"/>
                <a:gd name="T4" fmla="*/ 16 w 205"/>
                <a:gd name="T5" fmla="*/ 0 h 1515"/>
                <a:gd name="T6" fmla="*/ 205 w 205"/>
                <a:gd name="T7" fmla="*/ 3 h 1515"/>
                <a:gd name="T8" fmla="*/ 187 w 205"/>
                <a:gd name="T9" fmla="*/ 1515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15">
                  <a:moveTo>
                    <a:pt x="187" y="1515"/>
                  </a:moveTo>
                  <a:lnTo>
                    <a:pt x="0" y="1513"/>
                  </a:lnTo>
                  <a:lnTo>
                    <a:pt x="16" y="0"/>
                  </a:lnTo>
                  <a:lnTo>
                    <a:pt x="205" y="3"/>
                  </a:lnTo>
                  <a:lnTo>
                    <a:pt x="187" y="1515"/>
                  </a:ln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5" name="Freeform 51"/>
            <p:cNvSpPr/>
            <p:nvPr/>
          </p:nvSpPr>
          <p:spPr bwMode="auto">
            <a:xfrm>
              <a:off x="-588962" y="6615114"/>
              <a:ext cx="325438" cy="2405063"/>
            </a:xfrm>
            <a:custGeom>
              <a:avLst/>
              <a:gdLst>
                <a:gd name="T0" fmla="*/ 187 w 205"/>
                <a:gd name="T1" fmla="*/ 1515 h 1515"/>
                <a:gd name="T2" fmla="*/ 0 w 205"/>
                <a:gd name="T3" fmla="*/ 1513 h 1515"/>
                <a:gd name="T4" fmla="*/ 16 w 205"/>
                <a:gd name="T5" fmla="*/ 0 h 1515"/>
                <a:gd name="T6" fmla="*/ 205 w 205"/>
                <a:gd name="T7" fmla="*/ 3 h 1515"/>
                <a:gd name="T8" fmla="*/ 187 w 205"/>
                <a:gd name="T9" fmla="*/ 1515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15">
                  <a:moveTo>
                    <a:pt x="187" y="1515"/>
                  </a:moveTo>
                  <a:lnTo>
                    <a:pt x="0" y="1513"/>
                  </a:lnTo>
                  <a:lnTo>
                    <a:pt x="16" y="0"/>
                  </a:lnTo>
                  <a:lnTo>
                    <a:pt x="205" y="3"/>
                  </a:lnTo>
                  <a:lnTo>
                    <a:pt x="187" y="1515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6" name="Freeform 52"/>
            <p:cNvSpPr/>
            <p:nvPr/>
          </p:nvSpPr>
          <p:spPr bwMode="auto">
            <a:xfrm>
              <a:off x="-292100" y="6619876"/>
              <a:ext cx="325438" cy="2405063"/>
            </a:xfrm>
            <a:custGeom>
              <a:avLst/>
              <a:gdLst>
                <a:gd name="T0" fmla="*/ 189 w 205"/>
                <a:gd name="T1" fmla="*/ 1515 h 1515"/>
                <a:gd name="T2" fmla="*/ 0 w 205"/>
                <a:gd name="T3" fmla="*/ 1512 h 1515"/>
                <a:gd name="T4" fmla="*/ 18 w 205"/>
                <a:gd name="T5" fmla="*/ 0 h 1515"/>
                <a:gd name="T6" fmla="*/ 205 w 205"/>
                <a:gd name="T7" fmla="*/ 3 h 1515"/>
                <a:gd name="T8" fmla="*/ 189 w 205"/>
                <a:gd name="T9" fmla="*/ 1515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15">
                  <a:moveTo>
                    <a:pt x="189" y="1515"/>
                  </a:moveTo>
                  <a:lnTo>
                    <a:pt x="0" y="1512"/>
                  </a:lnTo>
                  <a:lnTo>
                    <a:pt x="18" y="0"/>
                  </a:lnTo>
                  <a:lnTo>
                    <a:pt x="205" y="3"/>
                  </a:lnTo>
                  <a:lnTo>
                    <a:pt x="189" y="1515"/>
                  </a:ln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7" name="Freeform 53"/>
            <p:cNvSpPr/>
            <p:nvPr/>
          </p:nvSpPr>
          <p:spPr bwMode="auto">
            <a:xfrm>
              <a:off x="-292100" y="6619876"/>
              <a:ext cx="325438" cy="2405063"/>
            </a:xfrm>
            <a:custGeom>
              <a:avLst/>
              <a:gdLst>
                <a:gd name="T0" fmla="*/ 189 w 205"/>
                <a:gd name="T1" fmla="*/ 1515 h 1515"/>
                <a:gd name="T2" fmla="*/ 0 w 205"/>
                <a:gd name="T3" fmla="*/ 1512 h 1515"/>
                <a:gd name="T4" fmla="*/ 18 w 205"/>
                <a:gd name="T5" fmla="*/ 0 h 1515"/>
                <a:gd name="T6" fmla="*/ 205 w 205"/>
                <a:gd name="T7" fmla="*/ 3 h 1515"/>
                <a:gd name="T8" fmla="*/ 189 w 205"/>
                <a:gd name="T9" fmla="*/ 1515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15">
                  <a:moveTo>
                    <a:pt x="189" y="1515"/>
                  </a:moveTo>
                  <a:lnTo>
                    <a:pt x="0" y="1512"/>
                  </a:lnTo>
                  <a:lnTo>
                    <a:pt x="18" y="0"/>
                  </a:lnTo>
                  <a:lnTo>
                    <a:pt x="205" y="3"/>
                  </a:lnTo>
                  <a:lnTo>
                    <a:pt x="189" y="1515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8" name="Freeform 54"/>
            <p:cNvSpPr/>
            <p:nvPr/>
          </p:nvSpPr>
          <p:spPr bwMode="auto">
            <a:xfrm>
              <a:off x="7938" y="6624639"/>
              <a:ext cx="314325" cy="2408238"/>
            </a:xfrm>
            <a:custGeom>
              <a:avLst/>
              <a:gdLst>
                <a:gd name="T0" fmla="*/ 179 w 198"/>
                <a:gd name="T1" fmla="*/ 1517 h 1517"/>
                <a:gd name="T2" fmla="*/ 0 w 198"/>
                <a:gd name="T3" fmla="*/ 1512 h 1517"/>
                <a:gd name="T4" fmla="*/ 16 w 198"/>
                <a:gd name="T5" fmla="*/ 0 h 1517"/>
                <a:gd name="T6" fmla="*/ 198 w 198"/>
                <a:gd name="T7" fmla="*/ 5 h 1517"/>
                <a:gd name="T8" fmla="*/ 179 w 198"/>
                <a:gd name="T9" fmla="*/ 1517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517">
                  <a:moveTo>
                    <a:pt x="179" y="1517"/>
                  </a:moveTo>
                  <a:lnTo>
                    <a:pt x="0" y="1512"/>
                  </a:lnTo>
                  <a:lnTo>
                    <a:pt x="16" y="0"/>
                  </a:lnTo>
                  <a:lnTo>
                    <a:pt x="198" y="5"/>
                  </a:lnTo>
                  <a:lnTo>
                    <a:pt x="179" y="1517"/>
                  </a:lnTo>
                  <a:close/>
                </a:path>
              </a:pathLst>
            </a:custGeom>
            <a:solidFill>
              <a:srgbClr val="F5A3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59" name="Freeform 55"/>
            <p:cNvSpPr/>
            <p:nvPr/>
          </p:nvSpPr>
          <p:spPr bwMode="auto">
            <a:xfrm>
              <a:off x="7938" y="6624639"/>
              <a:ext cx="314325" cy="2408238"/>
            </a:xfrm>
            <a:custGeom>
              <a:avLst/>
              <a:gdLst>
                <a:gd name="T0" fmla="*/ 179 w 198"/>
                <a:gd name="T1" fmla="*/ 1517 h 1517"/>
                <a:gd name="T2" fmla="*/ 0 w 198"/>
                <a:gd name="T3" fmla="*/ 1512 h 1517"/>
                <a:gd name="T4" fmla="*/ 16 w 198"/>
                <a:gd name="T5" fmla="*/ 0 h 1517"/>
                <a:gd name="T6" fmla="*/ 198 w 198"/>
                <a:gd name="T7" fmla="*/ 5 h 1517"/>
                <a:gd name="T8" fmla="*/ 179 w 198"/>
                <a:gd name="T9" fmla="*/ 1517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517">
                  <a:moveTo>
                    <a:pt x="179" y="1517"/>
                  </a:moveTo>
                  <a:lnTo>
                    <a:pt x="0" y="1512"/>
                  </a:lnTo>
                  <a:lnTo>
                    <a:pt x="16" y="0"/>
                  </a:lnTo>
                  <a:lnTo>
                    <a:pt x="198" y="5"/>
                  </a:lnTo>
                  <a:lnTo>
                    <a:pt x="179" y="1517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0" name="Freeform 56"/>
            <p:cNvSpPr/>
            <p:nvPr/>
          </p:nvSpPr>
          <p:spPr bwMode="auto">
            <a:xfrm>
              <a:off x="-585787" y="6602414"/>
              <a:ext cx="30163" cy="2473325"/>
            </a:xfrm>
            <a:custGeom>
              <a:avLst/>
              <a:gdLst>
                <a:gd name="T0" fmla="*/ 11 w 19"/>
                <a:gd name="T1" fmla="*/ 0 h 1558"/>
                <a:gd name="T2" fmla="*/ 19 w 19"/>
                <a:gd name="T3" fmla="*/ 3 h 1558"/>
                <a:gd name="T4" fmla="*/ 8 w 19"/>
                <a:gd name="T5" fmla="*/ 1558 h 1558"/>
                <a:gd name="T6" fmla="*/ 0 w 19"/>
                <a:gd name="T7" fmla="*/ 1558 h 1558"/>
                <a:gd name="T8" fmla="*/ 11 w 19"/>
                <a:gd name="T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58">
                  <a:moveTo>
                    <a:pt x="11" y="0"/>
                  </a:moveTo>
                  <a:lnTo>
                    <a:pt x="19" y="3"/>
                  </a:lnTo>
                  <a:lnTo>
                    <a:pt x="8" y="1558"/>
                  </a:lnTo>
                  <a:lnTo>
                    <a:pt x="0" y="155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1" name="Freeform 57"/>
            <p:cNvSpPr/>
            <p:nvPr/>
          </p:nvSpPr>
          <p:spPr bwMode="auto">
            <a:xfrm>
              <a:off x="-728662" y="9012239"/>
              <a:ext cx="1135063" cy="30163"/>
            </a:xfrm>
            <a:custGeom>
              <a:avLst/>
              <a:gdLst>
                <a:gd name="T0" fmla="*/ 0 w 715"/>
                <a:gd name="T1" fmla="*/ 0 h 19"/>
                <a:gd name="T2" fmla="*/ 715 w 715"/>
                <a:gd name="T3" fmla="*/ 11 h 19"/>
                <a:gd name="T4" fmla="*/ 715 w 715"/>
                <a:gd name="T5" fmla="*/ 19 h 19"/>
                <a:gd name="T6" fmla="*/ 0 w 715"/>
                <a:gd name="T7" fmla="*/ 8 h 19"/>
                <a:gd name="T8" fmla="*/ 0 w 7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19">
                  <a:moveTo>
                    <a:pt x="0" y="0"/>
                  </a:moveTo>
                  <a:lnTo>
                    <a:pt x="715" y="11"/>
                  </a:lnTo>
                  <a:lnTo>
                    <a:pt x="715" y="1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2" name="Freeform 58"/>
            <p:cNvSpPr/>
            <p:nvPr/>
          </p:nvSpPr>
          <p:spPr bwMode="auto">
            <a:xfrm>
              <a:off x="-728662" y="9012239"/>
              <a:ext cx="1135063" cy="30163"/>
            </a:xfrm>
            <a:custGeom>
              <a:avLst/>
              <a:gdLst>
                <a:gd name="T0" fmla="*/ 0 w 715"/>
                <a:gd name="T1" fmla="*/ 0 h 19"/>
                <a:gd name="T2" fmla="*/ 715 w 715"/>
                <a:gd name="T3" fmla="*/ 11 h 19"/>
                <a:gd name="T4" fmla="*/ 715 w 715"/>
                <a:gd name="T5" fmla="*/ 19 h 19"/>
                <a:gd name="T6" fmla="*/ 0 w 715"/>
                <a:gd name="T7" fmla="*/ 8 h 19"/>
                <a:gd name="T8" fmla="*/ 0 w 7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19">
                  <a:moveTo>
                    <a:pt x="0" y="0"/>
                  </a:moveTo>
                  <a:lnTo>
                    <a:pt x="715" y="11"/>
                  </a:lnTo>
                  <a:lnTo>
                    <a:pt x="715" y="19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3" name="Freeform 59"/>
            <p:cNvSpPr/>
            <p:nvPr/>
          </p:nvSpPr>
          <p:spPr bwMode="auto">
            <a:xfrm>
              <a:off x="279400" y="6510339"/>
              <a:ext cx="42863" cy="2519363"/>
            </a:xfrm>
            <a:custGeom>
              <a:avLst/>
              <a:gdLst>
                <a:gd name="T0" fmla="*/ 19 w 27"/>
                <a:gd name="T1" fmla="*/ 0 h 1587"/>
                <a:gd name="T2" fmla="*/ 27 w 27"/>
                <a:gd name="T3" fmla="*/ 2 h 1587"/>
                <a:gd name="T4" fmla="*/ 5 w 27"/>
                <a:gd name="T5" fmla="*/ 1587 h 1587"/>
                <a:gd name="T6" fmla="*/ 0 w 27"/>
                <a:gd name="T7" fmla="*/ 1587 h 1587"/>
                <a:gd name="T8" fmla="*/ 19 w 27"/>
                <a:gd name="T9" fmla="*/ 0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87">
                  <a:moveTo>
                    <a:pt x="19" y="0"/>
                  </a:moveTo>
                  <a:lnTo>
                    <a:pt x="27" y="2"/>
                  </a:lnTo>
                  <a:lnTo>
                    <a:pt x="5" y="1587"/>
                  </a:lnTo>
                  <a:lnTo>
                    <a:pt x="0" y="158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4" name="Freeform 60"/>
            <p:cNvSpPr/>
            <p:nvPr/>
          </p:nvSpPr>
          <p:spPr bwMode="auto">
            <a:xfrm>
              <a:off x="279400" y="6510339"/>
              <a:ext cx="42863" cy="2519363"/>
            </a:xfrm>
            <a:custGeom>
              <a:avLst/>
              <a:gdLst>
                <a:gd name="T0" fmla="*/ 19 w 27"/>
                <a:gd name="T1" fmla="*/ 0 h 1587"/>
                <a:gd name="T2" fmla="*/ 27 w 27"/>
                <a:gd name="T3" fmla="*/ 2 h 1587"/>
                <a:gd name="T4" fmla="*/ 5 w 27"/>
                <a:gd name="T5" fmla="*/ 1587 h 1587"/>
                <a:gd name="T6" fmla="*/ 0 w 27"/>
                <a:gd name="T7" fmla="*/ 1587 h 1587"/>
                <a:gd name="T8" fmla="*/ 19 w 27"/>
                <a:gd name="T9" fmla="*/ 0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87">
                  <a:moveTo>
                    <a:pt x="19" y="0"/>
                  </a:moveTo>
                  <a:lnTo>
                    <a:pt x="27" y="2"/>
                  </a:lnTo>
                  <a:lnTo>
                    <a:pt x="5" y="1587"/>
                  </a:lnTo>
                  <a:lnTo>
                    <a:pt x="0" y="1587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5" name="Freeform 61"/>
            <p:cNvSpPr/>
            <p:nvPr/>
          </p:nvSpPr>
          <p:spPr bwMode="auto">
            <a:xfrm>
              <a:off x="-568325" y="6602414"/>
              <a:ext cx="1035050" cy="30163"/>
            </a:xfrm>
            <a:custGeom>
              <a:avLst/>
              <a:gdLst>
                <a:gd name="T0" fmla="*/ 0 w 652"/>
                <a:gd name="T1" fmla="*/ 0 h 19"/>
                <a:gd name="T2" fmla="*/ 652 w 652"/>
                <a:gd name="T3" fmla="*/ 11 h 19"/>
                <a:gd name="T4" fmla="*/ 652 w 652"/>
                <a:gd name="T5" fmla="*/ 19 h 19"/>
                <a:gd name="T6" fmla="*/ 0 w 652"/>
                <a:gd name="T7" fmla="*/ 8 h 19"/>
                <a:gd name="T8" fmla="*/ 0 w 65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19">
                  <a:moveTo>
                    <a:pt x="0" y="0"/>
                  </a:moveTo>
                  <a:lnTo>
                    <a:pt x="652" y="11"/>
                  </a:lnTo>
                  <a:lnTo>
                    <a:pt x="652" y="1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6" name="Freeform 62"/>
            <p:cNvSpPr/>
            <p:nvPr/>
          </p:nvSpPr>
          <p:spPr bwMode="auto">
            <a:xfrm>
              <a:off x="-309562" y="6611939"/>
              <a:ext cx="42863" cy="2506663"/>
            </a:xfrm>
            <a:custGeom>
              <a:avLst/>
              <a:gdLst>
                <a:gd name="T0" fmla="*/ 19 w 27"/>
                <a:gd name="T1" fmla="*/ 0 h 1579"/>
                <a:gd name="T2" fmla="*/ 27 w 27"/>
                <a:gd name="T3" fmla="*/ 0 h 1579"/>
                <a:gd name="T4" fmla="*/ 8 w 27"/>
                <a:gd name="T5" fmla="*/ 1579 h 1579"/>
                <a:gd name="T6" fmla="*/ 0 w 27"/>
                <a:gd name="T7" fmla="*/ 1579 h 1579"/>
                <a:gd name="T8" fmla="*/ 19 w 27"/>
                <a:gd name="T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79">
                  <a:moveTo>
                    <a:pt x="19" y="0"/>
                  </a:moveTo>
                  <a:lnTo>
                    <a:pt x="27" y="0"/>
                  </a:lnTo>
                  <a:lnTo>
                    <a:pt x="8" y="1579"/>
                  </a:lnTo>
                  <a:lnTo>
                    <a:pt x="0" y="157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7" name="Freeform 63"/>
            <p:cNvSpPr/>
            <p:nvPr/>
          </p:nvSpPr>
          <p:spPr bwMode="auto">
            <a:xfrm>
              <a:off x="-309562" y="6611939"/>
              <a:ext cx="42863" cy="2506663"/>
            </a:xfrm>
            <a:custGeom>
              <a:avLst/>
              <a:gdLst>
                <a:gd name="T0" fmla="*/ 19 w 27"/>
                <a:gd name="T1" fmla="*/ 0 h 1579"/>
                <a:gd name="T2" fmla="*/ 27 w 27"/>
                <a:gd name="T3" fmla="*/ 0 h 1579"/>
                <a:gd name="T4" fmla="*/ 8 w 27"/>
                <a:gd name="T5" fmla="*/ 1579 h 1579"/>
                <a:gd name="T6" fmla="*/ 0 w 27"/>
                <a:gd name="T7" fmla="*/ 1579 h 1579"/>
                <a:gd name="T8" fmla="*/ 19 w 27"/>
                <a:gd name="T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79">
                  <a:moveTo>
                    <a:pt x="19" y="0"/>
                  </a:moveTo>
                  <a:lnTo>
                    <a:pt x="27" y="0"/>
                  </a:lnTo>
                  <a:lnTo>
                    <a:pt x="8" y="1579"/>
                  </a:lnTo>
                  <a:lnTo>
                    <a:pt x="0" y="1579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8" name="Freeform 64"/>
            <p:cNvSpPr/>
            <p:nvPr/>
          </p:nvSpPr>
          <p:spPr bwMode="auto">
            <a:xfrm>
              <a:off x="4763" y="6615114"/>
              <a:ext cx="38100" cy="2506663"/>
            </a:xfrm>
            <a:custGeom>
              <a:avLst/>
              <a:gdLst>
                <a:gd name="T0" fmla="*/ 16 w 24"/>
                <a:gd name="T1" fmla="*/ 0 h 1579"/>
                <a:gd name="T2" fmla="*/ 24 w 24"/>
                <a:gd name="T3" fmla="*/ 0 h 1579"/>
                <a:gd name="T4" fmla="*/ 5 w 24"/>
                <a:gd name="T5" fmla="*/ 1579 h 1579"/>
                <a:gd name="T6" fmla="*/ 0 w 24"/>
                <a:gd name="T7" fmla="*/ 1579 h 1579"/>
                <a:gd name="T8" fmla="*/ 16 w 24"/>
                <a:gd name="T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79">
                  <a:moveTo>
                    <a:pt x="16" y="0"/>
                  </a:moveTo>
                  <a:lnTo>
                    <a:pt x="24" y="0"/>
                  </a:lnTo>
                  <a:lnTo>
                    <a:pt x="5" y="1579"/>
                  </a:lnTo>
                  <a:lnTo>
                    <a:pt x="0" y="157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69" name="Freeform 65"/>
            <p:cNvSpPr/>
            <p:nvPr/>
          </p:nvSpPr>
          <p:spPr bwMode="auto">
            <a:xfrm>
              <a:off x="4763" y="6615114"/>
              <a:ext cx="38100" cy="2506663"/>
            </a:xfrm>
            <a:custGeom>
              <a:avLst/>
              <a:gdLst>
                <a:gd name="T0" fmla="*/ 16 w 24"/>
                <a:gd name="T1" fmla="*/ 0 h 1579"/>
                <a:gd name="T2" fmla="*/ 24 w 24"/>
                <a:gd name="T3" fmla="*/ 0 h 1579"/>
                <a:gd name="T4" fmla="*/ 5 w 24"/>
                <a:gd name="T5" fmla="*/ 1579 h 1579"/>
                <a:gd name="T6" fmla="*/ 0 w 24"/>
                <a:gd name="T7" fmla="*/ 1579 h 1579"/>
                <a:gd name="T8" fmla="*/ 16 w 24"/>
                <a:gd name="T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79">
                  <a:moveTo>
                    <a:pt x="16" y="0"/>
                  </a:moveTo>
                  <a:lnTo>
                    <a:pt x="24" y="0"/>
                  </a:lnTo>
                  <a:lnTo>
                    <a:pt x="5" y="1579"/>
                  </a:lnTo>
                  <a:lnTo>
                    <a:pt x="0" y="157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0" name="Freeform 66"/>
            <p:cNvSpPr/>
            <p:nvPr/>
          </p:nvSpPr>
          <p:spPr bwMode="auto">
            <a:xfrm>
              <a:off x="-271462" y="5792789"/>
              <a:ext cx="330200" cy="17463"/>
            </a:xfrm>
            <a:custGeom>
              <a:avLst/>
              <a:gdLst>
                <a:gd name="T0" fmla="*/ 0 w 208"/>
                <a:gd name="T1" fmla="*/ 0 h 11"/>
                <a:gd name="T2" fmla="*/ 208 w 208"/>
                <a:gd name="T3" fmla="*/ 3 h 11"/>
                <a:gd name="T4" fmla="*/ 206 w 208"/>
                <a:gd name="T5" fmla="*/ 11 h 11"/>
                <a:gd name="T6" fmla="*/ 0 w 208"/>
                <a:gd name="T7" fmla="*/ 11 h 11"/>
                <a:gd name="T8" fmla="*/ 0 w 20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1">
                  <a:moveTo>
                    <a:pt x="0" y="0"/>
                  </a:moveTo>
                  <a:lnTo>
                    <a:pt x="208" y="3"/>
                  </a:lnTo>
                  <a:lnTo>
                    <a:pt x="20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1" name="Freeform 67"/>
            <p:cNvSpPr/>
            <p:nvPr/>
          </p:nvSpPr>
          <p:spPr bwMode="auto">
            <a:xfrm>
              <a:off x="42863" y="4440239"/>
              <a:ext cx="733425" cy="1119188"/>
            </a:xfrm>
            <a:custGeom>
              <a:avLst/>
              <a:gdLst>
                <a:gd name="T0" fmla="*/ 34 w 173"/>
                <a:gd name="T1" fmla="*/ 243 h 264"/>
                <a:gd name="T2" fmla="*/ 122 w 173"/>
                <a:gd name="T3" fmla="*/ 243 h 264"/>
                <a:gd name="T4" fmla="*/ 118 w 173"/>
                <a:gd name="T5" fmla="*/ 105 h 264"/>
                <a:gd name="T6" fmla="*/ 81 w 173"/>
                <a:gd name="T7" fmla="*/ 0 h 264"/>
                <a:gd name="T8" fmla="*/ 41 w 173"/>
                <a:gd name="T9" fmla="*/ 112 h 264"/>
                <a:gd name="T10" fmla="*/ 34 w 173"/>
                <a:gd name="T11" fmla="*/ 24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64">
                  <a:moveTo>
                    <a:pt x="34" y="243"/>
                  </a:moveTo>
                  <a:cubicBezTo>
                    <a:pt x="34" y="243"/>
                    <a:pt x="83" y="264"/>
                    <a:pt x="122" y="243"/>
                  </a:cubicBezTo>
                  <a:cubicBezTo>
                    <a:pt x="122" y="243"/>
                    <a:pt x="173" y="190"/>
                    <a:pt x="118" y="105"/>
                  </a:cubicBezTo>
                  <a:cubicBezTo>
                    <a:pt x="118" y="105"/>
                    <a:pt x="83" y="41"/>
                    <a:pt x="81" y="0"/>
                  </a:cubicBezTo>
                  <a:cubicBezTo>
                    <a:pt x="81" y="0"/>
                    <a:pt x="80" y="56"/>
                    <a:pt x="41" y="112"/>
                  </a:cubicBezTo>
                  <a:cubicBezTo>
                    <a:pt x="41" y="112"/>
                    <a:pt x="0" y="176"/>
                    <a:pt x="34" y="243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2" name="Freeform 68"/>
            <p:cNvSpPr/>
            <p:nvPr/>
          </p:nvSpPr>
          <p:spPr bwMode="auto">
            <a:xfrm>
              <a:off x="190500" y="5483226"/>
              <a:ext cx="360363" cy="2128838"/>
            </a:xfrm>
            <a:custGeom>
              <a:avLst/>
              <a:gdLst>
                <a:gd name="T0" fmla="*/ 1 w 85"/>
                <a:gd name="T1" fmla="*/ 0 h 502"/>
                <a:gd name="T2" fmla="*/ 0 w 85"/>
                <a:gd name="T3" fmla="*/ 392 h 502"/>
                <a:gd name="T4" fmla="*/ 6 w 85"/>
                <a:gd name="T5" fmla="*/ 425 h 502"/>
                <a:gd name="T6" fmla="*/ 43 w 85"/>
                <a:gd name="T7" fmla="*/ 502 h 502"/>
                <a:gd name="T8" fmla="*/ 45 w 85"/>
                <a:gd name="T9" fmla="*/ 275 h 502"/>
                <a:gd name="T10" fmla="*/ 85 w 85"/>
                <a:gd name="T11" fmla="*/ 200 h 502"/>
                <a:gd name="T12" fmla="*/ 85 w 85"/>
                <a:gd name="T13" fmla="*/ 1 h 502"/>
                <a:gd name="T14" fmla="*/ 1 w 85"/>
                <a:gd name="T15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02">
                  <a:moveTo>
                    <a:pt x="1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0" y="392"/>
                    <a:pt x="6" y="409"/>
                    <a:pt x="6" y="425"/>
                  </a:cubicBezTo>
                  <a:cubicBezTo>
                    <a:pt x="43" y="502"/>
                    <a:pt x="43" y="502"/>
                    <a:pt x="43" y="502"/>
                  </a:cubicBezTo>
                  <a:cubicBezTo>
                    <a:pt x="45" y="275"/>
                    <a:pt x="45" y="275"/>
                    <a:pt x="45" y="275"/>
                  </a:cubicBezTo>
                  <a:cubicBezTo>
                    <a:pt x="85" y="200"/>
                    <a:pt x="85" y="200"/>
                    <a:pt x="85" y="20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43" y="18"/>
                    <a:pt x="1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3" name="Freeform 69"/>
            <p:cNvSpPr/>
            <p:nvPr/>
          </p:nvSpPr>
          <p:spPr bwMode="auto">
            <a:xfrm>
              <a:off x="190500" y="5614989"/>
              <a:ext cx="368300" cy="228600"/>
            </a:xfrm>
            <a:custGeom>
              <a:avLst/>
              <a:gdLst>
                <a:gd name="T0" fmla="*/ 1 w 87"/>
                <a:gd name="T1" fmla="*/ 3 h 54"/>
                <a:gd name="T2" fmla="*/ 87 w 87"/>
                <a:gd name="T3" fmla="*/ 0 h 54"/>
                <a:gd name="T4" fmla="*/ 87 w 87"/>
                <a:gd name="T5" fmla="*/ 30 h 54"/>
                <a:gd name="T6" fmla="*/ 0 w 87"/>
                <a:gd name="T7" fmla="*/ 30 h 54"/>
                <a:gd name="T8" fmla="*/ 1 w 87"/>
                <a:gd name="T9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4">
                  <a:moveTo>
                    <a:pt x="1" y="3"/>
                  </a:moveTo>
                  <a:cubicBezTo>
                    <a:pt x="1" y="3"/>
                    <a:pt x="48" y="20"/>
                    <a:pt x="87" y="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37" y="54"/>
                    <a:pt x="0" y="3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EF64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4" name="Freeform 70"/>
            <p:cNvSpPr/>
            <p:nvPr/>
          </p:nvSpPr>
          <p:spPr bwMode="auto">
            <a:xfrm>
              <a:off x="182563" y="5457826"/>
              <a:ext cx="376238" cy="1679575"/>
            </a:xfrm>
            <a:custGeom>
              <a:avLst/>
              <a:gdLst>
                <a:gd name="T0" fmla="*/ 0 w 89"/>
                <a:gd name="T1" fmla="*/ 396 h 396"/>
                <a:gd name="T2" fmla="*/ 0 w 89"/>
                <a:gd name="T3" fmla="*/ 0 h 396"/>
                <a:gd name="T4" fmla="*/ 3 w 89"/>
                <a:gd name="T5" fmla="*/ 2 h 396"/>
                <a:gd name="T6" fmla="*/ 46 w 89"/>
                <a:gd name="T7" fmla="*/ 10 h 396"/>
                <a:gd name="T8" fmla="*/ 86 w 89"/>
                <a:gd name="T9" fmla="*/ 2 h 396"/>
                <a:gd name="T10" fmla="*/ 89 w 89"/>
                <a:gd name="T11" fmla="*/ 1 h 396"/>
                <a:gd name="T12" fmla="*/ 89 w 89"/>
                <a:gd name="T13" fmla="*/ 208 h 396"/>
                <a:gd name="T14" fmla="*/ 85 w 89"/>
                <a:gd name="T15" fmla="*/ 208 h 396"/>
                <a:gd name="T16" fmla="*/ 85 w 89"/>
                <a:gd name="T17" fmla="*/ 8 h 396"/>
                <a:gd name="T18" fmla="*/ 46 w 89"/>
                <a:gd name="T19" fmla="*/ 15 h 396"/>
                <a:gd name="T20" fmla="*/ 5 w 89"/>
                <a:gd name="T21" fmla="*/ 7 h 396"/>
                <a:gd name="T22" fmla="*/ 5 w 89"/>
                <a:gd name="T23" fmla="*/ 396 h 396"/>
                <a:gd name="T24" fmla="*/ 0 w 89"/>
                <a:gd name="T25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396">
                  <a:moveTo>
                    <a:pt x="0" y="3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9" y="8"/>
                    <a:pt x="34" y="10"/>
                    <a:pt x="46" y="10"/>
                  </a:cubicBezTo>
                  <a:cubicBezTo>
                    <a:pt x="70" y="10"/>
                    <a:pt x="86" y="2"/>
                    <a:pt x="86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85" y="208"/>
                    <a:pt x="85" y="208"/>
                    <a:pt x="85" y="20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79" y="10"/>
                    <a:pt x="65" y="15"/>
                    <a:pt x="46" y="15"/>
                  </a:cubicBezTo>
                  <a:cubicBezTo>
                    <a:pt x="34" y="15"/>
                    <a:pt x="20" y="13"/>
                    <a:pt x="5" y="7"/>
                  </a:cubicBezTo>
                  <a:cubicBezTo>
                    <a:pt x="5" y="396"/>
                    <a:pt x="5" y="396"/>
                    <a:pt x="5" y="396"/>
                  </a:cubicBezTo>
                  <a:lnTo>
                    <a:pt x="0" y="396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5" name="Freeform 71"/>
            <p:cNvSpPr/>
            <p:nvPr/>
          </p:nvSpPr>
          <p:spPr bwMode="auto">
            <a:xfrm>
              <a:off x="122238" y="4418014"/>
              <a:ext cx="538163" cy="1065213"/>
            </a:xfrm>
            <a:custGeom>
              <a:avLst/>
              <a:gdLst>
                <a:gd name="T0" fmla="*/ 100 w 127"/>
                <a:gd name="T1" fmla="*/ 248 h 251"/>
                <a:gd name="T2" fmla="*/ 123 w 127"/>
                <a:gd name="T3" fmla="*/ 188 h 251"/>
                <a:gd name="T4" fmla="*/ 92 w 127"/>
                <a:gd name="T5" fmla="*/ 100 h 251"/>
                <a:gd name="T6" fmla="*/ 62 w 127"/>
                <a:gd name="T7" fmla="*/ 22 h 251"/>
                <a:gd name="T8" fmla="*/ 8 w 127"/>
                <a:gd name="T9" fmla="*/ 158 h 251"/>
                <a:gd name="T10" fmla="*/ 4 w 127"/>
                <a:gd name="T11" fmla="*/ 191 h 251"/>
                <a:gd name="T12" fmla="*/ 18 w 127"/>
                <a:gd name="T13" fmla="*/ 247 h 251"/>
                <a:gd name="T14" fmla="*/ 15 w 127"/>
                <a:gd name="T15" fmla="*/ 250 h 251"/>
                <a:gd name="T16" fmla="*/ 0 w 127"/>
                <a:gd name="T17" fmla="*/ 191 h 251"/>
                <a:gd name="T18" fmla="*/ 4 w 127"/>
                <a:gd name="T19" fmla="*/ 157 h 251"/>
                <a:gd name="T20" fmla="*/ 59 w 127"/>
                <a:gd name="T21" fmla="*/ 6 h 251"/>
                <a:gd name="T22" fmla="*/ 59 w 127"/>
                <a:gd name="T23" fmla="*/ 1 h 251"/>
                <a:gd name="T24" fmla="*/ 59 w 127"/>
                <a:gd name="T25" fmla="*/ 1 h 251"/>
                <a:gd name="T26" fmla="*/ 59 w 127"/>
                <a:gd name="T27" fmla="*/ 1 h 251"/>
                <a:gd name="T28" fmla="*/ 59 w 127"/>
                <a:gd name="T29" fmla="*/ 1 h 251"/>
                <a:gd name="T30" fmla="*/ 59 w 127"/>
                <a:gd name="T31" fmla="*/ 1 h 251"/>
                <a:gd name="T32" fmla="*/ 63 w 127"/>
                <a:gd name="T33" fmla="*/ 0 h 251"/>
                <a:gd name="T34" fmla="*/ 96 w 127"/>
                <a:gd name="T35" fmla="*/ 98 h 251"/>
                <a:gd name="T36" fmla="*/ 127 w 127"/>
                <a:gd name="T37" fmla="*/ 188 h 251"/>
                <a:gd name="T38" fmla="*/ 103 w 127"/>
                <a:gd name="T39" fmla="*/ 251 h 251"/>
                <a:gd name="T40" fmla="*/ 100 w 127"/>
                <a:gd name="T41" fmla="*/ 24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251">
                  <a:moveTo>
                    <a:pt x="100" y="248"/>
                  </a:moveTo>
                  <a:cubicBezTo>
                    <a:pt x="117" y="227"/>
                    <a:pt x="123" y="207"/>
                    <a:pt x="123" y="188"/>
                  </a:cubicBezTo>
                  <a:cubicBezTo>
                    <a:pt x="123" y="158"/>
                    <a:pt x="108" y="129"/>
                    <a:pt x="92" y="100"/>
                  </a:cubicBezTo>
                  <a:cubicBezTo>
                    <a:pt x="75" y="69"/>
                    <a:pt x="66" y="40"/>
                    <a:pt x="62" y="22"/>
                  </a:cubicBezTo>
                  <a:cubicBezTo>
                    <a:pt x="56" y="76"/>
                    <a:pt x="21" y="110"/>
                    <a:pt x="8" y="158"/>
                  </a:cubicBezTo>
                  <a:cubicBezTo>
                    <a:pt x="5" y="170"/>
                    <a:pt x="4" y="181"/>
                    <a:pt x="4" y="191"/>
                  </a:cubicBezTo>
                  <a:cubicBezTo>
                    <a:pt x="4" y="225"/>
                    <a:pt x="18" y="247"/>
                    <a:pt x="18" y="247"/>
                  </a:cubicBezTo>
                  <a:cubicBezTo>
                    <a:pt x="15" y="250"/>
                    <a:pt x="15" y="250"/>
                    <a:pt x="15" y="250"/>
                  </a:cubicBezTo>
                  <a:cubicBezTo>
                    <a:pt x="15" y="250"/>
                    <a:pt x="0" y="227"/>
                    <a:pt x="0" y="191"/>
                  </a:cubicBezTo>
                  <a:cubicBezTo>
                    <a:pt x="0" y="181"/>
                    <a:pt x="1" y="169"/>
                    <a:pt x="4" y="157"/>
                  </a:cubicBezTo>
                  <a:cubicBezTo>
                    <a:pt x="19" y="102"/>
                    <a:pt x="59" y="68"/>
                    <a:pt x="59" y="6"/>
                  </a:cubicBezTo>
                  <a:cubicBezTo>
                    <a:pt x="59" y="4"/>
                    <a:pt x="59" y="2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7" y="45"/>
                    <a:pt x="96" y="98"/>
                  </a:cubicBezTo>
                  <a:cubicBezTo>
                    <a:pt x="112" y="126"/>
                    <a:pt x="127" y="156"/>
                    <a:pt x="127" y="188"/>
                  </a:cubicBezTo>
                  <a:cubicBezTo>
                    <a:pt x="127" y="208"/>
                    <a:pt x="121" y="229"/>
                    <a:pt x="103" y="251"/>
                  </a:cubicBezTo>
                  <a:lnTo>
                    <a:pt x="100" y="248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6" name="Rectangle 72"/>
            <p:cNvSpPr>
              <a:spLocks noChangeArrowheads="1"/>
            </p:cNvSpPr>
            <p:nvPr/>
          </p:nvSpPr>
          <p:spPr bwMode="auto">
            <a:xfrm>
              <a:off x="377825" y="4452939"/>
              <a:ext cx="15875" cy="576263"/>
            </a:xfrm>
            <a:prstGeom prst="rect">
              <a:avLst/>
            </a:pr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7" name="Oval 73"/>
            <p:cNvSpPr>
              <a:spLocks noChangeArrowheads="1"/>
            </p:cNvSpPr>
            <p:nvPr/>
          </p:nvSpPr>
          <p:spPr bwMode="auto">
            <a:xfrm>
              <a:off x="339725" y="5008564"/>
              <a:ext cx="88900" cy="96838"/>
            </a:xfrm>
            <a:prstGeom prst="ellipse">
              <a:avLst/>
            </a:pr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8" name="Freeform 74"/>
            <p:cNvSpPr>
              <a:spLocks noEditPoints="1"/>
            </p:cNvSpPr>
            <p:nvPr/>
          </p:nvSpPr>
          <p:spPr bwMode="auto">
            <a:xfrm>
              <a:off x="195263" y="5610226"/>
              <a:ext cx="355600" cy="55563"/>
            </a:xfrm>
            <a:custGeom>
              <a:avLst/>
              <a:gdLst>
                <a:gd name="T0" fmla="*/ 0 w 84"/>
                <a:gd name="T1" fmla="*/ 6 h 13"/>
                <a:gd name="T2" fmla="*/ 1 w 84"/>
                <a:gd name="T3" fmla="*/ 2 h 13"/>
                <a:gd name="T4" fmla="*/ 42 w 84"/>
                <a:gd name="T5" fmla="*/ 9 h 13"/>
                <a:gd name="T6" fmla="*/ 83 w 84"/>
                <a:gd name="T7" fmla="*/ 0 h 13"/>
                <a:gd name="T8" fmla="*/ 84 w 84"/>
                <a:gd name="T9" fmla="*/ 4 h 13"/>
                <a:gd name="T10" fmla="*/ 42 w 84"/>
                <a:gd name="T11" fmla="*/ 13 h 13"/>
                <a:gd name="T12" fmla="*/ 0 w 84"/>
                <a:gd name="T13" fmla="*/ 6 h 13"/>
                <a:gd name="T14" fmla="*/ 0 w 84"/>
                <a:gd name="T15" fmla="*/ 6 h 13"/>
                <a:gd name="T16" fmla="*/ 0 w 84"/>
                <a:gd name="T17" fmla="*/ 6 h 13"/>
                <a:gd name="T18" fmla="*/ 0 w 84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3">
                  <a:moveTo>
                    <a:pt x="0" y="6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9" y="9"/>
                    <a:pt x="42" y="9"/>
                  </a:cubicBezTo>
                  <a:cubicBezTo>
                    <a:pt x="55" y="9"/>
                    <a:pt x="69" y="6"/>
                    <a:pt x="83" y="0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0" y="11"/>
                    <a:pt x="55" y="13"/>
                    <a:pt x="42" y="13"/>
                  </a:cubicBezTo>
                  <a:cubicBezTo>
                    <a:pt x="19" y="13"/>
                    <a:pt x="0" y="7"/>
                    <a:pt x="0" y="6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79" name="Freeform 75"/>
            <p:cNvSpPr/>
            <p:nvPr/>
          </p:nvSpPr>
          <p:spPr bwMode="auto">
            <a:xfrm>
              <a:off x="195263" y="5734051"/>
              <a:ext cx="355600" cy="58738"/>
            </a:xfrm>
            <a:custGeom>
              <a:avLst/>
              <a:gdLst>
                <a:gd name="T0" fmla="*/ 0 w 84"/>
                <a:gd name="T1" fmla="*/ 7 h 14"/>
                <a:gd name="T2" fmla="*/ 0 w 84"/>
                <a:gd name="T3" fmla="*/ 7 h 14"/>
                <a:gd name="T4" fmla="*/ 1 w 84"/>
                <a:gd name="T5" fmla="*/ 2 h 14"/>
                <a:gd name="T6" fmla="*/ 42 w 84"/>
                <a:gd name="T7" fmla="*/ 9 h 14"/>
                <a:gd name="T8" fmla="*/ 83 w 84"/>
                <a:gd name="T9" fmla="*/ 0 h 14"/>
                <a:gd name="T10" fmla="*/ 84 w 84"/>
                <a:gd name="T11" fmla="*/ 4 h 14"/>
                <a:gd name="T12" fmla="*/ 42 w 84"/>
                <a:gd name="T13" fmla="*/ 14 h 14"/>
                <a:gd name="T14" fmla="*/ 0 w 84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9" y="9"/>
                    <a:pt x="42" y="9"/>
                  </a:cubicBezTo>
                  <a:cubicBezTo>
                    <a:pt x="55" y="9"/>
                    <a:pt x="69" y="7"/>
                    <a:pt x="83" y="0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0" y="11"/>
                    <a:pt x="55" y="14"/>
                    <a:pt x="42" y="14"/>
                  </a:cubicBezTo>
                  <a:cubicBezTo>
                    <a:pt x="18" y="14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0" name="Freeform 76"/>
            <p:cNvSpPr>
              <a:spLocks noEditPoints="1"/>
            </p:cNvSpPr>
            <p:nvPr/>
          </p:nvSpPr>
          <p:spPr bwMode="auto">
            <a:xfrm>
              <a:off x="195263" y="5873751"/>
              <a:ext cx="355600" cy="58738"/>
            </a:xfrm>
            <a:custGeom>
              <a:avLst/>
              <a:gdLst>
                <a:gd name="T0" fmla="*/ 0 w 84"/>
                <a:gd name="T1" fmla="*/ 7 h 14"/>
                <a:gd name="T2" fmla="*/ 1 w 84"/>
                <a:gd name="T3" fmla="*/ 3 h 14"/>
                <a:gd name="T4" fmla="*/ 42 w 84"/>
                <a:gd name="T5" fmla="*/ 9 h 14"/>
                <a:gd name="T6" fmla="*/ 83 w 84"/>
                <a:gd name="T7" fmla="*/ 0 h 14"/>
                <a:gd name="T8" fmla="*/ 84 w 84"/>
                <a:gd name="T9" fmla="*/ 5 h 14"/>
                <a:gd name="T10" fmla="*/ 42 w 84"/>
                <a:gd name="T11" fmla="*/ 14 h 14"/>
                <a:gd name="T12" fmla="*/ 0 w 84"/>
                <a:gd name="T13" fmla="*/ 7 h 14"/>
                <a:gd name="T14" fmla="*/ 0 w 84"/>
                <a:gd name="T15" fmla="*/ 7 h 14"/>
                <a:gd name="T16" fmla="*/ 0 w 84"/>
                <a:gd name="T17" fmla="*/ 7 h 14"/>
                <a:gd name="T18" fmla="*/ 0 w 84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4">
                  <a:moveTo>
                    <a:pt x="0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9" y="9"/>
                    <a:pt x="42" y="9"/>
                  </a:cubicBezTo>
                  <a:cubicBezTo>
                    <a:pt x="55" y="9"/>
                    <a:pt x="69" y="7"/>
                    <a:pt x="83" y="0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70" y="12"/>
                    <a:pt x="55" y="14"/>
                    <a:pt x="42" y="14"/>
                  </a:cubicBezTo>
                  <a:cubicBezTo>
                    <a:pt x="19" y="14"/>
                    <a:pt x="0" y="7"/>
                    <a:pt x="0" y="7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1" name="Freeform 77"/>
            <p:cNvSpPr/>
            <p:nvPr/>
          </p:nvSpPr>
          <p:spPr bwMode="auto">
            <a:xfrm>
              <a:off x="373063" y="6653214"/>
              <a:ext cx="788988" cy="2405063"/>
            </a:xfrm>
            <a:custGeom>
              <a:avLst/>
              <a:gdLst>
                <a:gd name="T0" fmla="*/ 38 w 186"/>
                <a:gd name="T1" fmla="*/ 560 h 567"/>
                <a:gd name="T2" fmla="*/ 26 w 186"/>
                <a:gd name="T3" fmla="*/ 271 h 567"/>
                <a:gd name="T4" fmla="*/ 0 w 186"/>
                <a:gd name="T5" fmla="*/ 216 h 567"/>
                <a:gd name="T6" fmla="*/ 2 w 186"/>
                <a:gd name="T7" fmla="*/ 0 h 567"/>
                <a:gd name="T8" fmla="*/ 186 w 186"/>
                <a:gd name="T9" fmla="*/ 15 h 567"/>
                <a:gd name="T10" fmla="*/ 181 w 186"/>
                <a:gd name="T11" fmla="*/ 557 h 567"/>
                <a:gd name="T12" fmla="*/ 38 w 186"/>
                <a:gd name="T13" fmla="*/ 56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567">
                  <a:moveTo>
                    <a:pt x="38" y="560"/>
                  </a:moveTo>
                  <a:cubicBezTo>
                    <a:pt x="26" y="271"/>
                    <a:pt x="26" y="271"/>
                    <a:pt x="26" y="27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5" y="50"/>
                    <a:pt x="186" y="15"/>
                  </a:cubicBezTo>
                  <a:cubicBezTo>
                    <a:pt x="181" y="557"/>
                    <a:pt x="181" y="557"/>
                    <a:pt x="181" y="557"/>
                  </a:cubicBezTo>
                  <a:cubicBezTo>
                    <a:pt x="181" y="557"/>
                    <a:pt x="94" y="567"/>
                    <a:pt x="38" y="560"/>
                  </a:cubicBezTo>
                </a:path>
              </a:pathLst>
            </a:custGeom>
            <a:solidFill>
              <a:srgbClr val="ABC9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2" name="Freeform 78"/>
            <p:cNvSpPr/>
            <p:nvPr/>
          </p:nvSpPr>
          <p:spPr bwMode="auto">
            <a:xfrm>
              <a:off x="381000" y="6670676"/>
              <a:ext cx="301625" cy="2359025"/>
            </a:xfrm>
            <a:custGeom>
              <a:avLst/>
              <a:gdLst>
                <a:gd name="T0" fmla="*/ 2 w 71"/>
                <a:gd name="T1" fmla="*/ 0 h 556"/>
                <a:gd name="T2" fmla="*/ 0 w 71"/>
                <a:gd name="T3" fmla="*/ 211 h 556"/>
                <a:gd name="T4" fmla="*/ 26 w 71"/>
                <a:gd name="T5" fmla="*/ 267 h 556"/>
                <a:gd name="T6" fmla="*/ 38 w 71"/>
                <a:gd name="T7" fmla="*/ 555 h 556"/>
                <a:gd name="T8" fmla="*/ 62 w 71"/>
                <a:gd name="T9" fmla="*/ 556 h 556"/>
                <a:gd name="T10" fmla="*/ 66 w 71"/>
                <a:gd name="T11" fmla="*/ 23 h 556"/>
                <a:gd name="T12" fmla="*/ 2 w 71"/>
                <a:gd name="T1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56">
                  <a:moveTo>
                    <a:pt x="2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38" y="555"/>
                    <a:pt x="38" y="555"/>
                    <a:pt x="38" y="555"/>
                  </a:cubicBezTo>
                  <a:cubicBezTo>
                    <a:pt x="46" y="555"/>
                    <a:pt x="54" y="556"/>
                    <a:pt x="62" y="556"/>
                  </a:cubicBezTo>
                  <a:cubicBezTo>
                    <a:pt x="58" y="378"/>
                    <a:pt x="71" y="201"/>
                    <a:pt x="66" y="23"/>
                  </a:cubicBezTo>
                  <a:cubicBezTo>
                    <a:pt x="30" y="18"/>
                    <a:pt x="9" y="6"/>
                    <a:pt x="2" y="0"/>
                  </a:cubicBezTo>
                </a:path>
              </a:pathLst>
            </a:custGeom>
            <a:solidFill>
              <a:srgbClr val="C7DF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3" name="Freeform 79"/>
            <p:cNvSpPr/>
            <p:nvPr/>
          </p:nvSpPr>
          <p:spPr bwMode="auto">
            <a:xfrm>
              <a:off x="852488" y="6726239"/>
              <a:ext cx="300038" cy="2303463"/>
            </a:xfrm>
            <a:custGeom>
              <a:avLst/>
              <a:gdLst>
                <a:gd name="T0" fmla="*/ 71 w 71"/>
                <a:gd name="T1" fmla="*/ 0 h 543"/>
                <a:gd name="T2" fmla="*/ 17 w 71"/>
                <a:gd name="T3" fmla="*/ 10 h 543"/>
                <a:gd name="T4" fmla="*/ 0 w 71"/>
                <a:gd name="T5" fmla="*/ 543 h 543"/>
                <a:gd name="T6" fmla="*/ 59 w 71"/>
                <a:gd name="T7" fmla="*/ 539 h 543"/>
                <a:gd name="T8" fmla="*/ 66 w 71"/>
                <a:gd name="T9" fmla="*/ 538 h 543"/>
                <a:gd name="T10" fmla="*/ 71 w 71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43">
                  <a:moveTo>
                    <a:pt x="71" y="0"/>
                  </a:moveTo>
                  <a:cubicBezTo>
                    <a:pt x="51" y="5"/>
                    <a:pt x="33" y="9"/>
                    <a:pt x="17" y="10"/>
                  </a:cubicBezTo>
                  <a:cubicBezTo>
                    <a:pt x="18" y="189"/>
                    <a:pt x="2" y="365"/>
                    <a:pt x="0" y="543"/>
                  </a:cubicBezTo>
                  <a:cubicBezTo>
                    <a:pt x="25" y="542"/>
                    <a:pt x="48" y="540"/>
                    <a:pt x="59" y="539"/>
                  </a:cubicBezTo>
                  <a:cubicBezTo>
                    <a:pt x="62" y="539"/>
                    <a:pt x="65" y="538"/>
                    <a:pt x="66" y="538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96C2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4" name="Freeform 80"/>
            <p:cNvSpPr/>
            <p:nvPr/>
          </p:nvSpPr>
          <p:spPr bwMode="auto">
            <a:xfrm>
              <a:off x="385763" y="6038851"/>
              <a:ext cx="771525" cy="822325"/>
            </a:xfrm>
            <a:custGeom>
              <a:avLst/>
              <a:gdLst>
                <a:gd name="T0" fmla="*/ 0 w 182"/>
                <a:gd name="T1" fmla="*/ 145 h 194"/>
                <a:gd name="T2" fmla="*/ 182 w 182"/>
                <a:gd name="T3" fmla="*/ 159 h 194"/>
                <a:gd name="T4" fmla="*/ 125 w 182"/>
                <a:gd name="T5" fmla="*/ 0 h 194"/>
                <a:gd name="T6" fmla="*/ 77 w 182"/>
                <a:gd name="T7" fmla="*/ 1 h 194"/>
                <a:gd name="T8" fmla="*/ 0 w 182"/>
                <a:gd name="T9" fmla="*/ 1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94">
                  <a:moveTo>
                    <a:pt x="0" y="145"/>
                  </a:moveTo>
                  <a:cubicBezTo>
                    <a:pt x="0" y="145"/>
                    <a:pt x="51" y="194"/>
                    <a:pt x="182" y="159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77" y="1"/>
                    <a:pt x="77" y="1"/>
                    <a:pt x="77" y="1"/>
                  </a:cubicBezTo>
                  <a:lnTo>
                    <a:pt x="0" y="145"/>
                  </a:ln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5" name="Freeform 81"/>
            <p:cNvSpPr>
              <a:spLocks noEditPoints="1"/>
            </p:cNvSpPr>
            <p:nvPr/>
          </p:nvSpPr>
          <p:spPr bwMode="auto">
            <a:xfrm>
              <a:off x="373063" y="6043614"/>
              <a:ext cx="792163" cy="682625"/>
            </a:xfrm>
            <a:custGeom>
              <a:avLst/>
              <a:gdLst>
                <a:gd name="T0" fmla="*/ 129 w 187"/>
                <a:gd name="T1" fmla="*/ 9 h 161"/>
                <a:gd name="T2" fmla="*/ 107 w 187"/>
                <a:gd name="T3" fmla="*/ 14 h 161"/>
                <a:gd name="T4" fmla="*/ 80 w 187"/>
                <a:gd name="T5" fmla="*/ 7 h 161"/>
                <a:gd name="T6" fmla="*/ 4 w 187"/>
                <a:gd name="T7" fmla="*/ 147 h 161"/>
                <a:gd name="T8" fmla="*/ 0 w 187"/>
                <a:gd name="T9" fmla="*/ 145 h 161"/>
                <a:gd name="T10" fmla="*/ 78 w 187"/>
                <a:gd name="T11" fmla="*/ 0 h 161"/>
                <a:gd name="T12" fmla="*/ 80 w 187"/>
                <a:gd name="T13" fmla="*/ 1 h 161"/>
                <a:gd name="T14" fmla="*/ 107 w 187"/>
                <a:gd name="T15" fmla="*/ 9 h 161"/>
                <a:gd name="T16" fmla="*/ 130 w 187"/>
                <a:gd name="T17" fmla="*/ 4 h 161"/>
                <a:gd name="T18" fmla="*/ 132 w 187"/>
                <a:gd name="T19" fmla="*/ 4 h 161"/>
                <a:gd name="T20" fmla="*/ 187 w 187"/>
                <a:gd name="T21" fmla="*/ 159 h 161"/>
                <a:gd name="T22" fmla="*/ 183 w 187"/>
                <a:gd name="T23" fmla="*/ 161 h 161"/>
                <a:gd name="T24" fmla="*/ 129 w 187"/>
                <a:gd name="T25" fmla="*/ 9 h 161"/>
                <a:gd name="T26" fmla="*/ 4 w 187"/>
                <a:gd name="T27" fmla="*/ 147 h 161"/>
                <a:gd name="T28" fmla="*/ 4 w 187"/>
                <a:gd name="T29" fmla="*/ 147 h 161"/>
                <a:gd name="T30" fmla="*/ 4 w 187"/>
                <a:gd name="T31" fmla="*/ 14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161">
                  <a:moveTo>
                    <a:pt x="129" y="9"/>
                  </a:moveTo>
                  <a:cubicBezTo>
                    <a:pt x="121" y="13"/>
                    <a:pt x="113" y="14"/>
                    <a:pt x="107" y="14"/>
                  </a:cubicBezTo>
                  <a:cubicBezTo>
                    <a:pt x="93" y="14"/>
                    <a:pt x="84" y="9"/>
                    <a:pt x="80" y="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90" y="9"/>
                    <a:pt x="107" y="9"/>
                  </a:cubicBezTo>
                  <a:cubicBezTo>
                    <a:pt x="113" y="9"/>
                    <a:pt x="121" y="8"/>
                    <a:pt x="130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3" y="161"/>
                    <a:pt x="183" y="161"/>
                    <a:pt x="183" y="161"/>
                  </a:cubicBezTo>
                  <a:lnTo>
                    <a:pt x="129" y="9"/>
                  </a:lnTo>
                  <a:close/>
                  <a:moveTo>
                    <a:pt x="4" y="147"/>
                  </a:moveTo>
                  <a:cubicBezTo>
                    <a:pt x="4" y="147"/>
                    <a:pt x="4" y="147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6" name="Freeform 82"/>
            <p:cNvSpPr/>
            <p:nvPr/>
          </p:nvSpPr>
          <p:spPr bwMode="auto">
            <a:xfrm>
              <a:off x="700088" y="5868989"/>
              <a:ext cx="236538" cy="203200"/>
            </a:xfrm>
            <a:custGeom>
              <a:avLst/>
              <a:gdLst>
                <a:gd name="T0" fmla="*/ 52 w 56"/>
                <a:gd name="T1" fmla="*/ 46 h 48"/>
                <a:gd name="T2" fmla="*/ 29 w 56"/>
                <a:gd name="T3" fmla="*/ 4 h 48"/>
                <a:gd name="T4" fmla="*/ 28 w 56"/>
                <a:gd name="T5" fmla="*/ 5 h 48"/>
                <a:gd name="T6" fmla="*/ 8 w 56"/>
                <a:gd name="T7" fmla="*/ 24 h 48"/>
                <a:gd name="T8" fmla="*/ 4 w 56"/>
                <a:gd name="T9" fmla="*/ 44 h 48"/>
                <a:gd name="T10" fmla="*/ 0 w 56"/>
                <a:gd name="T11" fmla="*/ 44 h 48"/>
                <a:gd name="T12" fmla="*/ 28 w 56"/>
                <a:gd name="T13" fmla="*/ 0 h 48"/>
                <a:gd name="T14" fmla="*/ 29 w 56"/>
                <a:gd name="T15" fmla="*/ 0 h 48"/>
                <a:gd name="T16" fmla="*/ 45 w 56"/>
                <a:gd name="T17" fmla="*/ 7 h 48"/>
                <a:gd name="T18" fmla="*/ 56 w 56"/>
                <a:gd name="T19" fmla="*/ 46 h 48"/>
                <a:gd name="T20" fmla="*/ 56 w 56"/>
                <a:gd name="T21" fmla="*/ 47 h 48"/>
                <a:gd name="T22" fmla="*/ 52 w 56"/>
                <a:gd name="T23" fmla="*/ 48 h 48"/>
                <a:gd name="T24" fmla="*/ 52 w 56"/>
                <a:gd name="T2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8">
                  <a:moveTo>
                    <a:pt x="52" y="46"/>
                  </a:moveTo>
                  <a:cubicBezTo>
                    <a:pt x="51" y="5"/>
                    <a:pt x="33" y="5"/>
                    <a:pt x="29" y="4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17" y="4"/>
                    <a:pt x="11" y="14"/>
                    <a:pt x="8" y="24"/>
                  </a:cubicBezTo>
                  <a:cubicBezTo>
                    <a:pt x="4" y="34"/>
                    <a:pt x="4" y="44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1"/>
                    <a:pt x="28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2" y="0"/>
                    <a:pt x="38" y="1"/>
                    <a:pt x="45" y="7"/>
                  </a:cubicBezTo>
                  <a:cubicBezTo>
                    <a:pt x="51" y="13"/>
                    <a:pt x="56" y="25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7"/>
                    <a:pt x="52" y="47"/>
                    <a:pt x="52" y="46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7" name="Freeform 83"/>
            <p:cNvSpPr/>
            <p:nvPr/>
          </p:nvSpPr>
          <p:spPr bwMode="auto">
            <a:xfrm>
              <a:off x="365125" y="6632576"/>
              <a:ext cx="804863" cy="2417763"/>
            </a:xfrm>
            <a:custGeom>
              <a:avLst/>
              <a:gdLst>
                <a:gd name="T0" fmla="*/ 40 w 190"/>
                <a:gd name="T1" fmla="*/ 565 h 570"/>
                <a:gd name="T2" fmla="*/ 42 w 190"/>
                <a:gd name="T3" fmla="*/ 565 h 570"/>
                <a:gd name="T4" fmla="*/ 30 w 190"/>
                <a:gd name="T5" fmla="*/ 276 h 570"/>
                <a:gd name="T6" fmla="*/ 4 w 190"/>
                <a:gd name="T7" fmla="*/ 220 h 570"/>
                <a:gd name="T8" fmla="*/ 6 w 190"/>
                <a:gd name="T9" fmla="*/ 5 h 570"/>
                <a:gd name="T10" fmla="*/ 4 w 190"/>
                <a:gd name="T11" fmla="*/ 5 h 570"/>
                <a:gd name="T12" fmla="*/ 3 w 190"/>
                <a:gd name="T13" fmla="*/ 6 h 570"/>
                <a:gd name="T14" fmla="*/ 101 w 190"/>
                <a:gd name="T15" fmla="*/ 34 h 570"/>
                <a:gd name="T16" fmla="*/ 189 w 190"/>
                <a:gd name="T17" fmla="*/ 22 h 570"/>
                <a:gd name="T18" fmla="*/ 188 w 190"/>
                <a:gd name="T19" fmla="*/ 20 h 570"/>
                <a:gd name="T20" fmla="*/ 186 w 190"/>
                <a:gd name="T21" fmla="*/ 20 h 570"/>
                <a:gd name="T22" fmla="*/ 181 w 190"/>
                <a:gd name="T23" fmla="*/ 562 h 570"/>
                <a:gd name="T24" fmla="*/ 183 w 190"/>
                <a:gd name="T25" fmla="*/ 562 h 570"/>
                <a:gd name="T26" fmla="*/ 183 w 190"/>
                <a:gd name="T27" fmla="*/ 560 h 570"/>
                <a:gd name="T28" fmla="*/ 174 w 190"/>
                <a:gd name="T29" fmla="*/ 561 h 570"/>
                <a:gd name="T30" fmla="*/ 86 w 190"/>
                <a:gd name="T31" fmla="*/ 566 h 570"/>
                <a:gd name="T32" fmla="*/ 40 w 190"/>
                <a:gd name="T33" fmla="*/ 563 h 570"/>
                <a:gd name="T34" fmla="*/ 40 w 190"/>
                <a:gd name="T35" fmla="*/ 565 h 570"/>
                <a:gd name="T36" fmla="*/ 42 w 190"/>
                <a:gd name="T37" fmla="*/ 565 h 570"/>
                <a:gd name="T38" fmla="*/ 40 w 190"/>
                <a:gd name="T39" fmla="*/ 565 h 570"/>
                <a:gd name="T40" fmla="*/ 40 w 190"/>
                <a:gd name="T41" fmla="*/ 567 h 570"/>
                <a:gd name="T42" fmla="*/ 86 w 190"/>
                <a:gd name="T43" fmla="*/ 570 h 570"/>
                <a:gd name="T44" fmla="*/ 183 w 190"/>
                <a:gd name="T45" fmla="*/ 564 h 570"/>
                <a:gd name="T46" fmla="*/ 185 w 190"/>
                <a:gd name="T47" fmla="*/ 564 h 570"/>
                <a:gd name="T48" fmla="*/ 190 w 190"/>
                <a:gd name="T49" fmla="*/ 17 h 570"/>
                <a:gd name="T50" fmla="*/ 188 w 190"/>
                <a:gd name="T51" fmla="*/ 18 h 570"/>
                <a:gd name="T52" fmla="*/ 101 w 190"/>
                <a:gd name="T53" fmla="*/ 30 h 570"/>
                <a:gd name="T54" fmla="*/ 28 w 190"/>
                <a:gd name="T55" fmla="*/ 17 h 570"/>
                <a:gd name="T56" fmla="*/ 11 w 190"/>
                <a:gd name="T57" fmla="*/ 8 h 570"/>
                <a:gd name="T58" fmla="*/ 7 w 190"/>
                <a:gd name="T59" fmla="*/ 5 h 570"/>
                <a:gd name="T60" fmla="*/ 6 w 190"/>
                <a:gd name="T61" fmla="*/ 4 h 570"/>
                <a:gd name="T62" fmla="*/ 6 w 190"/>
                <a:gd name="T63" fmla="*/ 4 h 570"/>
                <a:gd name="T64" fmla="*/ 5 w 190"/>
                <a:gd name="T65" fmla="*/ 3 h 570"/>
                <a:gd name="T66" fmla="*/ 2 w 190"/>
                <a:gd name="T67" fmla="*/ 0 h 570"/>
                <a:gd name="T68" fmla="*/ 0 w 190"/>
                <a:gd name="T69" fmla="*/ 221 h 570"/>
                <a:gd name="T70" fmla="*/ 26 w 190"/>
                <a:gd name="T71" fmla="*/ 277 h 570"/>
                <a:gd name="T72" fmla="*/ 38 w 190"/>
                <a:gd name="T73" fmla="*/ 567 h 570"/>
                <a:gd name="T74" fmla="*/ 40 w 190"/>
                <a:gd name="T75" fmla="*/ 567 h 570"/>
                <a:gd name="T76" fmla="*/ 40 w 190"/>
                <a:gd name="T77" fmla="*/ 56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" h="570">
                  <a:moveTo>
                    <a:pt x="40" y="565"/>
                  </a:moveTo>
                  <a:cubicBezTo>
                    <a:pt x="42" y="565"/>
                    <a:pt x="42" y="565"/>
                    <a:pt x="42" y="565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2" y="34"/>
                    <a:pt x="101" y="34"/>
                  </a:cubicBezTo>
                  <a:cubicBezTo>
                    <a:pt x="125" y="34"/>
                    <a:pt x="154" y="31"/>
                    <a:pt x="189" y="22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1" y="562"/>
                    <a:pt x="181" y="562"/>
                    <a:pt x="181" y="562"/>
                  </a:cubicBezTo>
                  <a:cubicBezTo>
                    <a:pt x="183" y="562"/>
                    <a:pt x="183" y="562"/>
                    <a:pt x="183" y="562"/>
                  </a:cubicBezTo>
                  <a:cubicBezTo>
                    <a:pt x="183" y="560"/>
                    <a:pt x="183" y="560"/>
                    <a:pt x="183" y="560"/>
                  </a:cubicBezTo>
                  <a:cubicBezTo>
                    <a:pt x="183" y="560"/>
                    <a:pt x="180" y="560"/>
                    <a:pt x="174" y="561"/>
                  </a:cubicBezTo>
                  <a:cubicBezTo>
                    <a:pt x="158" y="562"/>
                    <a:pt x="122" y="566"/>
                    <a:pt x="86" y="566"/>
                  </a:cubicBezTo>
                  <a:cubicBezTo>
                    <a:pt x="70" y="566"/>
                    <a:pt x="54" y="565"/>
                    <a:pt x="40" y="563"/>
                  </a:cubicBezTo>
                  <a:cubicBezTo>
                    <a:pt x="40" y="565"/>
                    <a:pt x="40" y="565"/>
                    <a:pt x="40" y="565"/>
                  </a:cubicBezTo>
                  <a:cubicBezTo>
                    <a:pt x="42" y="565"/>
                    <a:pt x="42" y="565"/>
                    <a:pt x="42" y="565"/>
                  </a:cubicBezTo>
                  <a:cubicBezTo>
                    <a:pt x="40" y="565"/>
                    <a:pt x="40" y="565"/>
                    <a:pt x="40" y="565"/>
                  </a:cubicBezTo>
                  <a:cubicBezTo>
                    <a:pt x="40" y="567"/>
                    <a:pt x="40" y="567"/>
                    <a:pt x="40" y="567"/>
                  </a:cubicBezTo>
                  <a:cubicBezTo>
                    <a:pt x="54" y="569"/>
                    <a:pt x="70" y="570"/>
                    <a:pt x="86" y="570"/>
                  </a:cubicBezTo>
                  <a:cubicBezTo>
                    <a:pt x="134" y="570"/>
                    <a:pt x="183" y="564"/>
                    <a:pt x="183" y="564"/>
                  </a:cubicBezTo>
                  <a:cubicBezTo>
                    <a:pt x="185" y="564"/>
                    <a:pt x="185" y="564"/>
                    <a:pt x="185" y="564"/>
                  </a:cubicBezTo>
                  <a:cubicBezTo>
                    <a:pt x="190" y="17"/>
                    <a:pt x="190" y="17"/>
                    <a:pt x="190" y="17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54" y="27"/>
                    <a:pt x="125" y="30"/>
                    <a:pt x="101" y="30"/>
                  </a:cubicBezTo>
                  <a:cubicBezTo>
                    <a:pt x="67" y="30"/>
                    <a:pt x="43" y="23"/>
                    <a:pt x="28" y="17"/>
                  </a:cubicBezTo>
                  <a:cubicBezTo>
                    <a:pt x="20" y="13"/>
                    <a:pt x="14" y="10"/>
                    <a:pt x="11" y="8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6" y="277"/>
                    <a:pt x="26" y="277"/>
                    <a:pt x="26" y="277"/>
                  </a:cubicBezTo>
                  <a:cubicBezTo>
                    <a:pt x="38" y="567"/>
                    <a:pt x="38" y="567"/>
                    <a:pt x="38" y="567"/>
                  </a:cubicBezTo>
                  <a:cubicBezTo>
                    <a:pt x="40" y="567"/>
                    <a:pt x="40" y="567"/>
                    <a:pt x="40" y="567"/>
                  </a:cubicBezTo>
                  <a:cubicBezTo>
                    <a:pt x="40" y="565"/>
                    <a:pt x="40" y="565"/>
                    <a:pt x="40" y="565"/>
                  </a:cubicBezTo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8" name="Freeform 84"/>
            <p:cNvSpPr/>
            <p:nvPr/>
          </p:nvSpPr>
          <p:spPr bwMode="auto">
            <a:xfrm>
              <a:off x="712788" y="5873751"/>
              <a:ext cx="228600" cy="246063"/>
            </a:xfrm>
            <a:custGeom>
              <a:avLst/>
              <a:gdLst>
                <a:gd name="T0" fmla="*/ 0 w 54"/>
                <a:gd name="T1" fmla="*/ 44 h 58"/>
                <a:gd name="T2" fmla="*/ 51 w 54"/>
                <a:gd name="T3" fmla="*/ 48 h 58"/>
                <a:gd name="T4" fmla="*/ 29 w 54"/>
                <a:gd name="T5" fmla="*/ 0 h 58"/>
                <a:gd name="T6" fmla="*/ 0 w 54"/>
                <a:gd name="T7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8">
                  <a:moveTo>
                    <a:pt x="0" y="44"/>
                  </a:moveTo>
                  <a:cubicBezTo>
                    <a:pt x="0" y="44"/>
                    <a:pt x="28" y="58"/>
                    <a:pt x="51" y="48"/>
                  </a:cubicBezTo>
                  <a:cubicBezTo>
                    <a:pt x="51" y="48"/>
                    <a:pt x="54" y="6"/>
                    <a:pt x="29" y="0"/>
                  </a:cubicBezTo>
                  <a:cubicBezTo>
                    <a:pt x="29" y="0"/>
                    <a:pt x="1" y="2"/>
                    <a:pt x="0" y="44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89" name="Freeform 85"/>
            <p:cNvSpPr/>
            <p:nvPr/>
          </p:nvSpPr>
          <p:spPr bwMode="auto">
            <a:xfrm>
              <a:off x="-301625" y="7840664"/>
              <a:ext cx="835025" cy="1189038"/>
            </a:xfrm>
            <a:custGeom>
              <a:avLst/>
              <a:gdLst>
                <a:gd name="T0" fmla="*/ 0 w 197"/>
                <a:gd name="T1" fmla="*/ 279 h 280"/>
                <a:gd name="T2" fmla="*/ 3 w 197"/>
                <a:gd name="T3" fmla="*/ 0 h 280"/>
                <a:gd name="T4" fmla="*/ 185 w 197"/>
                <a:gd name="T5" fmla="*/ 0 h 280"/>
                <a:gd name="T6" fmla="*/ 197 w 197"/>
                <a:gd name="T7" fmla="*/ 280 h 280"/>
                <a:gd name="T8" fmla="*/ 0 w 197"/>
                <a:gd name="T9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80">
                  <a:moveTo>
                    <a:pt x="0" y="279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89" y="63"/>
                    <a:pt x="185" y="0"/>
                  </a:cubicBezTo>
                  <a:cubicBezTo>
                    <a:pt x="197" y="280"/>
                    <a:pt x="197" y="280"/>
                    <a:pt x="197" y="280"/>
                  </a:cubicBezTo>
                  <a:cubicBezTo>
                    <a:pt x="0" y="279"/>
                    <a:pt x="0" y="279"/>
                    <a:pt x="0" y="279"/>
                  </a:cubicBezTo>
                </a:path>
              </a:pathLst>
            </a:custGeom>
            <a:solidFill>
              <a:srgbClr val="FAD9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0" name="Oval 86"/>
            <p:cNvSpPr>
              <a:spLocks noChangeArrowheads="1"/>
            </p:cNvSpPr>
            <p:nvPr/>
          </p:nvSpPr>
          <p:spPr bwMode="auto">
            <a:xfrm>
              <a:off x="-279400" y="7845426"/>
              <a:ext cx="1588" cy="1588"/>
            </a:xfrm>
            <a:prstGeom prst="ellipse">
              <a:avLst/>
            </a:prstGeom>
            <a:solidFill>
              <a:srgbClr val="C6D0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1" name="Freeform 87"/>
            <p:cNvSpPr/>
            <p:nvPr/>
          </p:nvSpPr>
          <p:spPr bwMode="auto">
            <a:xfrm>
              <a:off x="-279400" y="7845426"/>
              <a:ext cx="284163" cy="106363"/>
            </a:xfrm>
            <a:custGeom>
              <a:avLst/>
              <a:gdLst>
                <a:gd name="T0" fmla="*/ 0 w 67"/>
                <a:gd name="T1" fmla="*/ 0 h 25"/>
                <a:gd name="T2" fmla="*/ 0 w 67"/>
                <a:gd name="T3" fmla="*/ 0 h 25"/>
                <a:gd name="T4" fmla="*/ 67 w 67"/>
                <a:gd name="T5" fmla="*/ 25 h 25"/>
                <a:gd name="T6" fmla="*/ 67 w 67"/>
                <a:gd name="T7" fmla="*/ 25 h 25"/>
                <a:gd name="T8" fmla="*/ 0 w 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32" y="20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32" y="20"/>
                    <a:pt x="7" y="5"/>
                    <a:pt x="0" y="0"/>
                  </a:cubicBezTo>
                </a:path>
              </a:pathLst>
            </a:custGeom>
            <a:solidFill>
              <a:srgbClr val="FEF6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2" name="Freeform 88"/>
            <p:cNvSpPr/>
            <p:nvPr/>
          </p:nvSpPr>
          <p:spPr bwMode="auto">
            <a:xfrm>
              <a:off x="-301625" y="7840664"/>
              <a:ext cx="22225" cy="1184275"/>
            </a:xfrm>
            <a:custGeom>
              <a:avLst/>
              <a:gdLst>
                <a:gd name="T0" fmla="*/ 3 w 5"/>
                <a:gd name="T1" fmla="*/ 0 h 279"/>
                <a:gd name="T2" fmla="*/ 0 w 5"/>
                <a:gd name="T3" fmla="*/ 279 h 279"/>
                <a:gd name="T4" fmla="*/ 3 w 5"/>
                <a:gd name="T5" fmla="*/ 0 h 279"/>
                <a:gd name="T6" fmla="*/ 5 w 5"/>
                <a:gd name="T7" fmla="*/ 1 h 279"/>
                <a:gd name="T8" fmla="*/ 5 w 5"/>
                <a:gd name="T9" fmla="*/ 1 h 279"/>
                <a:gd name="T10" fmla="*/ 3 w 5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79">
                  <a:moveTo>
                    <a:pt x="3" y="0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D0A7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3" name="Freeform 89"/>
            <p:cNvSpPr>
              <a:spLocks noEditPoints="1"/>
            </p:cNvSpPr>
            <p:nvPr/>
          </p:nvSpPr>
          <p:spPr bwMode="auto">
            <a:xfrm>
              <a:off x="-292100" y="9024939"/>
              <a:ext cx="322263" cy="4763"/>
            </a:xfrm>
            <a:custGeom>
              <a:avLst/>
              <a:gdLst>
                <a:gd name="T0" fmla="*/ 195 w 203"/>
                <a:gd name="T1" fmla="*/ 3 h 3"/>
                <a:gd name="T2" fmla="*/ 195 w 203"/>
                <a:gd name="T3" fmla="*/ 3 h 3"/>
                <a:gd name="T4" fmla="*/ 203 w 203"/>
                <a:gd name="T5" fmla="*/ 3 h 3"/>
                <a:gd name="T6" fmla="*/ 203 w 203"/>
                <a:gd name="T7" fmla="*/ 3 h 3"/>
                <a:gd name="T8" fmla="*/ 195 w 203"/>
                <a:gd name="T9" fmla="*/ 3 h 3"/>
                <a:gd name="T10" fmla="*/ 0 w 203"/>
                <a:gd name="T11" fmla="*/ 0 h 3"/>
                <a:gd name="T12" fmla="*/ 0 w 203"/>
                <a:gd name="T13" fmla="*/ 0 h 3"/>
                <a:gd name="T14" fmla="*/ 187 w 203"/>
                <a:gd name="T15" fmla="*/ 3 h 3"/>
                <a:gd name="T16" fmla="*/ 187 w 203"/>
                <a:gd name="T17" fmla="*/ 3 h 3"/>
                <a:gd name="T18" fmla="*/ 0 w 20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3">
                  <a:moveTo>
                    <a:pt x="195" y="3"/>
                  </a:moveTo>
                  <a:lnTo>
                    <a:pt x="195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195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7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4" name="Freeform 90"/>
            <p:cNvSpPr>
              <a:spLocks noEditPoints="1"/>
            </p:cNvSpPr>
            <p:nvPr/>
          </p:nvSpPr>
          <p:spPr bwMode="auto">
            <a:xfrm>
              <a:off x="-292100" y="9024939"/>
              <a:ext cx="322263" cy="4763"/>
            </a:xfrm>
            <a:custGeom>
              <a:avLst/>
              <a:gdLst>
                <a:gd name="T0" fmla="*/ 195 w 203"/>
                <a:gd name="T1" fmla="*/ 3 h 3"/>
                <a:gd name="T2" fmla="*/ 195 w 203"/>
                <a:gd name="T3" fmla="*/ 3 h 3"/>
                <a:gd name="T4" fmla="*/ 203 w 203"/>
                <a:gd name="T5" fmla="*/ 3 h 3"/>
                <a:gd name="T6" fmla="*/ 203 w 203"/>
                <a:gd name="T7" fmla="*/ 3 h 3"/>
                <a:gd name="T8" fmla="*/ 195 w 203"/>
                <a:gd name="T9" fmla="*/ 3 h 3"/>
                <a:gd name="T10" fmla="*/ 0 w 203"/>
                <a:gd name="T11" fmla="*/ 0 h 3"/>
                <a:gd name="T12" fmla="*/ 0 w 203"/>
                <a:gd name="T13" fmla="*/ 0 h 3"/>
                <a:gd name="T14" fmla="*/ 187 w 203"/>
                <a:gd name="T15" fmla="*/ 3 h 3"/>
                <a:gd name="T16" fmla="*/ 187 w 203"/>
                <a:gd name="T17" fmla="*/ 3 h 3"/>
                <a:gd name="T18" fmla="*/ 0 w 20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3">
                  <a:moveTo>
                    <a:pt x="195" y="3"/>
                  </a:moveTo>
                  <a:lnTo>
                    <a:pt x="195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195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5" name="Rectangle 91"/>
            <p:cNvSpPr>
              <a:spLocks noChangeArrowheads="1"/>
            </p:cNvSpPr>
            <p:nvPr/>
          </p:nvSpPr>
          <p:spPr bwMode="auto">
            <a:xfrm>
              <a:off x="4763" y="9029701"/>
              <a:ext cx="12700" cy="1588"/>
            </a:xfrm>
            <a:prstGeom prst="rect">
              <a:avLst/>
            </a:prstGeom>
            <a:solidFill>
              <a:srgbClr val="D0A7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6" name="Rectangle 92"/>
            <p:cNvSpPr>
              <a:spLocks noChangeArrowheads="1"/>
            </p:cNvSpPr>
            <p:nvPr/>
          </p:nvSpPr>
          <p:spPr bwMode="auto">
            <a:xfrm>
              <a:off x="4763" y="9029701"/>
              <a:ext cx="12700" cy="15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7" name="Freeform 93"/>
            <p:cNvSpPr/>
            <p:nvPr/>
          </p:nvSpPr>
          <p:spPr bwMode="auto">
            <a:xfrm>
              <a:off x="-301625" y="7840664"/>
              <a:ext cx="331788" cy="1189038"/>
            </a:xfrm>
            <a:custGeom>
              <a:avLst/>
              <a:gdLst>
                <a:gd name="T0" fmla="*/ 3 w 78"/>
                <a:gd name="T1" fmla="*/ 0 h 280"/>
                <a:gd name="T2" fmla="*/ 0 w 78"/>
                <a:gd name="T3" fmla="*/ 279 h 280"/>
                <a:gd name="T4" fmla="*/ 2 w 78"/>
                <a:gd name="T5" fmla="*/ 279 h 280"/>
                <a:gd name="T6" fmla="*/ 72 w 78"/>
                <a:gd name="T7" fmla="*/ 280 h 280"/>
                <a:gd name="T8" fmla="*/ 75 w 78"/>
                <a:gd name="T9" fmla="*/ 280 h 280"/>
                <a:gd name="T10" fmla="*/ 78 w 78"/>
                <a:gd name="T11" fmla="*/ 280 h 280"/>
                <a:gd name="T12" fmla="*/ 72 w 78"/>
                <a:gd name="T13" fmla="*/ 26 h 280"/>
                <a:gd name="T14" fmla="*/ 5 w 78"/>
                <a:gd name="T15" fmla="*/ 1 h 280"/>
                <a:gd name="T16" fmla="*/ 5 w 78"/>
                <a:gd name="T17" fmla="*/ 1 h 280"/>
                <a:gd name="T18" fmla="*/ 3 w 78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280">
                  <a:moveTo>
                    <a:pt x="3" y="0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2" y="279"/>
                    <a:pt x="2" y="279"/>
                    <a:pt x="2" y="279"/>
                  </a:cubicBezTo>
                  <a:cubicBezTo>
                    <a:pt x="72" y="280"/>
                    <a:pt x="72" y="280"/>
                    <a:pt x="72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6" y="195"/>
                    <a:pt x="73" y="111"/>
                    <a:pt x="72" y="26"/>
                  </a:cubicBezTo>
                  <a:cubicBezTo>
                    <a:pt x="37" y="21"/>
                    <a:pt x="12" y="6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FDE9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8" name="Freeform 94"/>
            <p:cNvSpPr/>
            <p:nvPr/>
          </p:nvSpPr>
          <p:spPr bwMode="auto">
            <a:xfrm>
              <a:off x="304800" y="7845426"/>
              <a:ext cx="174625" cy="80963"/>
            </a:xfrm>
            <a:custGeom>
              <a:avLst/>
              <a:gdLst>
                <a:gd name="T0" fmla="*/ 41 w 41"/>
                <a:gd name="T1" fmla="*/ 0 h 19"/>
                <a:gd name="T2" fmla="*/ 0 w 41"/>
                <a:gd name="T3" fmla="*/ 19 h 19"/>
                <a:gd name="T4" fmla="*/ 0 w 41"/>
                <a:gd name="T5" fmla="*/ 19 h 19"/>
                <a:gd name="T6" fmla="*/ 41 w 41"/>
                <a:gd name="T7" fmla="*/ 0 h 19"/>
                <a:gd name="T8" fmla="*/ 41 w 4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41" y="0"/>
                  </a:moveTo>
                  <a:cubicBezTo>
                    <a:pt x="27" y="9"/>
                    <a:pt x="13" y="1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5"/>
                    <a:pt x="27" y="9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CE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299" name="Freeform 95"/>
            <p:cNvSpPr>
              <a:spLocks noEditPoints="1"/>
            </p:cNvSpPr>
            <p:nvPr/>
          </p:nvSpPr>
          <p:spPr bwMode="auto">
            <a:xfrm>
              <a:off x="279400" y="7926389"/>
              <a:ext cx="25400" cy="7938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2 h 2"/>
                <a:gd name="T4" fmla="*/ 0 w 6"/>
                <a:gd name="T5" fmla="*/ 2 h 2"/>
                <a:gd name="T6" fmla="*/ 3 w 6"/>
                <a:gd name="T7" fmla="*/ 2 h 2"/>
                <a:gd name="T8" fmla="*/ 3 w 6"/>
                <a:gd name="T9" fmla="*/ 2 h 2"/>
                <a:gd name="T10" fmla="*/ 6 w 6"/>
                <a:gd name="T11" fmla="*/ 0 h 2"/>
                <a:gd name="T12" fmla="*/ 6 w 6"/>
                <a:gd name="T13" fmla="*/ 1 h 2"/>
                <a:gd name="T14" fmla="*/ 6 w 6"/>
                <a:gd name="T15" fmla="*/ 1 h 2"/>
                <a:gd name="T16" fmla="*/ 6 w 6"/>
                <a:gd name="T17" fmla="*/ 0 h 2"/>
                <a:gd name="T18" fmla="*/ 6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6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97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0" name="Freeform 96"/>
            <p:cNvSpPr/>
            <p:nvPr/>
          </p:nvSpPr>
          <p:spPr bwMode="auto">
            <a:xfrm>
              <a:off x="292100" y="7931151"/>
              <a:ext cx="12700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0 w 3"/>
                <a:gd name="T5" fmla="*/ 1 h 1"/>
                <a:gd name="T6" fmla="*/ 3 w 3"/>
                <a:gd name="T7" fmla="*/ 0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05D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1" name="Freeform 97"/>
            <p:cNvSpPr>
              <a:spLocks noEditPoints="1"/>
            </p:cNvSpPr>
            <p:nvPr/>
          </p:nvSpPr>
          <p:spPr bwMode="auto">
            <a:xfrm>
              <a:off x="479425" y="7840664"/>
              <a:ext cx="53975" cy="1189038"/>
            </a:xfrm>
            <a:custGeom>
              <a:avLst/>
              <a:gdLst>
                <a:gd name="T0" fmla="*/ 13 w 13"/>
                <a:gd name="T1" fmla="*/ 280 h 280"/>
                <a:gd name="T2" fmla="*/ 13 w 13"/>
                <a:gd name="T3" fmla="*/ 280 h 280"/>
                <a:gd name="T4" fmla="*/ 13 w 13"/>
                <a:gd name="T5" fmla="*/ 280 h 280"/>
                <a:gd name="T6" fmla="*/ 13 w 13"/>
                <a:gd name="T7" fmla="*/ 280 h 280"/>
                <a:gd name="T8" fmla="*/ 1 w 13"/>
                <a:gd name="T9" fmla="*/ 0 h 280"/>
                <a:gd name="T10" fmla="*/ 0 w 13"/>
                <a:gd name="T11" fmla="*/ 1 h 280"/>
                <a:gd name="T12" fmla="*/ 0 w 13"/>
                <a:gd name="T13" fmla="*/ 1 h 280"/>
                <a:gd name="T14" fmla="*/ 1 w 13"/>
                <a:gd name="T15" fmla="*/ 0 h 280"/>
                <a:gd name="T16" fmla="*/ 13 w 13"/>
                <a:gd name="T17" fmla="*/ 280 h 280"/>
                <a:gd name="T18" fmla="*/ 1 w 13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80">
                  <a:moveTo>
                    <a:pt x="13" y="280"/>
                  </a:moveTo>
                  <a:cubicBezTo>
                    <a:pt x="13" y="280"/>
                    <a:pt x="13" y="280"/>
                    <a:pt x="13" y="280"/>
                  </a:cubicBezTo>
                  <a:cubicBezTo>
                    <a:pt x="13" y="280"/>
                    <a:pt x="13" y="280"/>
                    <a:pt x="13" y="280"/>
                  </a:cubicBezTo>
                  <a:cubicBezTo>
                    <a:pt x="13" y="280"/>
                    <a:pt x="13" y="280"/>
                    <a:pt x="13" y="280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3" y="280"/>
                    <a:pt x="13" y="280"/>
                    <a:pt x="13" y="28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05D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2" name="Rectangle 98"/>
            <p:cNvSpPr>
              <a:spLocks noChangeArrowheads="1"/>
            </p:cNvSpPr>
            <p:nvPr/>
          </p:nvSpPr>
          <p:spPr bwMode="auto">
            <a:xfrm>
              <a:off x="406400" y="9029701"/>
              <a:ext cx="119063" cy="1588"/>
            </a:xfrm>
            <a:prstGeom prst="rect">
              <a:avLst/>
            </a:prstGeom>
            <a:solidFill>
              <a:srgbClr val="FCE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3" name="Rectangle 99"/>
            <p:cNvSpPr>
              <a:spLocks noChangeArrowheads="1"/>
            </p:cNvSpPr>
            <p:nvPr/>
          </p:nvSpPr>
          <p:spPr bwMode="auto">
            <a:xfrm>
              <a:off x="406400" y="9029701"/>
              <a:ext cx="119063" cy="15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4" name="Rectangle 100"/>
            <p:cNvSpPr>
              <a:spLocks noChangeArrowheads="1"/>
            </p:cNvSpPr>
            <p:nvPr/>
          </p:nvSpPr>
          <p:spPr bwMode="auto">
            <a:xfrm>
              <a:off x="292100" y="9029701"/>
              <a:ext cx="114300" cy="1588"/>
            </a:xfrm>
            <a:prstGeom prst="rect">
              <a:avLst/>
            </a:prstGeom>
            <a:solidFill>
              <a:srgbClr val="A05D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5" name="Rectangle 101"/>
            <p:cNvSpPr>
              <a:spLocks noChangeArrowheads="1"/>
            </p:cNvSpPr>
            <p:nvPr/>
          </p:nvSpPr>
          <p:spPr bwMode="auto">
            <a:xfrm>
              <a:off x="292100" y="9029701"/>
              <a:ext cx="114300" cy="15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6" name="Freeform 102"/>
            <p:cNvSpPr>
              <a:spLocks noEditPoints="1"/>
            </p:cNvSpPr>
            <p:nvPr/>
          </p:nvSpPr>
          <p:spPr bwMode="auto">
            <a:xfrm>
              <a:off x="525463" y="9029701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5 w 5"/>
                <a:gd name="T4" fmla="*/ 0 w 5"/>
                <a:gd name="T5" fmla="*/ 0 w 5"/>
                <a:gd name="T6" fmla="*/ 5 w 5"/>
                <a:gd name="T7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D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7" name="Freeform 103"/>
            <p:cNvSpPr>
              <a:spLocks noEditPoints="1"/>
            </p:cNvSpPr>
            <p:nvPr/>
          </p:nvSpPr>
          <p:spPr bwMode="auto">
            <a:xfrm>
              <a:off x="525463" y="9029701"/>
              <a:ext cx="7938" cy="0"/>
            </a:xfrm>
            <a:custGeom>
              <a:avLst/>
              <a:gdLst>
                <a:gd name="T0" fmla="*/ 5 w 5"/>
                <a:gd name="T1" fmla="*/ 5 w 5"/>
                <a:gd name="T2" fmla="*/ 5 w 5"/>
                <a:gd name="T3" fmla="*/ 5 w 5"/>
                <a:gd name="T4" fmla="*/ 0 w 5"/>
                <a:gd name="T5" fmla="*/ 0 w 5"/>
                <a:gd name="T6" fmla="*/ 5 w 5"/>
                <a:gd name="T7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8" name="Freeform 104"/>
            <p:cNvSpPr/>
            <p:nvPr/>
          </p:nvSpPr>
          <p:spPr bwMode="auto">
            <a:xfrm>
              <a:off x="279400" y="7840664"/>
              <a:ext cx="254000" cy="1189038"/>
            </a:xfrm>
            <a:custGeom>
              <a:avLst/>
              <a:gdLst>
                <a:gd name="T0" fmla="*/ 48 w 60"/>
                <a:gd name="T1" fmla="*/ 0 h 280"/>
                <a:gd name="T2" fmla="*/ 47 w 60"/>
                <a:gd name="T3" fmla="*/ 1 h 280"/>
                <a:gd name="T4" fmla="*/ 6 w 60"/>
                <a:gd name="T5" fmla="*/ 20 h 280"/>
                <a:gd name="T6" fmla="*/ 6 w 60"/>
                <a:gd name="T7" fmla="*/ 21 h 280"/>
                <a:gd name="T8" fmla="*/ 3 w 60"/>
                <a:gd name="T9" fmla="*/ 22 h 280"/>
                <a:gd name="T10" fmla="*/ 0 w 60"/>
                <a:gd name="T11" fmla="*/ 22 h 280"/>
                <a:gd name="T12" fmla="*/ 3 w 60"/>
                <a:gd name="T13" fmla="*/ 280 h 280"/>
                <a:gd name="T14" fmla="*/ 30 w 60"/>
                <a:gd name="T15" fmla="*/ 280 h 280"/>
                <a:gd name="T16" fmla="*/ 58 w 60"/>
                <a:gd name="T17" fmla="*/ 280 h 280"/>
                <a:gd name="T18" fmla="*/ 60 w 60"/>
                <a:gd name="T19" fmla="*/ 280 h 280"/>
                <a:gd name="T20" fmla="*/ 60 w 60"/>
                <a:gd name="T21" fmla="*/ 280 h 280"/>
                <a:gd name="T22" fmla="*/ 60 w 60"/>
                <a:gd name="T23" fmla="*/ 280 h 280"/>
                <a:gd name="T24" fmla="*/ 48 w 60"/>
                <a:gd name="T2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280">
                  <a:moveTo>
                    <a:pt x="48" y="0"/>
                  </a:moveTo>
                  <a:cubicBezTo>
                    <a:pt x="48" y="0"/>
                    <a:pt x="47" y="1"/>
                    <a:pt x="47" y="1"/>
                  </a:cubicBezTo>
                  <a:cubicBezTo>
                    <a:pt x="33" y="10"/>
                    <a:pt x="19" y="16"/>
                    <a:pt x="6" y="20"/>
                  </a:cubicBezTo>
                  <a:cubicBezTo>
                    <a:pt x="6" y="20"/>
                    <a:pt x="6" y="21"/>
                    <a:pt x="6" y="21"/>
                  </a:cubicBezTo>
                  <a:cubicBezTo>
                    <a:pt x="5" y="21"/>
                    <a:pt x="4" y="21"/>
                    <a:pt x="3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2" y="108"/>
                    <a:pt x="3" y="194"/>
                    <a:pt x="3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F7C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09" name="Freeform 105"/>
            <p:cNvSpPr/>
            <p:nvPr/>
          </p:nvSpPr>
          <p:spPr bwMode="auto">
            <a:xfrm>
              <a:off x="-284162" y="7277101"/>
              <a:ext cx="771525" cy="839788"/>
            </a:xfrm>
            <a:custGeom>
              <a:avLst/>
              <a:gdLst>
                <a:gd name="T0" fmla="*/ 0 w 182"/>
                <a:gd name="T1" fmla="*/ 131 h 198"/>
                <a:gd name="T2" fmla="*/ 182 w 182"/>
                <a:gd name="T3" fmla="*/ 134 h 198"/>
                <a:gd name="T4" fmla="*/ 116 w 182"/>
                <a:gd name="T5" fmla="*/ 0 h 198"/>
                <a:gd name="T6" fmla="*/ 70 w 182"/>
                <a:gd name="T7" fmla="*/ 1 h 198"/>
                <a:gd name="T8" fmla="*/ 0 w 182"/>
                <a:gd name="T9" fmla="*/ 13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98">
                  <a:moveTo>
                    <a:pt x="0" y="131"/>
                  </a:moveTo>
                  <a:cubicBezTo>
                    <a:pt x="0" y="131"/>
                    <a:pt x="82" y="198"/>
                    <a:pt x="182" y="134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70" y="1"/>
                    <a:pt x="70" y="1"/>
                    <a:pt x="70" y="1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0" name="Freeform 106"/>
            <p:cNvSpPr/>
            <p:nvPr/>
          </p:nvSpPr>
          <p:spPr bwMode="auto">
            <a:xfrm>
              <a:off x="-314325" y="7294564"/>
              <a:ext cx="865188" cy="1747838"/>
            </a:xfrm>
            <a:custGeom>
              <a:avLst/>
              <a:gdLst>
                <a:gd name="T0" fmla="*/ 187 w 204"/>
                <a:gd name="T1" fmla="*/ 130 h 412"/>
                <a:gd name="T2" fmla="*/ 126 w 204"/>
                <a:gd name="T3" fmla="*/ 6 h 412"/>
                <a:gd name="T4" fmla="*/ 102 w 204"/>
                <a:gd name="T5" fmla="*/ 12 h 412"/>
                <a:gd name="T6" fmla="*/ 75 w 204"/>
                <a:gd name="T7" fmla="*/ 6 h 412"/>
                <a:gd name="T8" fmla="*/ 9 w 204"/>
                <a:gd name="T9" fmla="*/ 128 h 412"/>
                <a:gd name="T10" fmla="*/ 5 w 204"/>
                <a:gd name="T11" fmla="*/ 408 h 412"/>
                <a:gd name="T12" fmla="*/ 5 w 204"/>
                <a:gd name="T13" fmla="*/ 408 h 412"/>
                <a:gd name="T14" fmla="*/ 0 w 204"/>
                <a:gd name="T15" fmla="*/ 408 h 412"/>
                <a:gd name="T16" fmla="*/ 5 w 204"/>
                <a:gd name="T17" fmla="*/ 126 h 412"/>
                <a:gd name="T18" fmla="*/ 73 w 204"/>
                <a:gd name="T19" fmla="*/ 0 h 412"/>
                <a:gd name="T20" fmla="*/ 75 w 204"/>
                <a:gd name="T21" fmla="*/ 1 h 412"/>
                <a:gd name="T22" fmla="*/ 83 w 204"/>
                <a:gd name="T23" fmla="*/ 4 h 412"/>
                <a:gd name="T24" fmla="*/ 102 w 204"/>
                <a:gd name="T25" fmla="*/ 7 h 412"/>
                <a:gd name="T26" fmla="*/ 126 w 204"/>
                <a:gd name="T27" fmla="*/ 1 h 412"/>
                <a:gd name="T28" fmla="*/ 128 w 204"/>
                <a:gd name="T29" fmla="*/ 0 h 412"/>
                <a:gd name="T30" fmla="*/ 191 w 204"/>
                <a:gd name="T31" fmla="*/ 129 h 412"/>
                <a:gd name="T32" fmla="*/ 204 w 204"/>
                <a:gd name="T33" fmla="*/ 412 h 412"/>
                <a:gd name="T34" fmla="*/ 199 w 204"/>
                <a:gd name="T35" fmla="*/ 412 h 412"/>
                <a:gd name="T36" fmla="*/ 187 w 204"/>
                <a:gd name="T37" fmla="*/ 13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412">
                  <a:moveTo>
                    <a:pt x="187" y="130"/>
                  </a:moveTo>
                  <a:cubicBezTo>
                    <a:pt x="126" y="6"/>
                    <a:pt x="126" y="6"/>
                    <a:pt x="126" y="6"/>
                  </a:cubicBezTo>
                  <a:cubicBezTo>
                    <a:pt x="118" y="10"/>
                    <a:pt x="110" y="12"/>
                    <a:pt x="102" y="12"/>
                  </a:cubicBezTo>
                  <a:cubicBezTo>
                    <a:pt x="90" y="12"/>
                    <a:pt x="79" y="8"/>
                    <a:pt x="75" y="6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5" y="408"/>
                    <a:pt x="5" y="408"/>
                    <a:pt x="5" y="408"/>
                  </a:cubicBezTo>
                  <a:cubicBezTo>
                    <a:pt x="5" y="408"/>
                    <a:pt x="5" y="408"/>
                    <a:pt x="5" y="4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8" y="3"/>
                    <a:pt x="83" y="4"/>
                  </a:cubicBezTo>
                  <a:cubicBezTo>
                    <a:pt x="88" y="6"/>
                    <a:pt x="95" y="7"/>
                    <a:pt x="102" y="7"/>
                  </a:cubicBezTo>
                  <a:cubicBezTo>
                    <a:pt x="110" y="7"/>
                    <a:pt x="118" y="6"/>
                    <a:pt x="126" y="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204" y="412"/>
                    <a:pt x="204" y="412"/>
                    <a:pt x="204" y="412"/>
                  </a:cubicBezTo>
                  <a:cubicBezTo>
                    <a:pt x="199" y="412"/>
                    <a:pt x="199" y="412"/>
                    <a:pt x="199" y="412"/>
                  </a:cubicBezTo>
                  <a:lnTo>
                    <a:pt x="187" y="13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1" name="Freeform 107"/>
            <p:cNvSpPr/>
            <p:nvPr/>
          </p:nvSpPr>
          <p:spPr bwMode="auto">
            <a:xfrm>
              <a:off x="-7937" y="7132639"/>
              <a:ext cx="241300" cy="174625"/>
            </a:xfrm>
            <a:custGeom>
              <a:avLst/>
              <a:gdLst>
                <a:gd name="T0" fmla="*/ 28 w 57"/>
                <a:gd name="T1" fmla="*/ 4 h 41"/>
                <a:gd name="T2" fmla="*/ 4 w 57"/>
                <a:gd name="T3" fmla="*/ 41 h 41"/>
                <a:gd name="T4" fmla="*/ 0 w 57"/>
                <a:gd name="T5" fmla="*/ 41 h 41"/>
                <a:gd name="T6" fmla="*/ 28 w 57"/>
                <a:gd name="T7" fmla="*/ 0 h 41"/>
                <a:gd name="T8" fmla="*/ 57 w 57"/>
                <a:gd name="T9" fmla="*/ 41 h 41"/>
                <a:gd name="T10" fmla="*/ 53 w 57"/>
                <a:gd name="T11" fmla="*/ 41 h 41"/>
                <a:gd name="T12" fmla="*/ 28 w 57"/>
                <a:gd name="T13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1">
                  <a:moveTo>
                    <a:pt x="28" y="4"/>
                  </a:moveTo>
                  <a:cubicBezTo>
                    <a:pt x="6" y="4"/>
                    <a:pt x="4" y="41"/>
                    <a:pt x="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2"/>
                    <a:pt x="28" y="0"/>
                  </a:cubicBezTo>
                  <a:cubicBezTo>
                    <a:pt x="28" y="0"/>
                    <a:pt x="56" y="1"/>
                    <a:pt x="57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1" y="3"/>
                    <a:pt x="28" y="4"/>
                    <a:pt x="28" y="4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2" name="Freeform 108"/>
            <p:cNvSpPr/>
            <p:nvPr/>
          </p:nvSpPr>
          <p:spPr bwMode="auto">
            <a:xfrm>
              <a:off x="-292100" y="7824789"/>
              <a:ext cx="787400" cy="147638"/>
            </a:xfrm>
            <a:custGeom>
              <a:avLst/>
              <a:gdLst>
                <a:gd name="T0" fmla="*/ 88 w 186"/>
                <a:gd name="T1" fmla="*/ 35 h 35"/>
                <a:gd name="T2" fmla="*/ 0 w 186"/>
                <a:gd name="T3" fmla="*/ 4 h 35"/>
                <a:gd name="T4" fmla="*/ 4 w 186"/>
                <a:gd name="T5" fmla="*/ 1 h 35"/>
                <a:gd name="T6" fmla="*/ 25 w 186"/>
                <a:gd name="T7" fmla="*/ 15 h 35"/>
                <a:gd name="T8" fmla="*/ 88 w 186"/>
                <a:gd name="T9" fmla="*/ 31 h 35"/>
                <a:gd name="T10" fmla="*/ 94 w 186"/>
                <a:gd name="T11" fmla="*/ 31 h 35"/>
                <a:gd name="T12" fmla="*/ 183 w 186"/>
                <a:gd name="T13" fmla="*/ 3 h 35"/>
                <a:gd name="T14" fmla="*/ 186 w 186"/>
                <a:gd name="T15" fmla="*/ 6 h 35"/>
                <a:gd name="T16" fmla="*/ 94 w 186"/>
                <a:gd name="T17" fmla="*/ 35 h 35"/>
                <a:gd name="T18" fmla="*/ 88 w 18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35">
                  <a:moveTo>
                    <a:pt x="88" y="35"/>
                  </a:moveTo>
                  <a:cubicBezTo>
                    <a:pt x="30" y="33"/>
                    <a:pt x="1" y="4"/>
                    <a:pt x="0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11" y="8"/>
                    <a:pt x="25" y="15"/>
                  </a:cubicBezTo>
                  <a:cubicBezTo>
                    <a:pt x="39" y="22"/>
                    <a:pt x="60" y="30"/>
                    <a:pt x="88" y="31"/>
                  </a:cubicBezTo>
                  <a:cubicBezTo>
                    <a:pt x="90" y="31"/>
                    <a:pt x="92" y="31"/>
                    <a:pt x="94" y="31"/>
                  </a:cubicBezTo>
                  <a:cubicBezTo>
                    <a:pt x="143" y="31"/>
                    <a:pt x="172" y="13"/>
                    <a:pt x="183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74" y="17"/>
                    <a:pt x="144" y="35"/>
                    <a:pt x="94" y="35"/>
                  </a:cubicBezTo>
                  <a:cubicBezTo>
                    <a:pt x="92" y="35"/>
                    <a:pt x="90" y="35"/>
                    <a:pt x="88" y="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3" name="Rectangle 109"/>
            <p:cNvSpPr>
              <a:spLocks noChangeArrowheads="1"/>
            </p:cNvSpPr>
            <p:nvPr/>
          </p:nvSpPr>
          <p:spPr bwMode="auto">
            <a:xfrm>
              <a:off x="-169862" y="8281989"/>
              <a:ext cx="1588" cy="1588"/>
            </a:xfrm>
            <a:prstGeom prst="rect">
              <a:avLst/>
            </a:pr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4" name="Freeform 110"/>
            <p:cNvSpPr/>
            <p:nvPr/>
          </p:nvSpPr>
          <p:spPr bwMode="auto">
            <a:xfrm>
              <a:off x="0" y="7129464"/>
              <a:ext cx="236538" cy="228600"/>
            </a:xfrm>
            <a:custGeom>
              <a:avLst/>
              <a:gdLst>
                <a:gd name="T0" fmla="*/ 0 w 56"/>
                <a:gd name="T1" fmla="*/ 42 h 54"/>
                <a:gd name="T2" fmla="*/ 51 w 56"/>
                <a:gd name="T3" fmla="*/ 43 h 54"/>
                <a:gd name="T4" fmla="*/ 26 w 56"/>
                <a:gd name="T5" fmla="*/ 2 h 54"/>
                <a:gd name="T6" fmla="*/ 0 w 56"/>
                <a:gd name="T7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0" y="42"/>
                  </a:moveTo>
                  <a:cubicBezTo>
                    <a:pt x="0" y="42"/>
                    <a:pt x="32" y="54"/>
                    <a:pt x="51" y="43"/>
                  </a:cubicBezTo>
                  <a:cubicBezTo>
                    <a:pt x="51" y="43"/>
                    <a:pt x="56" y="5"/>
                    <a:pt x="26" y="2"/>
                  </a:cubicBezTo>
                  <a:cubicBezTo>
                    <a:pt x="26" y="2"/>
                    <a:pt x="3" y="0"/>
                    <a:pt x="0" y="42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5" name="Freeform 111"/>
            <p:cNvSpPr/>
            <p:nvPr/>
          </p:nvSpPr>
          <p:spPr bwMode="auto">
            <a:xfrm>
              <a:off x="796925" y="8545514"/>
              <a:ext cx="1076325" cy="458788"/>
            </a:xfrm>
            <a:custGeom>
              <a:avLst/>
              <a:gdLst>
                <a:gd name="T0" fmla="*/ 133 w 254"/>
                <a:gd name="T1" fmla="*/ 90 h 108"/>
                <a:gd name="T2" fmla="*/ 16 w 254"/>
                <a:gd name="T3" fmla="*/ 108 h 108"/>
                <a:gd name="T4" fmla="*/ 13 w 254"/>
                <a:gd name="T5" fmla="*/ 82 h 108"/>
                <a:gd name="T6" fmla="*/ 38 w 254"/>
                <a:gd name="T7" fmla="*/ 79 h 108"/>
                <a:gd name="T8" fmla="*/ 43 w 254"/>
                <a:gd name="T9" fmla="*/ 40 h 108"/>
                <a:gd name="T10" fmla="*/ 72 w 254"/>
                <a:gd name="T11" fmla="*/ 44 h 108"/>
                <a:gd name="T12" fmla="*/ 98 w 254"/>
                <a:gd name="T13" fmla="*/ 10 h 108"/>
                <a:gd name="T14" fmla="*/ 121 w 254"/>
                <a:gd name="T15" fmla="*/ 29 h 108"/>
                <a:gd name="T16" fmla="*/ 146 w 254"/>
                <a:gd name="T17" fmla="*/ 34 h 108"/>
                <a:gd name="T18" fmla="*/ 177 w 254"/>
                <a:gd name="T19" fmla="*/ 3 h 108"/>
                <a:gd name="T20" fmla="*/ 197 w 254"/>
                <a:gd name="T21" fmla="*/ 39 h 108"/>
                <a:gd name="T22" fmla="*/ 229 w 254"/>
                <a:gd name="T23" fmla="*/ 39 h 108"/>
                <a:gd name="T24" fmla="*/ 225 w 254"/>
                <a:gd name="T25" fmla="*/ 63 h 108"/>
                <a:gd name="T26" fmla="*/ 248 w 254"/>
                <a:gd name="T27" fmla="*/ 85 h 108"/>
                <a:gd name="T28" fmla="*/ 133 w 254"/>
                <a:gd name="T29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4" h="108">
                  <a:moveTo>
                    <a:pt x="133" y="90"/>
                  </a:moveTo>
                  <a:cubicBezTo>
                    <a:pt x="92" y="93"/>
                    <a:pt x="50" y="102"/>
                    <a:pt x="16" y="108"/>
                  </a:cubicBezTo>
                  <a:cubicBezTo>
                    <a:pt x="16" y="108"/>
                    <a:pt x="0" y="99"/>
                    <a:pt x="13" y="82"/>
                  </a:cubicBezTo>
                  <a:cubicBezTo>
                    <a:pt x="13" y="82"/>
                    <a:pt x="26" y="73"/>
                    <a:pt x="38" y="79"/>
                  </a:cubicBezTo>
                  <a:cubicBezTo>
                    <a:pt x="38" y="79"/>
                    <a:pt x="17" y="57"/>
                    <a:pt x="43" y="40"/>
                  </a:cubicBezTo>
                  <a:cubicBezTo>
                    <a:pt x="43" y="40"/>
                    <a:pt x="61" y="30"/>
                    <a:pt x="72" y="44"/>
                  </a:cubicBezTo>
                  <a:cubicBezTo>
                    <a:pt x="72" y="44"/>
                    <a:pt x="64" y="11"/>
                    <a:pt x="98" y="10"/>
                  </a:cubicBezTo>
                  <a:cubicBezTo>
                    <a:pt x="98" y="10"/>
                    <a:pt x="122" y="10"/>
                    <a:pt x="121" y="29"/>
                  </a:cubicBezTo>
                  <a:cubicBezTo>
                    <a:pt x="121" y="29"/>
                    <a:pt x="139" y="18"/>
                    <a:pt x="146" y="34"/>
                  </a:cubicBezTo>
                  <a:cubicBezTo>
                    <a:pt x="146" y="34"/>
                    <a:pt x="142" y="0"/>
                    <a:pt x="177" y="3"/>
                  </a:cubicBezTo>
                  <a:cubicBezTo>
                    <a:pt x="177" y="3"/>
                    <a:pt x="205" y="7"/>
                    <a:pt x="197" y="39"/>
                  </a:cubicBezTo>
                  <a:cubicBezTo>
                    <a:pt x="197" y="39"/>
                    <a:pt x="212" y="22"/>
                    <a:pt x="229" y="39"/>
                  </a:cubicBezTo>
                  <a:cubicBezTo>
                    <a:pt x="229" y="39"/>
                    <a:pt x="237" y="53"/>
                    <a:pt x="225" y="63"/>
                  </a:cubicBezTo>
                  <a:cubicBezTo>
                    <a:pt x="225" y="63"/>
                    <a:pt x="254" y="60"/>
                    <a:pt x="248" y="85"/>
                  </a:cubicBezTo>
                  <a:cubicBezTo>
                    <a:pt x="248" y="85"/>
                    <a:pt x="194" y="85"/>
                    <a:pt x="133" y="90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6" name="Freeform 112"/>
            <p:cNvSpPr/>
            <p:nvPr/>
          </p:nvSpPr>
          <p:spPr bwMode="auto">
            <a:xfrm>
              <a:off x="822325" y="8553451"/>
              <a:ext cx="1035050" cy="454025"/>
            </a:xfrm>
            <a:custGeom>
              <a:avLst/>
              <a:gdLst>
                <a:gd name="T0" fmla="*/ 241 w 244"/>
                <a:gd name="T1" fmla="*/ 83 h 107"/>
                <a:gd name="T2" fmla="*/ 241 w 244"/>
                <a:gd name="T3" fmla="*/ 74 h 107"/>
                <a:gd name="T4" fmla="*/ 220 w 244"/>
                <a:gd name="T5" fmla="*/ 61 h 107"/>
                <a:gd name="T6" fmla="*/ 217 w 244"/>
                <a:gd name="T7" fmla="*/ 62 h 107"/>
                <a:gd name="T8" fmla="*/ 219 w 244"/>
                <a:gd name="T9" fmla="*/ 60 h 107"/>
                <a:gd name="T10" fmla="*/ 224 w 244"/>
                <a:gd name="T11" fmla="*/ 44 h 107"/>
                <a:gd name="T12" fmla="*/ 217 w 244"/>
                <a:gd name="T13" fmla="*/ 33 h 107"/>
                <a:gd name="T14" fmla="*/ 203 w 244"/>
                <a:gd name="T15" fmla="*/ 30 h 107"/>
                <a:gd name="T16" fmla="*/ 192 w 244"/>
                <a:gd name="T17" fmla="*/ 38 h 107"/>
                <a:gd name="T18" fmla="*/ 190 w 244"/>
                <a:gd name="T19" fmla="*/ 37 h 107"/>
                <a:gd name="T20" fmla="*/ 191 w 244"/>
                <a:gd name="T21" fmla="*/ 20 h 107"/>
                <a:gd name="T22" fmla="*/ 168 w 244"/>
                <a:gd name="T23" fmla="*/ 2 h 107"/>
                <a:gd name="T24" fmla="*/ 159 w 244"/>
                <a:gd name="T25" fmla="*/ 3 h 107"/>
                <a:gd name="T26" fmla="*/ 142 w 244"/>
                <a:gd name="T27" fmla="*/ 33 h 107"/>
                <a:gd name="T28" fmla="*/ 140 w 244"/>
                <a:gd name="T29" fmla="*/ 33 h 107"/>
                <a:gd name="T30" fmla="*/ 123 w 244"/>
                <a:gd name="T31" fmla="*/ 25 h 107"/>
                <a:gd name="T32" fmla="*/ 116 w 244"/>
                <a:gd name="T33" fmla="*/ 28 h 107"/>
                <a:gd name="T34" fmla="*/ 114 w 244"/>
                <a:gd name="T35" fmla="*/ 29 h 107"/>
                <a:gd name="T36" fmla="*/ 114 w 244"/>
                <a:gd name="T37" fmla="*/ 27 h 107"/>
                <a:gd name="T38" fmla="*/ 114 w 244"/>
                <a:gd name="T39" fmla="*/ 22 h 107"/>
                <a:gd name="T40" fmla="*/ 92 w 244"/>
                <a:gd name="T41" fmla="*/ 9 h 107"/>
                <a:gd name="T42" fmla="*/ 84 w 244"/>
                <a:gd name="T43" fmla="*/ 10 h 107"/>
                <a:gd name="T44" fmla="*/ 67 w 244"/>
                <a:gd name="T45" fmla="*/ 42 h 107"/>
                <a:gd name="T46" fmla="*/ 67 w 244"/>
                <a:gd name="T47" fmla="*/ 42 h 107"/>
                <a:gd name="T48" fmla="*/ 65 w 244"/>
                <a:gd name="T49" fmla="*/ 43 h 107"/>
                <a:gd name="T50" fmla="*/ 44 w 244"/>
                <a:gd name="T51" fmla="*/ 36 h 107"/>
                <a:gd name="T52" fmla="*/ 38 w 244"/>
                <a:gd name="T53" fmla="*/ 38 h 107"/>
                <a:gd name="T54" fmla="*/ 27 w 244"/>
                <a:gd name="T55" fmla="*/ 63 h 107"/>
                <a:gd name="T56" fmla="*/ 34 w 244"/>
                <a:gd name="T57" fmla="*/ 77 h 107"/>
                <a:gd name="T58" fmla="*/ 33 w 244"/>
                <a:gd name="T59" fmla="*/ 79 h 107"/>
                <a:gd name="T60" fmla="*/ 17 w 244"/>
                <a:gd name="T61" fmla="*/ 76 h 107"/>
                <a:gd name="T62" fmla="*/ 4 w 244"/>
                <a:gd name="T63" fmla="*/ 87 h 107"/>
                <a:gd name="T64" fmla="*/ 3 w 244"/>
                <a:gd name="T65" fmla="*/ 95 h 107"/>
                <a:gd name="T66" fmla="*/ 12 w 244"/>
                <a:gd name="T67" fmla="*/ 105 h 107"/>
                <a:gd name="T68" fmla="*/ 12 w 244"/>
                <a:gd name="T69" fmla="*/ 107 h 107"/>
                <a:gd name="T70" fmla="*/ 1 w 244"/>
                <a:gd name="T71" fmla="*/ 96 h 107"/>
                <a:gd name="T72" fmla="*/ 2 w 244"/>
                <a:gd name="T73" fmla="*/ 86 h 107"/>
                <a:gd name="T74" fmla="*/ 16 w 244"/>
                <a:gd name="T75" fmla="*/ 74 h 107"/>
                <a:gd name="T76" fmla="*/ 30 w 244"/>
                <a:gd name="T77" fmla="*/ 75 h 107"/>
                <a:gd name="T78" fmla="*/ 25 w 244"/>
                <a:gd name="T79" fmla="*/ 64 h 107"/>
                <a:gd name="T80" fmla="*/ 37 w 244"/>
                <a:gd name="T81" fmla="*/ 36 h 107"/>
                <a:gd name="T82" fmla="*/ 44 w 244"/>
                <a:gd name="T83" fmla="*/ 34 h 107"/>
                <a:gd name="T84" fmla="*/ 65 w 244"/>
                <a:gd name="T85" fmla="*/ 39 h 107"/>
                <a:gd name="T86" fmla="*/ 84 w 244"/>
                <a:gd name="T87" fmla="*/ 8 h 107"/>
                <a:gd name="T88" fmla="*/ 92 w 244"/>
                <a:gd name="T89" fmla="*/ 7 h 107"/>
                <a:gd name="T90" fmla="*/ 116 w 244"/>
                <a:gd name="T91" fmla="*/ 22 h 107"/>
                <a:gd name="T92" fmla="*/ 116 w 244"/>
                <a:gd name="T93" fmla="*/ 25 h 107"/>
                <a:gd name="T94" fmla="*/ 123 w 244"/>
                <a:gd name="T95" fmla="*/ 23 h 107"/>
                <a:gd name="T96" fmla="*/ 139 w 244"/>
                <a:gd name="T97" fmla="*/ 28 h 107"/>
                <a:gd name="T98" fmla="*/ 159 w 244"/>
                <a:gd name="T99" fmla="*/ 1 h 107"/>
                <a:gd name="T100" fmla="*/ 168 w 244"/>
                <a:gd name="T101" fmla="*/ 0 h 107"/>
                <a:gd name="T102" fmla="*/ 193 w 244"/>
                <a:gd name="T103" fmla="*/ 20 h 107"/>
                <a:gd name="T104" fmla="*/ 193 w 244"/>
                <a:gd name="T105" fmla="*/ 34 h 107"/>
                <a:gd name="T106" fmla="*/ 202 w 244"/>
                <a:gd name="T107" fmla="*/ 28 h 107"/>
                <a:gd name="T108" fmla="*/ 218 w 244"/>
                <a:gd name="T109" fmla="*/ 31 h 107"/>
                <a:gd name="T110" fmla="*/ 226 w 244"/>
                <a:gd name="T111" fmla="*/ 43 h 107"/>
                <a:gd name="T112" fmla="*/ 222 w 244"/>
                <a:gd name="T113" fmla="*/ 59 h 107"/>
                <a:gd name="T114" fmla="*/ 243 w 244"/>
                <a:gd name="T115" fmla="*/ 73 h 107"/>
                <a:gd name="T116" fmla="*/ 243 w 244"/>
                <a:gd name="T117" fmla="*/ 84 h 107"/>
                <a:gd name="T118" fmla="*/ 241 w 244"/>
                <a:gd name="T119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" h="107">
                  <a:moveTo>
                    <a:pt x="241" y="83"/>
                  </a:moveTo>
                  <a:cubicBezTo>
                    <a:pt x="242" y="80"/>
                    <a:pt x="241" y="76"/>
                    <a:pt x="241" y="74"/>
                  </a:cubicBezTo>
                  <a:cubicBezTo>
                    <a:pt x="238" y="60"/>
                    <a:pt x="220" y="61"/>
                    <a:pt x="220" y="61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4" y="56"/>
                    <a:pt x="225" y="49"/>
                    <a:pt x="224" y="44"/>
                  </a:cubicBezTo>
                  <a:cubicBezTo>
                    <a:pt x="223" y="39"/>
                    <a:pt x="220" y="35"/>
                    <a:pt x="217" y="33"/>
                  </a:cubicBezTo>
                  <a:cubicBezTo>
                    <a:pt x="211" y="30"/>
                    <a:pt x="207" y="29"/>
                    <a:pt x="203" y="30"/>
                  </a:cubicBezTo>
                  <a:cubicBezTo>
                    <a:pt x="196" y="32"/>
                    <a:pt x="192" y="38"/>
                    <a:pt x="192" y="38"/>
                  </a:cubicBezTo>
                  <a:cubicBezTo>
                    <a:pt x="190" y="37"/>
                    <a:pt x="190" y="37"/>
                    <a:pt x="190" y="37"/>
                  </a:cubicBezTo>
                  <a:cubicBezTo>
                    <a:pt x="192" y="30"/>
                    <a:pt x="192" y="24"/>
                    <a:pt x="191" y="20"/>
                  </a:cubicBezTo>
                  <a:cubicBezTo>
                    <a:pt x="187" y="4"/>
                    <a:pt x="168" y="2"/>
                    <a:pt x="168" y="2"/>
                  </a:cubicBezTo>
                  <a:cubicBezTo>
                    <a:pt x="165" y="2"/>
                    <a:pt x="162" y="3"/>
                    <a:pt x="159" y="3"/>
                  </a:cubicBezTo>
                  <a:cubicBezTo>
                    <a:pt x="137" y="8"/>
                    <a:pt x="142" y="33"/>
                    <a:pt x="142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6" y="24"/>
                    <a:pt x="129" y="23"/>
                    <a:pt x="123" y="25"/>
                  </a:cubicBezTo>
                  <a:cubicBezTo>
                    <a:pt x="119" y="26"/>
                    <a:pt x="116" y="28"/>
                    <a:pt x="116" y="28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5"/>
                    <a:pt x="114" y="24"/>
                    <a:pt x="114" y="22"/>
                  </a:cubicBezTo>
                  <a:cubicBezTo>
                    <a:pt x="110" y="8"/>
                    <a:pt x="92" y="9"/>
                    <a:pt x="92" y="9"/>
                  </a:cubicBezTo>
                  <a:cubicBezTo>
                    <a:pt x="89" y="9"/>
                    <a:pt x="87" y="9"/>
                    <a:pt x="84" y="10"/>
                  </a:cubicBezTo>
                  <a:cubicBezTo>
                    <a:pt x="62" y="15"/>
                    <a:pt x="66" y="38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9" y="34"/>
                    <a:pt x="50" y="34"/>
                    <a:pt x="44" y="36"/>
                  </a:cubicBezTo>
                  <a:cubicBezTo>
                    <a:pt x="41" y="37"/>
                    <a:pt x="38" y="38"/>
                    <a:pt x="38" y="38"/>
                  </a:cubicBezTo>
                  <a:cubicBezTo>
                    <a:pt x="26" y="47"/>
                    <a:pt x="25" y="56"/>
                    <a:pt x="27" y="63"/>
                  </a:cubicBezTo>
                  <a:cubicBezTo>
                    <a:pt x="29" y="71"/>
                    <a:pt x="34" y="77"/>
                    <a:pt x="34" y="77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9" y="76"/>
                    <a:pt x="22" y="74"/>
                    <a:pt x="17" y="76"/>
                  </a:cubicBezTo>
                  <a:cubicBezTo>
                    <a:pt x="11" y="77"/>
                    <a:pt x="6" y="80"/>
                    <a:pt x="4" y="87"/>
                  </a:cubicBezTo>
                  <a:cubicBezTo>
                    <a:pt x="2" y="90"/>
                    <a:pt x="2" y="93"/>
                    <a:pt x="3" y="95"/>
                  </a:cubicBezTo>
                  <a:cubicBezTo>
                    <a:pt x="4" y="102"/>
                    <a:pt x="12" y="105"/>
                    <a:pt x="12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2" y="107"/>
                    <a:pt x="3" y="104"/>
                    <a:pt x="1" y="96"/>
                  </a:cubicBezTo>
                  <a:cubicBezTo>
                    <a:pt x="0" y="93"/>
                    <a:pt x="0" y="90"/>
                    <a:pt x="2" y="86"/>
                  </a:cubicBezTo>
                  <a:cubicBezTo>
                    <a:pt x="5" y="79"/>
                    <a:pt x="10" y="75"/>
                    <a:pt x="16" y="74"/>
                  </a:cubicBezTo>
                  <a:cubicBezTo>
                    <a:pt x="21" y="73"/>
                    <a:pt x="26" y="73"/>
                    <a:pt x="30" y="75"/>
                  </a:cubicBezTo>
                  <a:cubicBezTo>
                    <a:pt x="28" y="72"/>
                    <a:pt x="26" y="68"/>
                    <a:pt x="25" y="64"/>
                  </a:cubicBezTo>
                  <a:cubicBezTo>
                    <a:pt x="23" y="56"/>
                    <a:pt x="24" y="45"/>
                    <a:pt x="37" y="36"/>
                  </a:cubicBezTo>
                  <a:cubicBezTo>
                    <a:pt x="37" y="36"/>
                    <a:pt x="40" y="35"/>
                    <a:pt x="44" y="34"/>
                  </a:cubicBezTo>
                  <a:cubicBezTo>
                    <a:pt x="49" y="32"/>
                    <a:pt x="58" y="32"/>
                    <a:pt x="65" y="39"/>
                  </a:cubicBezTo>
                  <a:cubicBezTo>
                    <a:pt x="63" y="31"/>
                    <a:pt x="63" y="13"/>
                    <a:pt x="84" y="8"/>
                  </a:cubicBezTo>
                  <a:cubicBezTo>
                    <a:pt x="86" y="7"/>
                    <a:pt x="89" y="7"/>
                    <a:pt x="92" y="7"/>
                  </a:cubicBezTo>
                  <a:cubicBezTo>
                    <a:pt x="92" y="7"/>
                    <a:pt x="112" y="5"/>
                    <a:pt x="116" y="22"/>
                  </a:cubicBezTo>
                  <a:cubicBezTo>
                    <a:pt x="116" y="23"/>
                    <a:pt x="116" y="24"/>
                    <a:pt x="116" y="25"/>
                  </a:cubicBezTo>
                  <a:cubicBezTo>
                    <a:pt x="118" y="24"/>
                    <a:pt x="120" y="23"/>
                    <a:pt x="123" y="23"/>
                  </a:cubicBezTo>
                  <a:cubicBezTo>
                    <a:pt x="128" y="21"/>
                    <a:pt x="135" y="22"/>
                    <a:pt x="139" y="28"/>
                  </a:cubicBezTo>
                  <a:cubicBezTo>
                    <a:pt x="139" y="20"/>
                    <a:pt x="141" y="6"/>
                    <a:pt x="159" y="1"/>
                  </a:cubicBezTo>
                  <a:cubicBezTo>
                    <a:pt x="161" y="1"/>
                    <a:pt x="164" y="0"/>
                    <a:pt x="168" y="0"/>
                  </a:cubicBezTo>
                  <a:cubicBezTo>
                    <a:pt x="168" y="0"/>
                    <a:pt x="188" y="2"/>
                    <a:pt x="193" y="20"/>
                  </a:cubicBezTo>
                  <a:cubicBezTo>
                    <a:pt x="194" y="24"/>
                    <a:pt x="194" y="28"/>
                    <a:pt x="193" y="34"/>
                  </a:cubicBezTo>
                  <a:cubicBezTo>
                    <a:pt x="195" y="32"/>
                    <a:pt x="198" y="29"/>
                    <a:pt x="202" y="28"/>
                  </a:cubicBezTo>
                  <a:cubicBezTo>
                    <a:pt x="207" y="27"/>
                    <a:pt x="212" y="28"/>
                    <a:pt x="218" y="31"/>
                  </a:cubicBezTo>
                  <a:cubicBezTo>
                    <a:pt x="222" y="34"/>
                    <a:pt x="225" y="38"/>
                    <a:pt x="226" y="43"/>
                  </a:cubicBezTo>
                  <a:cubicBezTo>
                    <a:pt x="227" y="49"/>
                    <a:pt x="226" y="55"/>
                    <a:pt x="222" y="59"/>
                  </a:cubicBezTo>
                  <a:cubicBezTo>
                    <a:pt x="228" y="60"/>
                    <a:pt x="240" y="61"/>
                    <a:pt x="243" y="73"/>
                  </a:cubicBezTo>
                  <a:cubicBezTo>
                    <a:pt x="243" y="76"/>
                    <a:pt x="244" y="80"/>
                    <a:pt x="243" y="84"/>
                  </a:cubicBezTo>
                  <a:lnTo>
                    <a:pt x="241" y="8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7" name="Freeform 113"/>
            <p:cNvSpPr>
              <a:spLocks noEditPoints="1"/>
            </p:cNvSpPr>
            <p:nvPr/>
          </p:nvSpPr>
          <p:spPr bwMode="auto">
            <a:xfrm>
              <a:off x="1008063" y="8847139"/>
              <a:ext cx="93663" cy="76200"/>
            </a:xfrm>
            <a:custGeom>
              <a:avLst/>
              <a:gdLst>
                <a:gd name="T0" fmla="*/ 3 w 22"/>
                <a:gd name="T1" fmla="*/ 17 h 18"/>
                <a:gd name="T2" fmla="*/ 0 w 22"/>
                <a:gd name="T3" fmla="*/ 18 h 18"/>
                <a:gd name="T4" fmla="*/ 0 w 22"/>
                <a:gd name="T5" fmla="*/ 18 h 18"/>
                <a:gd name="T6" fmla="*/ 0 w 22"/>
                <a:gd name="T7" fmla="*/ 16 h 18"/>
                <a:gd name="T8" fmla="*/ 3 w 22"/>
                <a:gd name="T9" fmla="*/ 15 h 18"/>
                <a:gd name="T10" fmla="*/ 7 w 22"/>
                <a:gd name="T11" fmla="*/ 14 h 18"/>
                <a:gd name="T12" fmla="*/ 2 w 22"/>
                <a:gd name="T13" fmla="*/ 9 h 18"/>
                <a:gd name="T14" fmla="*/ 2 w 22"/>
                <a:gd name="T15" fmla="*/ 8 h 18"/>
                <a:gd name="T16" fmla="*/ 5 w 22"/>
                <a:gd name="T17" fmla="*/ 0 h 18"/>
                <a:gd name="T18" fmla="*/ 5 w 22"/>
                <a:gd name="T19" fmla="*/ 0 h 18"/>
                <a:gd name="T20" fmla="*/ 6 w 22"/>
                <a:gd name="T21" fmla="*/ 0 h 18"/>
                <a:gd name="T22" fmla="*/ 12 w 22"/>
                <a:gd name="T23" fmla="*/ 5 h 18"/>
                <a:gd name="T24" fmla="*/ 12 w 22"/>
                <a:gd name="T25" fmla="*/ 6 h 18"/>
                <a:gd name="T26" fmla="*/ 10 w 22"/>
                <a:gd name="T27" fmla="*/ 13 h 18"/>
                <a:gd name="T28" fmla="*/ 14 w 22"/>
                <a:gd name="T29" fmla="*/ 13 h 18"/>
                <a:gd name="T30" fmla="*/ 20 w 22"/>
                <a:gd name="T31" fmla="*/ 9 h 18"/>
                <a:gd name="T32" fmla="*/ 22 w 22"/>
                <a:gd name="T33" fmla="*/ 11 h 18"/>
                <a:gd name="T34" fmla="*/ 15 w 22"/>
                <a:gd name="T35" fmla="*/ 15 h 18"/>
                <a:gd name="T36" fmla="*/ 9 w 22"/>
                <a:gd name="T37" fmla="*/ 15 h 18"/>
                <a:gd name="T38" fmla="*/ 4 w 22"/>
                <a:gd name="T39" fmla="*/ 17 h 18"/>
                <a:gd name="T40" fmla="*/ 3 w 22"/>
                <a:gd name="T41" fmla="*/ 17 h 18"/>
                <a:gd name="T42" fmla="*/ 4 w 22"/>
                <a:gd name="T43" fmla="*/ 7 h 18"/>
                <a:gd name="T44" fmla="*/ 4 w 22"/>
                <a:gd name="T45" fmla="*/ 8 h 18"/>
                <a:gd name="T46" fmla="*/ 8 w 22"/>
                <a:gd name="T47" fmla="*/ 12 h 18"/>
                <a:gd name="T48" fmla="*/ 10 w 22"/>
                <a:gd name="T49" fmla="*/ 6 h 18"/>
                <a:gd name="T50" fmla="*/ 10 w 22"/>
                <a:gd name="T51" fmla="*/ 5 h 18"/>
                <a:gd name="T52" fmla="*/ 6 w 22"/>
                <a:gd name="T53" fmla="*/ 2 h 18"/>
                <a:gd name="T54" fmla="*/ 4 w 22"/>
                <a:gd name="T5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18">
                  <a:moveTo>
                    <a:pt x="3" y="17"/>
                  </a:moveTo>
                  <a:cubicBezTo>
                    <a:pt x="2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3" y="15"/>
                  </a:cubicBezTo>
                  <a:cubicBezTo>
                    <a:pt x="4" y="15"/>
                    <a:pt x="5" y="15"/>
                    <a:pt x="7" y="14"/>
                  </a:cubicBezTo>
                  <a:cubicBezTo>
                    <a:pt x="4" y="13"/>
                    <a:pt x="3" y="11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0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9"/>
                    <a:pt x="12" y="11"/>
                    <a:pt x="10" y="13"/>
                  </a:cubicBezTo>
                  <a:cubicBezTo>
                    <a:pt x="12" y="13"/>
                    <a:pt x="13" y="13"/>
                    <a:pt x="14" y="13"/>
                  </a:cubicBezTo>
                  <a:cubicBezTo>
                    <a:pt x="16" y="12"/>
                    <a:pt x="18" y="11"/>
                    <a:pt x="20" y="9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3"/>
                    <a:pt x="17" y="14"/>
                    <a:pt x="15" y="15"/>
                  </a:cubicBezTo>
                  <a:cubicBezTo>
                    <a:pt x="13" y="15"/>
                    <a:pt x="11" y="15"/>
                    <a:pt x="9" y="15"/>
                  </a:cubicBezTo>
                  <a:cubicBezTo>
                    <a:pt x="7" y="16"/>
                    <a:pt x="5" y="17"/>
                    <a:pt x="4" y="17"/>
                  </a:cubicBezTo>
                  <a:lnTo>
                    <a:pt x="3" y="17"/>
                  </a:lnTo>
                  <a:close/>
                  <a:moveTo>
                    <a:pt x="4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10"/>
                    <a:pt x="6" y="12"/>
                    <a:pt x="8" y="12"/>
                  </a:cubicBezTo>
                  <a:cubicBezTo>
                    <a:pt x="9" y="11"/>
                    <a:pt x="10" y="9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4"/>
                    <a:pt x="9" y="3"/>
                    <a:pt x="6" y="2"/>
                  </a:cubicBezTo>
                  <a:cubicBezTo>
                    <a:pt x="5" y="3"/>
                    <a:pt x="3" y="4"/>
                    <a:pt x="4" y="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8" name="Freeform 114"/>
            <p:cNvSpPr>
              <a:spLocks noEditPoints="1"/>
            </p:cNvSpPr>
            <p:nvPr/>
          </p:nvSpPr>
          <p:spPr bwMode="auto">
            <a:xfrm>
              <a:off x="1162050" y="8682039"/>
              <a:ext cx="147638" cy="88900"/>
            </a:xfrm>
            <a:custGeom>
              <a:avLst/>
              <a:gdLst>
                <a:gd name="T0" fmla="*/ 18 w 35"/>
                <a:gd name="T1" fmla="*/ 19 h 21"/>
                <a:gd name="T2" fmla="*/ 14 w 35"/>
                <a:gd name="T3" fmla="*/ 16 h 21"/>
                <a:gd name="T4" fmla="*/ 6 w 35"/>
                <a:gd name="T5" fmla="*/ 15 h 21"/>
                <a:gd name="T6" fmla="*/ 1 w 35"/>
                <a:gd name="T7" fmla="*/ 10 h 21"/>
                <a:gd name="T8" fmla="*/ 2 w 35"/>
                <a:gd name="T9" fmla="*/ 4 h 21"/>
                <a:gd name="T10" fmla="*/ 2 w 35"/>
                <a:gd name="T11" fmla="*/ 4 h 21"/>
                <a:gd name="T12" fmla="*/ 3 w 35"/>
                <a:gd name="T13" fmla="*/ 4 h 21"/>
                <a:gd name="T14" fmla="*/ 3 w 35"/>
                <a:gd name="T15" fmla="*/ 9 h 21"/>
                <a:gd name="T16" fmla="*/ 7 w 35"/>
                <a:gd name="T17" fmla="*/ 14 h 21"/>
                <a:gd name="T18" fmla="*/ 13 w 35"/>
                <a:gd name="T19" fmla="*/ 14 h 21"/>
                <a:gd name="T20" fmla="*/ 12 w 35"/>
                <a:gd name="T21" fmla="*/ 11 h 21"/>
                <a:gd name="T22" fmla="*/ 16 w 35"/>
                <a:gd name="T23" fmla="*/ 0 h 21"/>
                <a:gd name="T24" fmla="*/ 17 w 35"/>
                <a:gd name="T25" fmla="*/ 0 h 21"/>
                <a:gd name="T26" fmla="*/ 23 w 35"/>
                <a:gd name="T27" fmla="*/ 4 h 21"/>
                <a:gd name="T28" fmla="*/ 23 w 35"/>
                <a:gd name="T29" fmla="*/ 8 h 21"/>
                <a:gd name="T30" fmla="*/ 16 w 35"/>
                <a:gd name="T31" fmla="*/ 16 h 21"/>
                <a:gd name="T32" fmla="*/ 19 w 35"/>
                <a:gd name="T33" fmla="*/ 17 h 21"/>
                <a:gd name="T34" fmla="*/ 26 w 35"/>
                <a:gd name="T35" fmla="*/ 18 h 21"/>
                <a:gd name="T36" fmla="*/ 33 w 35"/>
                <a:gd name="T37" fmla="*/ 13 h 21"/>
                <a:gd name="T38" fmla="*/ 35 w 35"/>
                <a:gd name="T39" fmla="*/ 14 h 21"/>
                <a:gd name="T40" fmla="*/ 27 w 35"/>
                <a:gd name="T41" fmla="*/ 20 h 21"/>
                <a:gd name="T42" fmla="*/ 18 w 35"/>
                <a:gd name="T43" fmla="*/ 19 h 21"/>
                <a:gd name="T44" fmla="*/ 14 w 35"/>
                <a:gd name="T45" fmla="*/ 5 h 21"/>
                <a:gd name="T46" fmla="*/ 14 w 35"/>
                <a:gd name="T47" fmla="*/ 11 h 21"/>
                <a:gd name="T48" fmla="*/ 15 w 35"/>
                <a:gd name="T49" fmla="*/ 14 h 21"/>
                <a:gd name="T50" fmla="*/ 21 w 35"/>
                <a:gd name="T51" fmla="*/ 8 h 21"/>
                <a:gd name="T52" fmla="*/ 21 w 35"/>
                <a:gd name="T53" fmla="*/ 5 h 21"/>
                <a:gd name="T54" fmla="*/ 17 w 35"/>
                <a:gd name="T55" fmla="*/ 2 h 21"/>
                <a:gd name="T56" fmla="*/ 16 w 35"/>
                <a:gd name="T57" fmla="*/ 2 h 21"/>
                <a:gd name="T58" fmla="*/ 16 w 35"/>
                <a:gd name="T59" fmla="*/ 2 h 21"/>
                <a:gd name="T60" fmla="*/ 14 w 35"/>
                <a:gd name="T6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1">
                  <a:moveTo>
                    <a:pt x="18" y="19"/>
                  </a:moveTo>
                  <a:cubicBezTo>
                    <a:pt x="16" y="18"/>
                    <a:pt x="15" y="17"/>
                    <a:pt x="14" y="16"/>
                  </a:cubicBezTo>
                  <a:cubicBezTo>
                    <a:pt x="12" y="17"/>
                    <a:pt x="9" y="17"/>
                    <a:pt x="6" y="15"/>
                  </a:cubicBezTo>
                  <a:cubicBezTo>
                    <a:pt x="3" y="14"/>
                    <a:pt x="2" y="12"/>
                    <a:pt x="1" y="10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7"/>
                    <a:pt x="3" y="9"/>
                  </a:cubicBezTo>
                  <a:cubicBezTo>
                    <a:pt x="3" y="11"/>
                    <a:pt x="4" y="12"/>
                    <a:pt x="7" y="14"/>
                  </a:cubicBezTo>
                  <a:cubicBezTo>
                    <a:pt x="9" y="14"/>
                    <a:pt x="11" y="15"/>
                    <a:pt x="13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1" y="6"/>
                    <a:pt x="12" y="1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21" y="0"/>
                    <a:pt x="22" y="2"/>
                    <a:pt x="23" y="4"/>
                  </a:cubicBezTo>
                  <a:cubicBezTo>
                    <a:pt x="23" y="6"/>
                    <a:pt x="23" y="8"/>
                    <a:pt x="23" y="8"/>
                  </a:cubicBezTo>
                  <a:cubicBezTo>
                    <a:pt x="22" y="11"/>
                    <a:pt x="20" y="14"/>
                    <a:pt x="16" y="16"/>
                  </a:cubicBezTo>
                  <a:cubicBezTo>
                    <a:pt x="17" y="16"/>
                    <a:pt x="18" y="17"/>
                    <a:pt x="19" y="17"/>
                  </a:cubicBezTo>
                  <a:cubicBezTo>
                    <a:pt x="22" y="19"/>
                    <a:pt x="24" y="19"/>
                    <a:pt x="26" y="18"/>
                  </a:cubicBezTo>
                  <a:cubicBezTo>
                    <a:pt x="30" y="17"/>
                    <a:pt x="32" y="14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6"/>
                    <a:pt x="31" y="19"/>
                    <a:pt x="27" y="20"/>
                  </a:cubicBezTo>
                  <a:cubicBezTo>
                    <a:pt x="24" y="21"/>
                    <a:pt x="21" y="21"/>
                    <a:pt x="18" y="19"/>
                  </a:cubicBezTo>
                  <a:close/>
                  <a:moveTo>
                    <a:pt x="14" y="5"/>
                  </a:moveTo>
                  <a:cubicBezTo>
                    <a:pt x="13" y="6"/>
                    <a:pt x="13" y="9"/>
                    <a:pt x="14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8" y="13"/>
                    <a:pt x="21" y="10"/>
                    <a:pt x="21" y="8"/>
                  </a:cubicBezTo>
                  <a:cubicBezTo>
                    <a:pt x="21" y="8"/>
                    <a:pt x="21" y="6"/>
                    <a:pt x="21" y="5"/>
                  </a:cubicBezTo>
                  <a:cubicBezTo>
                    <a:pt x="20" y="3"/>
                    <a:pt x="20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3"/>
                    <a:pt x="14" y="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19" name="Freeform 115"/>
            <p:cNvSpPr>
              <a:spLocks noEditPoints="1"/>
            </p:cNvSpPr>
            <p:nvPr/>
          </p:nvSpPr>
          <p:spPr bwMode="auto">
            <a:xfrm>
              <a:off x="1157288" y="8799514"/>
              <a:ext cx="198438" cy="111125"/>
            </a:xfrm>
            <a:custGeom>
              <a:avLst/>
              <a:gdLst>
                <a:gd name="T0" fmla="*/ 17 w 47"/>
                <a:gd name="T1" fmla="*/ 21 h 26"/>
                <a:gd name="T2" fmla="*/ 16 w 47"/>
                <a:gd name="T3" fmla="*/ 21 h 26"/>
                <a:gd name="T4" fmla="*/ 15 w 47"/>
                <a:gd name="T5" fmla="*/ 21 h 26"/>
                <a:gd name="T6" fmla="*/ 0 w 47"/>
                <a:gd name="T7" fmla="*/ 14 h 26"/>
                <a:gd name="T8" fmla="*/ 0 w 47"/>
                <a:gd name="T9" fmla="*/ 10 h 26"/>
                <a:gd name="T10" fmla="*/ 7 w 47"/>
                <a:gd name="T11" fmla="*/ 0 h 26"/>
                <a:gd name="T12" fmla="*/ 8 w 47"/>
                <a:gd name="T13" fmla="*/ 2 h 26"/>
                <a:gd name="T14" fmla="*/ 2 w 47"/>
                <a:gd name="T15" fmla="*/ 10 h 26"/>
                <a:gd name="T16" fmla="*/ 2 w 47"/>
                <a:gd name="T17" fmla="*/ 13 h 26"/>
                <a:gd name="T18" fmla="*/ 15 w 47"/>
                <a:gd name="T19" fmla="*/ 19 h 26"/>
                <a:gd name="T20" fmla="*/ 16 w 47"/>
                <a:gd name="T21" fmla="*/ 19 h 26"/>
                <a:gd name="T22" fmla="*/ 13 w 47"/>
                <a:gd name="T23" fmla="*/ 15 h 26"/>
                <a:gd name="T24" fmla="*/ 13 w 47"/>
                <a:gd name="T25" fmla="*/ 15 h 26"/>
                <a:gd name="T26" fmla="*/ 18 w 47"/>
                <a:gd name="T27" fmla="*/ 6 h 26"/>
                <a:gd name="T28" fmla="*/ 22 w 47"/>
                <a:gd name="T29" fmla="*/ 8 h 26"/>
                <a:gd name="T30" fmla="*/ 23 w 47"/>
                <a:gd name="T31" fmla="*/ 10 h 26"/>
                <a:gd name="T32" fmla="*/ 19 w 47"/>
                <a:gd name="T33" fmla="*/ 20 h 26"/>
                <a:gd name="T34" fmla="*/ 35 w 47"/>
                <a:gd name="T35" fmla="*/ 22 h 26"/>
                <a:gd name="T36" fmla="*/ 37 w 47"/>
                <a:gd name="T37" fmla="*/ 22 h 26"/>
                <a:gd name="T38" fmla="*/ 43 w 47"/>
                <a:gd name="T39" fmla="*/ 10 h 26"/>
                <a:gd name="T40" fmla="*/ 41 w 47"/>
                <a:gd name="T41" fmla="*/ 6 h 26"/>
                <a:gd name="T42" fmla="*/ 42 w 47"/>
                <a:gd name="T43" fmla="*/ 5 h 26"/>
                <a:gd name="T44" fmla="*/ 45 w 47"/>
                <a:gd name="T45" fmla="*/ 10 h 26"/>
                <a:gd name="T46" fmla="*/ 37 w 47"/>
                <a:gd name="T47" fmla="*/ 24 h 26"/>
                <a:gd name="T48" fmla="*/ 36 w 47"/>
                <a:gd name="T49" fmla="*/ 24 h 26"/>
                <a:gd name="T50" fmla="*/ 17 w 47"/>
                <a:gd name="T51" fmla="*/ 21 h 26"/>
                <a:gd name="T52" fmla="*/ 15 w 47"/>
                <a:gd name="T53" fmla="*/ 14 h 26"/>
                <a:gd name="T54" fmla="*/ 15 w 47"/>
                <a:gd name="T55" fmla="*/ 15 h 26"/>
                <a:gd name="T56" fmla="*/ 18 w 47"/>
                <a:gd name="T57" fmla="*/ 18 h 26"/>
                <a:gd name="T58" fmla="*/ 21 w 47"/>
                <a:gd name="T59" fmla="*/ 10 h 26"/>
                <a:gd name="T60" fmla="*/ 20 w 47"/>
                <a:gd name="T61" fmla="*/ 9 h 26"/>
                <a:gd name="T62" fmla="*/ 18 w 47"/>
                <a:gd name="T63" fmla="*/ 8 h 26"/>
                <a:gd name="T64" fmla="*/ 15 w 47"/>
                <a:gd name="T6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26">
                  <a:moveTo>
                    <a:pt x="17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8" y="22"/>
                    <a:pt x="1" y="19"/>
                    <a:pt x="0" y="14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1" y="2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3" y="3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3" y="17"/>
                    <a:pt x="8" y="20"/>
                    <a:pt x="1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18"/>
                    <a:pt x="14" y="17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0"/>
                    <a:pt x="15" y="7"/>
                    <a:pt x="18" y="6"/>
                  </a:cubicBezTo>
                  <a:cubicBezTo>
                    <a:pt x="19" y="6"/>
                    <a:pt x="21" y="6"/>
                    <a:pt x="22" y="8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3" y="13"/>
                    <a:pt x="22" y="17"/>
                    <a:pt x="19" y="20"/>
                  </a:cubicBezTo>
                  <a:cubicBezTo>
                    <a:pt x="23" y="22"/>
                    <a:pt x="28" y="24"/>
                    <a:pt x="35" y="22"/>
                  </a:cubicBezTo>
                  <a:cubicBezTo>
                    <a:pt x="36" y="22"/>
                    <a:pt x="36" y="22"/>
                    <a:pt x="37" y="22"/>
                  </a:cubicBezTo>
                  <a:cubicBezTo>
                    <a:pt x="43" y="20"/>
                    <a:pt x="44" y="14"/>
                    <a:pt x="43" y="10"/>
                  </a:cubicBezTo>
                  <a:cubicBezTo>
                    <a:pt x="43" y="8"/>
                    <a:pt x="42" y="7"/>
                    <a:pt x="41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6"/>
                    <a:pt x="45" y="7"/>
                    <a:pt x="45" y="10"/>
                  </a:cubicBezTo>
                  <a:cubicBezTo>
                    <a:pt x="47" y="14"/>
                    <a:pt x="45" y="21"/>
                    <a:pt x="37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28" y="26"/>
                    <a:pt x="21" y="24"/>
                    <a:pt x="17" y="21"/>
                  </a:cubicBezTo>
                  <a:close/>
                  <a:moveTo>
                    <a:pt x="15" y="1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6" y="16"/>
                    <a:pt x="16" y="17"/>
                    <a:pt x="18" y="18"/>
                  </a:cubicBezTo>
                  <a:cubicBezTo>
                    <a:pt x="20" y="17"/>
                    <a:pt x="21" y="13"/>
                    <a:pt x="21" y="10"/>
                  </a:cubicBezTo>
                  <a:cubicBezTo>
                    <a:pt x="21" y="10"/>
                    <a:pt x="20" y="9"/>
                    <a:pt x="20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5" y="10"/>
                    <a:pt x="15" y="14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0" name="Freeform 116"/>
            <p:cNvSpPr>
              <a:spLocks noEditPoints="1"/>
            </p:cNvSpPr>
            <p:nvPr/>
          </p:nvSpPr>
          <p:spPr bwMode="auto">
            <a:xfrm>
              <a:off x="1403350" y="8707439"/>
              <a:ext cx="228600" cy="127000"/>
            </a:xfrm>
            <a:custGeom>
              <a:avLst/>
              <a:gdLst>
                <a:gd name="T0" fmla="*/ 10 w 54"/>
                <a:gd name="T1" fmla="*/ 28 h 30"/>
                <a:gd name="T2" fmla="*/ 1 w 54"/>
                <a:gd name="T3" fmla="*/ 20 h 30"/>
                <a:gd name="T4" fmla="*/ 2 w 54"/>
                <a:gd name="T5" fmla="*/ 13 h 30"/>
                <a:gd name="T6" fmla="*/ 2 w 54"/>
                <a:gd name="T7" fmla="*/ 13 h 30"/>
                <a:gd name="T8" fmla="*/ 4 w 54"/>
                <a:gd name="T9" fmla="*/ 14 h 30"/>
                <a:gd name="T10" fmla="*/ 3 w 54"/>
                <a:gd name="T11" fmla="*/ 20 h 30"/>
                <a:gd name="T12" fmla="*/ 10 w 54"/>
                <a:gd name="T13" fmla="*/ 26 h 30"/>
                <a:gd name="T14" fmla="*/ 18 w 54"/>
                <a:gd name="T15" fmla="*/ 27 h 30"/>
                <a:gd name="T16" fmla="*/ 29 w 54"/>
                <a:gd name="T17" fmla="*/ 20 h 30"/>
                <a:gd name="T18" fmla="*/ 24 w 54"/>
                <a:gd name="T19" fmla="*/ 16 h 30"/>
                <a:gd name="T20" fmla="*/ 18 w 54"/>
                <a:gd name="T21" fmla="*/ 9 h 30"/>
                <a:gd name="T22" fmla="*/ 21 w 54"/>
                <a:gd name="T23" fmla="*/ 2 h 30"/>
                <a:gd name="T24" fmla="*/ 23 w 54"/>
                <a:gd name="T25" fmla="*/ 1 h 30"/>
                <a:gd name="T26" fmla="*/ 32 w 54"/>
                <a:gd name="T27" fmla="*/ 10 h 30"/>
                <a:gd name="T28" fmla="*/ 32 w 54"/>
                <a:gd name="T29" fmla="*/ 11 h 30"/>
                <a:gd name="T30" fmla="*/ 31 w 54"/>
                <a:gd name="T31" fmla="*/ 19 h 30"/>
                <a:gd name="T32" fmla="*/ 44 w 54"/>
                <a:gd name="T33" fmla="*/ 20 h 30"/>
                <a:gd name="T34" fmla="*/ 47 w 54"/>
                <a:gd name="T35" fmla="*/ 19 h 30"/>
                <a:gd name="T36" fmla="*/ 52 w 54"/>
                <a:gd name="T37" fmla="*/ 11 h 30"/>
                <a:gd name="T38" fmla="*/ 47 w 54"/>
                <a:gd name="T39" fmla="*/ 6 h 30"/>
                <a:gd name="T40" fmla="*/ 47 w 54"/>
                <a:gd name="T41" fmla="*/ 4 h 30"/>
                <a:gd name="T42" fmla="*/ 54 w 54"/>
                <a:gd name="T43" fmla="*/ 11 h 30"/>
                <a:gd name="T44" fmla="*/ 48 w 54"/>
                <a:gd name="T45" fmla="*/ 21 h 30"/>
                <a:gd name="T46" fmla="*/ 45 w 54"/>
                <a:gd name="T47" fmla="*/ 22 h 30"/>
                <a:gd name="T48" fmla="*/ 30 w 54"/>
                <a:gd name="T49" fmla="*/ 20 h 30"/>
                <a:gd name="T50" fmla="*/ 19 w 54"/>
                <a:gd name="T51" fmla="*/ 29 h 30"/>
                <a:gd name="T52" fmla="*/ 10 w 54"/>
                <a:gd name="T53" fmla="*/ 28 h 30"/>
                <a:gd name="T54" fmla="*/ 23 w 54"/>
                <a:gd name="T55" fmla="*/ 3 h 30"/>
                <a:gd name="T56" fmla="*/ 22 w 54"/>
                <a:gd name="T57" fmla="*/ 4 h 30"/>
                <a:gd name="T58" fmla="*/ 20 w 54"/>
                <a:gd name="T59" fmla="*/ 8 h 30"/>
                <a:gd name="T60" fmla="*/ 25 w 54"/>
                <a:gd name="T61" fmla="*/ 15 h 30"/>
                <a:gd name="T62" fmla="*/ 29 w 54"/>
                <a:gd name="T63" fmla="*/ 18 h 30"/>
                <a:gd name="T64" fmla="*/ 30 w 54"/>
                <a:gd name="T65" fmla="*/ 11 h 30"/>
                <a:gd name="T66" fmla="*/ 30 w 54"/>
                <a:gd name="T67" fmla="*/ 11 h 30"/>
                <a:gd name="T68" fmla="*/ 23 w 54"/>
                <a:gd name="T6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30">
                  <a:moveTo>
                    <a:pt x="10" y="28"/>
                  </a:moveTo>
                  <a:cubicBezTo>
                    <a:pt x="4" y="26"/>
                    <a:pt x="2" y="23"/>
                    <a:pt x="1" y="20"/>
                  </a:cubicBezTo>
                  <a:cubicBezTo>
                    <a:pt x="0" y="16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2" y="17"/>
                    <a:pt x="3" y="20"/>
                  </a:cubicBezTo>
                  <a:cubicBezTo>
                    <a:pt x="4" y="22"/>
                    <a:pt x="5" y="25"/>
                    <a:pt x="10" y="26"/>
                  </a:cubicBezTo>
                  <a:cubicBezTo>
                    <a:pt x="13" y="27"/>
                    <a:pt x="16" y="28"/>
                    <a:pt x="18" y="27"/>
                  </a:cubicBezTo>
                  <a:cubicBezTo>
                    <a:pt x="23" y="26"/>
                    <a:pt x="26" y="23"/>
                    <a:pt x="29" y="20"/>
                  </a:cubicBezTo>
                  <a:cubicBezTo>
                    <a:pt x="27" y="19"/>
                    <a:pt x="25" y="18"/>
                    <a:pt x="24" y="16"/>
                  </a:cubicBezTo>
                  <a:cubicBezTo>
                    <a:pt x="21" y="14"/>
                    <a:pt x="19" y="11"/>
                    <a:pt x="18" y="9"/>
                  </a:cubicBezTo>
                  <a:cubicBezTo>
                    <a:pt x="18" y="6"/>
                    <a:pt x="18" y="4"/>
                    <a:pt x="21" y="2"/>
                  </a:cubicBezTo>
                  <a:cubicBezTo>
                    <a:pt x="21" y="2"/>
                    <a:pt x="22" y="1"/>
                    <a:pt x="23" y="1"/>
                  </a:cubicBezTo>
                  <a:cubicBezTo>
                    <a:pt x="27" y="0"/>
                    <a:pt x="30" y="3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3"/>
                    <a:pt x="32" y="16"/>
                    <a:pt x="31" y="19"/>
                  </a:cubicBezTo>
                  <a:cubicBezTo>
                    <a:pt x="36" y="20"/>
                    <a:pt x="41" y="21"/>
                    <a:pt x="44" y="20"/>
                  </a:cubicBezTo>
                  <a:cubicBezTo>
                    <a:pt x="45" y="20"/>
                    <a:pt x="46" y="19"/>
                    <a:pt x="47" y="19"/>
                  </a:cubicBezTo>
                  <a:cubicBezTo>
                    <a:pt x="51" y="17"/>
                    <a:pt x="52" y="14"/>
                    <a:pt x="52" y="11"/>
                  </a:cubicBezTo>
                  <a:cubicBezTo>
                    <a:pt x="51" y="9"/>
                    <a:pt x="50" y="7"/>
                    <a:pt x="47" y="6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51" y="6"/>
                    <a:pt x="53" y="8"/>
                    <a:pt x="54" y="11"/>
                  </a:cubicBezTo>
                  <a:cubicBezTo>
                    <a:pt x="54" y="14"/>
                    <a:pt x="52" y="18"/>
                    <a:pt x="48" y="21"/>
                  </a:cubicBezTo>
                  <a:cubicBezTo>
                    <a:pt x="47" y="21"/>
                    <a:pt x="46" y="22"/>
                    <a:pt x="45" y="22"/>
                  </a:cubicBezTo>
                  <a:cubicBezTo>
                    <a:pt x="40" y="23"/>
                    <a:pt x="35" y="22"/>
                    <a:pt x="30" y="20"/>
                  </a:cubicBezTo>
                  <a:cubicBezTo>
                    <a:pt x="28" y="24"/>
                    <a:pt x="24" y="28"/>
                    <a:pt x="19" y="29"/>
                  </a:cubicBezTo>
                  <a:cubicBezTo>
                    <a:pt x="16" y="30"/>
                    <a:pt x="13" y="29"/>
                    <a:pt x="10" y="28"/>
                  </a:cubicBezTo>
                  <a:close/>
                  <a:moveTo>
                    <a:pt x="23" y="3"/>
                  </a:moveTo>
                  <a:cubicBezTo>
                    <a:pt x="23" y="3"/>
                    <a:pt x="22" y="3"/>
                    <a:pt x="22" y="4"/>
                  </a:cubicBezTo>
                  <a:cubicBezTo>
                    <a:pt x="20" y="5"/>
                    <a:pt x="20" y="6"/>
                    <a:pt x="20" y="8"/>
                  </a:cubicBezTo>
                  <a:cubicBezTo>
                    <a:pt x="21" y="10"/>
                    <a:pt x="22" y="13"/>
                    <a:pt x="25" y="15"/>
                  </a:cubicBezTo>
                  <a:cubicBezTo>
                    <a:pt x="26" y="16"/>
                    <a:pt x="28" y="17"/>
                    <a:pt x="29" y="18"/>
                  </a:cubicBezTo>
                  <a:cubicBezTo>
                    <a:pt x="30" y="16"/>
                    <a:pt x="31" y="13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4"/>
                    <a:pt x="25" y="3"/>
                    <a:pt x="23" y="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1" name="Freeform 117"/>
            <p:cNvSpPr/>
            <p:nvPr/>
          </p:nvSpPr>
          <p:spPr bwMode="auto">
            <a:xfrm>
              <a:off x="80963" y="8596314"/>
              <a:ext cx="995363" cy="385763"/>
            </a:xfrm>
            <a:custGeom>
              <a:avLst/>
              <a:gdLst>
                <a:gd name="T0" fmla="*/ 6 w 235"/>
                <a:gd name="T1" fmla="*/ 81 h 91"/>
                <a:gd name="T2" fmla="*/ 16 w 235"/>
                <a:gd name="T3" fmla="*/ 52 h 91"/>
                <a:gd name="T4" fmla="*/ 41 w 235"/>
                <a:gd name="T5" fmla="*/ 58 h 91"/>
                <a:gd name="T6" fmla="*/ 51 w 235"/>
                <a:gd name="T7" fmla="*/ 36 h 91"/>
                <a:gd name="T8" fmla="*/ 75 w 235"/>
                <a:gd name="T9" fmla="*/ 46 h 91"/>
                <a:gd name="T10" fmla="*/ 95 w 235"/>
                <a:gd name="T11" fmla="*/ 47 h 91"/>
                <a:gd name="T12" fmla="*/ 98 w 235"/>
                <a:gd name="T13" fmla="*/ 21 h 91"/>
                <a:gd name="T14" fmla="*/ 125 w 235"/>
                <a:gd name="T15" fmla="*/ 23 h 91"/>
                <a:gd name="T16" fmla="*/ 153 w 235"/>
                <a:gd name="T17" fmla="*/ 11 h 91"/>
                <a:gd name="T18" fmla="*/ 161 w 235"/>
                <a:gd name="T19" fmla="*/ 33 h 91"/>
                <a:gd name="T20" fmla="*/ 185 w 235"/>
                <a:gd name="T21" fmla="*/ 29 h 91"/>
                <a:gd name="T22" fmla="*/ 192 w 235"/>
                <a:gd name="T23" fmla="*/ 50 h 91"/>
                <a:gd name="T24" fmla="*/ 219 w 235"/>
                <a:gd name="T25" fmla="*/ 47 h 91"/>
                <a:gd name="T26" fmla="*/ 225 w 235"/>
                <a:gd name="T27" fmla="*/ 76 h 91"/>
                <a:gd name="T28" fmla="*/ 205 w 235"/>
                <a:gd name="T29" fmla="*/ 79 h 91"/>
                <a:gd name="T30" fmla="*/ 6 w 235"/>
                <a:gd name="T31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91">
                  <a:moveTo>
                    <a:pt x="6" y="81"/>
                  </a:moveTo>
                  <a:cubicBezTo>
                    <a:pt x="6" y="81"/>
                    <a:pt x="0" y="63"/>
                    <a:pt x="16" y="52"/>
                  </a:cubicBezTo>
                  <a:cubicBezTo>
                    <a:pt x="16" y="52"/>
                    <a:pt x="32" y="49"/>
                    <a:pt x="41" y="58"/>
                  </a:cubicBezTo>
                  <a:cubicBezTo>
                    <a:pt x="41" y="58"/>
                    <a:pt x="37" y="42"/>
                    <a:pt x="51" y="36"/>
                  </a:cubicBezTo>
                  <a:cubicBezTo>
                    <a:pt x="51" y="36"/>
                    <a:pt x="66" y="29"/>
                    <a:pt x="75" y="46"/>
                  </a:cubicBezTo>
                  <a:cubicBezTo>
                    <a:pt x="75" y="46"/>
                    <a:pt x="85" y="39"/>
                    <a:pt x="95" y="47"/>
                  </a:cubicBezTo>
                  <a:cubicBezTo>
                    <a:pt x="95" y="47"/>
                    <a:pt x="84" y="30"/>
                    <a:pt x="98" y="21"/>
                  </a:cubicBezTo>
                  <a:cubicBezTo>
                    <a:pt x="98" y="21"/>
                    <a:pt x="110" y="15"/>
                    <a:pt x="125" y="23"/>
                  </a:cubicBezTo>
                  <a:cubicBezTo>
                    <a:pt x="125" y="23"/>
                    <a:pt x="131" y="0"/>
                    <a:pt x="153" y="11"/>
                  </a:cubicBezTo>
                  <a:cubicBezTo>
                    <a:pt x="153" y="11"/>
                    <a:pt x="165" y="17"/>
                    <a:pt x="161" y="33"/>
                  </a:cubicBezTo>
                  <a:cubicBezTo>
                    <a:pt x="161" y="33"/>
                    <a:pt x="171" y="19"/>
                    <a:pt x="185" y="29"/>
                  </a:cubicBezTo>
                  <a:cubicBezTo>
                    <a:pt x="185" y="29"/>
                    <a:pt x="196" y="39"/>
                    <a:pt x="192" y="50"/>
                  </a:cubicBezTo>
                  <a:cubicBezTo>
                    <a:pt x="192" y="50"/>
                    <a:pt x="204" y="37"/>
                    <a:pt x="219" y="47"/>
                  </a:cubicBezTo>
                  <a:cubicBezTo>
                    <a:pt x="219" y="47"/>
                    <a:pt x="235" y="59"/>
                    <a:pt x="225" y="76"/>
                  </a:cubicBezTo>
                  <a:cubicBezTo>
                    <a:pt x="225" y="76"/>
                    <a:pt x="216" y="79"/>
                    <a:pt x="205" y="79"/>
                  </a:cubicBezTo>
                  <a:cubicBezTo>
                    <a:pt x="192" y="79"/>
                    <a:pt x="17" y="91"/>
                    <a:pt x="6" y="81"/>
                  </a:cubicBezTo>
                  <a:close/>
                </a:path>
              </a:pathLst>
            </a:custGeom>
            <a:solidFill>
              <a:srgbClr val="82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2" name="Freeform 118"/>
            <p:cNvSpPr/>
            <p:nvPr/>
          </p:nvSpPr>
          <p:spPr bwMode="auto">
            <a:xfrm>
              <a:off x="322263" y="8588376"/>
              <a:ext cx="106363" cy="144463"/>
            </a:xfrm>
            <a:custGeom>
              <a:avLst/>
              <a:gdLst>
                <a:gd name="T0" fmla="*/ 23 w 25"/>
                <a:gd name="T1" fmla="*/ 5 h 34"/>
                <a:gd name="T2" fmla="*/ 0 w 25"/>
                <a:gd name="T3" fmla="*/ 29 h 34"/>
                <a:gd name="T4" fmla="*/ 23 w 25"/>
                <a:gd name="T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4">
                  <a:moveTo>
                    <a:pt x="23" y="5"/>
                  </a:moveTo>
                  <a:cubicBezTo>
                    <a:pt x="23" y="5"/>
                    <a:pt x="1" y="0"/>
                    <a:pt x="0" y="29"/>
                  </a:cubicBezTo>
                  <a:cubicBezTo>
                    <a:pt x="0" y="29"/>
                    <a:pt x="25" y="34"/>
                    <a:pt x="23" y="5"/>
                  </a:cubicBezTo>
                  <a:close/>
                </a:path>
              </a:pathLst>
            </a:custGeom>
            <a:solidFill>
              <a:srgbClr val="82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3" name="Freeform 119"/>
            <p:cNvSpPr/>
            <p:nvPr/>
          </p:nvSpPr>
          <p:spPr bwMode="auto">
            <a:xfrm>
              <a:off x="593725" y="8524876"/>
              <a:ext cx="101600" cy="58738"/>
            </a:xfrm>
            <a:custGeom>
              <a:avLst/>
              <a:gdLst>
                <a:gd name="T0" fmla="*/ 24 w 24"/>
                <a:gd name="T1" fmla="*/ 13 h 14"/>
                <a:gd name="T2" fmla="*/ 0 w 24"/>
                <a:gd name="T3" fmla="*/ 0 h 14"/>
                <a:gd name="T4" fmla="*/ 24 w 24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13"/>
                  </a:moveTo>
                  <a:cubicBezTo>
                    <a:pt x="24" y="13"/>
                    <a:pt x="21" y="1"/>
                    <a:pt x="0" y="0"/>
                  </a:cubicBezTo>
                  <a:cubicBezTo>
                    <a:pt x="0" y="0"/>
                    <a:pt x="4" y="14"/>
                    <a:pt x="24" y="13"/>
                  </a:cubicBezTo>
                  <a:close/>
                </a:path>
              </a:pathLst>
            </a:custGeom>
            <a:solidFill>
              <a:srgbClr val="82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4" name="Freeform 120"/>
            <p:cNvSpPr/>
            <p:nvPr/>
          </p:nvSpPr>
          <p:spPr bwMode="auto">
            <a:xfrm>
              <a:off x="93663" y="8626476"/>
              <a:ext cx="962025" cy="322263"/>
            </a:xfrm>
            <a:custGeom>
              <a:avLst/>
              <a:gdLst>
                <a:gd name="T0" fmla="*/ 12 w 227"/>
                <a:gd name="T1" fmla="*/ 45 h 76"/>
                <a:gd name="T2" fmla="*/ 36 w 227"/>
                <a:gd name="T3" fmla="*/ 48 h 76"/>
                <a:gd name="T4" fmla="*/ 57 w 227"/>
                <a:gd name="T5" fmla="*/ 26 h 76"/>
                <a:gd name="T6" fmla="*/ 81 w 227"/>
                <a:gd name="T7" fmla="*/ 35 h 76"/>
                <a:gd name="T8" fmla="*/ 87 w 227"/>
                <a:gd name="T9" fmla="*/ 27 h 76"/>
                <a:gd name="T10" fmla="*/ 108 w 227"/>
                <a:gd name="T11" fmla="*/ 10 h 76"/>
                <a:gd name="T12" fmla="*/ 140 w 227"/>
                <a:gd name="T13" fmla="*/ 0 h 76"/>
                <a:gd name="T14" fmla="*/ 160 w 227"/>
                <a:gd name="T15" fmla="*/ 22 h 76"/>
                <a:gd name="T16" fmla="*/ 181 w 227"/>
                <a:gd name="T17" fmla="*/ 19 h 76"/>
                <a:gd name="T18" fmla="*/ 191 w 227"/>
                <a:gd name="T19" fmla="*/ 38 h 76"/>
                <a:gd name="T20" fmla="*/ 214 w 227"/>
                <a:gd name="T21" fmla="*/ 37 h 76"/>
                <a:gd name="T22" fmla="*/ 224 w 227"/>
                <a:gd name="T23" fmla="*/ 70 h 76"/>
                <a:gd name="T24" fmla="*/ 224 w 227"/>
                <a:gd name="T25" fmla="*/ 58 h 76"/>
                <a:gd name="T26" fmla="*/ 210 w 227"/>
                <a:gd name="T27" fmla="*/ 39 h 76"/>
                <a:gd name="T28" fmla="*/ 190 w 227"/>
                <a:gd name="T29" fmla="*/ 44 h 76"/>
                <a:gd name="T30" fmla="*/ 187 w 227"/>
                <a:gd name="T31" fmla="*/ 43 h 76"/>
                <a:gd name="T32" fmla="*/ 189 w 227"/>
                <a:gd name="T33" fmla="*/ 37 h 76"/>
                <a:gd name="T34" fmla="*/ 178 w 227"/>
                <a:gd name="T35" fmla="*/ 21 h 76"/>
                <a:gd name="T36" fmla="*/ 159 w 227"/>
                <a:gd name="T37" fmla="*/ 27 h 76"/>
                <a:gd name="T38" fmla="*/ 158 w 227"/>
                <a:gd name="T39" fmla="*/ 20 h 76"/>
                <a:gd name="T40" fmla="*/ 123 w 227"/>
                <a:gd name="T41" fmla="*/ 17 h 76"/>
                <a:gd name="T42" fmla="*/ 121 w 227"/>
                <a:gd name="T43" fmla="*/ 17 h 76"/>
                <a:gd name="T44" fmla="*/ 108 w 227"/>
                <a:gd name="T45" fmla="*/ 12 h 76"/>
                <a:gd name="T46" fmla="*/ 90 w 227"/>
                <a:gd name="T47" fmla="*/ 28 h 76"/>
                <a:gd name="T48" fmla="*/ 91 w 227"/>
                <a:gd name="T49" fmla="*/ 41 h 76"/>
                <a:gd name="T50" fmla="*/ 81 w 227"/>
                <a:gd name="T51" fmla="*/ 37 h 76"/>
                <a:gd name="T52" fmla="*/ 71 w 227"/>
                <a:gd name="T53" fmla="*/ 41 h 76"/>
                <a:gd name="T54" fmla="*/ 68 w 227"/>
                <a:gd name="T55" fmla="*/ 34 h 76"/>
                <a:gd name="T56" fmla="*/ 54 w 227"/>
                <a:gd name="T57" fmla="*/ 29 h 76"/>
                <a:gd name="T58" fmla="*/ 38 w 227"/>
                <a:gd name="T59" fmla="*/ 50 h 76"/>
                <a:gd name="T60" fmla="*/ 36 w 227"/>
                <a:gd name="T61" fmla="*/ 51 h 76"/>
                <a:gd name="T62" fmla="*/ 22 w 227"/>
                <a:gd name="T63" fmla="*/ 45 h 76"/>
                <a:gd name="T64" fmla="*/ 3 w 227"/>
                <a:gd name="T65" fmla="*/ 64 h 76"/>
                <a:gd name="T66" fmla="*/ 2 w 227"/>
                <a:gd name="T6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76">
                  <a:moveTo>
                    <a:pt x="1" y="63"/>
                  </a:moveTo>
                  <a:cubicBezTo>
                    <a:pt x="1" y="49"/>
                    <a:pt x="12" y="45"/>
                    <a:pt x="12" y="45"/>
                  </a:cubicBezTo>
                  <a:cubicBezTo>
                    <a:pt x="16" y="43"/>
                    <a:pt x="19" y="43"/>
                    <a:pt x="22" y="43"/>
                  </a:cubicBezTo>
                  <a:cubicBezTo>
                    <a:pt x="28" y="43"/>
                    <a:pt x="33" y="46"/>
                    <a:pt x="36" y="48"/>
                  </a:cubicBezTo>
                  <a:cubicBezTo>
                    <a:pt x="36" y="38"/>
                    <a:pt x="42" y="28"/>
                    <a:pt x="53" y="26"/>
                  </a:cubicBezTo>
                  <a:cubicBezTo>
                    <a:pt x="55" y="26"/>
                    <a:pt x="56" y="26"/>
                    <a:pt x="57" y="26"/>
                  </a:cubicBezTo>
                  <a:cubicBezTo>
                    <a:pt x="66" y="27"/>
                    <a:pt x="71" y="34"/>
                    <a:pt x="72" y="37"/>
                  </a:cubicBezTo>
                  <a:cubicBezTo>
                    <a:pt x="75" y="35"/>
                    <a:pt x="78" y="35"/>
                    <a:pt x="81" y="35"/>
                  </a:cubicBezTo>
                  <a:cubicBezTo>
                    <a:pt x="84" y="35"/>
                    <a:pt x="87" y="36"/>
                    <a:pt x="89" y="37"/>
                  </a:cubicBezTo>
                  <a:cubicBezTo>
                    <a:pt x="88" y="34"/>
                    <a:pt x="87" y="31"/>
                    <a:pt x="87" y="27"/>
                  </a:cubicBezTo>
                  <a:cubicBezTo>
                    <a:pt x="87" y="23"/>
                    <a:pt x="89" y="18"/>
                    <a:pt x="94" y="14"/>
                  </a:cubicBezTo>
                  <a:cubicBezTo>
                    <a:pt x="99" y="11"/>
                    <a:pt x="104" y="10"/>
                    <a:pt x="108" y="10"/>
                  </a:cubicBezTo>
                  <a:cubicBezTo>
                    <a:pt x="114" y="10"/>
                    <a:pt x="119" y="13"/>
                    <a:pt x="121" y="14"/>
                  </a:cubicBezTo>
                  <a:cubicBezTo>
                    <a:pt x="125" y="0"/>
                    <a:pt x="140" y="0"/>
                    <a:pt x="140" y="0"/>
                  </a:cubicBezTo>
                  <a:cubicBezTo>
                    <a:pt x="158" y="3"/>
                    <a:pt x="161" y="13"/>
                    <a:pt x="160" y="20"/>
                  </a:cubicBezTo>
                  <a:cubicBezTo>
                    <a:pt x="160" y="21"/>
                    <a:pt x="160" y="21"/>
                    <a:pt x="160" y="22"/>
                  </a:cubicBezTo>
                  <a:cubicBezTo>
                    <a:pt x="164" y="18"/>
                    <a:pt x="169" y="17"/>
                    <a:pt x="173" y="17"/>
                  </a:cubicBezTo>
                  <a:cubicBezTo>
                    <a:pt x="178" y="17"/>
                    <a:pt x="181" y="19"/>
                    <a:pt x="181" y="19"/>
                  </a:cubicBezTo>
                  <a:cubicBezTo>
                    <a:pt x="190" y="25"/>
                    <a:pt x="192" y="32"/>
                    <a:pt x="192" y="37"/>
                  </a:cubicBezTo>
                  <a:cubicBezTo>
                    <a:pt x="192" y="38"/>
                    <a:pt x="191" y="38"/>
                    <a:pt x="191" y="38"/>
                  </a:cubicBezTo>
                  <a:cubicBezTo>
                    <a:pt x="195" y="35"/>
                    <a:pt x="200" y="35"/>
                    <a:pt x="203" y="35"/>
                  </a:cubicBezTo>
                  <a:cubicBezTo>
                    <a:pt x="209" y="35"/>
                    <a:pt x="214" y="37"/>
                    <a:pt x="214" y="37"/>
                  </a:cubicBezTo>
                  <a:cubicBezTo>
                    <a:pt x="225" y="43"/>
                    <a:pt x="227" y="52"/>
                    <a:pt x="227" y="58"/>
                  </a:cubicBezTo>
                  <a:cubicBezTo>
                    <a:pt x="227" y="65"/>
                    <a:pt x="224" y="69"/>
                    <a:pt x="224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4"/>
                    <a:pt x="224" y="58"/>
                  </a:cubicBezTo>
                  <a:cubicBezTo>
                    <a:pt x="225" y="52"/>
                    <a:pt x="223" y="45"/>
                    <a:pt x="213" y="40"/>
                  </a:cubicBezTo>
                  <a:cubicBezTo>
                    <a:pt x="213" y="40"/>
                    <a:pt x="212" y="39"/>
                    <a:pt x="210" y="39"/>
                  </a:cubicBezTo>
                  <a:cubicBezTo>
                    <a:pt x="208" y="38"/>
                    <a:pt x="206" y="37"/>
                    <a:pt x="203" y="37"/>
                  </a:cubicBezTo>
                  <a:cubicBezTo>
                    <a:pt x="198" y="37"/>
                    <a:pt x="193" y="38"/>
                    <a:pt x="190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9" y="41"/>
                    <a:pt x="189" y="37"/>
                  </a:cubicBezTo>
                  <a:cubicBezTo>
                    <a:pt x="189" y="33"/>
                    <a:pt x="188" y="27"/>
                    <a:pt x="180" y="21"/>
                  </a:cubicBezTo>
                  <a:cubicBezTo>
                    <a:pt x="180" y="21"/>
                    <a:pt x="179" y="21"/>
                    <a:pt x="178" y="21"/>
                  </a:cubicBezTo>
                  <a:cubicBezTo>
                    <a:pt x="177" y="20"/>
                    <a:pt x="175" y="20"/>
                    <a:pt x="173" y="20"/>
                  </a:cubicBezTo>
                  <a:cubicBezTo>
                    <a:pt x="169" y="19"/>
                    <a:pt x="163" y="21"/>
                    <a:pt x="159" y="27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6"/>
                    <a:pt x="158" y="24"/>
                    <a:pt x="158" y="20"/>
                  </a:cubicBezTo>
                  <a:cubicBezTo>
                    <a:pt x="158" y="14"/>
                    <a:pt x="156" y="5"/>
                    <a:pt x="140" y="3"/>
                  </a:cubicBezTo>
                  <a:cubicBezTo>
                    <a:pt x="140" y="3"/>
                    <a:pt x="126" y="2"/>
                    <a:pt x="123" y="17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19" y="16"/>
                    <a:pt x="117" y="15"/>
                  </a:cubicBezTo>
                  <a:cubicBezTo>
                    <a:pt x="115" y="14"/>
                    <a:pt x="111" y="13"/>
                    <a:pt x="108" y="12"/>
                  </a:cubicBezTo>
                  <a:cubicBezTo>
                    <a:pt x="104" y="12"/>
                    <a:pt x="100" y="13"/>
                    <a:pt x="96" y="16"/>
                  </a:cubicBezTo>
                  <a:cubicBezTo>
                    <a:pt x="91" y="20"/>
                    <a:pt x="90" y="24"/>
                    <a:pt x="90" y="28"/>
                  </a:cubicBezTo>
                  <a:cubicBezTo>
                    <a:pt x="89" y="32"/>
                    <a:pt x="91" y="37"/>
                    <a:pt x="93" y="40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0" y="40"/>
                    <a:pt x="88" y="39"/>
                  </a:cubicBezTo>
                  <a:cubicBezTo>
                    <a:pt x="86" y="39"/>
                    <a:pt x="84" y="38"/>
                    <a:pt x="81" y="37"/>
                  </a:cubicBezTo>
                  <a:cubicBezTo>
                    <a:pt x="78" y="37"/>
                    <a:pt x="75" y="38"/>
                    <a:pt x="73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0" y="37"/>
                    <a:pt x="68" y="34"/>
                  </a:cubicBezTo>
                  <a:cubicBezTo>
                    <a:pt x="65" y="32"/>
                    <a:pt x="62" y="29"/>
                    <a:pt x="57" y="29"/>
                  </a:cubicBezTo>
                  <a:cubicBezTo>
                    <a:pt x="56" y="29"/>
                    <a:pt x="55" y="29"/>
                    <a:pt x="54" y="29"/>
                  </a:cubicBezTo>
                  <a:cubicBezTo>
                    <a:pt x="43" y="30"/>
                    <a:pt x="39" y="38"/>
                    <a:pt x="38" y="48"/>
                  </a:cubicBezTo>
                  <a:cubicBezTo>
                    <a:pt x="38" y="49"/>
                    <a:pt x="38" y="49"/>
                    <a:pt x="38" y="50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5" y="50"/>
                    <a:pt x="32" y="48"/>
                  </a:cubicBezTo>
                  <a:cubicBezTo>
                    <a:pt x="30" y="47"/>
                    <a:pt x="26" y="45"/>
                    <a:pt x="22" y="45"/>
                  </a:cubicBezTo>
                  <a:cubicBezTo>
                    <a:pt x="19" y="45"/>
                    <a:pt x="16" y="45"/>
                    <a:pt x="13" y="47"/>
                  </a:cubicBezTo>
                  <a:cubicBezTo>
                    <a:pt x="13" y="47"/>
                    <a:pt x="4" y="51"/>
                    <a:pt x="3" y="64"/>
                  </a:cubicBezTo>
                  <a:cubicBezTo>
                    <a:pt x="3" y="67"/>
                    <a:pt x="3" y="71"/>
                    <a:pt x="5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1"/>
                    <a:pt x="0" y="67"/>
                    <a:pt x="1" y="6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5" name="Freeform 121"/>
            <p:cNvSpPr>
              <a:spLocks noEditPoints="1"/>
            </p:cNvSpPr>
            <p:nvPr/>
          </p:nvSpPr>
          <p:spPr bwMode="auto">
            <a:xfrm>
              <a:off x="314325" y="8601076"/>
              <a:ext cx="114300" cy="119063"/>
            </a:xfrm>
            <a:custGeom>
              <a:avLst/>
              <a:gdLst>
                <a:gd name="T0" fmla="*/ 0 w 27"/>
                <a:gd name="T1" fmla="*/ 27 h 28"/>
                <a:gd name="T2" fmla="*/ 0 w 27"/>
                <a:gd name="T3" fmla="*/ 23 h 28"/>
                <a:gd name="T4" fmla="*/ 24 w 27"/>
                <a:gd name="T5" fmla="*/ 1 h 28"/>
                <a:gd name="T6" fmla="*/ 25 w 27"/>
                <a:gd name="T7" fmla="*/ 1 h 28"/>
                <a:gd name="T8" fmla="*/ 26 w 27"/>
                <a:gd name="T9" fmla="*/ 1 h 28"/>
                <a:gd name="T10" fmla="*/ 26 w 27"/>
                <a:gd name="T11" fmla="*/ 2 h 28"/>
                <a:gd name="T12" fmla="*/ 27 w 27"/>
                <a:gd name="T13" fmla="*/ 7 h 28"/>
                <a:gd name="T14" fmla="*/ 1 w 27"/>
                <a:gd name="T15" fmla="*/ 28 h 28"/>
                <a:gd name="T16" fmla="*/ 0 w 27"/>
                <a:gd name="T17" fmla="*/ 28 h 28"/>
                <a:gd name="T18" fmla="*/ 0 w 27"/>
                <a:gd name="T19" fmla="*/ 27 h 28"/>
                <a:gd name="T20" fmla="*/ 1 w 27"/>
                <a:gd name="T21" fmla="*/ 27 h 28"/>
                <a:gd name="T22" fmla="*/ 3 w 27"/>
                <a:gd name="T23" fmla="*/ 27 h 28"/>
                <a:gd name="T24" fmla="*/ 1 w 27"/>
                <a:gd name="T25" fmla="*/ 27 h 28"/>
                <a:gd name="T26" fmla="*/ 3 w 27"/>
                <a:gd name="T27" fmla="*/ 23 h 28"/>
                <a:gd name="T28" fmla="*/ 3 w 27"/>
                <a:gd name="T29" fmla="*/ 25 h 28"/>
                <a:gd name="T30" fmla="*/ 24 w 27"/>
                <a:gd name="T31" fmla="*/ 7 h 28"/>
                <a:gd name="T32" fmla="*/ 24 w 27"/>
                <a:gd name="T33" fmla="*/ 3 h 28"/>
                <a:gd name="T34" fmla="*/ 3 w 27"/>
                <a:gd name="T3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0" y="27"/>
                  </a:moveTo>
                  <a:cubicBezTo>
                    <a:pt x="0" y="26"/>
                    <a:pt x="0" y="24"/>
                    <a:pt x="0" y="23"/>
                  </a:cubicBezTo>
                  <a:cubicBezTo>
                    <a:pt x="1" y="1"/>
                    <a:pt x="20" y="0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4"/>
                    <a:pt x="27" y="5"/>
                    <a:pt x="27" y="7"/>
                  </a:cubicBezTo>
                  <a:cubicBezTo>
                    <a:pt x="26" y="27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27"/>
                  </a:lnTo>
                  <a:close/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lnTo>
                    <a:pt x="1" y="27"/>
                  </a:lnTo>
                  <a:close/>
                  <a:moveTo>
                    <a:pt x="3" y="23"/>
                  </a:moveTo>
                  <a:cubicBezTo>
                    <a:pt x="3" y="24"/>
                    <a:pt x="3" y="25"/>
                    <a:pt x="3" y="25"/>
                  </a:cubicBezTo>
                  <a:cubicBezTo>
                    <a:pt x="7" y="25"/>
                    <a:pt x="24" y="22"/>
                    <a:pt x="24" y="7"/>
                  </a:cubicBezTo>
                  <a:cubicBezTo>
                    <a:pt x="24" y="6"/>
                    <a:pt x="24" y="4"/>
                    <a:pt x="24" y="3"/>
                  </a:cubicBezTo>
                  <a:cubicBezTo>
                    <a:pt x="20" y="3"/>
                    <a:pt x="4" y="3"/>
                    <a:pt x="3" y="2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6" name="Freeform 122"/>
            <p:cNvSpPr>
              <a:spLocks noEditPoints="1"/>
            </p:cNvSpPr>
            <p:nvPr/>
          </p:nvSpPr>
          <p:spPr bwMode="auto">
            <a:xfrm>
              <a:off x="334963" y="8829676"/>
              <a:ext cx="160338" cy="96838"/>
            </a:xfrm>
            <a:custGeom>
              <a:avLst/>
              <a:gdLst>
                <a:gd name="T0" fmla="*/ 18 w 38"/>
                <a:gd name="T1" fmla="*/ 19 h 23"/>
                <a:gd name="T2" fmla="*/ 12 w 38"/>
                <a:gd name="T3" fmla="*/ 20 h 23"/>
                <a:gd name="T4" fmla="*/ 5 w 38"/>
                <a:gd name="T5" fmla="*/ 18 h 23"/>
                <a:gd name="T6" fmla="*/ 0 w 38"/>
                <a:gd name="T7" fmla="*/ 8 h 23"/>
                <a:gd name="T8" fmla="*/ 3 w 38"/>
                <a:gd name="T9" fmla="*/ 2 h 23"/>
                <a:gd name="T10" fmla="*/ 3 w 38"/>
                <a:gd name="T11" fmla="*/ 2 h 23"/>
                <a:gd name="T12" fmla="*/ 4 w 38"/>
                <a:gd name="T13" fmla="*/ 4 h 23"/>
                <a:gd name="T14" fmla="*/ 4 w 38"/>
                <a:gd name="T15" fmla="*/ 3 h 23"/>
                <a:gd name="T16" fmla="*/ 4 w 38"/>
                <a:gd name="T17" fmla="*/ 4 h 23"/>
                <a:gd name="T18" fmla="*/ 4 w 38"/>
                <a:gd name="T19" fmla="*/ 4 h 23"/>
                <a:gd name="T20" fmla="*/ 4 w 38"/>
                <a:gd name="T21" fmla="*/ 4 h 23"/>
                <a:gd name="T22" fmla="*/ 4 w 38"/>
                <a:gd name="T23" fmla="*/ 5 h 23"/>
                <a:gd name="T24" fmla="*/ 3 w 38"/>
                <a:gd name="T25" fmla="*/ 8 h 23"/>
                <a:gd name="T26" fmla="*/ 7 w 38"/>
                <a:gd name="T27" fmla="*/ 16 h 23"/>
                <a:gd name="T28" fmla="*/ 12 w 38"/>
                <a:gd name="T29" fmla="*/ 18 h 23"/>
                <a:gd name="T30" fmla="*/ 15 w 38"/>
                <a:gd name="T31" fmla="*/ 17 h 23"/>
                <a:gd name="T32" fmla="*/ 13 w 38"/>
                <a:gd name="T33" fmla="*/ 13 h 23"/>
                <a:gd name="T34" fmla="*/ 12 w 38"/>
                <a:gd name="T35" fmla="*/ 8 h 23"/>
                <a:gd name="T36" fmla="*/ 19 w 38"/>
                <a:gd name="T37" fmla="*/ 0 h 23"/>
                <a:gd name="T38" fmla="*/ 20 w 38"/>
                <a:gd name="T39" fmla="*/ 0 h 23"/>
                <a:gd name="T40" fmla="*/ 27 w 38"/>
                <a:gd name="T41" fmla="*/ 8 h 23"/>
                <a:gd name="T42" fmla="*/ 27 w 38"/>
                <a:gd name="T43" fmla="*/ 11 h 23"/>
                <a:gd name="T44" fmla="*/ 20 w 38"/>
                <a:gd name="T45" fmla="*/ 18 h 23"/>
                <a:gd name="T46" fmla="*/ 28 w 38"/>
                <a:gd name="T47" fmla="*/ 20 h 23"/>
                <a:gd name="T48" fmla="*/ 37 w 38"/>
                <a:gd name="T49" fmla="*/ 18 h 23"/>
                <a:gd name="T50" fmla="*/ 38 w 38"/>
                <a:gd name="T51" fmla="*/ 21 h 23"/>
                <a:gd name="T52" fmla="*/ 27 w 38"/>
                <a:gd name="T53" fmla="*/ 23 h 23"/>
                <a:gd name="T54" fmla="*/ 18 w 38"/>
                <a:gd name="T55" fmla="*/ 19 h 23"/>
                <a:gd name="T56" fmla="*/ 14 w 38"/>
                <a:gd name="T57" fmla="*/ 8 h 23"/>
                <a:gd name="T58" fmla="*/ 15 w 38"/>
                <a:gd name="T59" fmla="*/ 12 h 23"/>
                <a:gd name="T60" fmla="*/ 18 w 38"/>
                <a:gd name="T61" fmla="*/ 16 h 23"/>
                <a:gd name="T62" fmla="*/ 24 w 38"/>
                <a:gd name="T63" fmla="*/ 10 h 23"/>
                <a:gd name="T64" fmla="*/ 25 w 38"/>
                <a:gd name="T65" fmla="*/ 8 h 23"/>
                <a:gd name="T66" fmla="*/ 19 w 38"/>
                <a:gd name="T67" fmla="*/ 3 h 23"/>
                <a:gd name="T68" fmla="*/ 19 w 38"/>
                <a:gd name="T69" fmla="*/ 3 h 23"/>
                <a:gd name="T70" fmla="*/ 14 w 38"/>
                <a:gd name="T7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3">
                  <a:moveTo>
                    <a:pt x="18" y="19"/>
                  </a:moveTo>
                  <a:cubicBezTo>
                    <a:pt x="16" y="20"/>
                    <a:pt x="14" y="20"/>
                    <a:pt x="12" y="20"/>
                  </a:cubicBezTo>
                  <a:cubicBezTo>
                    <a:pt x="10" y="20"/>
                    <a:pt x="7" y="19"/>
                    <a:pt x="5" y="18"/>
                  </a:cubicBezTo>
                  <a:cubicBezTo>
                    <a:pt x="1" y="15"/>
                    <a:pt x="0" y="11"/>
                    <a:pt x="0" y="8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0"/>
                    <a:pt x="4" y="13"/>
                    <a:pt x="7" y="16"/>
                  </a:cubicBezTo>
                  <a:cubicBezTo>
                    <a:pt x="9" y="17"/>
                    <a:pt x="10" y="18"/>
                    <a:pt x="12" y="18"/>
                  </a:cubicBezTo>
                  <a:cubicBezTo>
                    <a:pt x="13" y="18"/>
                    <a:pt x="14" y="18"/>
                    <a:pt x="15" y="17"/>
                  </a:cubicBezTo>
                  <a:cubicBezTo>
                    <a:pt x="14" y="16"/>
                    <a:pt x="13" y="15"/>
                    <a:pt x="13" y="13"/>
                  </a:cubicBezTo>
                  <a:cubicBezTo>
                    <a:pt x="12" y="12"/>
                    <a:pt x="11" y="10"/>
                    <a:pt x="12" y="8"/>
                  </a:cubicBezTo>
                  <a:cubicBezTo>
                    <a:pt x="12" y="3"/>
                    <a:pt x="15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1"/>
                    <a:pt x="28" y="3"/>
                    <a:pt x="27" y="8"/>
                  </a:cubicBezTo>
                  <a:cubicBezTo>
                    <a:pt x="27" y="9"/>
                    <a:pt x="27" y="10"/>
                    <a:pt x="27" y="11"/>
                  </a:cubicBezTo>
                  <a:cubicBezTo>
                    <a:pt x="26" y="14"/>
                    <a:pt x="23" y="16"/>
                    <a:pt x="20" y="18"/>
                  </a:cubicBezTo>
                  <a:cubicBezTo>
                    <a:pt x="22" y="19"/>
                    <a:pt x="25" y="20"/>
                    <a:pt x="28" y="20"/>
                  </a:cubicBezTo>
                  <a:cubicBezTo>
                    <a:pt x="30" y="20"/>
                    <a:pt x="34" y="20"/>
                    <a:pt x="37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4" y="22"/>
                    <a:pt x="31" y="23"/>
                    <a:pt x="27" y="23"/>
                  </a:cubicBezTo>
                  <a:cubicBezTo>
                    <a:pt x="24" y="22"/>
                    <a:pt x="20" y="21"/>
                    <a:pt x="18" y="19"/>
                  </a:cubicBezTo>
                  <a:close/>
                  <a:moveTo>
                    <a:pt x="14" y="8"/>
                  </a:moveTo>
                  <a:cubicBezTo>
                    <a:pt x="14" y="9"/>
                    <a:pt x="14" y="11"/>
                    <a:pt x="15" y="12"/>
                  </a:cubicBezTo>
                  <a:cubicBezTo>
                    <a:pt x="16" y="14"/>
                    <a:pt x="17" y="15"/>
                    <a:pt x="18" y="16"/>
                  </a:cubicBezTo>
                  <a:cubicBezTo>
                    <a:pt x="21" y="15"/>
                    <a:pt x="24" y="12"/>
                    <a:pt x="24" y="10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5"/>
                    <a:pt x="23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7" name="Freeform 123"/>
            <p:cNvSpPr>
              <a:spLocks noEditPoints="1"/>
            </p:cNvSpPr>
            <p:nvPr/>
          </p:nvSpPr>
          <p:spPr bwMode="auto">
            <a:xfrm>
              <a:off x="660400" y="8778876"/>
              <a:ext cx="187325" cy="119063"/>
            </a:xfrm>
            <a:custGeom>
              <a:avLst/>
              <a:gdLst>
                <a:gd name="T0" fmla="*/ 5 w 44"/>
                <a:gd name="T1" fmla="*/ 28 h 28"/>
                <a:gd name="T2" fmla="*/ 0 w 44"/>
                <a:gd name="T3" fmla="*/ 27 h 28"/>
                <a:gd name="T4" fmla="*/ 0 w 44"/>
                <a:gd name="T5" fmla="*/ 25 h 28"/>
                <a:gd name="T6" fmla="*/ 5 w 44"/>
                <a:gd name="T7" fmla="*/ 25 h 28"/>
                <a:gd name="T8" fmla="*/ 16 w 44"/>
                <a:gd name="T9" fmla="*/ 22 h 28"/>
                <a:gd name="T10" fmla="*/ 6 w 44"/>
                <a:gd name="T11" fmla="*/ 12 h 28"/>
                <a:gd name="T12" fmla="*/ 6 w 44"/>
                <a:gd name="T13" fmla="*/ 9 h 28"/>
                <a:gd name="T14" fmla="*/ 16 w 44"/>
                <a:gd name="T15" fmla="*/ 1 h 28"/>
                <a:gd name="T16" fmla="*/ 24 w 44"/>
                <a:gd name="T17" fmla="*/ 11 h 28"/>
                <a:gd name="T18" fmla="*/ 24 w 44"/>
                <a:gd name="T19" fmla="*/ 12 h 28"/>
                <a:gd name="T20" fmla="*/ 21 w 44"/>
                <a:gd name="T21" fmla="*/ 21 h 28"/>
                <a:gd name="T22" fmla="*/ 23 w 44"/>
                <a:gd name="T23" fmla="*/ 21 h 28"/>
                <a:gd name="T24" fmla="*/ 42 w 44"/>
                <a:gd name="T25" fmla="*/ 8 h 28"/>
                <a:gd name="T26" fmla="*/ 44 w 44"/>
                <a:gd name="T27" fmla="*/ 10 h 28"/>
                <a:gd name="T28" fmla="*/ 23 w 44"/>
                <a:gd name="T29" fmla="*/ 24 h 28"/>
                <a:gd name="T30" fmla="*/ 19 w 44"/>
                <a:gd name="T31" fmla="*/ 23 h 28"/>
                <a:gd name="T32" fmla="*/ 5 w 44"/>
                <a:gd name="T33" fmla="*/ 28 h 28"/>
                <a:gd name="T34" fmla="*/ 8 w 44"/>
                <a:gd name="T35" fmla="*/ 9 h 28"/>
                <a:gd name="T36" fmla="*/ 9 w 44"/>
                <a:gd name="T37" fmla="*/ 12 h 28"/>
                <a:gd name="T38" fmla="*/ 18 w 44"/>
                <a:gd name="T39" fmla="*/ 20 h 28"/>
                <a:gd name="T40" fmla="*/ 21 w 44"/>
                <a:gd name="T41" fmla="*/ 12 h 28"/>
                <a:gd name="T42" fmla="*/ 21 w 44"/>
                <a:gd name="T43" fmla="*/ 11 h 28"/>
                <a:gd name="T44" fmla="*/ 15 w 44"/>
                <a:gd name="T45" fmla="*/ 3 h 28"/>
                <a:gd name="T46" fmla="*/ 8 w 44"/>
                <a:gd name="T47" fmla="*/ 9 h 28"/>
                <a:gd name="T48" fmla="*/ 0 w 44"/>
                <a:gd name="T49" fmla="*/ 27 h 28"/>
                <a:gd name="T50" fmla="*/ 0 w 44"/>
                <a:gd name="T51" fmla="*/ 27 h 28"/>
                <a:gd name="T52" fmla="*/ 0 w 44"/>
                <a:gd name="T5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28">
                  <a:moveTo>
                    <a:pt x="5" y="28"/>
                  </a:moveTo>
                  <a:cubicBezTo>
                    <a:pt x="2" y="28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25"/>
                    <a:pt x="5" y="25"/>
                  </a:cubicBezTo>
                  <a:cubicBezTo>
                    <a:pt x="9" y="25"/>
                    <a:pt x="13" y="25"/>
                    <a:pt x="16" y="22"/>
                  </a:cubicBezTo>
                  <a:cubicBezTo>
                    <a:pt x="11" y="20"/>
                    <a:pt x="7" y="17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6" y="4"/>
                    <a:pt x="11" y="0"/>
                    <a:pt x="16" y="1"/>
                  </a:cubicBezTo>
                  <a:cubicBezTo>
                    <a:pt x="20" y="1"/>
                    <a:pt x="24" y="5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3" y="19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9" y="22"/>
                    <a:pt x="36" y="19"/>
                    <a:pt x="42" y="8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8" y="20"/>
                    <a:pt x="30" y="24"/>
                    <a:pt x="23" y="24"/>
                  </a:cubicBezTo>
                  <a:cubicBezTo>
                    <a:pt x="22" y="24"/>
                    <a:pt x="20" y="24"/>
                    <a:pt x="19" y="23"/>
                  </a:cubicBezTo>
                  <a:cubicBezTo>
                    <a:pt x="15" y="27"/>
                    <a:pt x="9" y="28"/>
                    <a:pt x="5" y="28"/>
                  </a:cubicBezTo>
                  <a:close/>
                  <a:moveTo>
                    <a:pt x="8" y="9"/>
                  </a:moveTo>
                  <a:cubicBezTo>
                    <a:pt x="8" y="10"/>
                    <a:pt x="8" y="11"/>
                    <a:pt x="9" y="12"/>
                  </a:cubicBezTo>
                  <a:cubicBezTo>
                    <a:pt x="9" y="15"/>
                    <a:pt x="13" y="19"/>
                    <a:pt x="18" y="20"/>
                  </a:cubicBezTo>
                  <a:cubicBezTo>
                    <a:pt x="20" y="18"/>
                    <a:pt x="21" y="16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6"/>
                    <a:pt x="19" y="3"/>
                    <a:pt x="15" y="3"/>
                  </a:cubicBezTo>
                  <a:cubicBezTo>
                    <a:pt x="12" y="3"/>
                    <a:pt x="9" y="5"/>
                    <a:pt x="8" y="9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8" name="Freeform 124"/>
            <p:cNvSpPr>
              <a:spLocks noEditPoints="1"/>
            </p:cNvSpPr>
            <p:nvPr/>
          </p:nvSpPr>
          <p:spPr bwMode="auto">
            <a:xfrm>
              <a:off x="584200" y="8520114"/>
              <a:ext cx="115888" cy="68263"/>
            </a:xfrm>
            <a:custGeom>
              <a:avLst/>
              <a:gdLst>
                <a:gd name="T0" fmla="*/ 0 w 27"/>
                <a:gd name="T1" fmla="*/ 2 h 16"/>
                <a:gd name="T2" fmla="*/ 0 w 27"/>
                <a:gd name="T3" fmla="*/ 0 h 16"/>
                <a:gd name="T4" fmla="*/ 1 w 27"/>
                <a:gd name="T5" fmla="*/ 0 h 16"/>
                <a:gd name="T6" fmla="*/ 5 w 27"/>
                <a:gd name="T7" fmla="*/ 0 h 16"/>
                <a:gd name="T8" fmla="*/ 27 w 27"/>
                <a:gd name="T9" fmla="*/ 14 h 16"/>
                <a:gd name="T10" fmla="*/ 26 w 27"/>
                <a:gd name="T11" fmla="*/ 14 h 16"/>
                <a:gd name="T12" fmla="*/ 27 w 27"/>
                <a:gd name="T13" fmla="*/ 14 h 16"/>
                <a:gd name="T14" fmla="*/ 27 w 27"/>
                <a:gd name="T15" fmla="*/ 16 h 16"/>
                <a:gd name="T16" fmla="*/ 26 w 27"/>
                <a:gd name="T17" fmla="*/ 16 h 16"/>
                <a:gd name="T18" fmla="*/ 22 w 27"/>
                <a:gd name="T19" fmla="*/ 16 h 16"/>
                <a:gd name="T20" fmla="*/ 0 w 27"/>
                <a:gd name="T21" fmla="*/ 2 h 16"/>
                <a:gd name="T22" fmla="*/ 6 w 27"/>
                <a:gd name="T23" fmla="*/ 7 h 16"/>
                <a:gd name="T24" fmla="*/ 22 w 27"/>
                <a:gd name="T25" fmla="*/ 13 h 16"/>
                <a:gd name="T26" fmla="*/ 24 w 27"/>
                <a:gd name="T27" fmla="*/ 13 h 16"/>
                <a:gd name="T28" fmla="*/ 5 w 27"/>
                <a:gd name="T29" fmla="*/ 3 h 16"/>
                <a:gd name="T30" fmla="*/ 3 w 27"/>
                <a:gd name="T31" fmla="*/ 3 h 16"/>
                <a:gd name="T32" fmla="*/ 6 w 27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3" y="1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4" y="15"/>
                    <a:pt x="0" y="2"/>
                    <a:pt x="0" y="2"/>
                  </a:cubicBezTo>
                  <a:close/>
                  <a:moveTo>
                    <a:pt x="6" y="7"/>
                  </a:moveTo>
                  <a:cubicBezTo>
                    <a:pt x="9" y="10"/>
                    <a:pt x="14" y="13"/>
                    <a:pt x="22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2" y="10"/>
                    <a:pt x="18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4" y="4"/>
                    <a:pt x="5" y="5"/>
                    <a:pt x="6" y="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29" name="Freeform 125"/>
            <p:cNvSpPr/>
            <p:nvPr/>
          </p:nvSpPr>
          <p:spPr bwMode="auto">
            <a:xfrm>
              <a:off x="-1187450" y="8596314"/>
              <a:ext cx="996950" cy="385763"/>
            </a:xfrm>
            <a:custGeom>
              <a:avLst/>
              <a:gdLst>
                <a:gd name="T0" fmla="*/ 7 w 235"/>
                <a:gd name="T1" fmla="*/ 81 h 91"/>
                <a:gd name="T2" fmla="*/ 16 w 235"/>
                <a:gd name="T3" fmla="*/ 52 h 91"/>
                <a:gd name="T4" fmla="*/ 41 w 235"/>
                <a:gd name="T5" fmla="*/ 58 h 91"/>
                <a:gd name="T6" fmla="*/ 51 w 235"/>
                <a:gd name="T7" fmla="*/ 36 h 91"/>
                <a:gd name="T8" fmla="*/ 75 w 235"/>
                <a:gd name="T9" fmla="*/ 46 h 91"/>
                <a:gd name="T10" fmla="*/ 95 w 235"/>
                <a:gd name="T11" fmla="*/ 47 h 91"/>
                <a:gd name="T12" fmla="*/ 98 w 235"/>
                <a:gd name="T13" fmla="*/ 21 h 91"/>
                <a:gd name="T14" fmla="*/ 125 w 235"/>
                <a:gd name="T15" fmla="*/ 23 h 91"/>
                <a:gd name="T16" fmla="*/ 153 w 235"/>
                <a:gd name="T17" fmla="*/ 11 h 91"/>
                <a:gd name="T18" fmla="*/ 162 w 235"/>
                <a:gd name="T19" fmla="*/ 33 h 91"/>
                <a:gd name="T20" fmla="*/ 186 w 235"/>
                <a:gd name="T21" fmla="*/ 29 h 91"/>
                <a:gd name="T22" fmla="*/ 192 w 235"/>
                <a:gd name="T23" fmla="*/ 50 h 91"/>
                <a:gd name="T24" fmla="*/ 220 w 235"/>
                <a:gd name="T25" fmla="*/ 47 h 91"/>
                <a:gd name="T26" fmla="*/ 225 w 235"/>
                <a:gd name="T27" fmla="*/ 76 h 91"/>
                <a:gd name="T28" fmla="*/ 205 w 235"/>
                <a:gd name="T29" fmla="*/ 79 h 91"/>
                <a:gd name="T30" fmla="*/ 7 w 235"/>
                <a:gd name="T31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91">
                  <a:moveTo>
                    <a:pt x="7" y="81"/>
                  </a:moveTo>
                  <a:cubicBezTo>
                    <a:pt x="7" y="81"/>
                    <a:pt x="0" y="63"/>
                    <a:pt x="16" y="52"/>
                  </a:cubicBezTo>
                  <a:cubicBezTo>
                    <a:pt x="16" y="52"/>
                    <a:pt x="32" y="49"/>
                    <a:pt x="41" y="58"/>
                  </a:cubicBezTo>
                  <a:cubicBezTo>
                    <a:pt x="41" y="58"/>
                    <a:pt x="37" y="42"/>
                    <a:pt x="51" y="36"/>
                  </a:cubicBezTo>
                  <a:cubicBezTo>
                    <a:pt x="51" y="36"/>
                    <a:pt x="66" y="29"/>
                    <a:pt x="75" y="46"/>
                  </a:cubicBezTo>
                  <a:cubicBezTo>
                    <a:pt x="75" y="46"/>
                    <a:pt x="85" y="39"/>
                    <a:pt x="95" y="47"/>
                  </a:cubicBezTo>
                  <a:cubicBezTo>
                    <a:pt x="95" y="47"/>
                    <a:pt x="84" y="30"/>
                    <a:pt x="98" y="21"/>
                  </a:cubicBezTo>
                  <a:cubicBezTo>
                    <a:pt x="98" y="21"/>
                    <a:pt x="110" y="15"/>
                    <a:pt x="125" y="23"/>
                  </a:cubicBezTo>
                  <a:cubicBezTo>
                    <a:pt x="125" y="23"/>
                    <a:pt x="131" y="0"/>
                    <a:pt x="153" y="11"/>
                  </a:cubicBezTo>
                  <a:cubicBezTo>
                    <a:pt x="153" y="11"/>
                    <a:pt x="165" y="17"/>
                    <a:pt x="162" y="33"/>
                  </a:cubicBezTo>
                  <a:cubicBezTo>
                    <a:pt x="162" y="33"/>
                    <a:pt x="172" y="19"/>
                    <a:pt x="186" y="29"/>
                  </a:cubicBezTo>
                  <a:cubicBezTo>
                    <a:pt x="186" y="29"/>
                    <a:pt x="196" y="39"/>
                    <a:pt x="192" y="50"/>
                  </a:cubicBezTo>
                  <a:cubicBezTo>
                    <a:pt x="192" y="50"/>
                    <a:pt x="204" y="37"/>
                    <a:pt x="220" y="47"/>
                  </a:cubicBezTo>
                  <a:cubicBezTo>
                    <a:pt x="220" y="47"/>
                    <a:pt x="235" y="59"/>
                    <a:pt x="225" y="76"/>
                  </a:cubicBezTo>
                  <a:cubicBezTo>
                    <a:pt x="225" y="76"/>
                    <a:pt x="217" y="79"/>
                    <a:pt x="205" y="79"/>
                  </a:cubicBezTo>
                  <a:cubicBezTo>
                    <a:pt x="192" y="79"/>
                    <a:pt x="17" y="91"/>
                    <a:pt x="7" y="81"/>
                  </a:cubicBezTo>
                  <a:close/>
                </a:path>
              </a:pathLst>
            </a:custGeom>
            <a:solidFill>
              <a:srgbClr val="82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0" name="Freeform 126"/>
            <p:cNvSpPr/>
            <p:nvPr/>
          </p:nvSpPr>
          <p:spPr bwMode="auto">
            <a:xfrm>
              <a:off x="-946150" y="8588376"/>
              <a:ext cx="106363" cy="144463"/>
            </a:xfrm>
            <a:custGeom>
              <a:avLst/>
              <a:gdLst>
                <a:gd name="T0" fmla="*/ 23 w 25"/>
                <a:gd name="T1" fmla="*/ 5 h 34"/>
                <a:gd name="T2" fmla="*/ 0 w 25"/>
                <a:gd name="T3" fmla="*/ 29 h 34"/>
                <a:gd name="T4" fmla="*/ 23 w 25"/>
                <a:gd name="T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4">
                  <a:moveTo>
                    <a:pt x="23" y="5"/>
                  </a:moveTo>
                  <a:cubicBezTo>
                    <a:pt x="23" y="5"/>
                    <a:pt x="1" y="0"/>
                    <a:pt x="0" y="29"/>
                  </a:cubicBezTo>
                  <a:cubicBezTo>
                    <a:pt x="0" y="29"/>
                    <a:pt x="25" y="34"/>
                    <a:pt x="23" y="5"/>
                  </a:cubicBezTo>
                  <a:close/>
                </a:path>
              </a:pathLst>
            </a:custGeom>
            <a:solidFill>
              <a:srgbClr val="82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1" name="Freeform 127"/>
            <p:cNvSpPr/>
            <p:nvPr/>
          </p:nvSpPr>
          <p:spPr bwMode="auto">
            <a:xfrm>
              <a:off x="-674687" y="8524876"/>
              <a:ext cx="101600" cy="58738"/>
            </a:xfrm>
            <a:custGeom>
              <a:avLst/>
              <a:gdLst>
                <a:gd name="T0" fmla="*/ 24 w 24"/>
                <a:gd name="T1" fmla="*/ 13 h 14"/>
                <a:gd name="T2" fmla="*/ 0 w 24"/>
                <a:gd name="T3" fmla="*/ 0 h 14"/>
                <a:gd name="T4" fmla="*/ 24 w 24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13"/>
                  </a:moveTo>
                  <a:cubicBezTo>
                    <a:pt x="24" y="13"/>
                    <a:pt x="21" y="1"/>
                    <a:pt x="0" y="0"/>
                  </a:cubicBezTo>
                  <a:cubicBezTo>
                    <a:pt x="0" y="0"/>
                    <a:pt x="4" y="14"/>
                    <a:pt x="24" y="13"/>
                  </a:cubicBezTo>
                  <a:close/>
                </a:path>
              </a:pathLst>
            </a:custGeom>
            <a:solidFill>
              <a:srgbClr val="82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2" name="Freeform 128"/>
            <p:cNvSpPr/>
            <p:nvPr/>
          </p:nvSpPr>
          <p:spPr bwMode="auto">
            <a:xfrm>
              <a:off x="-1169987" y="8626476"/>
              <a:ext cx="957263" cy="322263"/>
            </a:xfrm>
            <a:custGeom>
              <a:avLst/>
              <a:gdLst>
                <a:gd name="T0" fmla="*/ 11 w 226"/>
                <a:gd name="T1" fmla="*/ 45 h 76"/>
                <a:gd name="T2" fmla="*/ 35 w 226"/>
                <a:gd name="T3" fmla="*/ 48 h 76"/>
                <a:gd name="T4" fmla="*/ 56 w 226"/>
                <a:gd name="T5" fmla="*/ 26 h 76"/>
                <a:gd name="T6" fmla="*/ 80 w 226"/>
                <a:gd name="T7" fmla="*/ 35 h 76"/>
                <a:gd name="T8" fmla="*/ 86 w 226"/>
                <a:gd name="T9" fmla="*/ 27 h 76"/>
                <a:gd name="T10" fmla="*/ 107 w 226"/>
                <a:gd name="T11" fmla="*/ 10 h 76"/>
                <a:gd name="T12" fmla="*/ 139 w 226"/>
                <a:gd name="T13" fmla="*/ 0 h 76"/>
                <a:gd name="T14" fmla="*/ 159 w 226"/>
                <a:gd name="T15" fmla="*/ 22 h 76"/>
                <a:gd name="T16" fmla="*/ 180 w 226"/>
                <a:gd name="T17" fmla="*/ 19 h 76"/>
                <a:gd name="T18" fmla="*/ 191 w 226"/>
                <a:gd name="T19" fmla="*/ 38 h 76"/>
                <a:gd name="T20" fmla="*/ 213 w 226"/>
                <a:gd name="T21" fmla="*/ 37 h 76"/>
                <a:gd name="T22" fmla="*/ 223 w 226"/>
                <a:gd name="T23" fmla="*/ 70 h 76"/>
                <a:gd name="T24" fmla="*/ 224 w 226"/>
                <a:gd name="T25" fmla="*/ 58 h 76"/>
                <a:gd name="T26" fmla="*/ 209 w 226"/>
                <a:gd name="T27" fmla="*/ 39 h 76"/>
                <a:gd name="T28" fmla="*/ 189 w 226"/>
                <a:gd name="T29" fmla="*/ 44 h 76"/>
                <a:gd name="T30" fmla="*/ 187 w 226"/>
                <a:gd name="T31" fmla="*/ 43 h 76"/>
                <a:gd name="T32" fmla="*/ 188 w 226"/>
                <a:gd name="T33" fmla="*/ 37 h 76"/>
                <a:gd name="T34" fmla="*/ 177 w 226"/>
                <a:gd name="T35" fmla="*/ 21 h 76"/>
                <a:gd name="T36" fmla="*/ 158 w 226"/>
                <a:gd name="T37" fmla="*/ 27 h 76"/>
                <a:gd name="T38" fmla="*/ 157 w 226"/>
                <a:gd name="T39" fmla="*/ 20 h 76"/>
                <a:gd name="T40" fmla="*/ 122 w 226"/>
                <a:gd name="T41" fmla="*/ 17 h 76"/>
                <a:gd name="T42" fmla="*/ 120 w 226"/>
                <a:gd name="T43" fmla="*/ 17 h 76"/>
                <a:gd name="T44" fmla="*/ 107 w 226"/>
                <a:gd name="T45" fmla="*/ 12 h 76"/>
                <a:gd name="T46" fmla="*/ 89 w 226"/>
                <a:gd name="T47" fmla="*/ 28 h 76"/>
                <a:gd name="T48" fmla="*/ 90 w 226"/>
                <a:gd name="T49" fmla="*/ 41 h 76"/>
                <a:gd name="T50" fmla="*/ 80 w 226"/>
                <a:gd name="T51" fmla="*/ 37 h 76"/>
                <a:gd name="T52" fmla="*/ 71 w 226"/>
                <a:gd name="T53" fmla="*/ 41 h 76"/>
                <a:gd name="T54" fmla="*/ 67 w 226"/>
                <a:gd name="T55" fmla="*/ 34 h 76"/>
                <a:gd name="T56" fmla="*/ 53 w 226"/>
                <a:gd name="T57" fmla="*/ 29 h 76"/>
                <a:gd name="T58" fmla="*/ 37 w 226"/>
                <a:gd name="T59" fmla="*/ 50 h 76"/>
                <a:gd name="T60" fmla="*/ 35 w 226"/>
                <a:gd name="T61" fmla="*/ 51 h 76"/>
                <a:gd name="T62" fmla="*/ 21 w 226"/>
                <a:gd name="T63" fmla="*/ 45 h 76"/>
                <a:gd name="T64" fmla="*/ 2 w 226"/>
                <a:gd name="T65" fmla="*/ 64 h 76"/>
                <a:gd name="T66" fmla="*/ 1 w 226"/>
                <a:gd name="T6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6" h="76">
                  <a:moveTo>
                    <a:pt x="0" y="63"/>
                  </a:moveTo>
                  <a:cubicBezTo>
                    <a:pt x="0" y="49"/>
                    <a:pt x="11" y="45"/>
                    <a:pt x="11" y="45"/>
                  </a:cubicBezTo>
                  <a:cubicBezTo>
                    <a:pt x="15" y="43"/>
                    <a:pt x="18" y="43"/>
                    <a:pt x="21" y="43"/>
                  </a:cubicBezTo>
                  <a:cubicBezTo>
                    <a:pt x="27" y="43"/>
                    <a:pt x="32" y="46"/>
                    <a:pt x="35" y="48"/>
                  </a:cubicBezTo>
                  <a:cubicBezTo>
                    <a:pt x="35" y="38"/>
                    <a:pt x="41" y="28"/>
                    <a:pt x="53" y="26"/>
                  </a:cubicBezTo>
                  <a:cubicBezTo>
                    <a:pt x="54" y="26"/>
                    <a:pt x="55" y="26"/>
                    <a:pt x="56" y="26"/>
                  </a:cubicBezTo>
                  <a:cubicBezTo>
                    <a:pt x="65" y="27"/>
                    <a:pt x="70" y="34"/>
                    <a:pt x="72" y="37"/>
                  </a:cubicBezTo>
                  <a:cubicBezTo>
                    <a:pt x="74" y="35"/>
                    <a:pt x="77" y="35"/>
                    <a:pt x="80" y="35"/>
                  </a:cubicBezTo>
                  <a:cubicBezTo>
                    <a:pt x="83" y="35"/>
                    <a:pt x="86" y="36"/>
                    <a:pt x="88" y="37"/>
                  </a:cubicBezTo>
                  <a:cubicBezTo>
                    <a:pt x="87" y="34"/>
                    <a:pt x="86" y="31"/>
                    <a:pt x="86" y="27"/>
                  </a:cubicBezTo>
                  <a:cubicBezTo>
                    <a:pt x="87" y="23"/>
                    <a:pt x="89" y="18"/>
                    <a:pt x="93" y="14"/>
                  </a:cubicBezTo>
                  <a:cubicBezTo>
                    <a:pt x="98" y="11"/>
                    <a:pt x="103" y="10"/>
                    <a:pt x="107" y="10"/>
                  </a:cubicBezTo>
                  <a:cubicBezTo>
                    <a:pt x="113" y="10"/>
                    <a:pt x="118" y="13"/>
                    <a:pt x="120" y="14"/>
                  </a:cubicBezTo>
                  <a:cubicBezTo>
                    <a:pt x="124" y="0"/>
                    <a:pt x="139" y="0"/>
                    <a:pt x="139" y="0"/>
                  </a:cubicBezTo>
                  <a:cubicBezTo>
                    <a:pt x="157" y="3"/>
                    <a:pt x="160" y="13"/>
                    <a:pt x="159" y="20"/>
                  </a:cubicBezTo>
                  <a:cubicBezTo>
                    <a:pt x="159" y="21"/>
                    <a:pt x="159" y="21"/>
                    <a:pt x="159" y="22"/>
                  </a:cubicBezTo>
                  <a:cubicBezTo>
                    <a:pt x="164" y="18"/>
                    <a:pt x="168" y="17"/>
                    <a:pt x="172" y="17"/>
                  </a:cubicBezTo>
                  <a:cubicBezTo>
                    <a:pt x="177" y="17"/>
                    <a:pt x="180" y="19"/>
                    <a:pt x="180" y="19"/>
                  </a:cubicBezTo>
                  <a:cubicBezTo>
                    <a:pt x="189" y="25"/>
                    <a:pt x="191" y="32"/>
                    <a:pt x="191" y="37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4" y="35"/>
                    <a:pt x="199" y="35"/>
                    <a:pt x="203" y="35"/>
                  </a:cubicBezTo>
                  <a:cubicBezTo>
                    <a:pt x="208" y="35"/>
                    <a:pt x="213" y="37"/>
                    <a:pt x="213" y="37"/>
                  </a:cubicBezTo>
                  <a:cubicBezTo>
                    <a:pt x="224" y="43"/>
                    <a:pt x="226" y="52"/>
                    <a:pt x="226" y="58"/>
                  </a:cubicBezTo>
                  <a:cubicBezTo>
                    <a:pt x="226" y="65"/>
                    <a:pt x="223" y="69"/>
                    <a:pt x="223" y="70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1" y="68"/>
                    <a:pt x="223" y="64"/>
                    <a:pt x="224" y="58"/>
                  </a:cubicBezTo>
                  <a:cubicBezTo>
                    <a:pt x="224" y="52"/>
                    <a:pt x="222" y="45"/>
                    <a:pt x="212" y="40"/>
                  </a:cubicBezTo>
                  <a:cubicBezTo>
                    <a:pt x="212" y="40"/>
                    <a:pt x="211" y="39"/>
                    <a:pt x="209" y="39"/>
                  </a:cubicBezTo>
                  <a:cubicBezTo>
                    <a:pt x="207" y="38"/>
                    <a:pt x="205" y="37"/>
                    <a:pt x="202" y="37"/>
                  </a:cubicBezTo>
                  <a:cubicBezTo>
                    <a:pt x="197" y="37"/>
                    <a:pt x="192" y="38"/>
                    <a:pt x="189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8" y="41"/>
                    <a:pt x="188" y="37"/>
                  </a:cubicBezTo>
                  <a:cubicBezTo>
                    <a:pt x="188" y="33"/>
                    <a:pt x="187" y="27"/>
                    <a:pt x="179" y="21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6" y="20"/>
                    <a:pt x="174" y="20"/>
                    <a:pt x="172" y="20"/>
                  </a:cubicBezTo>
                  <a:cubicBezTo>
                    <a:pt x="168" y="19"/>
                    <a:pt x="163" y="21"/>
                    <a:pt x="158" y="27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6"/>
                    <a:pt x="157" y="24"/>
                    <a:pt x="157" y="20"/>
                  </a:cubicBezTo>
                  <a:cubicBezTo>
                    <a:pt x="157" y="14"/>
                    <a:pt x="155" y="5"/>
                    <a:pt x="139" y="3"/>
                  </a:cubicBezTo>
                  <a:cubicBezTo>
                    <a:pt x="139" y="3"/>
                    <a:pt x="125" y="2"/>
                    <a:pt x="122" y="1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19" y="16"/>
                    <a:pt x="116" y="15"/>
                  </a:cubicBezTo>
                  <a:cubicBezTo>
                    <a:pt x="114" y="14"/>
                    <a:pt x="111" y="13"/>
                    <a:pt x="107" y="12"/>
                  </a:cubicBezTo>
                  <a:cubicBezTo>
                    <a:pt x="103" y="12"/>
                    <a:pt x="99" y="13"/>
                    <a:pt x="95" y="16"/>
                  </a:cubicBezTo>
                  <a:cubicBezTo>
                    <a:pt x="91" y="20"/>
                    <a:pt x="89" y="24"/>
                    <a:pt x="89" y="28"/>
                  </a:cubicBezTo>
                  <a:cubicBezTo>
                    <a:pt x="89" y="32"/>
                    <a:pt x="90" y="37"/>
                    <a:pt x="92" y="4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89" y="40"/>
                    <a:pt x="87" y="39"/>
                  </a:cubicBezTo>
                  <a:cubicBezTo>
                    <a:pt x="85" y="39"/>
                    <a:pt x="83" y="38"/>
                    <a:pt x="80" y="37"/>
                  </a:cubicBezTo>
                  <a:cubicBezTo>
                    <a:pt x="77" y="37"/>
                    <a:pt x="75" y="38"/>
                    <a:pt x="72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69" y="37"/>
                    <a:pt x="67" y="34"/>
                  </a:cubicBezTo>
                  <a:cubicBezTo>
                    <a:pt x="65" y="32"/>
                    <a:pt x="61" y="29"/>
                    <a:pt x="56" y="29"/>
                  </a:cubicBezTo>
                  <a:cubicBezTo>
                    <a:pt x="55" y="29"/>
                    <a:pt x="54" y="29"/>
                    <a:pt x="53" y="29"/>
                  </a:cubicBezTo>
                  <a:cubicBezTo>
                    <a:pt x="43" y="30"/>
                    <a:pt x="38" y="38"/>
                    <a:pt x="37" y="48"/>
                  </a:cubicBezTo>
                  <a:cubicBezTo>
                    <a:pt x="37" y="49"/>
                    <a:pt x="37" y="49"/>
                    <a:pt x="37" y="50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4" y="50"/>
                    <a:pt x="31" y="48"/>
                  </a:cubicBezTo>
                  <a:cubicBezTo>
                    <a:pt x="29" y="47"/>
                    <a:pt x="25" y="45"/>
                    <a:pt x="21" y="45"/>
                  </a:cubicBezTo>
                  <a:cubicBezTo>
                    <a:pt x="18" y="45"/>
                    <a:pt x="15" y="45"/>
                    <a:pt x="12" y="47"/>
                  </a:cubicBezTo>
                  <a:cubicBezTo>
                    <a:pt x="12" y="47"/>
                    <a:pt x="3" y="51"/>
                    <a:pt x="2" y="64"/>
                  </a:cubicBezTo>
                  <a:cubicBezTo>
                    <a:pt x="2" y="67"/>
                    <a:pt x="2" y="71"/>
                    <a:pt x="4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1"/>
                    <a:pt x="0" y="67"/>
                    <a:pt x="0" y="6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3" name="Freeform 129"/>
            <p:cNvSpPr>
              <a:spLocks noEditPoints="1"/>
            </p:cNvSpPr>
            <p:nvPr/>
          </p:nvSpPr>
          <p:spPr bwMode="auto">
            <a:xfrm>
              <a:off x="-954087" y="8601076"/>
              <a:ext cx="114300" cy="119063"/>
            </a:xfrm>
            <a:custGeom>
              <a:avLst/>
              <a:gdLst>
                <a:gd name="T0" fmla="*/ 0 w 27"/>
                <a:gd name="T1" fmla="*/ 27 h 28"/>
                <a:gd name="T2" fmla="*/ 0 w 27"/>
                <a:gd name="T3" fmla="*/ 23 h 28"/>
                <a:gd name="T4" fmla="*/ 25 w 27"/>
                <a:gd name="T5" fmla="*/ 1 h 28"/>
                <a:gd name="T6" fmla="*/ 26 w 27"/>
                <a:gd name="T7" fmla="*/ 1 h 28"/>
                <a:gd name="T8" fmla="*/ 27 w 27"/>
                <a:gd name="T9" fmla="*/ 1 h 28"/>
                <a:gd name="T10" fmla="*/ 27 w 27"/>
                <a:gd name="T11" fmla="*/ 2 h 28"/>
                <a:gd name="T12" fmla="*/ 27 w 27"/>
                <a:gd name="T13" fmla="*/ 7 h 28"/>
                <a:gd name="T14" fmla="*/ 2 w 27"/>
                <a:gd name="T15" fmla="*/ 28 h 28"/>
                <a:gd name="T16" fmla="*/ 0 w 27"/>
                <a:gd name="T17" fmla="*/ 28 h 28"/>
                <a:gd name="T18" fmla="*/ 0 w 27"/>
                <a:gd name="T19" fmla="*/ 27 h 28"/>
                <a:gd name="T20" fmla="*/ 2 w 27"/>
                <a:gd name="T21" fmla="*/ 27 h 28"/>
                <a:gd name="T22" fmla="*/ 3 w 27"/>
                <a:gd name="T23" fmla="*/ 27 h 28"/>
                <a:gd name="T24" fmla="*/ 2 w 27"/>
                <a:gd name="T25" fmla="*/ 27 h 28"/>
                <a:gd name="T26" fmla="*/ 3 w 27"/>
                <a:gd name="T27" fmla="*/ 23 h 28"/>
                <a:gd name="T28" fmla="*/ 3 w 27"/>
                <a:gd name="T29" fmla="*/ 25 h 28"/>
                <a:gd name="T30" fmla="*/ 24 w 27"/>
                <a:gd name="T31" fmla="*/ 7 h 28"/>
                <a:gd name="T32" fmla="*/ 24 w 27"/>
                <a:gd name="T33" fmla="*/ 3 h 28"/>
                <a:gd name="T34" fmla="*/ 3 w 27"/>
                <a:gd name="T3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0" y="27"/>
                  </a:moveTo>
                  <a:cubicBezTo>
                    <a:pt x="0" y="26"/>
                    <a:pt x="0" y="24"/>
                    <a:pt x="0" y="23"/>
                  </a:cubicBezTo>
                  <a:cubicBezTo>
                    <a:pt x="2" y="1"/>
                    <a:pt x="20" y="0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4"/>
                    <a:pt x="27" y="5"/>
                    <a:pt x="27" y="7"/>
                  </a:cubicBezTo>
                  <a:cubicBezTo>
                    <a:pt x="26" y="27"/>
                    <a:pt x="2" y="28"/>
                    <a:pt x="2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27"/>
                  </a:lnTo>
                  <a:close/>
                  <a:moveTo>
                    <a:pt x="2" y="27"/>
                  </a:moveTo>
                  <a:cubicBezTo>
                    <a:pt x="3" y="27"/>
                    <a:pt x="3" y="27"/>
                    <a:pt x="3" y="27"/>
                  </a:cubicBezTo>
                  <a:lnTo>
                    <a:pt x="2" y="27"/>
                  </a:lnTo>
                  <a:close/>
                  <a:moveTo>
                    <a:pt x="3" y="23"/>
                  </a:moveTo>
                  <a:cubicBezTo>
                    <a:pt x="3" y="24"/>
                    <a:pt x="3" y="25"/>
                    <a:pt x="3" y="25"/>
                  </a:cubicBezTo>
                  <a:cubicBezTo>
                    <a:pt x="8" y="25"/>
                    <a:pt x="24" y="22"/>
                    <a:pt x="24" y="7"/>
                  </a:cubicBezTo>
                  <a:cubicBezTo>
                    <a:pt x="25" y="6"/>
                    <a:pt x="24" y="4"/>
                    <a:pt x="24" y="3"/>
                  </a:cubicBezTo>
                  <a:cubicBezTo>
                    <a:pt x="20" y="3"/>
                    <a:pt x="4" y="3"/>
                    <a:pt x="3" y="2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4" name="Freeform 130"/>
            <p:cNvSpPr>
              <a:spLocks noEditPoints="1"/>
            </p:cNvSpPr>
            <p:nvPr/>
          </p:nvSpPr>
          <p:spPr bwMode="auto">
            <a:xfrm>
              <a:off x="-933450" y="8829676"/>
              <a:ext cx="161925" cy="96838"/>
            </a:xfrm>
            <a:custGeom>
              <a:avLst/>
              <a:gdLst>
                <a:gd name="T0" fmla="*/ 18 w 38"/>
                <a:gd name="T1" fmla="*/ 19 h 23"/>
                <a:gd name="T2" fmla="*/ 12 w 38"/>
                <a:gd name="T3" fmla="*/ 20 h 23"/>
                <a:gd name="T4" fmla="*/ 6 w 38"/>
                <a:gd name="T5" fmla="*/ 18 h 23"/>
                <a:gd name="T6" fmla="*/ 1 w 38"/>
                <a:gd name="T7" fmla="*/ 8 h 23"/>
                <a:gd name="T8" fmla="*/ 4 w 38"/>
                <a:gd name="T9" fmla="*/ 2 h 23"/>
                <a:gd name="T10" fmla="*/ 4 w 38"/>
                <a:gd name="T11" fmla="*/ 2 h 23"/>
                <a:gd name="T12" fmla="*/ 4 w 38"/>
                <a:gd name="T13" fmla="*/ 4 h 23"/>
                <a:gd name="T14" fmla="*/ 4 w 38"/>
                <a:gd name="T15" fmla="*/ 3 h 23"/>
                <a:gd name="T16" fmla="*/ 5 w 38"/>
                <a:gd name="T17" fmla="*/ 4 h 23"/>
                <a:gd name="T18" fmla="*/ 5 w 38"/>
                <a:gd name="T19" fmla="*/ 4 h 23"/>
                <a:gd name="T20" fmla="*/ 4 w 38"/>
                <a:gd name="T21" fmla="*/ 4 h 23"/>
                <a:gd name="T22" fmla="*/ 4 w 38"/>
                <a:gd name="T23" fmla="*/ 5 h 23"/>
                <a:gd name="T24" fmla="*/ 3 w 38"/>
                <a:gd name="T25" fmla="*/ 8 h 23"/>
                <a:gd name="T26" fmla="*/ 7 w 38"/>
                <a:gd name="T27" fmla="*/ 16 h 23"/>
                <a:gd name="T28" fmla="*/ 12 w 38"/>
                <a:gd name="T29" fmla="*/ 18 h 23"/>
                <a:gd name="T30" fmla="*/ 16 w 38"/>
                <a:gd name="T31" fmla="*/ 17 h 23"/>
                <a:gd name="T32" fmla="*/ 13 w 38"/>
                <a:gd name="T33" fmla="*/ 13 h 23"/>
                <a:gd name="T34" fmla="*/ 12 w 38"/>
                <a:gd name="T35" fmla="*/ 8 h 23"/>
                <a:gd name="T36" fmla="*/ 20 w 38"/>
                <a:gd name="T37" fmla="*/ 0 h 23"/>
                <a:gd name="T38" fmla="*/ 20 w 38"/>
                <a:gd name="T39" fmla="*/ 0 h 23"/>
                <a:gd name="T40" fmla="*/ 27 w 38"/>
                <a:gd name="T41" fmla="*/ 8 h 23"/>
                <a:gd name="T42" fmla="*/ 27 w 38"/>
                <a:gd name="T43" fmla="*/ 11 h 23"/>
                <a:gd name="T44" fmla="*/ 21 w 38"/>
                <a:gd name="T45" fmla="*/ 18 h 23"/>
                <a:gd name="T46" fmla="*/ 28 w 38"/>
                <a:gd name="T47" fmla="*/ 20 h 23"/>
                <a:gd name="T48" fmla="*/ 37 w 38"/>
                <a:gd name="T49" fmla="*/ 18 h 23"/>
                <a:gd name="T50" fmla="*/ 38 w 38"/>
                <a:gd name="T51" fmla="*/ 21 h 23"/>
                <a:gd name="T52" fmla="*/ 28 w 38"/>
                <a:gd name="T53" fmla="*/ 23 h 23"/>
                <a:gd name="T54" fmla="*/ 18 w 38"/>
                <a:gd name="T55" fmla="*/ 19 h 23"/>
                <a:gd name="T56" fmla="*/ 14 w 38"/>
                <a:gd name="T57" fmla="*/ 8 h 23"/>
                <a:gd name="T58" fmla="*/ 15 w 38"/>
                <a:gd name="T59" fmla="*/ 12 h 23"/>
                <a:gd name="T60" fmla="*/ 18 w 38"/>
                <a:gd name="T61" fmla="*/ 16 h 23"/>
                <a:gd name="T62" fmla="*/ 24 w 38"/>
                <a:gd name="T63" fmla="*/ 10 h 23"/>
                <a:gd name="T64" fmla="*/ 25 w 38"/>
                <a:gd name="T65" fmla="*/ 8 h 23"/>
                <a:gd name="T66" fmla="*/ 20 w 38"/>
                <a:gd name="T67" fmla="*/ 3 h 23"/>
                <a:gd name="T68" fmla="*/ 19 w 38"/>
                <a:gd name="T69" fmla="*/ 3 h 23"/>
                <a:gd name="T70" fmla="*/ 14 w 38"/>
                <a:gd name="T7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3">
                  <a:moveTo>
                    <a:pt x="18" y="19"/>
                  </a:moveTo>
                  <a:cubicBezTo>
                    <a:pt x="16" y="20"/>
                    <a:pt x="14" y="20"/>
                    <a:pt x="12" y="20"/>
                  </a:cubicBezTo>
                  <a:cubicBezTo>
                    <a:pt x="10" y="20"/>
                    <a:pt x="8" y="19"/>
                    <a:pt x="6" y="18"/>
                  </a:cubicBezTo>
                  <a:cubicBezTo>
                    <a:pt x="2" y="15"/>
                    <a:pt x="0" y="11"/>
                    <a:pt x="1" y="8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3" y="10"/>
                    <a:pt x="4" y="13"/>
                    <a:pt x="7" y="16"/>
                  </a:cubicBezTo>
                  <a:cubicBezTo>
                    <a:pt x="9" y="17"/>
                    <a:pt x="10" y="18"/>
                    <a:pt x="12" y="18"/>
                  </a:cubicBezTo>
                  <a:cubicBezTo>
                    <a:pt x="13" y="18"/>
                    <a:pt x="14" y="18"/>
                    <a:pt x="16" y="17"/>
                  </a:cubicBezTo>
                  <a:cubicBezTo>
                    <a:pt x="14" y="16"/>
                    <a:pt x="13" y="15"/>
                    <a:pt x="13" y="13"/>
                  </a:cubicBezTo>
                  <a:cubicBezTo>
                    <a:pt x="12" y="12"/>
                    <a:pt x="12" y="10"/>
                    <a:pt x="12" y="8"/>
                  </a:cubicBezTo>
                  <a:cubicBezTo>
                    <a:pt x="12" y="3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1"/>
                    <a:pt x="28" y="3"/>
                    <a:pt x="27" y="8"/>
                  </a:cubicBezTo>
                  <a:cubicBezTo>
                    <a:pt x="27" y="9"/>
                    <a:pt x="27" y="10"/>
                    <a:pt x="27" y="11"/>
                  </a:cubicBezTo>
                  <a:cubicBezTo>
                    <a:pt x="26" y="14"/>
                    <a:pt x="24" y="16"/>
                    <a:pt x="21" y="18"/>
                  </a:cubicBezTo>
                  <a:cubicBezTo>
                    <a:pt x="23" y="19"/>
                    <a:pt x="25" y="20"/>
                    <a:pt x="28" y="20"/>
                  </a:cubicBezTo>
                  <a:cubicBezTo>
                    <a:pt x="31" y="20"/>
                    <a:pt x="34" y="20"/>
                    <a:pt x="37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4" y="22"/>
                    <a:pt x="31" y="23"/>
                    <a:pt x="28" y="23"/>
                  </a:cubicBezTo>
                  <a:cubicBezTo>
                    <a:pt x="24" y="22"/>
                    <a:pt x="20" y="21"/>
                    <a:pt x="18" y="19"/>
                  </a:cubicBezTo>
                  <a:close/>
                  <a:moveTo>
                    <a:pt x="14" y="8"/>
                  </a:moveTo>
                  <a:cubicBezTo>
                    <a:pt x="14" y="9"/>
                    <a:pt x="14" y="11"/>
                    <a:pt x="15" y="12"/>
                  </a:cubicBezTo>
                  <a:cubicBezTo>
                    <a:pt x="16" y="14"/>
                    <a:pt x="17" y="15"/>
                    <a:pt x="18" y="16"/>
                  </a:cubicBezTo>
                  <a:cubicBezTo>
                    <a:pt x="21" y="15"/>
                    <a:pt x="24" y="12"/>
                    <a:pt x="24" y="10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5"/>
                    <a:pt x="23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4" y="5"/>
                    <a:pt x="14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5" name="Freeform 131"/>
            <p:cNvSpPr>
              <a:spLocks noEditPoints="1"/>
            </p:cNvSpPr>
            <p:nvPr/>
          </p:nvSpPr>
          <p:spPr bwMode="auto">
            <a:xfrm>
              <a:off x="-606425" y="8778876"/>
              <a:ext cx="187325" cy="119063"/>
            </a:xfrm>
            <a:custGeom>
              <a:avLst/>
              <a:gdLst>
                <a:gd name="T0" fmla="*/ 5 w 44"/>
                <a:gd name="T1" fmla="*/ 28 h 28"/>
                <a:gd name="T2" fmla="*/ 0 w 44"/>
                <a:gd name="T3" fmla="*/ 27 h 28"/>
                <a:gd name="T4" fmla="*/ 1 w 44"/>
                <a:gd name="T5" fmla="*/ 25 h 28"/>
                <a:gd name="T6" fmla="*/ 5 w 44"/>
                <a:gd name="T7" fmla="*/ 25 h 28"/>
                <a:gd name="T8" fmla="*/ 17 w 44"/>
                <a:gd name="T9" fmla="*/ 22 h 28"/>
                <a:gd name="T10" fmla="*/ 6 w 44"/>
                <a:gd name="T11" fmla="*/ 12 h 28"/>
                <a:gd name="T12" fmla="*/ 6 w 44"/>
                <a:gd name="T13" fmla="*/ 9 h 28"/>
                <a:gd name="T14" fmla="*/ 16 w 44"/>
                <a:gd name="T15" fmla="*/ 1 h 28"/>
                <a:gd name="T16" fmla="*/ 24 w 44"/>
                <a:gd name="T17" fmla="*/ 11 h 28"/>
                <a:gd name="T18" fmla="*/ 24 w 44"/>
                <a:gd name="T19" fmla="*/ 12 h 28"/>
                <a:gd name="T20" fmla="*/ 21 w 44"/>
                <a:gd name="T21" fmla="*/ 21 h 28"/>
                <a:gd name="T22" fmla="*/ 23 w 44"/>
                <a:gd name="T23" fmla="*/ 21 h 28"/>
                <a:gd name="T24" fmla="*/ 42 w 44"/>
                <a:gd name="T25" fmla="*/ 8 h 28"/>
                <a:gd name="T26" fmla="*/ 44 w 44"/>
                <a:gd name="T27" fmla="*/ 10 h 28"/>
                <a:gd name="T28" fmla="*/ 23 w 44"/>
                <a:gd name="T29" fmla="*/ 24 h 28"/>
                <a:gd name="T30" fmla="*/ 19 w 44"/>
                <a:gd name="T31" fmla="*/ 23 h 28"/>
                <a:gd name="T32" fmla="*/ 6 w 44"/>
                <a:gd name="T33" fmla="*/ 28 h 28"/>
                <a:gd name="T34" fmla="*/ 5 w 44"/>
                <a:gd name="T35" fmla="*/ 28 h 28"/>
                <a:gd name="T36" fmla="*/ 8 w 44"/>
                <a:gd name="T37" fmla="*/ 9 h 28"/>
                <a:gd name="T38" fmla="*/ 9 w 44"/>
                <a:gd name="T39" fmla="*/ 12 h 28"/>
                <a:gd name="T40" fmla="*/ 19 w 44"/>
                <a:gd name="T41" fmla="*/ 20 h 28"/>
                <a:gd name="T42" fmla="*/ 22 w 44"/>
                <a:gd name="T43" fmla="*/ 12 h 28"/>
                <a:gd name="T44" fmla="*/ 22 w 44"/>
                <a:gd name="T45" fmla="*/ 11 h 28"/>
                <a:gd name="T46" fmla="*/ 16 w 44"/>
                <a:gd name="T47" fmla="*/ 3 h 28"/>
                <a:gd name="T48" fmla="*/ 8 w 44"/>
                <a:gd name="T49" fmla="*/ 9 h 28"/>
                <a:gd name="T50" fmla="*/ 0 w 44"/>
                <a:gd name="T51" fmla="*/ 27 h 28"/>
                <a:gd name="T52" fmla="*/ 0 w 44"/>
                <a:gd name="T53" fmla="*/ 27 h 28"/>
                <a:gd name="T54" fmla="*/ 0 w 44"/>
                <a:gd name="T5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28">
                  <a:moveTo>
                    <a:pt x="5" y="28"/>
                  </a:moveTo>
                  <a:cubicBezTo>
                    <a:pt x="2" y="28"/>
                    <a:pt x="0" y="27"/>
                    <a:pt x="0" y="2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3" y="25"/>
                    <a:pt x="5" y="25"/>
                  </a:cubicBezTo>
                  <a:cubicBezTo>
                    <a:pt x="9" y="25"/>
                    <a:pt x="13" y="25"/>
                    <a:pt x="17" y="22"/>
                  </a:cubicBezTo>
                  <a:cubicBezTo>
                    <a:pt x="11" y="20"/>
                    <a:pt x="7" y="17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6" y="4"/>
                    <a:pt x="11" y="0"/>
                    <a:pt x="16" y="1"/>
                  </a:cubicBezTo>
                  <a:cubicBezTo>
                    <a:pt x="20" y="1"/>
                    <a:pt x="24" y="5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3" y="19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9" y="22"/>
                    <a:pt x="37" y="19"/>
                    <a:pt x="42" y="8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9" y="20"/>
                    <a:pt x="30" y="24"/>
                    <a:pt x="23" y="24"/>
                  </a:cubicBezTo>
                  <a:cubicBezTo>
                    <a:pt x="22" y="24"/>
                    <a:pt x="21" y="24"/>
                    <a:pt x="19" y="23"/>
                  </a:cubicBezTo>
                  <a:cubicBezTo>
                    <a:pt x="15" y="27"/>
                    <a:pt x="10" y="28"/>
                    <a:pt x="6" y="28"/>
                  </a:cubicBezTo>
                  <a:lnTo>
                    <a:pt x="5" y="28"/>
                  </a:lnTo>
                  <a:close/>
                  <a:moveTo>
                    <a:pt x="8" y="9"/>
                  </a:moveTo>
                  <a:cubicBezTo>
                    <a:pt x="8" y="10"/>
                    <a:pt x="8" y="11"/>
                    <a:pt x="9" y="12"/>
                  </a:cubicBezTo>
                  <a:cubicBezTo>
                    <a:pt x="9" y="15"/>
                    <a:pt x="13" y="19"/>
                    <a:pt x="19" y="20"/>
                  </a:cubicBezTo>
                  <a:cubicBezTo>
                    <a:pt x="20" y="18"/>
                    <a:pt x="21" y="16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6"/>
                    <a:pt x="19" y="3"/>
                    <a:pt x="16" y="3"/>
                  </a:cubicBezTo>
                  <a:cubicBezTo>
                    <a:pt x="12" y="3"/>
                    <a:pt x="9" y="5"/>
                    <a:pt x="8" y="9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6" name="Freeform 132"/>
            <p:cNvSpPr>
              <a:spLocks noEditPoints="1"/>
            </p:cNvSpPr>
            <p:nvPr/>
          </p:nvSpPr>
          <p:spPr bwMode="auto">
            <a:xfrm>
              <a:off x="-682625" y="8520114"/>
              <a:ext cx="114300" cy="68263"/>
            </a:xfrm>
            <a:custGeom>
              <a:avLst/>
              <a:gdLst>
                <a:gd name="T0" fmla="*/ 0 w 27"/>
                <a:gd name="T1" fmla="*/ 2 h 16"/>
                <a:gd name="T2" fmla="*/ 0 w 27"/>
                <a:gd name="T3" fmla="*/ 0 h 16"/>
                <a:gd name="T4" fmla="*/ 2 w 27"/>
                <a:gd name="T5" fmla="*/ 0 h 16"/>
                <a:gd name="T6" fmla="*/ 6 w 27"/>
                <a:gd name="T7" fmla="*/ 0 h 16"/>
                <a:gd name="T8" fmla="*/ 27 w 27"/>
                <a:gd name="T9" fmla="*/ 14 h 16"/>
                <a:gd name="T10" fmla="*/ 26 w 27"/>
                <a:gd name="T11" fmla="*/ 14 h 16"/>
                <a:gd name="T12" fmla="*/ 27 w 27"/>
                <a:gd name="T13" fmla="*/ 14 h 16"/>
                <a:gd name="T14" fmla="*/ 27 w 27"/>
                <a:gd name="T15" fmla="*/ 16 h 16"/>
                <a:gd name="T16" fmla="*/ 26 w 27"/>
                <a:gd name="T17" fmla="*/ 16 h 16"/>
                <a:gd name="T18" fmla="*/ 22 w 27"/>
                <a:gd name="T19" fmla="*/ 16 h 16"/>
                <a:gd name="T20" fmla="*/ 0 w 27"/>
                <a:gd name="T21" fmla="*/ 2 h 16"/>
                <a:gd name="T22" fmla="*/ 7 w 27"/>
                <a:gd name="T23" fmla="*/ 7 h 16"/>
                <a:gd name="T24" fmla="*/ 23 w 27"/>
                <a:gd name="T25" fmla="*/ 13 h 16"/>
                <a:gd name="T26" fmla="*/ 24 w 27"/>
                <a:gd name="T27" fmla="*/ 13 h 16"/>
                <a:gd name="T28" fmla="*/ 5 w 27"/>
                <a:gd name="T29" fmla="*/ 3 h 16"/>
                <a:gd name="T30" fmla="*/ 4 w 27"/>
                <a:gd name="T31" fmla="*/ 3 h 16"/>
                <a:gd name="T32" fmla="*/ 7 w 27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24" y="1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2" y="16"/>
                  </a:cubicBezTo>
                  <a:cubicBezTo>
                    <a:pt x="4" y="15"/>
                    <a:pt x="0" y="2"/>
                    <a:pt x="0" y="2"/>
                  </a:cubicBezTo>
                  <a:close/>
                  <a:moveTo>
                    <a:pt x="7" y="7"/>
                  </a:moveTo>
                  <a:cubicBezTo>
                    <a:pt x="9" y="10"/>
                    <a:pt x="14" y="13"/>
                    <a:pt x="23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3" y="10"/>
                    <a:pt x="18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5" y="5"/>
                    <a:pt x="7" y="7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7" name="Freeform 221"/>
            <p:cNvSpPr/>
            <p:nvPr/>
          </p:nvSpPr>
          <p:spPr bwMode="auto">
            <a:xfrm>
              <a:off x="-1751013" y="6097588"/>
              <a:ext cx="4400551" cy="1871663"/>
            </a:xfrm>
            <a:custGeom>
              <a:avLst/>
              <a:gdLst>
                <a:gd name="T0" fmla="*/ 322 w 1038"/>
                <a:gd name="T1" fmla="*/ 0 h 441"/>
                <a:gd name="T2" fmla="*/ 195 w 1038"/>
                <a:gd name="T3" fmla="*/ 130 h 441"/>
                <a:gd name="T4" fmla="*/ 685 w 1038"/>
                <a:gd name="T5" fmla="*/ 394 h 441"/>
                <a:gd name="T6" fmla="*/ 685 w 1038"/>
                <a:gd name="T7" fmla="*/ 441 h 441"/>
                <a:gd name="T8" fmla="*/ 867 w 1038"/>
                <a:gd name="T9" fmla="*/ 290 h 441"/>
                <a:gd name="T10" fmla="*/ 246 w 1038"/>
                <a:gd name="T11" fmla="*/ 92 h 441"/>
                <a:gd name="T12" fmla="*/ 309 w 1038"/>
                <a:gd name="T13" fmla="*/ 40 h 441"/>
                <a:gd name="T14" fmla="*/ 322 w 1038"/>
                <a:gd name="T1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8" h="441">
                  <a:moveTo>
                    <a:pt x="322" y="0"/>
                  </a:moveTo>
                  <a:cubicBezTo>
                    <a:pt x="322" y="0"/>
                    <a:pt x="0" y="17"/>
                    <a:pt x="195" y="130"/>
                  </a:cubicBezTo>
                  <a:cubicBezTo>
                    <a:pt x="397" y="246"/>
                    <a:pt x="1038" y="304"/>
                    <a:pt x="685" y="394"/>
                  </a:cubicBezTo>
                  <a:cubicBezTo>
                    <a:pt x="685" y="441"/>
                    <a:pt x="685" y="441"/>
                    <a:pt x="685" y="441"/>
                  </a:cubicBezTo>
                  <a:cubicBezTo>
                    <a:pt x="685" y="441"/>
                    <a:pt x="969" y="378"/>
                    <a:pt x="867" y="290"/>
                  </a:cubicBezTo>
                  <a:cubicBezTo>
                    <a:pt x="795" y="227"/>
                    <a:pt x="297" y="122"/>
                    <a:pt x="246" y="92"/>
                  </a:cubicBezTo>
                  <a:cubicBezTo>
                    <a:pt x="200" y="64"/>
                    <a:pt x="261" y="40"/>
                    <a:pt x="309" y="4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8" name="Freeform 222"/>
            <p:cNvSpPr/>
            <p:nvPr/>
          </p:nvSpPr>
          <p:spPr bwMode="auto">
            <a:xfrm>
              <a:off x="-1200150" y="6089651"/>
              <a:ext cx="3225800" cy="1892300"/>
            </a:xfrm>
            <a:custGeom>
              <a:avLst/>
              <a:gdLst>
                <a:gd name="T0" fmla="*/ 192 w 761"/>
                <a:gd name="T1" fmla="*/ 0 h 446"/>
                <a:gd name="T2" fmla="*/ 31 w 761"/>
                <a:gd name="T3" fmla="*/ 32 h 446"/>
                <a:gd name="T4" fmla="*/ 0 w 761"/>
                <a:gd name="T5" fmla="*/ 68 h 446"/>
                <a:gd name="T6" fmla="*/ 64 w 761"/>
                <a:gd name="T7" fmla="*/ 134 h 446"/>
                <a:gd name="T8" fmla="*/ 513 w 761"/>
                <a:gd name="T9" fmla="*/ 274 h 446"/>
                <a:gd name="T10" fmla="*/ 647 w 761"/>
                <a:gd name="T11" fmla="*/ 327 h 446"/>
                <a:gd name="T12" fmla="*/ 658 w 761"/>
                <a:gd name="T13" fmla="*/ 343 h 446"/>
                <a:gd name="T14" fmla="*/ 620 w 761"/>
                <a:gd name="T15" fmla="*/ 374 h 446"/>
                <a:gd name="T16" fmla="*/ 554 w 761"/>
                <a:gd name="T17" fmla="*/ 395 h 446"/>
                <a:gd name="T18" fmla="*/ 556 w 761"/>
                <a:gd name="T19" fmla="*/ 445 h 446"/>
                <a:gd name="T20" fmla="*/ 728 w 761"/>
                <a:gd name="T21" fmla="*/ 378 h 446"/>
                <a:gd name="T22" fmla="*/ 761 w 761"/>
                <a:gd name="T23" fmla="*/ 330 h 446"/>
                <a:gd name="T24" fmla="*/ 693 w 761"/>
                <a:gd name="T25" fmla="*/ 265 h 446"/>
                <a:gd name="T26" fmla="*/ 205 w 761"/>
                <a:gd name="T27" fmla="*/ 121 h 446"/>
                <a:gd name="T28" fmla="*/ 117 w 761"/>
                <a:gd name="T29" fmla="*/ 92 h 446"/>
                <a:gd name="T30" fmla="*/ 102 w 761"/>
                <a:gd name="T31" fmla="*/ 74 h 446"/>
                <a:gd name="T32" fmla="*/ 139 w 761"/>
                <a:gd name="T33" fmla="*/ 50 h 446"/>
                <a:gd name="T34" fmla="*/ 180 w 761"/>
                <a:gd name="T35" fmla="*/ 44 h 446"/>
                <a:gd name="T36" fmla="*/ 192 w 761"/>
                <a:gd name="T37" fmla="*/ 0 h 446"/>
                <a:gd name="T38" fmla="*/ 191 w 761"/>
                <a:gd name="T39" fmla="*/ 1 h 446"/>
                <a:gd name="T40" fmla="*/ 179 w 761"/>
                <a:gd name="T41" fmla="*/ 42 h 446"/>
                <a:gd name="T42" fmla="*/ 125 w 761"/>
                <a:gd name="T43" fmla="*/ 49 h 446"/>
                <a:gd name="T44" fmla="*/ 98 w 761"/>
                <a:gd name="T45" fmla="*/ 74 h 446"/>
                <a:gd name="T46" fmla="*/ 115 w 761"/>
                <a:gd name="T47" fmla="*/ 96 h 446"/>
                <a:gd name="T48" fmla="*/ 471 w 761"/>
                <a:gd name="T49" fmla="*/ 197 h 446"/>
                <a:gd name="T50" fmla="*/ 699 w 761"/>
                <a:gd name="T51" fmla="*/ 272 h 446"/>
                <a:gd name="T52" fmla="*/ 757 w 761"/>
                <a:gd name="T53" fmla="*/ 330 h 446"/>
                <a:gd name="T54" fmla="*/ 702 w 761"/>
                <a:gd name="T55" fmla="*/ 389 h 446"/>
                <a:gd name="T56" fmla="*/ 569 w 761"/>
                <a:gd name="T57" fmla="*/ 438 h 446"/>
                <a:gd name="T58" fmla="*/ 555 w 761"/>
                <a:gd name="T59" fmla="*/ 441 h 446"/>
                <a:gd name="T60" fmla="*/ 557 w 761"/>
                <a:gd name="T61" fmla="*/ 443 h 446"/>
                <a:gd name="T62" fmla="*/ 555 w 761"/>
                <a:gd name="T63" fmla="*/ 396 h 446"/>
                <a:gd name="T64" fmla="*/ 636 w 761"/>
                <a:gd name="T65" fmla="*/ 371 h 446"/>
                <a:gd name="T66" fmla="*/ 662 w 761"/>
                <a:gd name="T67" fmla="*/ 343 h 446"/>
                <a:gd name="T68" fmla="*/ 622 w 761"/>
                <a:gd name="T69" fmla="*/ 307 h 446"/>
                <a:gd name="T70" fmla="*/ 66 w 761"/>
                <a:gd name="T71" fmla="*/ 130 h 446"/>
                <a:gd name="T72" fmla="*/ 4 w 761"/>
                <a:gd name="T73" fmla="*/ 68 h 446"/>
                <a:gd name="T74" fmla="*/ 55 w 761"/>
                <a:gd name="T75" fmla="*/ 27 h 446"/>
                <a:gd name="T76" fmla="*/ 179 w 761"/>
                <a:gd name="T77" fmla="*/ 5 h 446"/>
                <a:gd name="T78" fmla="*/ 193 w 761"/>
                <a:gd name="T79" fmla="*/ 4 h 446"/>
                <a:gd name="T80" fmla="*/ 191 w 761"/>
                <a:gd name="T81" fmla="*/ 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1" h="446">
                  <a:moveTo>
                    <a:pt x="192" y="2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45" y="3"/>
                    <a:pt x="97" y="12"/>
                  </a:cubicBezTo>
                  <a:cubicBezTo>
                    <a:pt x="73" y="17"/>
                    <a:pt x="49" y="23"/>
                    <a:pt x="31" y="32"/>
                  </a:cubicBezTo>
                  <a:cubicBezTo>
                    <a:pt x="22" y="37"/>
                    <a:pt x="15" y="42"/>
                    <a:pt x="9" y="48"/>
                  </a:cubicBezTo>
                  <a:cubicBezTo>
                    <a:pt x="4" y="54"/>
                    <a:pt x="0" y="60"/>
                    <a:pt x="0" y="68"/>
                  </a:cubicBezTo>
                  <a:cubicBezTo>
                    <a:pt x="0" y="77"/>
                    <a:pt x="5" y="87"/>
                    <a:pt x="15" y="98"/>
                  </a:cubicBezTo>
                  <a:cubicBezTo>
                    <a:pt x="26" y="109"/>
                    <a:pt x="41" y="120"/>
                    <a:pt x="64" y="134"/>
                  </a:cubicBezTo>
                  <a:cubicBezTo>
                    <a:pt x="104" y="157"/>
                    <a:pt x="162" y="177"/>
                    <a:pt x="225" y="196"/>
                  </a:cubicBezTo>
                  <a:cubicBezTo>
                    <a:pt x="320" y="225"/>
                    <a:pt x="428" y="250"/>
                    <a:pt x="513" y="274"/>
                  </a:cubicBezTo>
                  <a:cubicBezTo>
                    <a:pt x="555" y="286"/>
                    <a:pt x="592" y="298"/>
                    <a:pt x="618" y="309"/>
                  </a:cubicBezTo>
                  <a:cubicBezTo>
                    <a:pt x="630" y="315"/>
                    <a:pt x="641" y="321"/>
                    <a:pt x="647" y="327"/>
                  </a:cubicBezTo>
                  <a:cubicBezTo>
                    <a:pt x="651" y="330"/>
                    <a:pt x="653" y="332"/>
                    <a:pt x="655" y="335"/>
                  </a:cubicBezTo>
                  <a:cubicBezTo>
                    <a:pt x="657" y="338"/>
                    <a:pt x="658" y="340"/>
                    <a:pt x="658" y="343"/>
                  </a:cubicBezTo>
                  <a:cubicBezTo>
                    <a:pt x="658" y="347"/>
                    <a:pt x="656" y="350"/>
                    <a:pt x="652" y="354"/>
                  </a:cubicBezTo>
                  <a:cubicBezTo>
                    <a:pt x="647" y="361"/>
                    <a:pt x="636" y="367"/>
                    <a:pt x="620" y="374"/>
                  </a:cubicBezTo>
                  <a:cubicBezTo>
                    <a:pt x="604" y="380"/>
                    <a:pt x="583" y="387"/>
                    <a:pt x="555" y="394"/>
                  </a:cubicBezTo>
                  <a:cubicBezTo>
                    <a:pt x="554" y="395"/>
                    <a:pt x="554" y="395"/>
                    <a:pt x="554" y="395"/>
                  </a:cubicBezTo>
                  <a:cubicBezTo>
                    <a:pt x="553" y="446"/>
                    <a:pt x="553" y="446"/>
                    <a:pt x="553" y="446"/>
                  </a:cubicBezTo>
                  <a:cubicBezTo>
                    <a:pt x="556" y="445"/>
                    <a:pt x="556" y="445"/>
                    <a:pt x="556" y="445"/>
                  </a:cubicBezTo>
                  <a:cubicBezTo>
                    <a:pt x="556" y="445"/>
                    <a:pt x="607" y="434"/>
                    <a:pt x="658" y="414"/>
                  </a:cubicBezTo>
                  <a:cubicBezTo>
                    <a:pt x="683" y="404"/>
                    <a:pt x="709" y="392"/>
                    <a:pt x="728" y="378"/>
                  </a:cubicBezTo>
                  <a:cubicBezTo>
                    <a:pt x="738" y="371"/>
                    <a:pt x="746" y="364"/>
                    <a:pt x="752" y="356"/>
                  </a:cubicBezTo>
                  <a:cubicBezTo>
                    <a:pt x="758" y="348"/>
                    <a:pt x="761" y="339"/>
                    <a:pt x="761" y="330"/>
                  </a:cubicBezTo>
                  <a:cubicBezTo>
                    <a:pt x="761" y="317"/>
                    <a:pt x="754" y="304"/>
                    <a:pt x="739" y="290"/>
                  </a:cubicBezTo>
                  <a:cubicBezTo>
                    <a:pt x="729" y="282"/>
                    <a:pt x="714" y="274"/>
                    <a:pt x="693" y="265"/>
                  </a:cubicBezTo>
                  <a:cubicBezTo>
                    <a:pt x="620" y="233"/>
                    <a:pt x="487" y="197"/>
                    <a:pt x="367" y="165"/>
                  </a:cubicBezTo>
                  <a:cubicBezTo>
                    <a:pt x="307" y="149"/>
                    <a:pt x="250" y="134"/>
                    <a:pt x="205" y="121"/>
                  </a:cubicBezTo>
                  <a:cubicBezTo>
                    <a:pt x="183" y="115"/>
                    <a:pt x="163" y="109"/>
                    <a:pt x="148" y="104"/>
                  </a:cubicBezTo>
                  <a:cubicBezTo>
                    <a:pt x="133" y="99"/>
                    <a:pt x="122" y="95"/>
                    <a:pt x="117" y="92"/>
                  </a:cubicBezTo>
                  <a:cubicBezTo>
                    <a:pt x="111" y="89"/>
                    <a:pt x="108" y="85"/>
                    <a:pt x="105" y="82"/>
                  </a:cubicBezTo>
                  <a:cubicBezTo>
                    <a:pt x="103" y="79"/>
                    <a:pt x="102" y="77"/>
                    <a:pt x="102" y="74"/>
                  </a:cubicBezTo>
                  <a:cubicBezTo>
                    <a:pt x="102" y="70"/>
                    <a:pt x="104" y="67"/>
                    <a:pt x="108" y="63"/>
                  </a:cubicBezTo>
                  <a:cubicBezTo>
                    <a:pt x="115" y="58"/>
                    <a:pt x="126" y="53"/>
                    <a:pt x="139" y="50"/>
                  </a:cubicBezTo>
                  <a:cubicBezTo>
                    <a:pt x="151" y="46"/>
                    <a:pt x="166" y="44"/>
                    <a:pt x="179" y="44"/>
                  </a:cubicBezTo>
                  <a:cubicBezTo>
                    <a:pt x="180" y="44"/>
                    <a:pt x="180" y="44"/>
                    <a:pt x="180" y="4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61" y="40"/>
                    <a:pt x="141" y="44"/>
                    <a:pt x="125" y="49"/>
                  </a:cubicBezTo>
                  <a:cubicBezTo>
                    <a:pt x="117" y="52"/>
                    <a:pt x="111" y="56"/>
                    <a:pt x="106" y="60"/>
                  </a:cubicBezTo>
                  <a:cubicBezTo>
                    <a:pt x="101" y="64"/>
                    <a:pt x="98" y="69"/>
                    <a:pt x="98" y="74"/>
                  </a:cubicBezTo>
                  <a:cubicBezTo>
                    <a:pt x="98" y="78"/>
                    <a:pt x="99" y="81"/>
                    <a:pt x="102" y="85"/>
                  </a:cubicBezTo>
                  <a:cubicBezTo>
                    <a:pt x="105" y="88"/>
                    <a:pt x="109" y="92"/>
                    <a:pt x="115" y="96"/>
                  </a:cubicBezTo>
                  <a:cubicBezTo>
                    <a:pt x="122" y="100"/>
                    <a:pt x="135" y="104"/>
                    <a:pt x="154" y="110"/>
                  </a:cubicBezTo>
                  <a:cubicBezTo>
                    <a:pt x="219" y="131"/>
                    <a:pt x="349" y="163"/>
                    <a:pt x="471" y="197"/>
                  </a:cubicBezTo>
                  <a:cubicBezTo>
                    <a:pt x="531" y="214"/>
                    <a:pt x="590" y="231"/>
                    <a:pt x="637" y="248"/>
                  </a:cubicBezTo>
                  <a:cubicBezTo>
                    <a:pt x="661" y="256"/>
                    <a:pt x="682" y="264"/>
                    <a:pt x="699" y="272"/>
                  </a:cubicBezTo>
                  <a:cubicBezTo>
                    <a:pt x="716" y="279"/>
                    <a:pt x="728" y="287"/>
                    <a:pt x="736" y="293"/>
                  </a:cubicBezTo>
                  <a:cubicBezTo>
                    <a:pt x="751" y="307"/>
                    <a:pt x="757" y="319"/>
                    <a:pt x="757" y="330"/>
                  </a:cubicBezTo>
                  <a:cubicBezTo>
                    <a:pt x="757" y="338"/>
                    <a:pt x="754" y="346"/>
                    <a:pt x="749" y="353"/>
                  </a:cubicBezTo>
                  <a:cubicBezTo>
                    <a:pt x="739" y="366"/>
                    <a:pt x="722" y="379"/>
                    <a:pt x="702" y="389"/>
                  </a:cubicBezTo>
                  <a:cubicBezTo>
                    <a:pt x="672" y="406"/>
                    <a:pt x="635" y="419"/>
                    <a:pt x="606" y="428"/>
                  </a:cubicBezTo>
                  <a:cubicBezTo>
                    <a:pt x="591" y="432"/>
                    <a:pt x="578" y="436"/>
                    <a:pt x="569" y="438"/>
                  </a:cubicBezTo>
                  <a:cubicBezTo>
                    <a:pt x="565" y="439"/>
                    <a:pt x="561" y="440"/>
                    <a:pt x="559" y="440"/>
                  </a:cubicBezTo>
                  <a:cubicBezTo>
                    <a:pt x="556" y="441"/>
                    <a:pt x="555" y="441"/>
                    <a:pt x="555" y="441"/>
                  </a:cubicBezTo>
                  <a:cubicBezTo>
                    <a:pt x="555" y="443"/>
                    <a:pt x="555" y="443"/>
                    <a:pt x="555" y="443"/>
                  </a:cubicBezTo>
                  <a:cubicBezTo>
                    <a:pt x="557" y="443"/>
                    <a:pt x="557" y="443"/>
                    <a:pt x="557" y="443"/>
                  </a:cubicBezTo>
                  <a:cubicBezTo>
                    <a:pt x="557" y="396"/>
                    <a:pt x="557" y="396"/>
                    <a:pt x="557" y="396"/>
                  </a:cubicBezTo>
                  <a:cubicBezTo>
                    <a:pt x="555" y="396"/>
                    <a:pt x="555" y="396"/>
                    <a:pt x="555" y="396"/>
                  </a:cubicBezTo>
                  <a:cubicBezTo>
                    <a:pt x="556" y="398"/>
                    <a:pt x="556" y="398"/>
                    <a:pt x="556" y="398"/>
                  </a:cubicBezTo>
                  <a:cubicBezTo>
                    <a:pt x="593" y="389"/>
                    <a:pt x="619" y="380"/>
                    <a:pt x="636" y="371"/>
                  </a:cubicBezTo>
                  <a:cubicBezTo>
                    <a:pt x="645" y="366"/>
                    <a:pt x="651" y="362"/>
                    <a:pt x="655" y="357"/>
                  </a:cubicBezTo>
                  <a:cubicBezTo>
                    <a:pt x="659" y="353"/>
                    <a:pt x="662" y="348"/>
                    <a:pt x="662" y="343"/>
                  </a:cubicBezTo>
                  <a:cubicBezTo>
                    <a:pt x="662" y="338"/>
                    <a:pt x="660" y="334"/>
                    <a:pt x="656" y="330"/>
                  </a:cubicBezTo>
                  <a:cubicBezTo>
                    <a:pt x="650" y="322"/>
                    <a:pt x="638" y="315"/>
                    <a:pt x="622" y="307"/>
                  </a:cubicBezTo>
                  <a:cubicBezTo>
                    <a:pt x="567" y="281"/>
                    <a:pt x="461" y="256"/>
                    <a:pt x="352" y="228"/>
                  </a:cubicBezTo>
                  <a:cubicBezTo>
                    <a:pt x="243" y="199"/>
                    <a:pt x="131" y="168"/>
                    <a:pt x="66" y="130"/>
                  </a:cubicBezTo>
                  <a:cubicBezTo>
                    <a:pt x="44" y="117"/>
                    <a:pt x="28" y="105"/>
                    <a:pt x="18" y="95"/>
                  </a:cubicBezTo>
                  <a:cubicBezTo>
                    <a:pt x="8" y="85"/>
                    <a:pt x="4" y="76"/>
                    <a:pt x="4" y="68"/>
                  </a:cubicBezTo>
                  <a:cubicBezTo>
                    <a:pt x="4" y="62"/>
                    <a:pt x="7" y="56"/>
                    <a:pt x="12" y="50"/>
                  </a:cubicBezTo>
                  <a:cubicBezTo>
                    <a:pt x="21" y="41"/>
                    <a:pt x="36" y="33"/>
                    <a:pt x="55" y="27"/>
                  </a:cubicBezTo>
                  <a:cubicBezTo>
                    <a:pt x="83" y="18"/>
                    <a:pt x="117" y="12"/>
                    <a:pt x="145" y="9"/>
                  </a:cubicBezTo>
                  <a:cubicBezTo>
                    <a:pt x="158" y="7"/>
                    <a:pt x="170" y="6"/>
                    <a:pt x="179" y="5"/>
                  </a:cubicBezTo>
                  <a:cubicBezTo>
                    <a:pt x="183" y="5"/>
                    <a:pt x="187" y="4"/>
                    <a:pt x="189" y="4"/>
                  </a:cubicBezTo>
                  <a:cubicBezTo>
                    <a:pt x="191" y="4"/>
                    <a:pt x="193" y="4"/>
                    <a:pt x="193" y="4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1" y="1"/>
                    <a:pt x="191" y="1"/>
                    <a:pt x="191" y="1"/>
                  </a:cubicBezTo>
                  <a:lnTo>
                    <a:pt x="192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39" name="Freeform 223"/>
            <p:cNvSpPr>
              <a:spLocks noEditPoints="1"/>
            </p:cNvSpPr>
            <p:nvPr/>
          </p:nvSpPr>
          <p:spPr bwMode="auto">
            <a:xfrm>
              <a:off x="-996950" y="6178551"/>
              <a:ext cx="2841625" cy="1709738"/>
            </a:xfrm>
            <a:custGeom>
              <a:avLst/>
              <a:gdLst>
                <a:gd name="T0" fmla="*/ 507 w 670"/>
                <a:gd name="T1" fmla="*/ 399 h 403"/>
                <a:gd name="T2" fmla="*/ 509 w 670"/>
                <a:gd name="T3" fmla="*/ 403 h 403"/>
                <a:gd name="T4" fmla="*/ 536 w 670"/>
                <a:gd name="T5" fmla="*/ 393 h 403"/>
                <a:gd name="T6" fmla="*/ 624 w 670"/>
                <a:gd name="T7" fmla="*/ 362 h 403"/>
                <a:gd name="T8" fmla="*/ 578 w 670"/>
                <a:gd name="T9" fmla="*/ 380 h 403"/>
                <a:gd name="T10" fmla="*/ 626 w 670"/>
                <a:gd name="T11" fmla="*/ 365 h 403"/>
                <a:gd name="T12" fmla="*/ 624 w 670"/>
                <a:gd name="T13" fmla="*/ 362 h 403"/>
                <a:gd name="T14" fmla="*/ 666 w 670"/>
                <a:gd name="T15" fmla="*/ 310 h 403"/>
                <a:gd name="T16" fmla="*/ 659 w 670"/>
                <a:gd name="T17" fmla="*/ 332 h 403"/>
                <a:gd name="T18" fmla="*/ 663 w 670"/>
                <a:gd name="T19" fmla="*/ 334 h 403"/>
                <a:gd name="T20" fmla="*/ 670 w 670"/>
                <a:gd name="T21" fmla="*/ 310 h 403"/>
                <a:gd name="T22" fmla="*/ 658 w 670"/>
                <a:gd name="T23" fmla="*/ 287 h 403"/>
                <a:gd name="T24" fmla="*/ 574 w 670"/>
                <a:gd name="T25" fmla="*/ 248 h 403"/>
                <a:gd name="T26" fmla="*/ 582 w 670"/>
                <a:gd name="T27" fmla="*/ 251 h 403"/>
                <a:gd name="T28" fmla="*/ 621 w 670"/>
                <a:gd name="T29" fmla="*/ 264 h 403"/>
                <a:gd name="T30" fmla="*/ 583 w 670"/>
                <a:gd name="T31" fmla="*/ 247 h 403"/>
                <a:gd name="T32" fmla="*/ 575 w 670"/>
                <a:gd name="T33" fmla="*/ 244 h 403"/>
                <a:gd name="T34" fmla="*/ 574 w 670"/>
                <a:gd name="T35" fmla="*/ 248 h 403"/>
                <a:gd name="T36" fmla="*/ 528 w 670"/>
                <a:gd name="T37" fmla="*/ 233 h 403"/>
                <a:gd name="T38" fmla="*/ 530 w 670"/>
                <a:gd name="T39" fmla="*/ 229 h 403"/>
                <a:gd name="T40" fmla="*/ 481 w 670"/>
                <a:gd name="T41" fmla="*/ 217 h 403"/>
                <a:gd name="T42" fmla="*/ 390 w 670"/>
                <a:gd name="T43" fmla="*/ 195 h 403"/>
                <a:gd name="T44" fmla="*/ 438 w 670"/>
                <a:gd name="T45" fmla="*/ 206 h 403"/>
                <a:gd name="T46" fmla="*/ 391 w 670"/>
                <a:gd name="T47" fmla="*/ 191 h 403"/>
                <a:gd name="T48" fmla="*/ 390 w 670"/>
                <a:gd name="T49" fmla="*/ 195 h 403"/>
                <a:gd name="T50" fmla="*/ 343 w 670"/>
                <a:gd name="T51" fmla="*/ 183 h 403"/>
                <a:gd name="T52" fmla="*/ 344 w 670"/>
                <a:gd name="T53" fmla="*/ 179 h 403"/>
                <a:gd name="T54" fmla="*/ 295 w 670"/>
                <a:gd name="T55" fmla="*/ 168 h 403"/>
                <a:gd name="T56" fmla="*/ 204 w 670"/>
                <a:gd name="T57" fmla="*/ 147 h 403"/>
                <a:gd name="T58" fmla="*/ 253 w 670"/>
                <a:gd name="T59" fmla="*/ 157 h 403"/>
                <a:gd name="T60" fmla="*/ 205 w 670"/>
                <a:gd name="T61" fmla="*/ 143 h 403"/>
                <a:gd name="T62" fmla="*/ 204 w 670"/>
                <a:gd name="T63" fmla="*/ 147 h 403"/>
                <a:gd name="T64" fmla="*/ 157 w 670"/>
                <a:gd name="T65" fmla="*/ 135 h 403"/>
                <a:gd name="T66" fmla="*/ 158 w 670"/>
                <a:gd name="T67" fmla="*/ 131 h 403"/>
                <a:gd name="T68" fmla="*/ 110 w 670"/>
                <a:gd name="T69" fmla="*/ 119 h 403"/>
                <a:gd name="T70" fmla="*/ 24 w 670"/>
                <a:gd name="T71" fmla="*/ 81 h 403"/>
                <a:gd name="T72" fmla="*/ 66 w 670"/>
                <a:gd name="T73" fmla="*/ 105 h 403"/>
                <a:gd name="T74" fmla="*/ 68 w 670"/>
                <a:gd name="T75" fmla="*/ 101 h 403"/>
                <a:gd name="T76" fmla="*/ 26 w 670"/>
                <a:gd name="T77" fmla="*/ 78 h 403"/>
                <a:gd name="T78" fmla="*/ 24 w 670"/>
                <a:gd name="T79" fmla="*/ 81 h 403"/>
                <a:gd name="T80" fmla="*/ 18 w 670"/>
                <a:gd name="T81" fmla="*/ 24 h 403"/>
                <a:gd name="T82" fmla="*/ 2 w 670"/>
                <a:gd name="T83" fmla="*/ 43 h 403"/>
                <a:gd name="T84" fmla="*/ 20 w 670"/>
                <a:gd name="T85" fmla="*/ 27 h 403"/>
                <a:gd name="T86" fmla="*/ 45 w 670"/>
                <a:gd name="T87" fmla="*/ 17 h 403"/>
                <a:gd name="T88" fmla="*/ 137 w 670"/>
                <a:gd name="T89" fmla="*/ 0 h 403"/>
                <a:gd name="T90" fmla="*/ 88 w 670"/>
                <a:gd name="T91" fmla="*/ 8 h 403"/>
                <a:gd name="T92" fmla="*/ 138 w 670"/>
                <a:gd name="T93" fmla="*/ 4 h 403"/>
                <a:gd name="T94" fmla="*/ 137 w 670"/>
                <a:gd name="T95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0" h="403">
                  <a:moveTo>
                    <a:pt x="533" y="392"/>
                  </a:moveTo>
                  <a:cubicBezTo>
                    <a:pt x="525" y="394"/>
                    <a:pt x="516" y="396"/>
                    <a:pt x="507" y="399"/>
                  </a:cubicBezTo>
                  <a:cubicBezTo>
                    <a:pt x="506" y="399"/>
                    <a:pt x="506" y="400"/>
                    <a:pt x="506" y="401"/>
                  </a:cubicBezTo>
                  <a:cubicBezTo>
                    <a:pt x="506" y="402"/>
                    <a:pt x="507" y="403"/>
                    <a:pt x="509" y="403"/>
                  </a:cubicBezTo>
                  <a:cubicBezTo>
                    <a:pt x="517" y="400"/>
                    <a:pt x="526" y="398"/>
                    <a:pt x="534" y="395"/>
                  </a:cubicBezTo>
                  <a:cubicBezTo>
                    <a:pt x="535" y="395"/>
                    <a:pt x="536" y="394"/>
                    <a:pt x="536" y="393"/>
                  </a:cubicBezTo>
                  <a:cubicBezTo>
                    <a:pt x="535" y="392"/>
                    <a:pt x="534" y="391"/>
                    <a:pt x="533" y="392"/>
                  </a:cubicBezTo>
                  <a:close/>
                  <a:moveTo>
                    <a:pt x="624" y="362"/>
                  </a:moveTo>
                  <a:cubicBezTo>
                    <a:pt x="610" y="369"/>
                    <a:pt x="594" y="374"/>
                    <a:pt x="579" y="378"/>
                  </a:cubicBezTo>
                  <a:cubicBezTo>
                    <a:pt x="578" y="378"/>
                    <a:pt x="577" y="379"/>
                    <a:pt x="578" y="380"/>
                  </a:cubicBezTo>
                  <a:cubicBezTo>
                    <a:pt x="578" y="381"/>
                    <a:pt x="579" y="382"/>
                    <a:pt x="580" y="382"/>
                  </a:cubicBezTo>
                  <a:cubicBezTo>
                    <a:pt x="595" y="378"/>
                    <a:pt x="611" y="372"/>
                    <a:pt x="626" y="365"/>
                  </a:cubicBezTo>
                  <a:cubicBezTo>
                    <a:pt x="627" y="365"/>
                    <a:pt x="627" y="364"/>
                    <a:pt x="627" y="363"/>
                  </a:cubicBezTo>
                  <a:cubicBezTo>
                    <a:pt x="626" y="362"/>
                    <a:pt x="625" y="361"/>
                    <a:pt x="624" y="362"/>
                  </a:cubicBezTo>
                  <a:close/>
                  <a:moveTo>
                    <a:pt x="658" y="290"/>
                  </a:moveTo>
                  <a:cubicBezTo>
                    <a:pt x="663" y="296"/>
                    <a:pt x="666" y="303"/>
                    <a:pt x="666" y="310"/>
                  </a:cubicBezTo>
                  <a:cubicBezTo>
                    <a:pt x="666" y="312"/>
                    <a:pt x="666" y="314"/>
                    <a:pt x="666" y="315"/>
                  </a:cubicBezTo>
                  <a:cubicBezTo>
                    <a:pt x="665" y="322"/>
                    <a:pt x="662" y="327"/>
                    <a:pt x="659" y="332"/>
                  </a:cubicBezTo>
                  <a:cubicBezTo>
                    <a:pt x="659" y="333"/>
                    <a:pt x="659" y="334"/>
                    <a:pt x="660" y="335"/>
                  </a:cubicBezTo>
                  <a:cubicBezTo>
                    <a:pt x="661" y="336"/>
                    <a:pt x="662" y="335"/>
                    <a:pt x="663" y="334"/>
                  </a:cubicBezTo>
                  <a:cubicBezTo>
                    <a:pt x="666" y="329"/>
                    <a:pt x="668" y="323"/>
                    <a:pt x="670" y="316"/>
                  </a:cubicBezTo>
                  <a:cubicBezTo>
                    <a:pt x="670" y="314"/>
                    <a:pt x="670" y="312"/>
                    <a:pt x="670" y="310"/>
                  </a:cubicBezTo>
                  <a:cubicBezTo>
                    <a:pt x="670" y="302"/>
                    <a:pt x="666" y="294"/>
                    <a:pt x="661" y="287"/>
                  </a:cubicBezTo>
                  <a:cubicBezTo>
                    <a:pt x="660" y="287"/>
                    <a:pt x="659" y="286"/>
                    <a:pt x="658" y="287"/>
                  </a:cubicBezTo>
                  <a:cubicBezTo>
                    <a:pt x="657" y="288"/>
                    <a:pt x="657" y="289"/>
                    <a:pt x="658" y="290"/>
                  </a:cubicBezTo>
                  <a:close/>
                  <a:moveTo>
                    <a:pt x="574" y="248"/>
                  </a:moveTo>
                  <a:cubicBezTo>
                    <a:pt x="577" y="249"/>
                    <a:pt x="579" y="250"/>
                    <a:pt x="582" y="251"/>
                  </a:cubicBezTo>
                  <a:cubicBezTo>
                    <a:pt x="582" y="251"/>
                    <a:pt x="582" y="251"/>
                    <a:pt x="582" y="251"/>
                  </a:cubicBezTo>
                  <a:cubicBezTo>
                    <a:pt x="594" y="256"/>
                    <a:pt x="607" y="260"/>
                    <a:pt x="619" y="265"/>
                  </a:cubicBezTo>
                  <a:cubicBezTo>
                    <a:pt x="620" y="265"/>
                    <a:pt x="621" y="265"/>
                    <a:pt x="621" y="264"/>
                  </a:cubicBezTo>
                  <a:cubicBezTo>
                    <a:pt x="622" y="263"/>
                    <a:pt x="621" y="262"/>
                    <a:pt x="620" y="261"/>
                  </a:cubicBezTo>
                  <a:cubicBezTo>
                    <a:pt x="608" y="256"/>
                    <a:pt x="596" y="252"/>
                    <a:pt x="583" y="247"/>
                  </a:cubicBezTo>
                  <a:cubicBezTo>
                    <a:pt x="583" y="247"/>
                    <a:pt x="583" y="247"/>
                    <a:pt x="583" y="247"/>
                  </a:cubicBezTo>
                  <a:cubicBezTo>
                    <a:pt x="581" y="246"/>
                    <a:pt x="578" y="245"/>
                    <a:pt x="575" y="244"/>
                  </a:cubicBezTo>
                  <a:cubicBezTo>
                    <a:pt x="574" y="244"/>
                    <a:pt x="573" y="245"/>
                    <a:pt x="573" y="246"/>
                  </a:cubicBezTo>
                  <a:cubicBezTo>
                    <a:pt x="572" y="247"/>
                    <a:pt x="573" y="248"/>
                    <a:pt x="574" y="248"/>
                  </a:cubicBezTo>
                  <a:close/>
                  <a:moveTo>
                    <a:pt x="482" y="220"/>
                  </a:moveTo>
                  <a:cubicBezTo>
                    <a:pt x="498" y="224"/>
                    <a:pt x="513" y="229"/>
                    <a:pt x="528" y="233"/>
                  </a:cubicBezTo>
                  <a:cubicBezTo>
                    <a:pt x="529" y="233"/>
                    <a:pt x="531" y="233"/>
                    <a:pt x="531" y="232"/>
                  </a:cubicBezTo>
                  <a:cubicBezTo>
                    <a:pt x="531" y="231"/>
                    <a:pt x="531" y="230"/>
                    <a:pt x="530" y="229"/>
                  </a:cubicBezTo>
                  <a:cubicBezTo>
                    <a:pt x="514" y="225"/>
                    <a:pt x="499" y="220"/>
                    <a:pt x="483" y="216"/>
                  </a:cubicBezTo>
                  <a:cubicBezTo>
                    <a:pt x="482" y="216"/>
                    <a:pt x="481" y="216"/>
                    <a:pt x="481" y="217"/>
                  </a:cubicBezTo>
                  <a:cubicBezTo>
                    <a:pt x="481" y="219"/>
                    <a:pt x="481" y="220"/>
                    <a:pt x="482" y="220"/>
                  </a:cubicBezTo>
                  <a:close/>
                  <a:moveTo>
                    <a:pt x="390" y="195"/>
                  </a:moveTo>
                  <a:cubicBezTo>
                    <a:pt x="405" y="199"/>
                    <a:pt x="421" y="203"/>
                    <a:pt x="436" y="207"/>
                  </a:cubicBezTo>
                  <a:cubicBezTo>
                    <a:pt x="437" y="208"/>
                    <a:pt x="438" y="207"/>
                    <a:pt x="438" y="206"/>
                  </a:cubicBezTo>
                  <a:cubicBezTo>
                    <a:pt x="439" y="205"/>
                    <a:pt x="438" y="204"/>
                    <a:pt x="437" y="203"/>
                  </a:cubicBezTo>
                  <a:cubicBezTo>
                    <a:pt x="422" y="199"/>
                    <a:pt x="406" y="195"/>
                    <a:pt x="391" y="191"/>
                  </a:cubicBezTo>
                  <a:cubicBezTo>
                    <a:pt x="390" y="191"/>
                    <a:pt x="388" y="191"/>
                    <a:pt x="388" y="192"/>
                  </a:cubicBezTo>
                  <a:cubicBezTo>
                    <a:pt x="388" y="194"/>
                    <a:pt x="389" y="195"/>
                    <a:pt x="390" y="195"/>
                  </a:cubicBezTo>
                  <a:close/>
                  <a:moveTo>
                    <a:pt x="297" y="171"/>
                  </a:moveTo>
                  <a:cubicBezTo>
                    <a:pt x="312" y="175"/>
                    <a:pt x="328" y="179"/>
                    <a:pt x="343" y="183"/>
                  </a:cubicBezTo>
                  <a:cubicBezTo>
                    <a:pt x="344" y="183"/>
                    <a:pt x="345" y="182"/>
                    <a:pt x="346" y="181"/>
                  </a:cubicBezTo>
                  <a:cubicBezTo>
                    <a:pt x="346" y="180"/>
                    <a:pt x="345" y="179"/>
                    <a:pt x="344" y="179"/>
                  </a:cubicBezTo>
                  <a:cubicBezTo>
                    <a:pt x="329" y="175"/>
                    <a:pt x="313" y="171"/>
                    <a:pt x="298" y="167"/>
                  </a:cubicBezTo>
                  <a:cubicBezTo>
                    <a:pt x="297" y="167"/>
                    <a:pt x="296" y="167"/>
                    <a:pt x="295" y="168"/>
                  </a:cubicBezTo>
                  <a:cubicBezTo>
                    <a:pt x="295" y="169"/>
                    <a:pt x="296" y="171"/>
                    <a:pt x="297" y="171"/>
                  </a:cubicBezTo>
                  <a:close/>
                  <a:moveTo>
                    <a:pt x="204" y="147"/>
                  </a:moveTo>
                  <a:cubicBezTo>
                    <a:pt x="219" y="151"/>
                    <a:pt x="235" y="155"/>
                    <a:pt x="250" y="159"/>
                  </a:cubicBezTo>
                  <a:cubicBezTo>
                    <a:pt x="251" y="159"/>
                    <a:pt x="252" y="159"/>
                    <a:pt x="253" y="157"/>
                  </a:cubicBezTo>
                  <a:cubicBezTo>
                    <a:pt x="253" y="156"/>
                    <a:pt x="252" y="155"/>
                    <a:pt x="251" y="155"/>
                  </a:cubicBezTo>
                  <a:cubicBezTo>
                    <a:pt x="236" y="151"/>
                    <a:pt x="220" y="147"/>
                    <a:pt x="205" y="143"/>
                  </a:cubicBezTo>
                  <a:cubicBezTo>
                    <a:pt x="204" y="143"/>
                    <a:pt x="203" y="143"/>
                    <a:pt x="202" y="144"/>
                  </a:cubicBezTo>
                  <a:cubicBezTo>
                    <a:pt x="202" y="146"/>
                    <a:pt x="203" y="147"/>
                    <a:pt x="204" y="147"/>
                  </a:cubicBezTo>
                  <a:close/>
                  <a:moveTo>
                    <a:pt x="111" y="122"/>
                  </a:moveTo>
                  <a:cubicBezTo>
                    <a:pt x="126" y="127"/>
                    <a:pt x="142" y="131"/>
                    <a:pt x="157" y="135"/>
                  </a:cubicBezTo>
                  <a:cubicBezTo>
                    <a:pt x="158" y="135"/>
                    <a:pt x="159" y="134"/>
                    <a:pt x="160" y="133"/>
                  </a:cubicBezTo>
                  <a:cubicBezTo>
                    <a:pt x="160" y="132"/>
                    <a:pt x="159" y="131"/>
                    <a:pt x="158" y="131"/>
                  </a:cubicBezTo>
                  <a:cubicBezTo>
                    <a:pt x="143" y="127"/>
                    <a:pt x="127" y="123"/>
                    <a:pt x="112" y="118"/>
                  </a:cubicBezTo>
                  <a:cubicBezTo>
                    <a:pt x="111" y="118"/>
                    <a:pt x="110" y="118"/>
                    <a:pt x="110" y="119"/>
                  </a:cubicBezTo>
                  <a:cubicBezTo>
                    <a:pt x="109" y="120"/>
                    <a:pt x="110" y="121"/>
                    <a:pt x="111" y="122"/>
                  </a:cubicBezTo>
                  <a:close/>
                  <a:moveTo>
                    <a:pt x="24" y="81"/>
                  </a:moveTo>
                  <a:cubicBezTo>
                    <a:pt x="29" y="85"/>
                    <a:pt x="34" y="88"/>
                    <a:pt x="38" y="90"/>
                  </a:cubicBezTo>
                  <a:cubicBezTo>
                    <a:pt x="47" y="96"/>
                    <a:pt x="56" y="100"/>
                    <a:pt x="66" y="105"/>
                  </a:cubicBezTo>
                  <a:cubicBezTo>
                    <a:pt x="67" y="105"/>
                    <a:pt x="68" y="105"/>
                    <a:pt x="69" y="104"/>
                  </a:cubicBezTo>
                  <a:cubicBezTo>
                    <a:pt x="69" y="103"/>
                    <a:pt x="69" y="102"/>
                    <a:pt x="68" y="101"/>
                  </a:cubicBezTo>
                  <a:cubicBezTo>
                    <a:pt x="58" y="97"/>
                    <a:pt x="49" y="92"/>
                    <a:pt x="40" y="87"/>
                  </a:cubicBezTo>
                  <a:cubicBezTo>
                    <a:pt x="36" y="84"/>
                    <a:pt x="31" y="81"/>
                    <a:pt x="26" y="78"/>
                  </a:cubicBezTo>
                  <a:cubicBezTo>
                    <a:pt x="25" y="77"/>
                    <a:pt x="24" y="77"/>
                    <a:pt x="23" y="78"/>
                  </a:cubicBezTo>
                  <a:cubicBezTo>
                    <a:pt x="23" y="79"/>
                    <a:pt x="23" y="80"/>
                    <a:pt x="24" y="81"/>
                  </a:cubicBezTo>
                  <a:close/>
                  <a:moveTo>
                    <a:pt x="42" y="15"/>
                  </a:moveTo>
                  <a:cubicBezTo>
                    <a:pt x="35" y="17"/>
                    <a:pt x="26" y="20"/>
                    <a:pt x="18" y="24"/>
                  </a:cubicBezTo>
                  <a:cubicBezTo>
                    <a:pt x="10" y="28"/>
                    <a:pt x="4" y="33"/>
                    <a:pt x="1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3" y="43"/>
                    <a:pt x="4" y="43"/>
                    <a:pt x="4" y="42"/>
                  </a:cubicBezTo>
                  <a:cubicBezTo>
                    <a:pt x="7" y="36"/>
                    <a:pt x="12" y="31"/>
                    <a:pt x="20" y="27"/>
                  </a:cubicBezTo>
                  <a:cubicBezTo>
                    <a:pt x="27" y="24"/>
                    <a:pt x="36" y="21"/>
                    <a:pt x="43" y="19"/>
                  </a:cubicBezTo>
                  <a:cubicBezTo>
                    <a:pt x="44" y="19"/>
                    <a:pt x="45" y="18"/>
                    <a:pt x="45" y="17"/>
                  </a:cubicBezTo>
                  <a:cubicBezTo>
                    <a:pt x="44" y="16"/>
                    <a:pt x="43" y="15"/>
                    <a:pt x="42" y="15"/>
                  </a:cubicBezTo>
                  <a:close/>
                  <a:moveTo>
                    <a:pt x="137" y="0"/>
                  </a:moveTo>
                  <a:cubicBezTo>
                    <a:pt x="121" y="2"/>
                    <a:pt x="105" y="4"/>
                    <a:pt x="89" y="6"/>
                  </a:cubicBezTo>
                  <a:cubicBezTo>
                    <a:pt x="88" y="6"/>
                    <a:pt x="88" y="7"/>
                    <a:pt x="88" y="8"/>
                  </a:cubicBezTo>
                  <a:cubicBezTo>
                    <a:pt x="88" y="9"/>
                    <a:pt x="89" y="10"/>
                    <a:pt x="90" y="10"/>
                  </a:cubicBezTo>
                  <a:cubicBezTo>
                    <a:pt x="106" y="8"/>
                    <a:pt x="122" y="6"/>
                    <a:pt x="138" y="4"/>
                  </a:cubicBezTo>
                  <a:cubicBezTo>
                    <a:pt x="139" y="4"/>
                    <a:pt x="139" y="3"/>
                    <a:pt x="139" y="2"/>
                  </a:cubicBezTo>
                  <a:cubicBezTo>
                    <a:pt x="139" y="1"/>
                    <a:pt x="138" y="0"/>
                    <a:pt x="137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40" name="Freeform 224"/>
            <p:cNvSpPr/>
            <p:nvPr/>
          </p:nvSpPr>
          <p:spPr bwMode="auto">
            <a:xfrm>
              <a:off x="-1606550" y="7994651"/>
              <a:ext cx="6616701" cy="2709863"/>
            </a:xfrm>
            <a:custGeom>
              <a:avLst/>
              <a:gdLst>
                <a:gd name="T0" fmla="*/ 244 w 1561"/>
                <a:gd name="T1" fmla="*/ 0 h 639"/>
                <a:gd name="T2" fmla="*/ 192 w 1561"/>
                <a:gd name="T3" fmla="*/ 22 h 639"/>
                <a:gd name="T4" fmla="*/ 1 w 1561"/>
                <a:gd name="T5" fmla="*/ 226 h 639"/>
                <a:gd name="T6" fmla="*/ 142 w 1561"/>
                <a:gd name="T7" fmla="*/ 424 h 639"/>
                <a:gd name="T8" fmla="*/ 478 w 1561"/>
                <a:gd name="T9" fmla="*/ 588 h 639"/>
                <a:gd name="T10" fmla="*/ 857 w 1561"/>
                <a:gd name="T11" fmla="*/ 639 h 639"/>
                <a:gd name="T12" fmla="*/ 964 w 1561"/>
                <a:gd name="T13" fmla="*/ 635 h 639"/>
                <a:gd name="T14" fmla="*/ 1300 w 1561"/>
                <a:gd name="T15" fmla="*/ 568 h 639"/>
                <a:gd name="T16" fmla="*/ 1505 w 1561"/>
                <a:gd name="T17" fmla="*/ 473 h 639"/>
                <a:gd name="T18" fmla="*/ 1561 w 1561"/>
                <a:gd name="T19" fmla="*/ 433 h 639"/>
                <a:gd name="T20" fmla="*/ 1465 w 1561"/>
                <a:gd name="T21" fmla="*/ 433 h 639"/>
                <a:gd name="T22" fmla="*/ 1426 w 1561"/>
                <a:gd name="T23" fmla="*/ 448 h 639"/>
                <a:gd name="T24" fmla="*/ 1115 w 1561"/>
                <a:gd name="T25" fmla="*/ 532 h 639"/>
                <a:gd name="T26" fmla="*/ 857 w 1561"/>
                <a:gd name="T27" fmla="*/ 558 h 639"/>
                <a:gd name="T28" fmla="*/ 690 w 1561"/>
                <a:gd name="T29" fmla="*/ 550 h 639"/>
                <a:gd name="T30" fmla="*/ 337 w 1561"/>
                <a:gd name="T31" fmla="*/ 443 h 639"/>
                <a:gd name="T32" fmla="*/ 248 w 1561"/>
                <a:gd name="T33" fmla="*/ 395 h 639"/>
                <a:gd name="T34" fmla="*/ 157 w 1561"/>
                <a:gd name="T35" fmla="*/ 326 h 639"/>
                <a:gd name="T36" fmla="*/ 96 w 1561"/>
                <a:gd name="T37" fmla="*/ 229 h 639"/>
                <a:gd name="T38" fmla="*/ 187 w 1561"/>
                <a:gd name="T39" fmla="*/ 86 h 639"/>
                <a:gd name="T40" fmla="*/ 245 w 1561"/>
                <a:gd name="T41" fmla="*/ 47 h 639"/>
                <a:gd name="T42" fmla="*/ 244 w 1561"/>
                <a:gd name="T43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1" h="639">
                  <a:moveTo>
                    <a:pt x="244" y="0"/>
                  </a:moveTo>
                  <a:cubicBezTo>
                    <a:pt x="244" y="0"/>
                    <a:pt x="195" y="21"/>
                    <a:pt x="192" y="22"/>
                  </a:cubicBezTo>
                  <a:cubicBezTo>
                    <a:pt x="110" y="60"/>
                    <a:pt x="2" y="124"/>
                    <a:pt x="1" y="226"/>
                  </a:cubicBezTo>
                  <a:cubicBezTo>
                    <a:pt x="0" y="306"/>
                    <a:pt x="83" y="382"/>
                    <a:pt x="142" y="424"/>
                  </a:cubicBezTo>
                  <a:cubicBezTo>
                    <a:pt x="244" y="496"/>
                    <a:pt x="357" y="553"/>
                    <a:pt x="478" y="588"/>
                  </a:cubicBezTo>
                  <a:cubicBezTo>
                    <a:pt x="600" y="624"/>
                    <a:pt x="730" y="639"/>
                    <a:pt x="857" y="639"/>
                  </a:cubicBezTo>
                  <a:cubicBezTo>
                    <a:pt x="893" y="639"/>
                    <a:pt x="929" y="638"/>
                    <a:pt x="964" y="635"/>
                  </a:cubicBezTo>
                  <a:cubicBezTo>
                    <a:pt x="1078" y="625"/>
                    <a:pt x="1191" y="602"/>
                    <a:pt x="1300" y="568"/>
                  </a:cubicBezTo>
                  <a:cubicBezTo>
                    <a:pt x="1372" y="545"/>
                    <a:pt x="1443" y="516"/>
                    <a:pt x="1505" y="473"/>
                  </a:cubicBezTo>
                  <a:cubicBezTo>
                    <a:pt x="1512" y="467"/>
                    <a:pt x="1560" y="434"/>
                    <a:pt x="1561" y="433"/>
                  </a:cubicBezTo>
                  <a:cubicBezTo>
                    <a:pt x="1465" y="433"/>
                    <a:pt x="1465" y="433"/>
                    <a:pt x="1465" y="433"/>
                  </a:cubicBezTo>
                  <a:cubicBezTo>
                    <a:pt x="1452" y="433"/>
                    <a:pt x="1438" y="443"/>
                    <a:pt x="1426" y="448"/>
                  </a:cubicBezTo>
                  <a:cubicBezTo>
                    <a:pt x="1327" y="489"/>
                    <a:pt x="1221" y="515"/>
                    <a:pt x="1115" y="532"/>
                  </a:cubicBezTo>
                  <a:cubicBezTo>
                    <a:pt x="1030" y="546"/>
                    <a:pt x="943" y="556"/>
                    <a:pt x="857" y="558"/>
                  </a:cubicBezTo>
                  <a:cubicBezTo>
                    <a:pt x="801" y="559"/>
                    <a:pt x="745" y="557"/>
                    <a:pt x="690" y="550"/>
                  </a:cubicBezTo>
                  <a:cubicBezTo>
                    <a:pt x="567" y="535"/>
                    <a:pt x="449" y="495"/>
                    <a:pt x="337" y="443"/>
                  </a:cubicBezTo>
                  <a:cubicBezTo>
                    <a:pt x="307" y="429"/>
                    <a:pt x="277" y="413"/>
                    <a:pt x="248" y="395"/>
                  </a:cubicBezTo>
                  <a:cubicBezTo>
                    <a:pt x="216" y="375"/>
                    <a:pt x="184" y="353"/>
                    <a:pt x="157" y="326"/>
                  </a:cubicBezTo>
                  <a:cubicBezTo>
                    <a:pt x="132" y="301"/>
                    <a:pt x="100" y="266"/>
                    <a:pt x="96" y="229"/>
                  </a:cubicBezTo>
                  <a:cubicBezTo>
                    <a:pt x="89" y="167"/>
                    <a:pt x="144" y="121"/>
                    <a:pt x="187" y="86"/>
                  </a:cubicBezTo>
                  <a:cubicBezTo>
                    <a:pt x="193" y="81"/>
                    <a:pt x="245" y="50"/>
                    <a:pt x="245" y="47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41" name="Freeform 225"/>
            <p:cNvSpPr/>
            <p:nvPr/>
          </p:nvSpPr>
          <p:spPr bwMode="auto">
            <a:xfrm>
              <a:off x="-1611313" y="7985126"/>
              <a:ext cx="6634163" cy="2727325"/>
            </a:xfrm>
            <a:custGeom>
              <a:avLst/>
              <a:gdLst>
                <a:gd name="T0" fmla="*/ 245 w 1565"/>
                <a:gd name="T1" fmla="*/ 0 h 643"/>
                <a:gd name="T2" fmla="*/ 218 w 1565"/>
                <a:gd name="T3" fmla="*/ 11 h 643"/>
                <a:gd name="T4" fmla="*/ 66 w 1565"/>
                <a:gd name="T5" fmla="*/ 100 h 643"/>
                <a:gd name="T6" fmla="*/ 49 w 1565"/>
                <a:gd name="T7" fmla="*/ 343 h 643"/>
                <a:gd name="T8" fmla="*/ 857 w 1565"/>
                <a:gd name="T9" fmla="*/ 643 h 643"/>
                <a:gd name="T10" fmla="*/ 965 w 1565"/>
                <a:gd name="T11" fmla="*/ 639 h 643"/>
                <a:gd name="T12" fmla="*/ 1538 w 1565"/>
                <a:gd name="T13" fmla="*/ 455 h 643"/>
                <a:gd name="T14" fmla="*/ 1562 w 1565"/>
                <a:gd name="T15" fmla="*/ 437 h 643"/>
                <a:gd name="T16" fmla="*/ 1563 w 1565"/>
                <a:gd name="T17" fmla="*/ 437 h 643"/>
                <a:gd name="T18" fmla="*/ 1466 w 1565"/>
                <a:gd name="T19" fmla="*/ 433 h 643"/>
                <a:gd name="T20" fmla="*/ 1465 w 1565"/>
                <a:gd name="T21" fmla="*/ 433 h 643"/>
                <a:gd name="T22" fmla="*/ 1116 w 1565"/>
                <a:gd name="T23" fmla="*/ 532 h 643"/>
                <a:gd name="T24" fmla="*/ 691 w 1565"/>
                <a:gd name="T25" fmla="*/ 550 h 643"/>
                <a:gd name="T26" fmla="*/ 159 w 1565"/>
                <a:gd name="T27" fmla="*/ 327 h 643"/>
                <a:gd name="T28" fmla="*/ 98 w 1565"/>
                <a:gd name="T29" fmla="*/ 220 h 643"/>
                <a:gd name="T30" fmla="*/ 194 w 1565"/>
                <a:gd name="T31" fmla="*/ 87 h 643"/>
                <a:gd name="T32" fmla="*/ 245 w 1565"/>
                <a:gd name="T33" fmla="*/ 52 h 643"/>
                <a:gd name="T34" fmla="*/ 248 w 1565"/>
                <a:gd name="T35" fmla="*/ 49 h 643"/>
                <a:gd name="T36" fmla="*/ 245 w 1565"/>
                <a:gd name="T37" fmla="*/ 0 h 643"/>
                <a:gd name="T38" fmla="*/ 244 w 1565"/>
                <a:gd name="T39" fmla="*/ 49 h 643"/>
                <a:gd name="T40" fmla="*/ 245 w 1565"/>
                <a:gd name="T41" fmla="*/ 49 h 643"/>
                <a:gd name="T42" fmla="*/ 245 w 1565"/>
                <a:gd name="T43" fmla="*/ 49 h 643"/>
                <a:gd name="T44" fmla="*/ 232 w 1565"/>
                <a:gd name="T45" fmla="*/ 57 h 643"/>
                <a:gd name="T46" fmla="*/ 187 w 1565"/>
                <a:gd name="T47" fmla="*/ 86 h 643"/>
                <a:gd name="T48" fmla="*/ 95 w 1565"/>
                <a:gd name="T49" fmla="*/ 231 h 643"/>
                <a:gd name="T50" fmla="*/ 248 w 1565"/>
                <a:gd name="T51" fmla="*/ 398 h 643"/>
                <a:gd name="T52" fmla="*/ 833 w 1565"/>
                <a:gd name="T53" fmla="*/ 562 h 643"/>
                <a:gd name="T54" fmla="*/ 1428 w 1565"/>
                <a:gd name="T55" fmla="*/ 452 h 643"/>
                <a:gd name="T56" fmla="*/ 1466 w 1565"/>
                <a:gd name="T57" fmla="*/ 437 h 643"/>
                <a:gd name="T58" fmla="*/ 1562 w 1565"/>
                <a:gd name="T59" fmla="*/ 435 h 643"/>
                <a:gd name="T60" fmla="*/ 1560 w 1565"/>
                <a:gd name="T61" fmla="*/ 434 h 643"/>
                <a:gd name="T62" fmla="*/ 1560 w 1565"/>
                <a:gd name="T63" fmla="*/ 434 h 643"/>
                <a:gd name="T64" fmla="*/ 1560 w 1565"/>
                <a:gd name="T65" fmla="*/ 434 h 643"/>
                <a:gd name="T66" fmla="*/ 1561 w 1565"/>
                <a:gd name="T67" fmla="*/ 434 h 643"/>
                <a:gd name="T68" fmla="*/ 1561 w 1565"/>
                <a:gd name="T69" fmla="*/ 434 h 643"/>
                <a:gd name="T70" fmla="*/ 1505 w 1565"/>
                <a:gd name="T71" fmla="*/ 473 h 643"/>
                <a:gd name="T72" fmla="*/ 858 w 1565"/>
                <a:gd name="T73" fmla="*/ 639 h 643"/>
                <a:gd name="T74" fmla="*/ 479 w 1565"/>
                <a:gd name="T75" fmla="*/ 588 h 643"/>
                <a:gd name="T76" fmla="*/ 4 w 1565"/>
                <a:gd name="T77" fmla="*/ 230 h 643"/>
                <a:gd name="T78" fmla="*/ 194 w 1565"/>
                <a:gd name="T79" fmla="*/ 26 h 643"/>
                <a:gd name="T80" fmla="*/ 241 w 1565"/>
                <a:gd name="T81" fmla="*/ 6 h 643"/>
                <a:gd name="T82" fmla="*/ 246 w 1565"/>
                <a:gd name="T83" fmla="*/ 4 h 643"/>
                <a:gd name="T84" fmla="*/ 246 w 1565"/>
                <a:gd name="T85" fmla="*/ 4 h 643"/>
                <a:gd name="T86" fmla="*/ 246 w 1565"/>
                <a:gd name="T87" fmla="*/ 4 h 643"/>
                <a:gd name="T88" fmla="*/ 246 w 1565"/>
                <a:gd name="T89" fmla="*/ 4 h 643"/>
                <a:gd name="T90" fmla="*/ 245 w 1565"/>
                <a:gd name="T91" fmla="*/ 2 h 643"/>
                <a:gd name="T92" fmla="*/ 245 w 1565"/>
                <a:gd name="T93" fmla="*/ 2 h 643"/>
                <a:gd name="T94" fmla="*/ 245 w 1565"/>
                <a:gd name="T95" fmla="*/ 4 h 643"/>
                <a:gd name="T96" fmla="*/ 245 w 1565"/>
                <a:gd name="T97" fmla="*/ 4 h 643"/>
                <a:gd name="T98" fmla="*/ 245 w 1565"/>
                <a:gd name="T99" fmla="*/ 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5" h="643">
                  <a:moveTo>
                    <a:pt x="245" y="2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1"/>
                    <a:pt x="230" y="6"/>
                    <a:pt x="218" y="11"/>
                  </a:cubicBezTo>
                  <a:cubicBezTo>
                    <a:pt x="212" y="14"/>
                    <a:pt x="206" y="16"/>
                    <a:pt x="201" y="18"/>
                  </a:cubicBezTo>
                  <a:cubicBezTo>
                    <a:pt x="196" y="20"/>
                    <a:pt x="193" y="22"/>
                    <a:pt x="192" y="22"/>
                  </a:cubicBezTo>
                  <a:cubicBezTo>
                    <a:pt x="151" y="41"/>
                    <a:pt x="104" y="67"/>
                    <a:pt x="66" y="100"/>
                  </a:cubicBezTo>
                  <a:cubicBezTo>
                    <a:pt x="28" y="134"/>
                    <a:pt x="1" y="176"/>
                    <a:pt x="0" y="228"/>
                  </a:cubicBezTo>
                  <a:cubicBezTo>
                    <a:pt x="0" y="228"/>
                    <a:pt x="0" y="229"/>
                    <a:pt x="0" y="230"/>
                  </a:cubicBezTo>
                  <a:cubicBezTo>
                    <a:pt x="0" y="270"/>
                    <a:pt x="21" y="309"/>
                    <a:pt x="49" y="343"/>
                  </a:cubicBezTo>
                  <a:cubicBezTo>
                    <a:pt x="77" y="377"/>
                    <a:pt x="112" y="407"/>
                    <a:pt x="142" y="428"/>
                  </a:cubicBezTo>
                  <a:cubicBezTo>
                    <a:pt x="244" y="500"/>
                    <a:pt x="358" y="557"/>
                    <a:pt x="478" y="592"/>
                  </a:cubicBezTo>
                  <a:cubicBezTo>
                    <a:pt x="600" y="628"/>
                    <a:pt x="730" y="643"/>
                    <a:pt x="857" y="643"/>
                  </a:cubicBezTo>
                  <a:cubicBezTo>
                    <a:pt x="857" y="643"/>
                    <a:pt x="858" y="643"/>
                    <a:pt x="858" y="643"/>
                  </a:cubicBezTo>
                  <a:cubicBezTo>
                    <a:pt x="858" y="643"/>
                    <a:pt x="858" y="643"/>
                    <a:pt x="858" y="643"/>
                  </a:cubicBezTo>
                  <a:cubicBezTo>
                    <a:pt x="894" y="643"/>
                    <a:pt x="930" y="642"/>
                    <a:pt x="965" y="639"/>
                  </a:cubicBezTo>
                  <a:cubicBezTo>
                    <a:pt x="1080" y="629"/>
                    <a:pt x="1193" y="606"/>
                    <a:pt x="1302" y="572"/>
                  </a:cubicBezTo>
                  <a:cubicBezTo>
                    <a:pt x="1373" y="549"/>
                    <a:pt x="1445" y="520"/>
                    <a:pt x="1507" y="476"/>
                  </a:cubicBezTo>
                  <a:cubicBezTo>
                    <a:pt x="1511" y="474"/>
                    <a:pt x="1525" y="464"/>
                    <a:pt x="1538" y="455"/>
                  </a:cubicBezTo>
                  <a:cubicBezTo>
                    <a:pt x="1544" y="450"/>
                    <a:pt x="1550" y="446"/>
                    <a:pt x="1555" y="442"/>
                  </a:cubicBezTo>
                  <a:cubicBezTo>
                    <a:pt x="1558" y="441"/>
                    <a:pt x="1559" y="439"/>
                    <a:pt x="1561" y="438"/>
                  </a:cubicBezTo>
                  <a:cubicBezTo>
                    <a:pt x="1562" y="438"/>
                    <a:pt x="1562" y="438"/>
                    <a:pt x="1562" y="437"/>
                  </a:cubicBezTo>
                  <a:cubicBezTo>
                    <a:pt x="1563" y="437"/>
                    <a:pt x="1563" y="437"/>
                    <a:pt x="1563" y="437"/>
                  </a:cubicBezTo>
                  <a:cubicBezTo>
                    <a:pt x="1563" y="437"/>
                    <a:pt x="1563" y="437"/>
                    <a:pt x="1563" y="437"/>
                  </a:cubicBezTo>
                  <a:cubicBezTo>
                    <a:pt x="1563" y="437"/>
                    <a:pt x="1563" y="437"/>
                    <a:pt x="1563" y="437"/>
                  </a:cubicBezTo>
                  <a:cubicBezTo>
                    <a:pt x="1564" y="436"/>
                    <a:pt x="1564" y="436"/>
                    <a:pt x="1564" y="436"/>
                  </a:cubicBezTo>
                  <a:cubicBezTo>
                    <a:pt x="1565" y="433"/>
                    <a:pt x="1565" y="433"/>
                    <a:pt x="1565" y="433"/>
                  </a:cubicBezTo>
                  <a:cubicBezTo>
                    <a:pt x="1466" y="433"/>
                    <a:pt x="1466" y="433"/>
                    <a:pt x="1466" y="433"/>
                  </a:cubicBezTo>
                  <a:cubicBezTo>
                    <a:pt x="1466" y="435"/>
                    <a:pt x="1466" y="435"/>
                    <a:pt x="1466" y="435"/>
                  </a:cubicBezTo>
                  <a:cubicBezTo>
                    <a:pt x="1466" y="433"/>
                    <a:pt x="1466" y="433"/>
                    <a:pt x="1466" y="433"/>
                  </a:cubicBezTo>
                  <a:cubicBezTo>
                    <a:pt x="1465" y="433"/>
                    <a:pt x="1465" y="433"/>
                    <a:pt x="1465" y="433"/>
                  </a:cubicBezTo>
                  <a:cubicBezTo>
                    <a:pt x="1458" y="433"/>
                    <a:pt x="1452" y="436"/>
                    <a:pt x="1445" y="439"/>
                  </a:cubicBezTo>
                  <a:cubicBezTo>
                    <a:pt x="1439" y="442"/>
                    <a:pt x="1432" y="446"/>
                    <a:pt x="1427" y="448"/>
                  </a:cubicBezTo>
                  <a:cubicBezTo>
                    <a:pt x="1327" y="489"/>
                    <a:pt x="1222" y="515"/>
                    <a:pt x="1116" y="532"/>
                  </a:cubicBezTo>
                  <a:cubicBezTo>
                    <a:pt x="1030" y="546"/>
                    <a:pt x="944" y="556"/>
                    <a:pt x="858" y="558"/>
                  </a:cubicBezTo>
                  <a:cubicBezTo>
                    <a:pt x="850" y="558"/>
                    <a:pt x="841" y="558"/>
                    <a:pt x="833" y="558"/>
                  </a:cubicBezTo>
                  <a:cubicBezTo>
                    <a:pt x="786" y="558"/>
                    <a:pt x="738" y="556"/>
                    <a:pt x="691" y="550"/>
                  </a:cubicBezTo>
                  <a:cubicBezTo>
                    <a:pt x="569" y="535"/>
                    <a:pt x="450" y="495"/>
                    <a:pt x="339" y="443"/>
                  </a:cubicBezTo>
                  <a:cubicBezTo>
                    <a:pt x="308" y="429"/>
                    <a:pt x="279" y="413"/>
                    <a:pt x="250" y="395"/>
                  </a:cubicBezTo>
                  <a:cubicBezTo>
                    <a:pt x="218" y="375"/>
                    <a:pt x="186" y="353"/>
                    <a:pt x="159" y="327"/>
                  </a:cubicBezTo>
                  <a:cubicBezTo>
                    <a:pt x="147" y="315"/>
                    <a:pt x="133" y="299"/>
                    <a:pt x="121" y="283"/>
                  </a:cubicBezTo>
                  <a:cubicBezTo>
                    <a:pt x="110" y="267"/>
                    <a:pt x="101" y="249"/>
                    <a:pt x="99" y="231"/>
                  </a:cubicBezTo>
                  <a:cubicBezTo>
                    <a:pt x="98" y="227"/>
                    <a:pt x="98" y="224"/>
                    <a:pt x="98" y="220"/>
                  </a:cubicBezTo>
                  <a:cubicBezTo>
                    <a:pt x="98" y="192"/>
                    <a:pt x="111" y="168"/>
                    <a:pt x="128" y="146"/>
                  </a:cubicBezTo>
                  <a:cubicBezTo>
                    <a:pt x="146" y="125"/>
                    <a:pt x="169" y="106"/>
                    <a:pt x="190" y="89"/>
                  </a:cubicBezTo>
                  <a:cubicBezTo>
                    <a:pt x="190" y="89"/>
                    <a:pt x="192" y="88"/>
                    <a:pt x="194" y="87"/>
                  </a:cubicBezTo>
                  <a:cubicBezTo>
                    <a:pt x="201" y="82"/>
                    <a:pt x="214" y="73"/>
                    <a:pt x="225" y="66"/>
                  </a:cubicBezTo>
                  <a:cubicBezTo>
                    <a:pt x="231" y="62"/>
                    <a:pt x="237" y="59"/>
                    <a:pt x="240" y="56"/>
                  </a:cubicBezTo>
                  <a:cubicBezTo>
                    <a:pt x="242" y="54"/>
                    <a:pt x="244" y="53"/>
                    <a:pt x="245" y="52"/>
                  </a:cubicBezTo>
                  <a:cubicBezTo>
                    <a:pt x="246" y="52"/>
                    <a:pt x="246" y="51"/>
                    <a:pt x="247" y="51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7" y="50"/>
                    <a:pt x="248" y="49"/>
                    <a:pt x="248" y="49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4" y="48"/>
                    <a:pt x="244" y="48"/>
                    <a:pt x="244" y="49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4" y="48"/>
                    <a:pt x="244" y="48"/>
                    <a:pt x="243" y="49"/>
                  </a:cubicBezTo>
                  <a:cubicBezTo>
                    <a:pt x="241" y="50"/>
                    <a:pt x="237" y="53"/>
                    <a:pt x="232" y="57"/>
                  </a:cubicBezTo>
                  <a:cubicBezTo>
                    <a:pt x="224" y="62"/>
                    <a:pt x="214" y="68"/>
                    <a:pt x="205" y="74"/>
                  </a:cubicBezTo>
                  <a:cubicBezTo>
                    <a:pt x="201" y="77"/>
                    <a:pt x="197" y="79"/>
                    <a:pt x="194" y="82"/>
                  </a:cubicBezTo>
                  <a:cubicBezTo>
                    <a:pt x="191" y="84"/>
                    <a:pt x="188" y="85"/>
                    <a:pt x="187" y="86"/>
                  </a:cubicBezTo>
                  <a:cubicBezTo>
                    <a:pt x="167" y="103"/>
                    <a:pt x="143" y="122"/>
                    <a:pt x="125" y="144"/>
                  </a:cubicBezTo>
                  <a:cubicBezTo>
                    <a:pt x="107" y="166"/>
                    <a:pt x="94" y="191"/>
                    <a:pt x="94" y="220"/>
                  </a:cubicBezTo>
                  <a:cubicBezTo>
                    <a:pt x="94" y="224"/>
                    <a:pt x="94" y="228"/>
                    <a:pt x="95" y="231"/>
                  </a:cubicBezTo>
                  <a:cubicBezTo>
                    <a:pt x="97" y="250"/>
                    <a:pt x="106" y="269"/>
                    <a:pt x="118" y="285"/>
                  </a:cubicBezTo>
                  <a:cubicBezTo>
                    <a:pt x="130" y="302"/>
                    <a:pt x="144" y="317"/>
                    <a:pt x="157" y="330"/>
                  </a:cubicBezTo>
                  <a:cubicBezTo>
                    <a:pt x="183" y="357"/>
                    <a:pt x="216" y="378"/>
                    <a:pt x="248" y="398"/>
                  </a:cubicBezTo>
                  <a:cubicBezTo>
                    <a:pt x="277" y="416"/>
                    <a:pt x="307" y="433"/>
                    <a:pt x="337" y="447"/>
                  </a:cubicBezTo>
                  <a:cubicBezTo>
                    <a:pt x="449" y="499"/>
                    <a:pt x="568" y="539"/>
                    <a:pt x="690" y="554"/>
                  </a:cubicBezTo>
                  <a:cubicBezTo>
                    <a:pt x="738" y="560"/>
                    <a:pt x="785" y="562"/>
                    <a:pt x="833" y="562"/>
                  </a:cubicBezTo>
                  <a:cubicBezTo>
                    <a:pt x="841" y="562"/>
                    <a:pt x="850" y="562"/>
                    <a:pt x="858" y="562"/>
                  </a:cubicBezTo>
                  <a:cubicBezTo>
                    <a:pt x="945" y="560"/>
                    <a:pt x="1031" y="550"/>
                    <a:pt x="1116" y="536"/>
                  </a:cubicBezTo>
                  <a:cubicBezTo>
                    <a:pt x="1223" y="519"/>
                    <a:pt x="1328" y="493"/>
                    <a:pt x="1428" y="452"/>
                  </a:cubicBezTo>
                  <a:cubicBezTo>
                    <a:pt x="1434" y="449"/>
                    <a:pt x="1440" y="446"/>
                    <a:pt x="1447" y="443"/>
                  </a:cubicBezTo>
                  <a:cubicBezTo>
                    <a:pt x="1453" y="440"/>
                    <a:pt x="1459" y="437"/>
                    <a:pt x="1465" y="437"/>
                  </a:cubicBezTo>
                  <a:cubicBezTo>
                    <a:pt x="1466" y="437"/>
                    <a:pt x="1466" y="437"/>
                    <a:pt x="1466" y="437"/>
                  </a:cubicBezTo>
                  <a:cubicBezTo>
                    <a:pt x="1466" y="437"/>
                    <a:pt x="1466" y="437"/>
                    <a:pt x="1466" y="437"/>
                  </a:cubicBezTo>
                  <a:cubicBezTo>
                    <a:pt x="1562" y="437"/>
                    <a:pt x="1562" y="437"/>
                    <a:pt x="1562" y="437"/>
                  </a:cubicBezTo>
                  <a:cubicBezTo>
                    <a:pt x="1562" y="435"/>
                    <a:pt x="1562" y="435"/>
                    <a:pt x="1562" y="435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2" y="435"/>
                    <a:pt x="1562" y="435"/>
                    <a:pt x="1562" y="435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2" y="435"/>
                    <a:pt x="1562" y="435"/>
                    <a:pt x="1562" y="435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1" y="435"/>
                    <a:pt x="1561" y="435"/>
                    <a:pt x="1561" y="435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1" y="435"/>
                    <a:pt x="1561" y="435"/>
                    <a:pt x="1561" y="435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1" y="434"/>
                    <a:pt x="1561" y="434"/>
                    <a:pt x="1561" y="434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1" y="434"/>
                    <a:pt x="1561" y="434"/>
                    <a:pt x="1561" y="434"/>
                  </a:cubicBezTo>
                  <a:cubicBezTo>
                    <a:pt x="1560" y="434"/>
                    <a:pt x="1560" y="434"/>
                    <a:pt x="1560" y="434"/>
                  </a:cubicBezTo>
                  <a:cubicBezTo>
                    <a:pt x="1560" y="434"/>
                    <a:pt x="1559" y="435"/>
                    <a:pt x="1558" y="436"/>
                  </a:cubicBezTo>
                  <a:cubicBezTo>
                    <a:pt x="1547" y="443"/>
                    <a:pt x="1511" y="468"/>
                    <a:pt x="1505" y="473"/>
                  </a:cubicBezTo>
                  <a:cubicBezTo>
                    <a:pt x="1443" y="516"/>
                    <a:pt x="1372" y="545"/>
                    <a:pt x="1301" y="568"/>
                  </a:cubicBezTo>
                  <a:cubicBezTo>
                    <a:pt x="1192" y="603"/>
                    <a:pt x="1079" y="625"/>
                    <a:pt x="965" y="635"/>
                  </a:cubicBezTo>
                  <a:cubicBezTo>
                    <a:pt x="930" y="638"/>
                    <a:pt x="894" y="639"/>
                    <a:pt x="858" y="639"/>
                  </a:cubicBezTo>
                  <a:cubicBezTo>
                    <a:pt x="858" y="639"/>
                    <a:pt x="858" y="639"/>
                    <a:pt x="858" y="639"/>
                  </a:cubicBezTo>
                  <a:cubicBezTo>
                    <a:pt x="858" y="639"/>
                    <a:pt x="857" y="639"/>
                    <a:pt x="857" y="639"/>
                  </a:cubicBezTo>
                  <a:cubicBezTo>
                    <a:pt x="730" y="639"/>
                    <a:pt x="601" y="624"/>
                    <a:pt x="479" y="588"/>
                  </a:cubicBezTo>
                  <a:cubicBezTo>
                    <a:pt x="359" y="553"/>
                    <a:pt x="246" y="496"/>
                    <a:pt x="144" y="424"/>
                  </a:cubicBezTo>
                  <a:cubicBezTo>
                    <a:pt x="115" y="404"/>
                    <a:pt x="80" y="374"/>
                    <a:pt x="52" y="341"/>
                  </a:cubicBezTo>
                  <a:cubicBezTo>
                    <a:pt x="24" y="307"/>
                    <a:pt x="4" y="269"/>
                    <a:pt x="4" y="230"/>
                  </a:cubicBezTo>
                  <a:cubicBezTo>
                    <a:pt x="4" y="229"/>
                    <a:pt x="4" y="229"/>
                    <a:pt x="4" y="228"/>
                  </a:cubicBezTo>
                  <a:cubicBezTo>
                    <a:pt x="5" y="178"/>
                    <a:pt x="32" y="137"/>
                    <a:pt x="69" y="103"/>
                  </a:cubicBezTo>
                  <a:cubicBezTo>
                    <a:pt x="106" y="70"/>
                    <a:pt x="153" y="45"/>
                    <a:pt x="194" y="26"/>
                  </a:cubicBezTo>
                  <a:cubicBezTo>
                    <a:pt x="194" y="26"/>
                    <a:pt x="198" y="24"/>
                    <a:pt x="203" y="22"/>
                  </a:cubicBezTo>
                  <a:cubicBezTo>
                    <a:pt x="210" y="19"/>
                    <a:pt x="221" y="14"/>
                    <a:pt x="230" y="10"/>
                  </a:cubicBezTo>
                  <a:cubicBezTo>
                    <a:pt x="234" y="9"/>
                    <a:pt x="238" y="7"/>
                    <a:pt x="241" y="6"/>
                  </a:cubicBezTo>
                  <a:cubicBezTo>
                    <a:pt x="243" y="5"/>
                    <a:pt x="244" y="5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6" y="4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3" y="2"/>
                    <a:pt x="243" y="2"/>
                    <a:pt x="243" y="2"/>
                  </a:cubicBezTo>
                  <a:lnTo>
                    <a:pt x="245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42" name="Freeform 226"/>
            <p:cNvSpPr>
              <a:spLocks noEditPoints="1"/>
            </p:cNvSpPr>
            <p:nvPr/>
          </p:nvSpPr>
          <p:spPr bwMode="auto">
            <a:xfrm>
              <a:off x="-1423988" y="8104188"/>
              <a:ext cx="6243638" cy="2443163"/>
            </a:xfrm>
            <a:custGeom>
              <a:avLst/>
              <a:gdLst>
                <a:gd name="T0" fmla="*/ 1472 w 1473"/>
                <a:gd name="T1" fmla="*/ 409 h 576"/>
                <a:gd name="T2" fmla="*/ 1467 w 1473"/>
                <a:gd name="T3" fmla="*/ 412 h 576"/>
                <a:gd name="T4" fmla="*/ 1427 w 1473"/>
                <a:gd name="T5" fmla="*/ 434 h 576"/>
                <a:gd name="T6" fmla="*/ 1382 w 1473"/>
                <a:gd name="T7" fmla="*/ 451 h 576"/>
                <a:gd name="T8" fmla="*/ 1295 w 1473"/>
                <a:gd name="T9" fmla="*/ 492 h 576"/>
                <a:gd name="T10" fmla="*/ 1338 w 1473"/>
                <a:gd name="T11" fmla="*/ 471 h 576"/>
                <a:gd name="T12" fmla="*/ 1295 w 1473"/>
                <a:gd name="T13" fmla="*/ 492 h 576"/>
                <a:gd name="T14" fmla="*/ 1251 w 1473"/>
                <a:gd name="T15" fmla="*/ 505 h 576"/>
                <a:gd name="T16" fmla="*/ 1201 w 1473"/>
                <a:gd name="T17" fmla="*/ 520 h 576"/>
                <a:gd name="T18" fmla="*/ 1157 w 1473"/>
                <a:gd name="T19" fmla="*/ 534 h 576"/>
                <a:gd name="T20" fmla="*/ 1109 w 1473"/>
                <a:gd name="T21" fmla="*/ 541 h 576"/>
                <a:gd name="T22" fmla="*/ 1016 w 1473"/>
                <a:gd name="T23" fmla="*/ 562 h 576"/>
                <a:gd name="T24" fmla="*/ 1062 w 1473"/>
                <a:gd name="T25" fmla="*/ 551 h 576"/>
                <a:gd name="T26" fmla="*/ 1016 w 1473"/>
                <a:gd name="T27" fmla="*/ 562 h 576"/>
                <a:gd name="T28" fmla="*/ 970 w 1473"/>
                <a:gd name="T29" fmla="*/ 566 h 576"/>
                <a:gd name="T30" fmla="*/ 918 w 1473"/>
                <a:gd name="T31" fmla="*/ 571 h 576"/>
                <a:gd name="T32" fmla="*/ 872 w 1473"/>
                <a:gd name="T33" fmla="*/ 575 h 576"/>
                <a:gd name="T34" fmla="*/ 824 w 1473"/>
                <a:gd name="T35" fmla="*/ 572 h 576"/>
                <a:gd name="T36" fmla="*/ 728 w 1473"/>
                <a:gd name="T37" fmla="*/ 573 h 576"/>
                <a:gd name="T38" fmla="*/ 776 w 1473"/>
                <a:gd name="T39" fmla="*/ 572 h 576"/>
                <a:gd name="T40" fmla="*/ 728 w 1473"/>
                <a:gd name="T41" fmla="*/ 573 h 576"/>
                <a:gd name="T42" fmla="*/ 682 w 1473"/>
                <a:gd name="T43" fmla="*/ 568 h 576"/>
                <a:gd name="T44" fmla="*/ 631 w 1473"/>
                <a:gd name="T45" fmla="*/ 562 h 576"/>
                <a:gd name="T46" fmla="*/ 585 w 1473"/>
                <a:gd name="T47" fmla="*/ 556 h 576"/>
                <a:gd name="T48" fmla="*/ 538 w 1473"/>
                <a:gd name="T49" fmla="*/ 543 h 576"/>
                <a:gd name="T50" fmla="*/ 445 w 1473"/>
                <a:gd name="T51" fmla="*/ 522 h 576"/>
                <a:gd name="T52" fmla="*/ 492 w 1473"/>
                <a:gd name="T53" fmla="*/ 531 h 576"/>
                <a:gd name="T54" fmla="*/ 445 w 1473"/>
                <a:gd name="T55" fmla="*/ 522 h 576"/>
                <a:gd name="T56" fmla="*/ 402 w 1473"/>
                <a:gd name="T57" fmla="*/ 505 h 576"/>
                <a:gd name="T58" fmla="*/ 353 w 1473"/>
                <a:gd name="T59" fmla="*/ 486 h 576"/>
                <a:gd name="T60" fmla="*/ 310 w 1473"/>
                <a:gd name="T61" fmla="*/ 469 h 576"/>
                <a:gd name="T62" fmla="*/ 269 w 1473"/>
                <a:gd name="T63" fmla="*/ 445 h 576"/>
                <a:gd name="T64" fmla="*/ 183 w 1473"/>
                <a:gd name="T65" fmla="*/ 403 h 576"/>
                <a:gd name="T66" fmla="*/ 226 w 1473"/>
                <a:gd name="T67" fmla="*/ 423 h 576"/>
                <a:gd name="T68" fmla="*/ 183 w 1473"/>
                <a:gd name="T69" fmla="*/ 403 h 576"/>
                <a:gd name="T70" fmla="*/ 142 w 1473"/>
                <a:gd name="T71" fmla="*/ 378 h 576"/>
                <a:gd name="T72" fmla="*/ 122 w 1473"/>
                <a:gd name="T73" fmla="*/ 360 h 576"/>
                <a:gd name="T74" fmla="*/ 102 w 1473"/>
                <a:gd name="T75" fmla="*/ 351 h 576"/>
                <a:gd name="T76" fmla="*/ 67 w 1473"/>
                <a:gd name="T77" fmla="*/ 321 h 576"/>
                <a:gd name="T78" fmla="*/ 31 w 1473"/>
                <a:gd name="T79" fmla="*/ 283 h 576"/>
                <a:gd name="T80" fmla="*/ 0 w 1473"/>
                <a:gd name="T81" fmla="*/ 202 h 576"/>
                <a:gd name="T82" fmla="*/ 11 w 1473"/>
                <a:gd name="T83" fmla="*/ 242 h 576"/>
                <a:gd name="T84" fmla="*/ 2 w 1473"/>
                <a:gd name="T85" fmla="*/ 194 h 576"/>
                <a:gd name="T86" fmla="*/ 12 w 1473"/>
                <a:gd name="T87" fmla="*/ 149 h 576"/>
                <a:gd name="T88" fmla="*/ 42 w 1473"/>
                <a:gd name="T89" fmla="*/ 111 h 576"/>
                <a:gd name="T90" fmla="*/ 113 w 1473"/>
                <a:gd name="T91" fmla="*/ 46 h 576"/>
                <a:gd name="T92" fmla="*/ 76 w 1473"/>
                <a:gd name="T93" fmla="*/ 78 h 576"/>
                <a:gd name="T94" fmla="*/ 113 w 1473"/>
                <a:gd name="T95" fmla="*/ 46 h 576"/>
                <a:gd name="T96" fmla="*/ 153 w 1473"/>
                <a:gd name="T97" fmla="*/ 24 h 576"/>
                <a:gd name="T98" fmla="*/ 196 w 1473"/>
                <a:gd name="T99" fmla="*/ 5 h 576"/>
                <a:gd name="T100" fmla="*/ 198 w 1473"/>
                <a:gd name="T10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73" h="576">
                  <a:moveTo>
                    <a:pt x="1470" y="413"/>
                  </a:moveTo>
                  <a:cubicBezTo>
                    <a:pt x="1470" y="412"/>
                    <a:pt x="1471" y="412"/>
                    <a:pt x="1471" y="412"/>
                  </a:cubicBezTo>
                  <a:cubicBezTo>
                    <a:pt x="1472" y="411"/>
                    <a:pt x="1473" y="410"/>
                    <a:pt x="1472" y="409"/>
                  </a:cubicBezTo>
                  <a:cubicBezTo>
                    <a:pt x="1472" y="408"/>
                    <a:pt x="1470" y="408"/>
                    <a:pt x="1469" y="408"/>
                  </a:cubicBezTo>
                  <a:cubicBezTo>
                    <a:pt x="1469" y="409"/>
                    <a:pt x="1468" y="409"/>
                    <a:pt x="1468" y="409"/>
                  </a:cubicBezTo>
                  <a:cubicBezTo>
                    <a:pt x="1467" y="410"/>
                    <a:pt x="1467" y="411"/>
                    <a:pt x="1467" y="412"/>
                  </a:cubicBezTo>
                  <a:cubicBezTo>
                    <a:pt x="1468" y="413"/>
                    <a:pt x="1469" y="413"/>
                    <a:pt x="1470" y="413"/>
                  </a:cubicBezTo>
                  <a:close/>
                  <a:moveTo>
                    <a:pt x="1384" y="455"/>
                  </a:moveTo>
                  <a:cubicBezTo>
                    <a:pt x="1398" y="448"/>
                    <a:pt x="1413" y="442"/>
                    <a:pt x="1427" y="434"/>
                  </a:cubicBezTo>
                  <a:cubicBezTo>
                    <a:pt x="1428" y="434"/>
                    <a:pt x="1428" y="433"/>
                    <a:pt x="1428" y="432"/>
                  </a:cubicBezTo>
                  <a:cubicBezTo>
                    <a:pt x="1427" y="431"/>
                    <a:pt x="1426" y="430"/>
                    <a:pt x="1425" y="431"/>
                  </a:cubicBezTo>
                  <a:cubicBezTo>
                    <a:pt x="1411" y="438"/>
                    <a:pt x="1396" y="445"/>
                    <a:pt x="1382" y="451"/>
                  </a:cubicBezTo>
                  <a:cubicBezTo>
                    <a:pt x="1381" y="452"/>
                    <a:pt x="1380" y="453"/>
                    <a:pt x="1381" y="454"/>
                  </a:cubicBezTo>
                  <a:cubicBezTo>
                    <a:pt x="1381" y="455"/>
                    <a:pt x="1383" y="456"/>
                    <a:pt x="1384" y="455"/>
                  </a:cubicBezTo>
                  <a:close/>
                  <a:moveTo>
                    <a:pt x="1295" y="492"/>
                  </a:moveTo>
                  <a:cubicBezTo>
                    <a:pt x="1310" y="486"/>
                    <a:pt x="1325" y="480"/>
                    <a:pt x="1339" y="474"/>
                  </a:cubicBezTo>
                  <a:cubicBezTo>
                    <a:pt x="1340" y="474"/>
                    <a:pt x="1341" y="473"/>
                    <a:pt x="1341" y="472"/>
                  </a:cubicBezTo>
                  <a:cubicBezTo>
                    <a:pt x="1340" y="471"/>
                    <a:pt x="1339" y="470"/>
                    <a:pt x="1338" y="471"/>
                  </a:cubicBezTo>
                  <a:cubicBezTo>
                    <a:pt x="1323" y="477"/>
                    <a:pt x="1308" y="483"/>
                    <a:pt x="1293" y="488"/>
                  </a:cubicBezTo>
                  <a:cubicBezTo>
                    <a:pt x="1292" y="488"/>
                    <a:pt x="1292" y="490"/>
                    <a:pt x="1292" y="491"/>
                  </a:cubicBezTo>
                  <a:cubicBezTo>
                    <a:pt x="1293" y="492"/>
                    <a:pt x="1294" y="492"/>
                    <a:pt x="1295" y="492"/>
                  </a:cubicBezTo>
                  <a:close/>
                  <a:moveTo>
                    <a:pt x="1203" y="522"/>
                  </a:moveTo>
                  <a:cubicBezTo>
                    <a:pt x="1219" y="517"/>
                    <a:pt x="1234" y="513"/>
                    <a:pt x="1249" y="508"/>
                  </a:cubicBezTo>
                  <a:cubicBezTo>
                    <a:pt x="1250" y="507"/>
                    <a:pt x="1251" y="506"/>
                    <a:pt x="1251" y="505"/>
                  </a:cubicBezTo>
                  <a:cubicBezTo>
                    <a:pt x="1250" y="504"/>
                    <a:pt x="1249" y="503"/>
                    <a:pt x="1248" y="504"/>
                  </a:cubicBezTo>
                  <a:cubicBezTo>
                    <a:pt x="1233" y="509"/>
                    <a:pt x="1218" y="513"/>
                    <a:pt x="1202" y="518"/>
                  </a:cubicBezTo>
                  <a:cubicBezTo>
                    <a:pt x="1201" y="518"/>
                    <a:pt x="1201" y="519"/>
                    <a:pt x="1201" y="520"/>
                  </a:cubicBezTo>
                  <a:cubicBezTo>
                    <a:pt x="1201" y="521"/>
                    <a:pt x="1202" y="522"/>
                    <a:pt x="1203" y="522"/>
                  </a:cubicBezTo>
                  <a:close/>
                  <a:moveTo>
                    <a:pt x="1110" y="545"/>
                  </a:moveTo>
                  <a:cubicBezTo>
                    <a:pt x="1126" y="542"/>
                    <a:pt x="1141" y="538"/>
                    <a:pt x="1157" y="534"/>
                  </a:cubicBezTo>
                  <a:cubicBezTo>
                    <a:pt x="1158" y="534"/>
                    <a:pt x="1159" y="533"/>
                    <a:pt x="1158" y="532"/>
                  </a:cubicBezTo>
                  <a:cubicBezTo>
                    <a:pt x="1158" y="531"/>
                    <a:pt x="1157" y="530"/>
                    <a:pt x="1156" y="530"/>
                  </a:cubicBezTo>
                  <a:cubicBezTo>
                    <a:pt x="1140" y="534"/>
                    <a:pt x="1125" y="538"/>
                    <a:pt x="1109" y="541"/>
                  </a:cubicBezTo>
                  <a:cubicBezTo>
                    <a:pt x="1108" y="542"/>
                    <a:pt x="1108" y="543"/>
                    <a:pt x="1108" y="544"/>
                  </a:cubicBezTo>
                  <a:cubicBezTo>
                    <a:pt x="1108" y="545"/>
                    <a:pt x="1109" y="545"/>
                    <a:pt x="1110" y="545"/>
                  </a:cubicBezTo>
                  <a:close/>
                  <a:moveTo>
                    <a:pt x="1016" y="562"/>
                  </a:moveTo>
                  <a:cubicBezTo>
                    <a:pt x="1031" y="560"/>
                    <a:pt x="1047" y="557"/>
                    <a:pt x="1063" y="555"/>
                  </a:cubicBezTo>
                  <a:cubicBezTo>
                    <a:pt x="1064" y="554"/>
                    <a:pt x="1065" y="553"/>
                    <a:pt x="1065" y="552"/>
                  </a:cubicBezTo>
                  <a:cubicBezTo>
                    <a:pt x="1064" y="551"/>
                    <a:pt x="1063" y="550"/>
                    <a:pt x="1062" y="551"/>
                  </a:cubicBezTo>
                  <a:cubicBezTo>
                    <a:pt x="1047" y="553"/>
                    <a:pt x="1031" y="556"/>
                    <a:pt x="1015" y="558"/>
                  </a:cubicBezTo>
                  <a:cubicBezTo>
                    <a:pt x="1014" y="558"/>
                    <a:pt x="1013" y="559"/>
                    <a:pt x="1013" y="561"/>
                  </a:cubicBezTo>
                  <a:cubicBezTo>
                    <a:pt x="1013" y="562"/>
                    <a:pt x="1014" y="562"/>
                    <a:pt x="1016" y="562"/>
                  </a:cubicBezTo>
                  <a:close/>
                  <a:moveTo>
                    <a:pt x="920" y="573"/>
                  </a:moveTo>
                  <a:cubicBezTo>
                    <a:pt x="936" y="571"/>
                    <a:pt x="952" y="570"/>
                    <a:pt x="968" y="568"/>
                  </a:cubicBezTo>
                  <a:cubicBezTo>
                    <a:pt x="969" y="568"/>
                    <a:pt x="970" y="567"/>
                    <a:pt x="970" y="566"/>
                  </a:cubicBezTo>
                  <a:cubicBezTo>
                    <a:pt x="970" y="565"/>
                    <a:pt x="969" y="564"/>
                    <a:pt x="967" y="564"/>
                  </a:cubicBezTo>
                  <a:cubicBezTo>
                    <a:pt x="952" y="566"/>
                    <a:pt x="936" y="567"/>
                    <a:pt x="920" y="569"/>
                  </a:cubicBezTo>
                  <a:cubicBezTo>
                    <a:pt x="919" y="569"/>
                    <a:pt x="918" y="570"/>
                    <a:pt x="918" y="571"/>
                  </a:cubicBezTo>
                  <a:cubicBezTo>
                    <a:pt x="918" y="572"/>
                    <a:pt x="919" y="573"/>
                    <a:pt x="920" y="573"/>
                  </a:cubicBezTo>
                  <a:close/>
                  <a:moveTo>
                    <a:pt x="824" y="576"/>
                  </a:moveTo>
                  <a:cubicBezTo>
                    <a:pt x="840" y="576"/>
                    <a:pt x="856" y="576"/>
                    <a:pt x="872" y="575"/>
                  </a:cubicBezTo>
                  <a:cubicBezTo>
                    <a:pt x="873" y="575"/>
                    <a:pt x="874" y="574"/>
                    <a:pt x="874" y="573"/>
                  </a:cubicBezTo>
                  <a:cubicBezTo>
                    <a:pt x="874" y="572"/>
                    <a:pt x="873" y="571"/>
                    <a:pt x="872" y="571"/>
                  </a:cubicBezTo>
                  <a:cubicBezTo>
                    <a:pt x="856" y="572"/>
                    <a:pt x="840" y="572"/>
                    <a:pt x="824" y="572"/>
                  </a:cubicBezTo>
                  <a:cubicBezTo>
                    <a:pt x="823" y="572"/>
                    <a:pt x="822" y="573"/>
                    <a:pt x="822" y="574"/>
                  </a:cubicBezTo>
                  <a:cubicBezTo>
                    <a:pt x="822" y="576"/>
                    <a:pt x="823" y="576"/>
                    <a:pt x="824" y="576"/>
                  </a:cubicBezTo>
                  <a:close/>
                  <a:moveTo>
                    <a:pt x="728" y="573"/>
                  </a:moveTo>
                  <a:cubicBezTo>
                    <a:pt x="744" y="575"/>
                    <a:pt x="760" y="575"/>
                    <a:pt x="776" y="576"/>
                  </a:cubicBezTo>
                  <a:cubicBezTo>
                    <a:pt x="777" y="576"/>
                    <a:pt x="778" y="575"/>
                    <a:pt x="778" y="574"/>
                  </a:cubicBezTo>
                  <a:cubicBezTo>
                    <a:pt x="778" y="573"/>
                    <a:pt x="777" y="572"/>
                    <a:pt x="776" y="572"/>
                  </a:cubicBezTo>
                  <a:cubicBezTo>
                    <a:pt x="760" y="571"/>
                    <a:pt x="744" y="571"/>
                    <a:pt x="728" y="569"/>
                  </a:cubicBezTo>
                  <a:cubicBezTo>
                    <a:pt x="727" y="569"/>
                    <a:pt x="726" y="570"/>
                    <a:pt x="726" y="571"/>
                  </a:cubicBezTo>
                  <a:cubicBezTo>
                    <a:pt x="726" y="572"/>
                    <a:pt x="727" y="573"/>
                    <a:pt x="728" y="573"/>
                  </a:cubicBezTo>
                  <a:close/>
                  <a:moveTo>
                    <a:pt x="632" y="564"/>
                  </a:moveTo>
                  <a:cubicBezTo>
                    <a:pt x="648" y="566"/>
                    <a:pt x="664" y="568"/>
                    <a:pt x="680" y="569"/>
                  </a:cubicBezTo>
                  <a:cubicBezTo>
                    <a:pt x="681" y="570"/>
                    <a:pt x="682" y="569"/>
                    <a:pt x="682" y="568"/>
                  </a:cubicBezTo>
                  <a:cubicBezTo>
                    <a:pt x="682" y="567"/>
                    <a:pt x="681" y="566"/>
                    <a:pt x="680" y="565"/>
                  </a:cubicBezTo>
                  <a:cubicBezTo>
                    <a:pt x="665" y="564"/>
                    <a:pt x="649" y="562"/>
                    <a:pt x="633" y="560"/>
                  </a:cubicBezTo>
                  <a:cubicBezTo>
                    <a:pt x="632" y="560"/>
                    <a:pt x="631" y="560"/>
                    <a:pt x="631" y="562"/>
                  </a:cubicBezTo>
                  <a:cubicBezTo>
                    <a:pt x="630" y="563"/>
                    <a:pt x="631" y="564"/>
                    <a:pt x="632" y="564"/>
                  </a:cubicBezTo>
                  <a:close/>
                  <a:moveTo>
                    <a:pt x="538" y="547"/>
                  </a:moveTo>
                  <a:cubicBezTo>
                    <a:pt x="553" y="551"/>
                    <a:pt x="569" y="554"/>
                    <a:pt x="585" y="556"/>
                  </a:cubicBezTo>
                  <a:cubicBezTo>
                    <a:pt x="586" y="557"/>
                    <a:pt x="587" y="556"/>
                    <a:pt x="587" y="555"/>
                  </a:cubicBezTo>
                  <a:cubicBezTo>
                    <a:pt x="587" y="554"/>
                    <a:pt x="587" y="553"/>
                    <a:pt x="585" y="553"/>
                  </a:cubicBezTo>
                  <a:cubicBezTo>
                    <a:pt x="570" y="550"/>
                    <a:pt x="554" y="547"/>
                    <a:pt x="538" y="543"/>
                  </a:cubicBezTo>
                  <a:cubicBezTo>
                    <a:pt x="537" y="543"/>
                    <a:pt x="536" y="544"/>
                    <a:pt x="536" y="545"/>
                  </a:cubicBezTo>
                  <a:cubicBezTo>
                    <a:pt x="536" y="546"/>
                    <a:pt x="537" y="547"/>
                    <a:pt x="538" y="547"/>
                  </a:cubicBezTo>
                  <a:close/>
                  <a:moveTo>
                    <a:pt x="445" y="522"/>
                  </a:moveTo>
                  <a:cubicBezTo>
                    <a:pt x="460" y="527"/>
                    <a:pt x="475" y="531"/>
                    <a:pt x="491" y="535"/>
                  </a:cubicBezTo>
                  <a:cubicBezTo>
                    <a:pt x="492" y="536"/>
                    <a:pt x="493" y="535"/>
                    <a:pt x="493" y="534"/>
                  </a:cubicBezTo>
                  <a:cubicBezTo>
                    <a:pt x="494" y="533"/>
                    <a:pt x="493" y="532"/>
                    <a:pt x="492" y="531"/>
                  </a:cubicBezTo>
                  <a:cubicBezTo>
                    <a:pt x="477" y="527"/>
                    <a:pt x="461" y="523"/>
                    <a:pt x="446" y="518"/>
                  </a:cubicBezTo>
                  <a:cubicBezTo>
                    <a:pt x="445" y="518"/>
                    <a:pt x="444" y="518"/>
                    <a:pt x="444" y="519"/>
                  </a:cubicBezTo>
                  <a:cubicBezTo>
                    <a:pt x="443" y="520"/>
                    <a:pt x="444" y="521"/>
                    <a:pt x="445" y="522"/>
                  </a:cubicBezTo>
                  <a:close/>
                  <a:moveTo>
                    <a:pt x="355" y="489"/>
                  </a:moveTo>
                  <a:cubicBezTo>
                    <a:pt x="369" y="495"/>
                    <a:pt x="384" y="501"/>
                    <a:pt x="399" y="506"/>
                  </a:cubicBezTo>
                  <a:cubicBezTo>
                    <a:pt x="400" y="506"/>
                    <a:pt x="402" y="506"/>
                    <a:pt x="402" y="505"/>
                  </a:cubicBezTo>
                  <a:cubicBezTo>
                    <a:pt x="402" y="504"/>
                    <a:pt x="402" y="503"/>
                    <a:pt x="401" y="502"/>
                  </a:cubicBezTo>
                  <a:cubicBezTo>
                    <a:pt x="386" y="497"/>
                    <a:pt x="371" y="491"/>
                    <a:pt x="356" y="485"/>
                  </a:cubicBezTo>
                  <a:cubicBezTo>
                    <a:pt x="355" y="485"/>
                    <a:pt x="354" y="485"/>
                    <a:pt x="353" y="486"/>
                  </a:cubicBezTo>
                  <a:cubicBezTo>
                    <a:pt x="353" y="487"/>
                    <a:pt x="354" y="488"/>
                    <a:pt x="355" y="489"/>
                  </a:cubicBezTo>
                  <a:close/>
                  <a:moveTo>
                    <a:pt x="267" y="449"/>
                  </a:moveTo>
                  <a:cubicBezTo>
                    <a:pt x="281" y="456"/>
                    <a:pt x="296" y="463"/>
                    <a:pt x="310" y="469"/>
                  </a:cubicBezTo>
                  <a:cubicBezTo>
                    <a:pt x="311" y="470"/>
                    <a:pt x="313" y="470"/>
                    <a:pt x="313" y="469"/>
                  </a:cubicBezTo>
                  <a:cubicBezTo>
                    <a:pt x="314" y="468"/>
                    <a:pt x="313" y="466"/>
                    <a:pt x="312" y="466"/>
                  </a:cubicBezTo>
                  <a:cubicBezTo>
                    <a:pt x="298" y="459"/>
                    <a:pt x="283" y="452"/>
                    <a:pt x="269" y="445"/>
                  </a:cubicBezTo>
                  <a:cubicBezTo>
                    <a:pt x="268" y="445"/>
                    <a:pt x="267" y="445"/>
                    <a:pt x="266" y="446"/>
                  </a:cubicBezTo>
                  <a:cubicBezTo>
                    <a:pt x="266" y="447"/>
                    <a:pt x="266" y="448"/>
                    <a:pt x="267" y="449"/>
                  </a:cubicBezTo>
                  <a:close/>
                  <a:moveTo>
                    <a:pt x="183" y="403"/>
                  </a:moveTo>
                  <a:cubicBezTo>
                    <a:pt x="197" y="411"/>
                    <a:pt x="210" y="419"/>
                    <a:pt x="225" y="426"/>
                  </a:cubicBezTo>
                  <a:cubicBezTo>
                    <a:pt x="225" y="427"/>
                    <a:pt x="227" y="427"/>
                    <a:pt x="227" y="426"/>
                  </a:cubicBezTo>
                  <a:cubicBezTo>
                    <a:pt x="228" y="425"/>
                    <a:pt x="227" y="423"/>
                    <a:pt x="226" y="423"/>
                  </a:cubicBezTo>
                  <a:cubicBezTo>
                    <a:pt x="212" y="415"/>
                    <a:pt x="199" y="407"/>
                    <a:pt x="185" y="399"/>
                  </a:cubicBezTo>
                  <a:cubicBezTo>
                    <a:pt x="184" y="399"/>
                    <a:pt x="183" y="399"/>
                    <a:pt x="182" y="400"/>
                  </a:cubicBezTo>
                  <a:cubicBezTo>
                    <a:pt x="181" y="401"/>
                    <a:pt x="182" y="402"/>
                    <a:pt x="183" y="403"/>
                  </a:cubicBezTo>
                  <a:close/>
                  <a:moveTo>
                    <a:pt x="102" y="351"/>
                  </a:moveTo>
                  <a:cubicBezTo>
                    <a:pt x="107" y="355"/>
                    <a:pt x="114" y="359"/>
                    <a:pt x="120" y="364"/>
                  </a:cubicBezTo>
                  <a:cubicBezTo>
                    <a:pt x="127" y="368"/>
                    <a:pt x="134" y="373"/>
                    <a:pt x="142" y="378"/>
                  </a:cubicBezTo>
                  <a:cubicBezTo>
                    <a:pt x="143" y="378"/>
                    <a:pt x="144" y="378"/>
                    <a:pt x="144" y="377"/>
                  </a:cubicBezTo>
                  <a:cubicBezTo>
                    <a:pt x="145" y="376"/>
                    <a:pt x="145" y="375"/>
                    <a:pt x="144" y="374"/>
                  </a:cubicBezTo>
                  <a:cubicBezTo>
                    <a:pt x="137" y="370"/>
                    <a:pt x="129" y="365"/>
                    <a:pt x="122" y="360"/>
                  </a:cubicBezTo>
                  <a:cubicBezTo>
                    <a:pt x="116" y="356"/>
                    <a:pt x="110" y="352"/>
                    <a:pt x="104" y="348"/>
                  </a:cubicBezTo>
                  <a:cubicBezTo>
                    <a:pt x="103" y="347"/>
                    <a:pt x="102" y="347"/>
                    <a:pt x="101" y="348"/>
                  </a:cubicBezTo>
                  <a:cubicBezTo>
                    <a:pt x="100" y="349"/>
                    <a:pt x="101" y="351"/>
                    <a:pt x="102" y="351"/>
                  </a:cubicBezTo>
                  <a:close/>
                  <a:moveTo>
                    <a:pt x="31" y="286"/>
                  </a:moveTo>
                  <a:cubicBezTo>
                    <a:pt x="40" y="297"/>
                    <a:pt x="51" y="309"/>
                    <a:pt x="64" y="321"/>
                  </a:cubicBezTo>
                  <a:cubicBezTo>
                    <a:pt x="65" y="322"/>
                    <a:pt x="66" y="322"/>
                    <a:pt x="67" y="321"/>
                  </a:cubicBezTo>
                  <a:cubicBezTo>
                    <a:pt x="68" y="320"/>
                    <a:pt x="67" y="319"/>
                    <a:pt x="67" y="318"/>
                  </a:cubicBezTo>
                  <a:cubicBezTo>
                    <a:pt x="54" y="306"/>
                    <a:pt x="43" y="295"/>
                    <a:pt x="34" y="283"/>
                  </a:cubicBezTo>
                  <a:cubicBezTo>
                    <a:pt x="34" y="282"/>
                    <a:pt x="32" y="282"/>
                    <a:pt x="31" y="283"/>
                  </a:cubicBezTo>
                  <a:cubicBezTo>
                    <a:pt x="31" y="284"/>
                    <a:pt x="30" y="285"/>
                    <a:pt x="31" y="286"/>
                  </a:cubicBezTo>
                  <a:close/>
                  <a:moveTo>
                    <a:pt x="0" y="196"/>
                  </a:moveTo>
                  <a:cubicBezTo>
                    <a:pt x="0" y="198"/>
                    <a:pt x="0" y="200"/>
                    <a:pt x="0" y="202"/>
                  </a:cubicBezTo>
                  <a:cubicBezTo>
                    <a:pt x="0" y="216"/>
                    <a:pt x="2" y="229"/>
                    <a:pt x="7" y="244"/>
                  </a:cubicBezTo>
                  <a:cubicBezTo>
                    <a:pt x="8" y="245"/>
                    <a:pt x="9" y="245"/>
                    <a:pt x="10" y="245"/>
                  </a:cubicBezTo>
                  <a:cubicBezTo>
                    <a:pt x="11" y="244"/>
                    <a:pt x="11" y="243"/>
                    <a:pt x="11" y="242"/>
                  </a:cubicBezTo>
                  <a:cubicBezTo>
                    <a:pt x="6" y="228"/>
                    <a:pt x="4" y="215"/>
                    <a:pt x="4" y="202"/>
                  </a:cubicBezTo>
                  <a:cubicBezTo>
                    <a:pt x="4" y="200"/>
                    <a:pt x="4" y="198"/>
                    <a:pt x="4" y="196"/>
                  </a:cubicBezTo>
                  <a:cubicBezTo>
                    <a:pt x="4" y="195"/>
                    <a:pt x="3" y="194"/>
                    <a:pt x="2" y="194"/>
                  </a:cubicBezTo>
                  <a:cubicBezTo>
                    <a:pt x="1" y="194"/>
                    <a:pt x="0" y="195"/>
                    <a:pt x="0" y="196"/>
                  </a:cubicBezTo>
                  <a:close/>
                  <a:moveTo>
                    <a:pt x="39" y="109"/>
                  </a:moveTo>
                  <a:cubicBezTo>
                    <a:pt x="29" y="121"/>
                    <a:pt x="19" y="135"/>
                    <a:pt x="12" y="149"/>
                  </a:cubicBezTo>
                  <a:cubicBezTo>
                    <a:pt x="12" y="150"/>
                    <a:pt x="12" y="151"/>
                    <a:pt x="13" y="152"/>
                  </a:cubicBezTo>
                  <a:cubicBezTo>
                    <a:pt x="14" y="152"/>
                    <a:pt x="16" y="152"/>
                    <a:pt x="16" y="151"/>
                  </a:cubicBezTo>
                  <a:cubicBezTo>
                    <a:pt x="23" y="137"/>
                    <a:pt x="32" y="124"/>
                    <a:pt x="42" y="111"/>
                  </a:cubicBezTo>
                  <a:cubicBezTo>
                    <a:pt x="43" y="110"/>
                    <a:pt x="43" y="109"/>
                    <a:pt x="42" y="109"/>
                  </a:cubicBezTo>
                  <a:cubicBezTo>
                    <a:pt x="41" y="108"/>
                    <a:pt x="40" y="108"/>
                    <a:pt x="39" y="109"/>
                  </a:cubicBezTo>
                  <a:close/>
                  <a:moveTo>
                    <a:pt x="113" y="46"/>
                  </a:moveTo>
                  <a:cubicBezTo>
                    <a:pt x="100" y="55"/>
                    <a:pt x="87" y="64"/>
                    <a:pt x="74" y="75"/>
                  </a:cubicBezTo>
                  <a:cubicBezTo>
                    <a:pt x="73" y="76"/>
                    <a:pt x="73" y="77"/>
                    <a:pt x="74" y="78"/>
                  </a:cubicBezTo>
                  <a:cubicBezTo>
                    <a:pt x="74" y="79"/>
                    <a:pt x="76" y="79"/>
                    <a:pt x="76" y="78"/>
                  </a:cubicBezTo>
                  <a:cubicBezTo>
                    <a:pt x="89" y="68"/>
                    <a:pt x="102" y="58"/>
                    <a:pt x="115" y="50"/>
                  </a:cubicBezTo>
                  <a:cubicBezTo>
                    <a:pt x="116" y="49"/>
                    <a:pt x="116" y="48"/>
                    <a:pt x="115" y="47"/>
                  </a:cubicBezTo>
                  <a:cubicBezTo>
                    <a:pt x="115" y="46"/>
                    <a:pt x="114" y="46"/>
                    <a:pt x="113" y="46"/>
                  </a:cubicBezTo>
                  <a:close/>
                  <a:moveTo>
                    <a:pt x="198" y="0"/>
                  </a:moveTo>
                  <a:cubicBezTo>
                    <a:pt x="198" y="0"/>
                    <a:pt x="179" y="8"/>
                    <a:pt x="154" y="21"/>
                  </a:cubicBezTo>
                  <a:cubicBezTo>
                    <a:pt x="153" y="22"/>
                    <a:pt x="153" y="23"/>
                    <a:pt x="153" y="24"/>
                  </a:cubicBezTo>
                  <a:cubicBezTo>
                    <a:pt x="154" y="25"/>
                    <a:pt x="155" y="25"/>
                    <a:pt x="156" y="25"/>
                  </a:cubicBezTo>
                  <a:cubicBezTo>
                    <a:pt x="169" y="18"/>
                    <a:pt x="179" y="13"/>
                    <a:pt x="187" y="9"/>
                  </a:cubicBezTo>
                  <a:cubicBezTo>
                    <a:pt x="191" y="7"/>
                    <a:pt x="194" y="6"/>
                    <a:pt x="196" y="5"/>
                  </a:cubicBezTo>
                  <a:cubicBezTo>
                    <a:pt x="198" y="4"/>
                    <a:pt x="199" y="4"/>
                    <a:pt x="199" y="4"/>
                  </a:cubicBezTo>
                  <a:cubicBezTo>
                    <a:pt x="200" y="3"/>
                    <a:pt x="201" y="2"/>
                    <a:pt x="200" y="1"/>
                  </a:cubicBezTo>
                  <a:cubicBezTo>
                    <a:pt x="200" y="0"/>
                    <a:pt x="199" y="0"/>
                    <a:pt x="198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79" name="组合 2344"/>
          <p:cNvGrpSpPr/>
          <p:nvPr/>
        </p:nvGrpSpPr>
        <p:grpSpPr>
          <a:xfrm>
            <a:off x="11363473" y="5492091"/>
            <a:ext cx="279400" cy="238125"/>
            <a:chOff x="6897688" y="7188201"/>
            <a:chExt cx="279400" cy="238125"/>
          </a:xfrm>
        </p:grpSpPr>
        <p:sp>
          <p:nvSpPr>
            <p:cNvPr id="1049343" name="Freeform 227"/>
            <p:cNvSpPr/>
            <p:nvPr/>
          </p:nvSpPr>
          <p:spPr bwMode="auto">
            <a:xfrm>
              <a:off x="6973888" y="7234238"/>
              <a:ext cx="203200" cy="192088"/>
            </a:xfrm>
            <a:custGeom>
              <a:avLst/>
              <a:gdLst>
                <a:gd name="T0" fmla="*/ 5 w 48"/>
                <a:gd name="T1" fmla="*/ 28 h 45"/>
                <a:gd name="T2" fmla="*/ 17 w 48"/>
                <a:gd name="T3" fmla="*/ 42 h 45"/>
                <a:gd name="T4" fmla="*/ 45 w 48"/>
                <a:gd name="T5" fmla="*/ 28 h 45"/>
                <a:gd name="T6" fmla="*/ 27 w 48"/>
                <a:gd name="T7" fmla="*/ 2 h 45"/>
                <a:gd name="T8" fmla="*/ 5 w 48"/>
                <a:gd name="T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5" y="28"/>
                  </a:moveTo>
                  <a:cubicBezTo>
                    <a:pt x="5" y="28"/>
                    <a:pt x="8" y="38"/>
                    <a:pt x="17" y="42"/>
                  </a:cubicBezTo>
                  <a:cubicBezTo>
                    <a:pt x="25" y="45"/>
                    <a:pt x="41" y="43"/>
                    <a:pt x="45" y="28"/>
                  </a:cubicBezTo>
                  <a:cubicBezTo>
                    <a:pt x="48" y="14"/>
                    <a:pt x="38" y="4"/>
                    <a:pt x="27" y="2"/>
                  </a:cubicBezTo>
                  <a:cubicBezTo>
                    <a:pt x="15" y="0"/>
                    <a:pt x="0" y="10"/>
                    <a:pt x="5" y="28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44" name="Freeform 231"/>
            <p:cNvSpPr/>
            <p:nvPr/>
          </p:nvSpPr>
          <p:spPr bwMode="auto">
            <a:xfrm>
              <a:off x="7024688" y="7285038"/>
              <a:ext cx="84138" cy="85725"/>
            </a:xfrm>
            <a:custGeom>
              <a:avLst/>
              <a:gdLst>
                <a:gd name="T0" fmla="*/ 5 w 20"/>
                <a:gd name="T1" fmla="*/ 6 h 20"/>
                <a:gd name="T2" fmla="*/ 6 w 20"/>
                <a:gd name="T3" fmla="*/ 16 h 20"/>
                <a:gd name="T4" fmla="*/ 18 w 20"/>
                <a:gd name="T5" fmla="*/ 10 h 20"/>
                <a:gd name="T6" fmla="*/ 5 w 20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5" y="6"/>
                  </a:moveTo>
                  <a:cubicBezTo>
                    <a:pt x="5" y="6"/>
                    <a:pt x="0" y="13"/>
                    <a:pt x="6" y="16"/>
                  </a:cubicBezTo>
                  <a:cubicBezTo>
                    <a:pt x="13" y="20"/>
                    <a:pt x="20" y="16"/>
                    <a:pt x="18" y="10"/>
                  </a:cubicBezTo>
                  <a:cubicBezTo>
                    <a:pt x="16" y="3"/>
                    <a:pt x="11" y="0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45" name="Freeform 232"/>
            <p:cNvSpPr/>
            <p:nvPr/>
          </p:nvSpPr>
          <p:spPr bwMode="auto">
            <a:xfrm>
              <a:off x="6897688" y="7188201"/>
              <a:ext cx="66675" cy="58738"/>
            </a:xfrm>
            <a:custGeom>
              <a:avLst/>
              <a:gdLst>
                <a:gd name="T0" fmla="*/ 8 w 16"/>
                <a:gd name="T1" fmla="*/ 2 h 14"/>
                <a:gd name="T2" fmla="*/ 8 w 16"/>
                <a:gd name="T3" fmla="*/ 12 h 14"/>
                <a:gd name="T4" fmla="*/ 16 w 16"/>
                <a:gd name="T5" fmla="*/ 5 h 14"/>
                <a:gd name="T6" fmla="*/ 8 w 16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8" y="2"/>
                  </a:moveTo>
                  <a:cubicBezTo>
                    <a:pt x="8" y="2"/>
                    <a:pt x="0" y="9"/>
                    <a:pt x="8" y="12"/>
                  </a:cubicBezTo>
                  <a:cubicBezTo>
                    <a:pt x="15" y="14"/>
                    <a:pt x="16" y="9"/>
                    <a:pt x="16" y="5"/>
                  </a:cubicBezTo>
                  <a:cubicBezTo>
                    <a:pt x="16" y="0"/>
                    <a:pt x="13" y="2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46" name="Freeform 238"/>
            <p:cNvSpPr>
              <a:spLocks noEditPoints="1"/>
            </p:cNvSpPr>
            <p:nvPr/>
          </p:nvSpPr>
          <p:spPr bwMode="auto">
            <a:xfrm>
              <a:off x="7029450" y="7289801"/>
              <a:ext cx="79375" cy="76200"/>
            </a:xfrm>
            <a:custGeom>
              <a:avLst/>
              <a:gdLst>
                <a:gd name="T0" fmla="*/ 5 w 19"/>
                <a:gd name="T1" fmla="*/ 17 h 18"/>
                <a:gd name="T2" fmla="*/ 0 w 19"/>
                <a:gd name="T3" fmla="*/ 10 h 18"/>
                <a:gd name="T4" fmla="*/ 3 w 19"/>
                <a:gd name="T5" fmla="*/ 5 h 18"/>
                <a:gd name="T6" fmla="*/ 4 w 19"/>
                <a:gd name="T7" fmla="*/ 5 h 18"/>
                <a:gd name="T8" fmla="*/ 3 w 19"/>
                <a:gd name="T9" fmla="*/ 4 h 18"/>
                <a:gd name="T10" fmla="*/ 10 w 19"/>
                <a:gd name="T11" fmla="*/ 0 h 18"/>
                <a:gd name="T12" fmla="*/ 18 w 19"/>
                <a:gd name="T13" fmla="*/ 8 h 18"/>
                <a:gd name="T14" fmla="*/ 19 w 19"/>
                <a:gd name="T15" fmla="*/ 11 h 18"/>
                <a:gd name="T16" fmla="*/ 10 w 19"/>
                <a:gd name="T17" fmla="*/ 18 h 18"/>
                <a:gd name="T18" fmla="*/ 5 w 19"/>
                <a:gd name="T19" fmla="*/ 17 h 18"/>
                <a:gd name="T20" fmla="*/ 3 w 19"/>
                <a:gd name="T21" fmla="*/ 10 h 18"/>
                <a:gd name="T22" fmla="*/ 6 w 19"/>
                <a:gd name="T23" fmla="*/ 14 h 18"/>
                <a:gd name="T24" fmla="*/ 10 w 19"/>
                <a:gd name="T25" fmla="*/ 15 h 18"/>
                <a:gd name="T26" fmla="*/ 16 w 19"/>
                <a:gd name="T27" fmla="*/ 11 h 18"/>
                <a:gd name="T28" fmla="*/ 15 w 19"/>
                <a:gd name="T29" fmla="*/ 9 h 18"/>
                <a:gd name="T30" fmla="*/ 10 w 19"/>
                <a:gd name="T31" fmla="*/ 3 h 18"/>
                <a:gd name="T32" fmla="*/ 5 w 19"/>
                <a:gd name="T33" fmla="*/ 6 h 18"/>
                <a:gd name="T34" fmla="*/ 3 w 19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8">
                  <a:moveTo>
                    <a:pt x="5" y="17"/>
                  </a:moveTo>
                  <a:cubicBezTo>
                    <a:pt x="2" y="15"/>
                    <a:pt x="0" y="13"/>
                    <a:pt x="0" y="10"/>
                  </a:cubicBezTo>
                  <a:cubicBezTo>
                    <a:pt x="0" y="7"/>
                    <a:pt x="2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8" y="0"/>
                    <a:pt x="10" y="0"/>
                  </a:cubicBezTo>
                  <a:cubicBezTo>
                    <a:pt x="15" y="0"/>
                    <a:pt x="17" y="4"/>
                    <a:pt x="18" y="8"/>
                  </a:cubicBezTo>
                  <a:cubicBezTo>
                    <a:pt x="18" y="9"/>
                    <a:pt x="19" y="10"/>
                    <a:pt x="19" y="11"/>
                  </a:cubicBezTo>
                  <a:cubicBezTo>
                    <a:pt x="19" y="15"/>
                    <a:pt x="15" y="18"/>
                    <a:pt x="10" y="18"/>
                  </a:cubicBezTo>
                  <a:cubicBezTo>
                    <a:pt x="9" y="18"/>
                    <a:pt x="7" y="18"/>
                    <a:pt x="5" y="17"/>
                  </a:cubicBezTo>
                  <a:close/>
                  <a:moveTo>
                    <a:pt x="3" y="10"/>
                  </a:moveTo>
                  <a:cubicBezTo>
                    <a:pt x="3" y="12"/>
                    <a:pt x="4" y="13"/>
                    <a:pt x="6" y="14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4" y="15"/>
                    <a:pt x="16" y="14"/>
                    <a:pt x="16" y="11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5"/>
                    <a:pt x="13" y="3"/>
                    <a:pt x="10" y="3"/>
                  </a:cubicBezTo>
                  <a:cubicBezTo>
                    <a:pt x="9" y="3"/>
                    <a:pt x="7" y="4"/>
                    <a:pt x="5" y="6"/>
                  </a:cubicBezTo>
                  <a:cubicBezTo>
                    <a:pt x="5" y="7"/>
                    <a:pt x="3" y="9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47" name="Freeform 239"/>
            <p:cNvSpPr>
              <a:spLocks noEditPoints="1"/>
            </p:cNvSpPr>
            <p:nvPr/>
          </p:nvSpPr>
          <p:spPr bwMode="auto">
            <a:xfrm>
              <a:off x="6986588" y="7234238"/>
              <a:ext cx="185738" cy="187325"/>
            </a:xfrm>
            <a:custGeom>
              <a:avLst/>
              <a:gdLst>
                <a:gd name="T0" fmla="*/ 22 w 44"/>
                <a:gd name="T1" fmla="*/ 44 h 44"/>
                <a:gd name="T2" fmla="*/ 13 w 44"/>
                <a:gd name="T3" fmla="*/ 43 h 44"/>
                <a:gd name="T4" fmla="*/ 1 w 44"/>
                <a:gd name="T5" fmla="*/ 29 h 44"/>
                <a:gd name="T6" fmla="*/ 2 w 44"/>
                <a:gd name="T7" fmla="*/ 28 h 44"/>
                <a:gd name="T8" fmla="*/ 1 w 44"/>
                <a:gd name="T9" fmla="*/ 29 h 44"/>
                <a:gd name="T10" fmla="*/ 0 w 44"/>
                <a:gd name="T11" fmla="*/ 21 h 44"/>
                <a:gd name="T12" fmla="*/ 21 w 44"/>
                <a:gd name="T13" fmla="*/ 0 h 44"/>
                <a:gd name="T14" fmla="*/ 24 w 44"/>
                <a:gd name="T15" fmla="*/ 1 h 44"/>
                <a:gd name="T16" fmla="*/ 44 w 44"/>
                <a:gd name="T17" fmla="*/ 23 h 44"/>
                <a:gd name="T18" fmla="*/ 43 w 44"/>
                <a:gd name="T19" fmla="*/ 29 h 44"/>
                <a:gd name="T20" fmla="*/ 22 w 44"/>
                <a:gd name="T21" fmla="*/ 44 h 44"/>
                <a:gd name="T22" fmla="*/ 6 w 44"/>
                <a:gd name="T23" fmla="*/ 33 h 44"/>
                <a:gd name="T24" fmla="*/ 14 w 44"/>
                <a:gd name="T25" fmla="*/ 40 h 44"/>
                <a:gd name="T26" fmla="*/ 22 w 44"/>
                <a:gd name="T27" fmla="*/ 42 h 44"/>
                <a:gd name="T28" fmla="*/ 40 w 44"/>
                <a:gd name="T29" fmla="*/ 28 h 44"/>
                <a:gd name="T30" fmla="*/ 41 w 44"/>
                <a:gd name="T31" fmla="*/ 23 h 44"/>
                <a:gd name="T32" fmla="*/ 23 w 44"/>
                <a:gd name="T33" fmla="*/ 3 h 44"/>
                <a:gd name="T34" fmla="*/ 21 w 44"/>
                <a:gd name="T35" fmla="*/ 3 h 44"/>
                <a:gd name="T36" fmla="*/ 3 w 44"/>
                <a:gd name="T37" fmla="*/ 21 h 44"/>
                <a:gd name="T38" fmla="*/ 4 w 44"/>
                <a:gd name="T39" fmla="*/ 28 h 44"/>
                <a:gd name="T40" fmla="*/ 6 w 44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9" y="44"/>
                    <a:pt x="16" y="44"/>
                    <a:pt x="13" y="43"/>
                  </a:cubicBezTo>
                  <a:cubicBezTo>
                    <a:pt x="4" y="39"/>
                    <a:pt x="1" y="29"/>
                    <a:pt x="1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22" y="0"/>
                    <a:pt x="23" y="0"/>
                    <a:pt x="24" y="1"/>
                  </a:cubicBezTo>
                  <a:cubicBezTo>
                    <a:pt x="34" y="2"/>
                    <a:pt x="44" y="10"/>
                    <a:pt x="44" y="23"/>
                  </a:cubicBezTo>
                  <a:cubicBezTo>
                    <a:pt x="44" y="25"/>
                    <a:pt x="44" y="27"/>
                    <a:pt x="43" y="29"/>
                  </a:cubicBezTo>
                  <a:cubicBezTo>
                    <a:pt x="41" y="40"/>
                    <a:pt x="30" y="44"/>
                    <a:pt x="22" y="44"/>
                  </a:cubicBezTo>
                  <a:close/>
                  <a:moveTo>
                    <a:pt x="6" y="33"/>
                  </a:moveTo>
                  <a:cubicBezTo>
                    <a:pt x="8" y="36"/>
                    <a:pt x="10" y="39"/>
                    <a:pt x="14" y="40"/>
                  </a:cubicBezTo>
                  <a:cubicBezTo>
                    <a:pt x="16" y="41"/>
                    <a:pt x="19" y="42"/>
                    <a:pt x="22" y="42"/>
                  </a:cubicBezTo>
                  <a:cubicBezTo>
                    <a:pt x="30" y="42"/>
                    <a:pt x="38" y="38"/>
                    <a:pt x="40" y="28"/>
                  </a:cubicBezTo>
                  <a:cubicBezTo>
                    <a:pt x="41" y="26"/>
                    <a:pt x="41" y="24"/>
                    <a:pt x="41" y="23"/>
                  </a:cubicBezTo>
                  <a:cubicBezTo>
                    <a:pt x="41" y="12"/>
                    <a:pt x="33" y="5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12" y="3"/>
                    <a:pt x="3" y="10"/>
                    <a:pt x="3" y="21"/>
                  </a:cubicBezTo>
                  <a:cubicBezTo>
                    <a:pt x="3" y="23"/>
                    <a:pt x="3" y="26"/>
                    <a:pt x="4" y="28"/>
                  </a:cubicBezTo>
                  <a:cubicBezTo>
                    <a:pt x="4" y="28"/>
                    <a:pt x="4" y="30"/>
                    <a:pt x="6" y="3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48" name="Freeform 240"/>
            <p:cNvSpPr>
              <a:spLocks noEditPoints="1"/>
            </p:cNvSpPr>
            <p:nvPr/>
          </p:nvSpPr>
          <p:spPr bwMode="auto">
            <a:xfrm>
              <a:off x="6910388" y="7188201"/>
              <a:ext cx="63500" cy="58738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4 w 15"/>
                <a:gd name="T5" fmla="*/ 1 h 14"/>
                <a:gd name="T6" fmla="*/ 4 w 15"/>
                <a:gd name="T7" fmla="*/ 0 h 14"/>
                <a:gd name="T8" fmla="*/ 5 w 15"/>
                <a:gd name="T9" fmla="*/ 0 h 14"/>
                <a:gd name="T10" fmla="*/ 10 w 15"/>
                <a:gd name="T11" fmla="*/ 0 h 14"/>
                <a:gd name="T12" fmla="*/ 13 w 15"/>
                <a:gd name="T13" fmla="*/ 1 h 14"/>
                <a:gd name="T14" fmla="*/ 15 w 15"/>
                <a:gd name="T15" fmla="*/ 5 h 14"/>
                <a:gd name="T16" fmla="*/ 8 w 15"/>
                <a:gd name="T17" fmla="*/ 14 h 14"/>
                <a:gd name="T18" fmla="*/ 4 w 15"/>
                <a:gd name="T19" fmla="*/ 13 h 14"/>
                <a:gd name="T20" fmla="*/ 3 w 15"/>
                <a:gd name="T21" fmla="*/ 8 h 14"/>
                <a:gd name="T22" fmla="*/ 5 w 15"/>
                <a:gd name="T23" fmla="*/ 10 h 14"/>
                <a:gd name="T24" fmla="*/ 8 w 15"/>
                <a:gd name="T25" fmla="*/ 11 h 14"/>
                <a:gd name="T26" fmla="*/ 11 w 15"/>
                <a:gd name="T27" fmla="*/ 9 h 14"/>
                <a:gd name="T28" fmla="*/ 12 w 15"/>
                <a:gd name="T29" fmla="*/ 5 h 14"/>
                <a:gd name="T30" fmla="*/ 10 w 15"/>
                <a:gd name="T31" fmla="*/ 3 h 14"/>
                <a:gd name="T32" fmla="*/ 5 w 15"/>
                <a:gd name="T33" fmla="*/ 3 h 14"/>
                <a:gd name="T34" fmla="*/ 3 w 15"/>
                <a:gd name="T35" fmla="*/ 8 h 14"/>
                <a:gd name="T36" fmla="*/ 5 w 15"/>
                <a:gd name="T37" fmla="*/ 3 h 14"/>
                <a:gd name="T38" fmla="*/ 5 w 15"/>
                <a:gd name="T39" fmla="*/ 2 h 14"/>
                <a:gd name="T40" fmla="*/ 5 w 15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4" y="14"/>
                    <a:pt x="8" y="14"/>
                  </a:cubicBezTo>
                  <a:cubicBezTo>
                    <a:pt x="7" y="14"/>
                    <a:pt x="5" y="14"/>
                    <a:pt x="4" y="13"/>
                  </a:cubicBezTo>
                  <a:close/>
                  <a:moveTo>
                    <a:pt x="3" y="8"/>
                  </a:moveTo>
                  <a:cubicBezTo>
                    <a:pt x="3" y="9"/>
                    <a:pt x="3" y="9"/>
                    <a:pt x="5" y="10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1" y="8"/>
                    <a:pt x="12" y="6"/>
                    <a:pt x="12" y="5"/>
                  </a:cubicBezTo>
                  <a:cubicBezTo>
                    <a:pt x="11" y="2"/>
                    <a:pt x="12" y="3"/>
                    <a:pt x="10" y="3"/>
                  </a:cubicBezTo>
                  <a:cubicBezTo>
                    <a:pt x="9" y="3"/>
                    <a:pt x="7" y="3"/>
                    <a:pt x="5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0" name="组合 2346"/>
          <p:cNvGrpSpPr/>
          <p:nvPr/>
        </p:nvGrpSpPr>
        <p:grpSpPr>
          <a:xfrm>
            <a:off x="10312970" y="468356"/>
            <a:ext cx="1292225" cy="471488"/>
            <a:chOff x="4052888" y="6691313"/>
            <a:chExt cx="1292225" cy="471488"/>
          </a:xfrm>
        </p:grpSpPr>
        <p:sp>
          <p:nvSpPr>
            <p:cNvPr id="1049349" name="Freeform 228"/>
            <p:cNvSpPr/>
            <p:nvPr/>
          </p:nvSpPr>
          <p:spPr bwMode="auto">
            <a:xfrm>
              <a:off x="4213225" y="6691313"/>
              <a:ext cx="280988" cy="306388"/>
            </a:xfrm>
            <a:custGeom>
              <a:avLst/>
              <a:gdLst>
                <a:gd name="T0" fmla="*/ 1 w 66"/>
                <a:gd name="T1" fmla="*/ 37 h 72"/>
                <a:gd name="T2" fmla="*/ 23 w 66"/>
                <a:gd name="T3" fmla="*/ 65 h 72"/>
                <a:gd name="T4" fmla="*/ 61 w 66"/>
                <a:gd name="T5" fmla="*/ 46 h 72"/>
                <a:gd name="T6" fmla="*/ 23 w 66"/>
                <a:gd name="T7" fmla="*/ 5 h 72"/>
                <a:gd name="T8" fmla="*/ 1 w 66"/>
                <a:gd name="T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2">
                  <a:moveTo>
                    <a:pt x="1" y="37"/>
                  </a:moveTo>
                  <a:cubicBezTo>
                    <a:pt x="1" y="37"/>
                    <a:pt x="0" y="58"/>
                    <a:pt x="23" y="65"/>
                  </a:cubicBezTo>
                  <a:cubicBezTo>
                    <a:pt x="45" y="72"/>
                    <a:pt x="57" y="60"/>
                    <a:pt x="61" y="46"/>
                  </a:cubicBezTo>
                  <a:cubicBezTo>
                    <a:pt x="66" y="27"/>
                    <a:pt x="50" y="0"/>
                    <a:pt x="23" y="5"/>
                  </a:cubicBezTo>
                  <a:cubicBezTo>
                    <a:pt x="23" y="5"/>
                    <a:pt x="0" y="10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0" name="Freeform 229"/>
            <p:cNvSpPr/>
            <p:nvPr/>
          </p:nvSpPr>
          <p:spPr bwMode="auto">
            <a:xfrm>
              <a:off x="4273550" y="6784976"/>
              <a:ext cx="134938" cy="131763"/>
            </a:xfrm>
            <a:custGeom>
              <a:avLst/>
              <a:gdLst>
                <a:gd name="T0" fmla="*/ 4 w 32"/>
                <a:gd name="T1" fmla="*/ 16 h 31"/>
                <a:gd name="T2" fmla="*/ 16 w 32"/>
                <a:gd name="T3" fmla="*/ 27 h 31"/>
                <a:gd name="T4" fmla="*/ 32 w 32"/>
                <a:gd name="T5" fmla="*/ 13 h 31"/>
                <a:gd name="T6" fmla="*/ 19 w 32"/>
                <a:gd name="T7" fmla="*/ 0 h 31"/>
                <a:gd name="T8" fmla="*/ 4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4" y="16"/>
                  </a:moveTo>
                  <a:cubicBezTo>
                    <a:pt x="4" y="16"/>
                    <a:pt x="5" y="24"/>
                    <a:pt x="16" y="27"/>
                  </a:cubicBezTo>
                  <a:cubicBezTo>
                    <a:pt x="27" y="31"/>
                    <a:pt x="32" y="20"/>
                    <a:pt x="32" y="13"/>
                  </a:cubicBezTo>
                  <a:cubicBezTo>
                    <a:pt x="32" y="6"/>
                    <a:pt x="27" y="0"/>
                    <a:pt x="19" y="0"/>
                  </a:cubicBezTo>
                  <a:cubicBezTo>
                    <a:pt x="10" y="0"/>
                    <a:pt x="0" y="5"/>
                    <a:pt x="4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1" name="Freeform 230"/>
            <p:cNvSpPr/>
            <p:nvPr/>
          </p:nvSpPr>
          <p:spPr bwMode="auto">
            <a:xfrm>
              <a:off x="5222875" y="6908801"/>
              <a:ext cx="119063" cy="127000"/>
            </a:xfrm>
            <a:custGeom>
              <a:avLst/>
              <a:gdLst>
                <a:gd name="T0" fmla="*/ 10 w 28"/>
                <a:gd name="T1" fmla="*/ 8 h 30"/>
                <a:gd name="T2" fmla="*/ 11 w 28"/>
                <a:gd name="T3" fmla="*/ 22 h 30"/>
                <a:gd name="T4" fmla="*/ 28 w 28"/>
                <a:gd name="T5" fmla="*/ 11 h 30"/>
                <a:gd name="T6" fmla="*/ 10 w 28"/>
                <a:gd name="T7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0">
                  <a:moveTo>
                    <a:pt x="10" y="8"/>
                  </a:moveTo>
                  <a:cubicBezTo>
                    <a:pt x="10" y="8"/>
                    <a:pt x="0" y="15"/>
                    <a:pt x="11" y="22"/>
                  </a:cubicBezTo>
                  <a:cubicBezTo>
                    <a:pt x="23" y="30"/>
                    <a:pt x="28" y="19"/>
                    <a:pt x="28" y="11"/>
                  </a:cubicBezTo>
                  <a:cubicBezTo>
                    <a:pt x="28" y="11"/>
                    <a:pt x="20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2" name="Freeform 233"/>
            <p:cNvSpPr/>
            <p:nvPr/>
          </p:nvSpPr>
          <p:spPr bwMode="auto">
            <a:xfrm>
              <a:off x="4052888" y="6911976"/>
              <a:ext cx="119063" cy="127000"/>
            </a:xfrm>
            <a:custGeom>
              <a:avLst/>
              <a:gdLst>
                <a:gd name="T0" fmla="*/ 9 w 28"/>
                <a:gd name="T1" fmla="*/ 7 h 30"/>
                <a:gd name="T2" fmla="*/ 9 w 28"/>
                <a:gd name="T3" fmla="*/ 25 h 30"/>
                <a:gd name="T4" fmla="*/ 28 w 28"/>
                <a:gd name="T5" fmla="*/ 17 h 30"/>
                <a:gd name="T6" fmla="*/ 9 w 28"/>
                <a:gd name="T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0">
                  <a:moveTo>
                    <a:pt x="9" y="7"/>
                  </a:moveTo>
                  <a:cubicBezTo>
                    <a:pt x="9" y="7"/>
                    <a:pt x="0" y="20"/>
                    <a:pt x="9" y="25"/>
                  </a:cubicBezTo>
                  <a:cubicBezTo>
                    <a:pt x="17" y="30"/>
                    <a:pt x="28" y="27"/>
                    <a:pt x="28" y="17"/>
                  </a:cubicBezTo>
                  <a:cubicBezTo>
                    <a:pt x="28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3" name="Freeform 234"/>
            <p:cNvSpPr/>
            <p:nvPr/>
          </p:nvSpPr>
          <p:spPr bwMode="auto">
            <a:xfrm>
              <a:off x="4591050" y="7073901"/>
              <a:ext cx="84138" cy="88900"/>
            </a:xfrm>
            <a:custGeom>
              <a:avLst/>
              <a:gdLst>
                <a:gd name="T0" fmla="*/ 6 w 20"/>
                <a:gd name="T1" fmla="*/ 5 h 21"/>
                <a:gd name="T2" fmla="*/ 6 w 20"/>
                <a:gd name="T3" fmla="*/ 18 h 21"/>
                <a:gd name="T4" fmla="*/ 20 w 20"/>
                <a:gd name="T5" fmla="*/ 12 h 21"/>
                <a:gd name="T6" fmla="*/ 6 w 20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6" y="5"/>
                  </a:moveTo>
                  <a:cubicBezTo>
                    <a:pt x="6" y="5"/>
                    <a:pt x="0" y="14"/>
                    <a:pt x="6" y="18"/>
                  </a:cubicBezTo>
                  <a:cubicBezTo>
                    <a:pt x="13" y="21"/>
                    <a:pt x="20" y="19"/>
                    <a:pt x="20" y="12"/>
                  </a:cubicBezTo>
                  <a:cubicBezTo>
                    <a:pt x="20" y="5"/>
                    <a:pt x="14" y="0"/>
                    <a:pt x="6" y="5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4" name="Freeform 235"/>
            <p:cNvSpPr/>
            <p:nvPr/>
          </p:nvSpPr>
          <p:spPr bwMode="auto">
            <a:xfrm>
              <a:off x="4319588" y="6794501"/>
              <a:ext cx="63500" cy="79375"/>
            </a:xfrm>
            <a:custGeom>
              <a:avLst/>
              <a:gdLst>
                <a:gd name="T0" fmla="*/ 2 w 15"/>
                <a:gd name="T1" fmla="*/ 8 h 19"/>
                <a:gd name="T2" fmla="*/ 4 w 15"/>
                <a:gd name="T3" fmla="*/ 16 h 19"/>
                <a:gd name="T4" fmla="*/ 14 w 15"/>
                <a:gd name="T5" fmla="*/ 10 h 19"/>
                <a:gd name="T6" fmla="*/ 2 w 15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2" y="8"/>
                  </a:moveTo>
                  <a:cubicBezTo>
                    <a:pt x="2" y="8"/>
                    <a:pt x="0" y="13"/>
                    <a:pt x="4" y="16"/>
                  </a:cubicBezTo>
                  <a:cubicBezTo>
                    <a:pt x="8" y="19"/>
                    <a:pt x="15" y="14"/>
                    <a:pt x="14" y="10"/>
                  </a:cubicBezTo>
                  <a:cubicBezTo>
                    <a:pt x="13" y="7"/>
                    <a:pt x="8" y="0"/>
                    <a:pt x="2" y="8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5" name="Freeform 237"/>
            <p:cNvSpPr>
              <a:spLocks noEditPoints="1"/>
            </p:cNvSpPr>
            <p:nvPr/>
          </p:nvSpPr>
          <p:spPr bwMode="auto">
            <a:xfrm>
              <a:off x="5243513" y="6921501"/>
              <a:ext cx="101600" cy="96838"/>
            </a:xfrm>
            <a:custGeom>
              <a:avLst/>
              <a:gdLst>
                <a:gd name="T0" fmla="*/ 5 w 24"/>
                <a:gd name="T1" fmla="*/ 21 h 23"/>
                <a:gd name="T2" fmla="*/ 0 w 24"/>
                <a:gd name="T3" fmla="*/ 12 h 23"/>
                <a:gd name="T4" fmla="*/ 5 w 24"/>
                <a:gd name="T5" fmla="*/ 3 h 23"/>
                <a:gd name="T6" fmla="*/ 5 w 24"/>
                <a:gd name="T7" fmla="*/ 3 h 23"/>
                <a:gd name="T8" fmla="*/ 12 w 24"/>
                <a:gd name="T9" fmla="*/ 0 h 23"/>
                <a:gd name="T10" fmla="*/ 24 w 24"/>
                <a:gd name="T11" fmla="*/ 7 h 23"/>
                <a:gd name="T12" fmla="*/ 24 w 24"/>
                <a:gd name="T13" fmla="*/ 8 h 23"/>
                <a:gd name="T14" fmla="*/ 24 w 24"/>
                <a:gd name="T15" fmla="*/ 8 h 23"/>
                <a:gd name="T16" fmla="*/ 13 w 24"/>
                <a:gd name="T17" fmla="*/ 23 h 23"/>
                <a:gd name="T18" fmla="*/ 5 w 24"/>
                <a:gd name="T19" fmla="*/ 21 h 23"/>
                <a:gd name="T20" fmla="*/ 6 w 24"/>
                <a:gd name="T21" fmla="*/ 6 h 23"/>
                <a:gd name="T22" fmla="*/ 3 w 24"/>
                <a:gd name="T23" fmla="*/ 12 h 23"/>
                <a:gd name="T24" fmla="*/ 7 w 24"/>
                <a:gd name="T25" fmla="*/ 18 h 23"/>
                <a:gd name="T26" fmla="*/ 13 w 24"/>
                <a:gd name="T27" fmla="*/ 20 h 23"/>
                <a:gd name="T28" fmla="*/ 19 w 24"/>
                <a:gd name="T29" fmla="*/ 17 h 23"/>
                <a:gd name="T30" fmla="*/ 21 w 24"/>
                <a:gd name="T31" fmla="*/ 9 h 23"/>
                <a:gd name="T32" fmla="*/ 19 w 24"/>
                <a:gd name="T33" fmla="*/ 6 h 23"/>
                <a:gd name="T34" fmla="*/ 12 w 24"/>
                <a:gd name="T35" fmla="*/ 3 h 23"/>
                <a:gd name="T36" fmla="*/ 6 w 24"/>
                <a:gd name="T37" fmla="*/ 6 h 23"/>
                <a:gd name="T38" fmla="*/ 5 w 24"/>
                <a:gd name="T39" fmla="*/ 5 h 23"/>
                <a:gd name="T40" fmla="*/ 6 w 24"/>
                <a:gd name="T4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3">
                  <a:moveTo>
                    <a:pt x="5" y="21"/>
                  </a:moveTo>
                  <a:cubicBezTo>
                    <a:pt x="1" y="18"/>
                    <a:pt x="0" y="15"/>
                    <a:pt x="0" y="12"/>
                  </a:cubicBezTo>
                  <a:cubicBezTo>
                    <a:pt x="0" y="7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9" y="1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4"/>
                    <a:pt x="21" y="23"/>
                    <a:pt x="13" y="23"/>
                  </a:cubicBezTo>
                  <a:cubicBezTo>
                    <a:pt x="11" y="23"/>
                    <a:pt x="8" y="22"/>
                    <a:pt x="5" y="21"/>
                  </a:cubicBezTo>
                  <a:close/>
                  <a:moveTo>
                    <a:pt x="6" y="6"/>
                  </a:moveTo>
                  <a:cubicBezTo>
                    <a:pt x="6" y="6"/>
                    <a:pt x="2" y="9"/>
                    <a:pt x="3" y="12"/>
                  </a:cubicBezTo>
                  <a:cubicBezTo>
                    <a:pt x="3" y="13"/>
                    <a:pt x="3" y="16"/>
                    <a:pt x="7" y="18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6" y="20"/>
                    <a:pt x="18" y="19"/>
                    <a:pt x="19" y="17"/>
                  </a:cubicBezTo>
                  <a:cubicBezTo>
                    <a:pt x="20" y="14"/>
                    <a:pt x="21" y="11"/>
                    <a:pt x="21" y="9"/>
                  </a:cubicBezTo>
                  <a:cubicBezTo>
                    <a:pt x="21" y="8"/>
                    <a:pt x="20" y="7"/>
                    <a:pt x="19" y="6"/>
                  </a:cubicBezTo>
                  <a:cubicBezTo>
                    <a:pt x="17" y="5"/>
                    <a:pt x="15" y="3"/>
                    <a:pt x="12" y="3"/>
                  </a:cubicBezTo>
                  <a:cubicBezTo>
                    <a:pt x="11" y="3"/>
                    <a:pt x="9" y="4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6" name="Freeform 241"/>
            <p:cNvSpPr>
              <a:spLocks noEditPoints="1"/>
            </p:cNvSpPr>
            <p:nvPr/>
          </p:nvSpPr>
          <p:spPr bwMode="auto">
            <a:xfrm>
              <a:off x="4065588" y="6924676"/>
              <a:ext cx="114300" cy="111125"/>
            </a:xfrm>
            <a:custGeom>
              <a:avLst/>
              <a:gdLst>
                <a:gd name="T0" fmla="*/ 5 w 27"/>
                <a:gd name="T1" fmla="*/ 23 h 26"/>
                <a:gd name="T2" fmla="*/ 1 w 27"/>
                <a:gd name="T3" fmla="*/ 15 h 26"/>
                <a:gd name="T4" fmla="*/ 5 w 27"/>
                <a:gd name="T5" fmla="*/ 3 h 26"/>
                <a:gd name="T6" fmla="*/ 5 w 27"/>
                <a:gd name="T7" fmla="*/ 3 h 26"/>
                <a:gd name="T8" fmla="*/ 5 w 27"/>
                <a:gd name="T9" fmla="*/ 3 h 26"/>
                <a:gd name="T10" fmla="*/ 14 w 27"/>
                <a:gd name="T11" fmla="*/ 0 h 26"/>
                <a:gd name="T12" fmla="*/ 27 w 27"/>
                <a:gd name="T13" fmla="*/ 14 h 26"/>
                <a:gd name="T14" fmla="*/ 23 w 27"/>
                <a:gd name="T15" fmla="*/ 23 h 26"/>
                <a:gd name="T16" fmla="*/ 15 w 27"/>
                <a:gd name="T17" fmla="*/ 26 h 26"/>
                <a:gd name="T18" fmla="*/ 5 w 27"/>
                <a:gd name="T19" fmla="*/ 23 h 26"/>
                <a:gd name="T20" fmla="*/ 3 w 27"/>
                <a:gd name="T21" fmla="*/ 15 h 26"/>
                <a:gd name="T22" fmla="*/ 7 w 27"/>
                <a:gd name="T23" fmla="*/ 20 h 26"/>
                <a:gd name="T24" fmla="*/ 15 w 27"/>
                <a:gd name="T25" fmla="*/ 23 h 26"/>
                <a:gd name="T26" fmla="*/ 24 w 27"/>
                <a:gd name="T27" fmla="*/ 14 h 26"/>
                <a:gd name="T28" fmla="*/ 14 w 27"/>
                <a:gd name="T29" fmla="*/ 3 h 26"/>
                <a:gd name="T30" fmla="*/ 7 w 27"/>
                <a:gd name="T31" fmla="*/ 5 h 26"/>
                <a:gd name="T32" fmla="*/ 3 w 27"/>
                <a:gd name="T3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5" y="23"/>
                  </a:moveTo>
                  <a:cubicBezTo>
                    <a:pt x="2" y="21"/>
                    <a:pt x="0" y="18"/>
                    <a:pt x="1" y="15"/>
                  </a:cubicBezTo>
                  <a:cubicBezTo>
                    <a:pt x="1" y="9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22" y="0"/>
                    <a:pt x="27" y="7"/>
                    <a:pt x="27" y="14"/>
                  </a:cubicBezTo>
                  <a:cubicBezTo>
                    <a:pt x="27" y="18"/>
                    <a:pt x="25" y="21"/>
                    <a:pt x="23" y="23"/>
                  </a:cubicBezTo>
                  <a:cubicBezTo>
                    <a:pt x="21" y="25"/>
                    <a:pt x="18" y="26"/>
                    <a:pt x="15" y="26"/>
                  </a:cubicBezTo>
                  <a:cubicBezTo>
                    <a:pt x="12" y="26"/>
                    <a:pt x="8" y="25"/>
                    <a:pt x="5" y="23"/>
                  </a:cubicBezTo>
                  <a:close/>
                  <a:moveTo>
                    <a:pt x="3" y="15"/>
                  </a:moveTo>
                  <a:cubicBezTo>
                    <a:pt x="3" y="17"/>
                    <a:pt x="4" y="19"/>
                    <a:pt x="7" y="20"/>
                  </a:cubicBezTo>
                  <a:cubicBezTo>
                    <a:pt x="9" y="22"/>
                    <a:pt x="12" y="23"/>
                    <a:pt x="15" y="23"/>
                  </a:cubicBezTo>
                  <a:cubicBezTo>
                    <a:pt x="20" y="23"/>
                    <a:pt x="24" y="20"/>
                    <a:pt x="24" y="14"/>
                  </a:cubicBezTo>
                  <a:cubicBezTo>
                    <a:pt x="24" y="8"/>
                    <a:pt x="20" y="3"/>
                    <a:pt x="14" y="3"/>
                  </a:cubicBezTo>
                  <a:cubicBezTo>
                    <a:pt x="12" y="3"/>
                    <a:pt x="10" y="3"/>
                    <a:pt x="7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7" name="Freeform 242"/>
            <p:cNvSpPr>
              <a:spLocks noEditPoints="1"/>
            </p:cNvSpPr>
            <p:nvPr/>
          </p:nvSpPr>
          <p:spPr bwMode="auto">
            <a:xfrm>
              <a:off x="4598988" y="7081838"/>
              <a:ext cx="85725" cy="80963"/>
            </a:xfrm>
            <a:custGeom>
              <a:avLst/>
              <a:gdLst>
                <a:gd name="T0" fmla="*/ 4 w 20"/>
                <a:gd name="T1" fmla="*/ 17 h 19"/>
                <a:gd name="T2" fmla="*/ 0 w 20"/>
                <a:gd name="T3" fmla="*/ 11 h 19"/>
                <a:gd name="T4" fmla="*/ 3 w 20"/>
                <a:gd name="T5" fmla="*/ 2 h 19"/>
                <a:gd name="T6" fmla="*/ 3 w 20"/>
                <a:gd name="T7" fmla="*/ 2 h 19"/>
                <a:gd name="T8" fmla="*/ 4 w 20"/>
                <a:gd name="T9" fmla="*/ 2 h 19"/>
                <a:gd name="T10" fmla="*/ 10 w 20"/>
                <a:gd name="T11" fmla="*/ 0 h 19"/>
                <a:gd name="T12" fmla="*/ 20 w 20"/>
                <a:gd name="T13" fmla="*/ 10 h 19"/>
                <a:gd name="T14" fmla="*/ 11 w 20"/>
                <a:gd name="T15" fmla="*/ 19 h 19"/>
                <a:gd name="T16" fmla="*/ 4 w 20"/>
                <a:gd name="T17" fmla="*/ 17 h 19"/>
                <a:gd name="T18" fmla="*/ 3 w 20"/>
                <a:gd name="T19" fmla="*/ 11 h 19"/>
                <a:gd name="T20" fmla="*/ 5 w 20"/>
                <a:gd name="T21" fmla="*/ 14 h 19"/>
                <a:gd name="T22" fmla="*/ 11 w 20"/>
                <a:gd name="T23" fmla="*/ 16 h 19"/>
                <a:gd name="T24" fmla="*/ 17 w 20"/>
                <a:gd name="T25" fmla="*/ 10 h 19"/>
                <a:gd name="T26" fmla="*/ 10 w 20"/>
                <a:gd name="T27" fmla="*/ 2 h 19"/>
                <a:gd name="T28" fmla="*/ 5 w 20"/>
                <a:gd name="T29" fmla="*/ 4 h 19"/>
                <a:gd name="T30" fmla="*/ 3 w 20"/>
                <a:gd name="T3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4" y="17"/>
                  </a:moveTo>
                  <a:cubicBezTo>
                    <a:pt x="1" y="15"/>
                    <a:pt x="0" y="13"/>
                    <a:pt x="0" y="11"/>
                  </a:cubicBezTo>
                  <a:cubicBezTo>
                    <a:pt x="0" y="6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19"/>
                    <a:pt x="11" y="19"/>
                  </a:cubicBezTo>
                  <a:cubicBezTo>
                    <a:pt x="8" y="19"/>
                    <a:pt x="6" y="18"/>
                    <a:pt x="4" y="17"/>
                  </a:cubicBezTo>
                  <a:close/>
                  <a:moveTo>
                    <a:pt x="3" y="11"/>
                  </a:moveTo>
                  <a:cubicBezTo>
                    <a:pt x="3" y="12"/>
                    <a:pt x="3" y="13"/>
                    <a:pt x="5" y="14"/>
                  </a:cubicBezTo>
                  <a:cubicBezTo>
                    <a:pt x="7" y="15"/>
                    <a:pt x="9" y="16"/>
                    <a:pt x="11" y="16"/>
                  </a:cubicBezTo>
                  <a:cubicBezTo>
                    <a:pt x="14" y="16"/>
                    <a:pt x="17" y="14"/>
                    <a:pt x="17" y="10"/>
                  </a:cubicBezTo>
                  <a:cubicBezTo>
                    <a:pt x="17" y="6"/>
                    <a:pt x="14" y="2"/>
                    <a:pt x="10" y="2"/>
                  </a:cubicBezTo>
                  <a:cubicBezTo>
                    <a:pt x="9" y="2"/>
                    <a:pt x="7" y="3"/>
                    <a:pt x="5" y="4"/>
                  </a:cubicBezTo>
                  <a:cubicBezTo>
                    <a:pt x="5" y="5"/>
                    <a:pt x="3" y="8"/>
                    <a:pt x="3" y="11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8" name="Freeform 243"/>
            <p:cNvSpPr>
              <a:spLocks noEditPoints="1"/>
            </p:cNvSpPr>
            <p:nvPr/>
          </p:nvSpPr>
          <p:spPr bwMode="auto">
            <a:xfrm>
              <a:off x="4319588" y="6807201"/>
              <a:ext cx="63500" cy="63500"/>
            </a:xfrm>
            <a:custGeom>
              <a:avLst/>
              <a:gdLst>
                <a:gd name="T0" fmla="*/ 3 w 15"/>
                <a:gd name="T1" fmla="*/ 14 h 15"/>
                <a:gd name="T2" fmla="*/ 0 w 15"/>
                <a:gd name="T3" fmla="*/ 8 h 15"/>
                <a:gd name="T4" fmla="*/ 1 w 15"/>
                <a:gd name="T5" fmla="*/ 5 h 15"/>
                <a:gd name="T6" fmla="*/ 2 w 15"/>
                <a:gd name="T7" fmla="*/ 5 h 15"/>
                <a:gd name="T8" fmla="*/ 1 w 15"/>
                <a:gd name="T9" fmla="*/ 4 h 15"/>
                <a:gd name="T10" fmla="*/ 8 w 15"/>
                <a:gd name="T11" fmla="*/ 0 h 15"/>
                <a:gd name="T12" fmla="*/ 15 w 15"/>
                <a:gd name="T13" fmla="*/ 7 h 15"/>
                <a:gd name="T14" fmla="*/ 15 w 15"/>
                <a:gd name="T15" fmla="*/ 8 h 15"/>
                <a:gd name="T16" fmla="*/ 7 w 15"/>
                <a:gd name="T17" fmla="*/ 15 h 15"/>
                <a:gd name="T18" fmla="*/ 7 w 15"/>
                <a:gd name="T19" fmla="*/ 15 h 15"/>
                <a:gd name="T20" fmla="*/ 3 w 15"/>
                <a:gd name="T21" fmla="*/ 14 h 15"/>
                <a:gd name="T22" fmla="*/ 3 w 15"/>
                <a:gd name="T23" fmla="*/ 8 h 15"/>
                <a:gd name="T24" fmla="*/ 5 w 15"/>
                <a:gd name="T25" fmla="*/ 12 h 15"/>
                <a:gd name="T26" fmla="*/ 7 w 15"/>
                <a:gd name="T27" fmla="*/ 12 h 15"/>
                <a:gd name="T28" fmla="*/ 11 w 15"/>
                <a:gd name="T29" fmla="*/ 11 h 15"/>
                <a:gd name="T30" fmla="*/ 12 w 15"/>
                <a:gd name="T31" fmla="*/ 8 h 15"/>
                <a:gd name="T32" fmla="*/ 12 w 15"/>
                <a:gd name="T33" fmla="*/ 8 h 15"/>
                <a:gd name="T34" fmla="*/ 8 w 15"/>
                <a:gd name="T35" fmla="*/ 3 h 15"/>
                <a:gd name="T36" fmla="*/ 3 w 15"/>
                <a:gd name="T37" fmla="*/ 6 h 15"/>
                <a:gd name="T38" fmla="*/ 3 w 15"/>
                <a:gd name="T3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5">
                  <a:moveTo>
                    <a:pt x="3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2" y="0"/>
                    <a:pt x="14" y="5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4" y="15"/>
                    <a:pt x="3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8" y="12"/>
                    <a:pt x="10" y="12"/>
                    <a:pt x="11" y="11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0" y="2"/>
                    <a:pt x="8" y="3"/>
                  </a:cubicBezTo>
                  <a:cubicBezTo>
                    <a:pt x="7" y="3"/>
                    <a:pt x="5" y="3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59" name="Freeform 244"/>
            <p:cNvSpPr>
              <a:spLocks noEditPoints="1"/>
            </p:cNvSpPr>
            <p:nvPr/>
          </p:nvSpPr>
          <p:spPr bwMode="auto">
            <a:xfrm>
              <a:off x="4213225" y="6704013"/>
              <a:ext cx="268288" cy="276225"/>
            </a:xfrm>
            <a:custGeom>
              <a:avLst/>
              <a:gdLst>
                <a:gd name="T0" fmla="*/ 35 w 63"/>
                <a:gd name="T1" fmla="*/ 65 h 65"/>
                <a:gd name="T2" fmla="*/ 22 w 63"/>
                <a:gd name="T3" fmla="*/ 63 h 65"/>
                <a:gd name="T4" fmla="*/ 0 w 63"/>
                <a:gd name="T5" fmla="*/ 34 h 65"/>
                <a:gd name="T6" fmla="*/ 0 w 63"/>
                <a:gd name="T7" fmla="*/ 34 h 65"/>
                <a:gd name="T8" fmla="*/ 0 w 63"/>
                <a:gd name="T9" fmla="*/ 32 h 65"/>
                <a:gd name="T10" fmla="*/ 23 w 63"/>
                <a:gd name="T11" fmla="*/ 0 h 65"/>
                <a:gd name="T12" fmla="*/ 30 w 63"/>
                <a:gd name="T13" fmla="*/ 0 h 65"/>
                <a:gd name="T14" fmla="*/ 63 w 63"/>
                <a:gd name="T15" fmla="*/ 35 h 65"/>
                <a:gd name="T16" fmla="*/ 62 w 63"/>
                <a:gd name="T17" fmla="*/ 43 h 65"/>
                <a:gd name="T18" fmla="*/ 36 w 63"/>
                <a:gd name="T19" fmla="*/ 65 h 65"/>
                <a:gd name="T20" fmla="*/ 35 w 63"/>
                <a:gd name="T21" fmla="*/ 65 h 65"/>
                <a:gd name="T22" fmla="*/ 3 w 63"/>
                <a:gd name="T23" fmla="*/ 34 h 65"/>
                <a:gd name="T24" fmla="*/ 3 w 63"/>
                <a:gd name="T25" fmla="*/ 34 h 65"/>
                <a:gd name="T26" fmla="*/ 23 w 63"/>
                <a:gd name="T27" fmla="*/ 60 h 65"/>
                <a:gd name="T28" fmla="*/ 35 w 63"/>
                <a:gd name="T29" fmla="*/ 62 h 65"/>
                <a:gd name="T30" fmla="*/ 59 w 63"/>
                <a:gd name="T31" fmla="*/ 42 h 65"/>
                <a:gd name="T32" fmla="*/ 60 w 63"/>
                <a:gd name="T33" fmla="*/ 35 h 65"/>
                <a:gd name="T34" fmla="*/ 30 w 63"/>
                <a:gd name="T35" fmla="*/ 3 h 65"/>
                <a:gd name="T36" fmla="*/ 23 w 63"/>
                <a:gd name="T37" fmla="*/ 3 h 65"/>
                <a:gd name="T38" fmla="*/ 13 w 63"/>
                <a:gd name="T39" fmla="*/ 9 h 65"/>
                <a:gd name="T40" fmla="*/ 3 w 63"/>
                <a:gd name="T41" fmla="*/ 32 h 65"/>
                <a:gd name="T42" fmla="*/ 3 w 63"/>
                <a:gd name="T43" fmla="*/ 34 h 65"/>
                <a:gd name="T44" fmla="*/ 1 w 63"/>
                <a:gd name="T45" fmla="*/ 34 h 65"/>
                <a:gd name="T46" fmla="*/ 3 w 63"/>
                <a:gd name="T47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65">
                  <a:moveTo>
                    <a:pt x="35" y="65"/>
                  </a:moveTo>
                  <a:cubicBezTo>
                    <a:pt x="32" y="65"/>
                    <a:pt x="27" y="65"/>
                    <a:pt x="22" y="63"/>
                  </a:cubicBezTo>
                  <a:cubicBezTo>
                    <a:pt x="1" y="56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6"/>
                    <a:pt x="23" y="0"/>
                    <a:pt x="23" y="0"/>
                  </a:cubicBezTo>
                  <a:cubicBezTo>
                    <a:pt x="25" y="0"/>
                    <a:pt x="27" y="0"/>
                    <a:pt x="30" y="0"/>
                  </a:cubicBezTo>
                  <a:cubicBezTo>
                    <a:pt x="51" y="0"/>
                    <a:pt x="63" y="19"/>
                    <a:pt x="63" y="35"/>
                  </a:cubicBezTo>
                  <a:cubicBezTo>
                    <a:pt x="63" y="38"/>
                    <a:pt x="63" y="41"/>
                    <a:pt x="62" y="43"/>
                  </a:cubicBezTo>
                  <a:cubicBezTo>
                    <a:pt x="59" y="55"/>
                    <a:pt x="51" y="65"/>
                    <a:pt x="36" y="65"/>
                  </a:cubicBezTo>
                  <a:lnTo>
                    <a:pt x="35" y="65"/>
                  </a:ln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3" y="54"/>
                    <a:pt x="23" y="60"/>
                  </a:cubicBezTo>
                  <a:cubicBezTo>
                    <a:pt x="28" y="62"/>
                    <a:pt x="32" y="62"/>
                    <a:pt x="35" y="62"/>
                  </a:cubicBezTo>
                  <a:cubicBezTo>
                    <a:pt x="49" y="62"/>
                    <a:pt x="56" y="53"/>
                    <a:pt x="59" y="42"/>
                  </a:cubicBezTo>
                  <a:cubicBezTo>
                    <a:pt x="60" y="40"/>
                    <a:pt x="60" y="38"/>
                    <a:pt x="60" y="35"/>
                  </a:cubicBezTo>
                  <a:cubicBezTo>
                    <a:pt x="60" y="20"/>
                    <a:pt x="49" y="3"/>
                    <a:pt x="30" y="3"/>
                  </a:cubicBezTo>
                  <a:cubicBezTo>
                    <a:pt x="28" y="3"/>
                    <a:pt x="26" y="3"/>
                    <a:pt x="23" y="3"/>
                  </a:cubicBezTo>
                  <a:cubicBezTo>
                    <a:pt x="23" y="3"/>
                    <a:pt x="18" y="4"/>
                    <a:pt x="13" y="9"/>
                  </a:cubicBezTo>
                  <a:cubicBezTo>
                    <a:pt x="8" y="13"/>
                    <a:pt x="3" y="20"/>
                    <a:pt x="3" y="32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1" y="34"/>
                    <a:pt x="1" y="34"/>
                    <a:pt x="1" y="34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60" name="Freeform 245"/>
            <p:cNvSpPr>
              <a:spLocks noEditPoints="1"/>
            </p:cNvSpPr>
            <p:nvPr/>
          </p:nvSpPr>
          <p:spPr bwMode="auto">
            <a:xfrm>
              <a:off x="4281488" y="6777038"/>
              <a:ext cx="134938" cy="134938"/>
            </a:xfrm>
            <a:custGeom>
              <a:avLst/>
              <a:gdLst>
                <a:gd name="T0" fmla="*/ 14 w 32"/>
                <a:gd name="T1" fmla="*/ 31 h 32"/>
                <a:gd name="T2" fmla="*/ 1 w 32"/>
                <a:gd name="T3" fmla="*/ 18 h 32"/>
                <a:gd name="T4" fmla="*/ 0 w 32"/>
                <a:gd name="T5" fmla="*/ 14 h 32"/>
                <a:gd name="T6" fmla="*/ 17 w 32"/>
                <a:gd name="T7" fmla="*/ 0 h 32"/>
                <a:gd name="T8" fmla="*/ 32 w 32"/>
                <a:gd name="T9" fmla="*/ 15 h 32"/>
                <a:gd name="T10" fmla="*/ 18 w 32"/>
                <a:gd name="T11" fmla="*/ 32 h 32"/>
                <a:gd name="T12" fmla="*/ 14 w 32"/>
                <a:gd name="T13" fmla="*/ 31 h 32"/>
                <a:gd name="T14" fmla="*/ 4 w 32"/>
                <a:gd name="T15" fmla="*/ 19 h 32"/>
                <a:gd name="T16" fmla="*/ 5 w 32"/>
                <a:gd name="T17" fmla="*/ 22 h 32"/>
                <a:gd name="T18" fmla="*/ 14 w 32"/>
                <a:gd name="T19" fmla="*/ 28 h 32"/>
                <a:gd name="T20" fmla="*/ 18 w 32"/>
                <a:gd name="T21" fmla="*/ 29 h 32"/>
                <a:gd name="T22" fmla="*/ 29 w 32"/>
                <a:gd name="T23" fmla="*/ 15 h 32"/>
                <a:gd name="T24" fmla="*/ 17 w 32"/>
                <a:gd name="T25" fmla="*/ 3 h 32"/>
                <a:gd name="T26" fmla="*/ 3 w 32"/>
                <a:gd name="T27" fmla="*/ 14 h 32"/>
                <a:gd name="T28" fmla="*/ 3 w 32"/>
                <a:gd name="T29" fmla="*/ 18 h 32"/>
                <a:gd name="T30" fmla="*/ 2 w 32"/>
                <a:gd name="T31" fmla="*/ 18 h 32"/>
                <a:gd name="T32" fmla="*/ 3 w 32"/>
                <a:gd name="T33" fmla="*/ 18 h 32"/>
                <a:gd name="T34" fmla="*/ 4 w 32"/>
                <a:gd name="T3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2">
                  <a:moveTo>
                    <a:pt x="14" y="31"/>
                  </a:moveTo>
                  <a:cubicBezTo>
                    <a:pt x="3" y="27"/>
                    <a:pt x="1" y="19"/>
                    <a:pt x="1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6" y="0"/>
                    <a:pt x="32" y="8"/>
                    <a:pt x="32" y="15"/>
                  </a:cubicBezTo>
                  <a:cubicBezTo>
                    <a:pt x="32" y="22"/>
                    <a:pt x="27" y="31"/>
                    <a:pt x="18" y="32"/>
                  </a:cubicBezTo>
                  <a:cubicBezTo>
                    <a:pt x="17" y="32"/>
                    <a:pt x="15" y="31"/>
                    <a:pt x="14" y="31"/>
                  </a:cubicBezTo>
                  <a:close/>
                  <a:moveTo>
                    <a:pt x="4" y="19"/>
                  </a:moveTo>
                  <a:cubicBezTo>
                    <a:pt x="4" y="20"/>
                    <a:pt x="4" y="21"/>
                    <a:pt x="5" y="22"/>
                  </a:cubicBezTo>
                  <a:cubicBezTo>
                    <a:pt x="7" y="24"/>
                    <a:pt x="9" y="26"/>
                    <a:pt x="14" y="28"/>
                  </a:cubicBezTo>
                  <a:cubicBezTo>
                    <a:pt x="16" y="28"/>
                    <a:pt x="17" y="29"/>
                    <a:pt x="18" y="29"/>
                  </a:cubicBezTo>
                  <a:cubicBezTo>
                    <a:pt x="25" y="29"/>
                    <a:pt x="29" y="21"/>
                    <a:pt x="29" y="15"/>
                  </a:cubicBezTo>
                  <a:cubicBezTo>
                    <a:pt x="29" y="9"/>
                    <a:pt x="24" y="3"/>
                    <a:pt x="17" y="3"/>
                  </a:cubicBezTo>
                  <a:cubicBezTo>
                    <a:pt x="10" y="3"/>
                    <a:pt x="3" y="7"/>
                    <a:pt x="3" y="14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1" name="组合 2345"/>
          <p:cNvGrpSpPr/>
          <p:nvPr/>
        </p:nvGrpSpPr>
        <p:grpSpPr>
          <a:xfrm>
            <a:off x="6783388" y="5916967"/>
            <a:ext cx="66675" cy="71438"/>
            <a:chOff x="6783388" y="6026151"/>
            <a:chExt cx="66675" cy="71438"/>
          </a:xfrm>
        </p:grpSpPr>
        <p:sp>
          <p:nvSpPr>
            <p:cNvPr id="1049361" name="Freeform 236"/>
            <p:cNvSpPr/>
            <p:nvPr/>
          </p:nvSpPr>
          <p:spPr bwMode="auto">
            <a:xfrm>
              <a:off x="6783388" y="6026151"/>
              <a:ext cx="58738" cy="71438"/>
            </a:xfrm>
            <a:custGeom>
              <a:avLst/>
              <a:gdLst>
                <a:gd name="T0" fmla="*/ 2 w 14"/>
                <a:gd name="T1" fmla="*/ 8 h 17"/>
                <a:gd name="T2" fmla="*/ 5 w 14"/>
                <a:gd name="T3" fmla="*/ 16 h 17"/>
                <a:gd name="T4" fmla="*/ 14 w 14"/>
                <a:gd name="T5" fmla="*/ 9 h 17"/>
                <a:gd name="T6" fmla="*/ 2 w 14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2" y="8"/>
                  </a:moveTo>
                  <a:cubicBezTo>
                    <a:pt x="2" y="8"/>
                    <a:pt x="0" y="15"/>
                    <a:pt x="5" y="16"/>
                  </a:cubicBezTo>
                  <a:cubicBezTo>
                    <a:pt x="11" y="17"/>
                    <a:pt x="14" y="13"/>
                    <a:pt x="14" y="9"/>
                  </a:cubicBezTo>
                  <a:cubicBezTo>
                    <a:pt x="14" y="5"/>
                    <a:pt x="5" y="0"/>
                    <a:pt x="2" y="8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62" name="Freeform 246"/>
            <p:cNvSpPr>
              <a:spLocks noEditPoints="1"/>
            </p:cNvSpPr>
            <p:nvPr/>
          </p:nvSpPr>
          <p:spPr bwMode="auto">
            <a:xfrm>
              <a:off x="6783388" y="6034088"/>
              <a:ext cx="66675" cy="63500"/>
            </a:xfrm>
            <a:custGeom>
              <a:avLst/>
              <a:gdLst>
                <a:gd name="T0" fmla="*/ 5 w 16"/>
                <a:gd name="T1" fmla="*/ 15 h 15"/>
                <a:gd name="T2" fmla="*/ 0 w 16"/>
                <a:gd name="T3" fmla="*/ 9 h 15"/>
                <a:gd name="T4" fmla="*/ 1 w 16"/>
                <a:gd name="T5" fmla="*/ 5 h 15"/>
                <a:gd name="T6" fmla="*/ 2 w 16"/>
                <a:gd name="T7" fmla="*/ 6 h 15"/>
                <a:gd name="T8" fmla="*/ 1 w 16"/>
                <a:gd name="T9" fmla="*/ 5 h 15"/>
                <a:gd name="T10" fmla="*/ 8 w 16"/>
                <a:gd name="T11" fmla="*/ 0 h 15"/>
                <a:gd name="T12" fmla="*/ 16 w 16"/>
                <a:gd name="T13" fmla="*/ 7 h 15"/>
                <a:gd name="T14" fmla="*/ 7 w 16"/>
                <a:gd name="T15" fmla="*/ 15 h 15"/>
                <a:gd name="T16" fmla="*/ 5 w 16"/>
                <a:gd name="T17" fmla="*/ 15 h 15"/>
                <a:gd name="T18" fmla="*/ 3 w 16"/>
                <a:gd name="T19" fmla="*/ 9 h 15"/>
                <a:gd name="T20" fmla="*/ 6 w 16"/>
                <a:gd name="T21" fmla="*/ 12 h 15"/>
                <a:gd name="T22" fmla="*/ 7 w 16"/>
                <a:gd name="T23" fmla="*/ 12 h 15"/>
                <a:gd name="T24" fmla="*/ 13 w 16"/>
                <a:gd name="T25" fmla="*/ 7 h 15"/>
                <a:gd name="T26" fmla="*/ 11 w 16"/>
                <a:gd name="T27" fmla="*/ 5 h 15"/>
                <a:gd name="T28" fmla="*/ 8 w 16"/>
                <a:gd name="T29" fmla="*/ 3 h 15"/>
                <a:gd name="T30" fmla="*/ 3 w 16"/>
                <a:gd name="T31" fmla="*/ 6 h 15"/>
                <a:gd name="T32" fmla="*/ 3 w 16"/>
                <a:gd name="T3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5" y="15"/>
                  </a:moveTo>
                  <a:cubicBezTo>
                    <a:pt x="1" y="14"/>
                    <a:pt x="0" y="11"/>
                    <a:pt x="0" y="9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2" y="0"/>
                    <a:pt x="15" y="3"/>
                    <a:pt x="16" y="7"/>
                  </a:cubicBezTo>
                  <a:cubicBezTo>
                    <a:pt x="16" y="11"/>
                    <a:pt x="12" y="15"/>
                    <a:pt x="7" y="15"/>
                  </a:cubicBezTo>
                  <a:cubicBezTo>
                    <a:pt x="7" y="15"/>
                    <a:pt x="6" y="15"/>
                    <a:pt x="5" y="15"/>
                  </a:cubicBezTo>
                  <a:close/>
                  <a:moveTo>
                    <a:pt x="3" y="9"/>
                  </a:moveTo>
                  <a:cubicBezTo>
                    <a:pt x="3" y="10"/>
                    <a:pt x="3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6" y="3"/>
                    <a:pt x="5" y="4"/>
                    <a:pt x="3" y="6"/>
                  </a:cubicBezTo>
                  <a:cubicBezTo>
                    <a:pt x="3" y="7"/>
                    <a:pt x="3" y="8"/>
                    <a:pt x="3" y="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2" name="组合 2368"/>
          <p:cNvGrpSpPr/>
          <p:nvPr/>
        </p:nvGrpSpPr>
        <p:grpSpPr>
          <a:xfrm>
            <a:off x="4200682" y="4554592"/>
            <a:ext cx="858837" cy="1220788"/>
            <a:chOff x="5086351" y="7200900"/>
            <a:chExt cx="858837" cy="1220788"/>
          </a:xfrm>
        </p:grpSpPr>
        <p:sp>
          <p:nvSpPr>
            <p:cNvPr id="1049363" name="Freeform 250"/>
            <p:cNvSpPr>
              <a:spLocks noEditPoints="1"/>
            </p:cNvSpPr>
            <p:nvPr/>
          </p:nvSpPr>
          <p:spPr bwMode="auto">
            <a:xfrm>
              <a:off x="5103813" y="7200900"/>
              <a:ext cx="442913" cy="436563"/>
            </a:xfrm>
            <a:custGeom>
              <a:avLst/>
              <a:gdLst>
                <a:gd name="T0" fmla="*/ 16 w 103"/>
                <a:gd name="T1" fmla="*/ 51 h 102"/>
                <a:gd name="T2" fmla="*/ 90 w 103"/>
                <a:gd name="T3" fmla="*/ 91 h 102"/>
                <a:gd name="T4" fmla="*/ 103 w 103"/>
                <a:gd name="T5" fmla="*/ 88 h 102"/>
                <a:gd name="T6" fmla="*/ 16 w 103"/>
                <a:gd name="T7" fmla="*/ 51 h 102"/>
                <a:gd name="T8" fmla="*/ 34 w 103"/>
                <a:gd name="T9" fmla="*/ 61 h 102"/>
                <a:gd name="T10" fmla="*/ 82 w 103"/>
                <a:gd name="T11" fmla="*/ 82 h 102"/>
                <a:gd name="T12" fmla="*/ 34 w 103"/>
                <a:gd name="T13" fmla="*/ 6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6" y="51"/>
                  </a:moveTo>
                  <a:cubicBezTo>
                    <a:pt x="0" y="102"/>
                    <a:pt x="90" y="91"/>
                    <a:pt x="90" y="91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99" y="75"/>
                    <a:pt x="31" y="0"/>
                    <a:pt x="16" y="51"/>
                  </a:cubicBezTo>
                  <a:close/>
                  <a:moveTo>
                    <a:pt x="34" y="61"/>
                  </a:moveTo>
                  <a:cubicBezTo>
                    <a:pt x="38" y="45"/>
                    <a:pt x="69" y="67"/>
                    <a:pt x="82" y="82"/>
                  </a:cubicBezTo>
                  <a:cubicBezTo>
                    <a:pt x="82" y="82"/>
                    <a:pt x="29" y="77"/>
                    <a:pt x="34" y="61"/>
                  </a:cubicBezTo>
                  <a:close/>
                </a:path>
              </a:pathLst>
            </a:custGeom>
            <a:solidFill>
              <a:srgbClr val="FCEF4C"/>
            </a:solidFill>
            <a:ln w="15875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64" name="Freeform 251"/>
            <p:cNvSpPr>
              <a:spLocks noEditPoints="1"/>
            </p:cNvSpPr>
            <p:nvPr/>
          </p:nvSpPr>
          <p:spPr bwMode="auto">
            <a:xfrm>
              <a:off x="5370513" y="7291388"/>
              <a:ext cx="360363" cy="341313"/>
            </a:xfrm>
            <a:custGeom>
              <a:avLst/>
              <a:gdLst>
                <a:gd name="T0" fmla="*/ 42 w 84"/>
                <a:gd name="T1" fmla="*/ 6 h 80"/>
                <a:gd name="T2" fmla="*/ 38 w 84"/>
                <a:gd name="T3" fmla="*/ 73 h 80"/>
                <a:gd name="T4" fmla="*/ 45 w 84"/>
                <a:gd name="T5" fmla="*/ 80 h 80"/>
                <a:gd name="T6" fmla="*/ 42 w 84"/>
                <a:gd name="T7" fmla="*/ 6 h 80"/>
                <a:gd name="T8" fmla="*/ 41 w 84"/>
                <a:gd name="T9" fmla="*/ 22 h 80"/>
                <a:gd name="T10" fmla="*/ 42 w 84"/>
                <a:gd name="T11" fmla="*/ 64 h 80"/>
                <a:gd name="T12" fmla="*/ 41 w 84"/>
                <a:gd name="T13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0">
                  <a:moveTo>
                    <a:pt x="42" y="6"/>
                  </a:moveTo>
                  <a:cubicBezTo>
                    <a:pt x="0" y="12"/>
                    <a:pt x="38" y="73"/>
                    <a:pt x="38" y="7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53" y="73"/>
                    <a:pt x="84" y="0"/>
                    <a:pt x="42" y="6"/>
                  </a:cubicBezTo>
                  <a:close/>
                  <a:moveTo>
                    <a:pt x="41" y="22"/>
                  </a:moveTo>
                  <a:cubicBezTo>
                    <a:pt x="54" y="19"/>
                    <a:pt x="49" y="49"/>
                    <a:pt x="42" y="64"/>
                  </a:cubicBezTo>
                  <a:cubicBezTo>
                    <a:pt x="42" y="64"/>
                    <a:pt x="28" y="24"/>
                    <a:pt x="41" y="22"/>
                  </a:cubicBezTo>
                  <a:close/>
                </a:path>
              </a:pathLst>
            </a:custGeom>
            <a:solidFill>
              <a:srgbClr val="FCEF4C"/>
            </a:solidFill>
            <a:ln w="15875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65" name="Freeform 252"/>
            <p:cNvSpPr>
              <a:spLocks noEditPoints="1"/>
            </p:cNvSpPr>
            <p:nvPr/>
          </p:nvSpPr>
          <p:spPr bwMode="auto">
            <a:xfrm>
              <a:off x="5554663" y="7208838"/>
              <a:ext cx="390525" cy="407988"/>
            </a:xfrm>
            <a:custGeom>
              <a:avLst/>
              <a:gdLst>
                <a:gd name="T0" fmla="*/ 0 w 91"/>
                <a:gd name="T1" fmla="*/ 95 h 95"/>
                <a:gd name="T2" fmla="*/ 12 w 91"/>
                <a:gd name="T3" fmla="*/ 94 h 95"/>
                <a:gd name="T4" fmla="*/ 63 w 91"/>
                <a:gd name="T5" fmla="*/ 38 h 95"/>
                <a:gd name="T6" fmla="*/ 0 w 91"/>
                <a:gd name="T7" fmla="*/ 95 h 95"/>
                <a:gd name="T8" fmla="*/ 16 w 91"/>
                <a:gd name="T9" fmla="*/ 84 h 95"/>
                <a:gd name="T10" fmla="*/ 51 w 91"/>
                <a:gd name="T11" fmla="*/ 52 h 95"/>
                <a:gd name="T12" fmla="*/ 16 w 91"/>
                <a:gd name="T13" fmla="*/ 8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5">
                  <a:moveTo>
                    <a:pt x="0" y="95"/>
                  </a:move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91" y="77"/>
                    <a:pt x="63" y="38"/>
                  </a:cubicBezTo>
                  <a:cubicBezTo>
                    <a:pt x="35" y="0"/>
                    <a:pt x="0" y="83"/>
                    <a:pt x="0" y="95"/>
                  </a:cubicBezTo>
                  <a:close/>
                  <a:moveTo>
                    <a:pt x="16" y="84"/>
                  </a:moveTo>
                  <a:cubicBezTo>
                    <a:pt x="22" y="67"/>
                    <a:pt x="43" y="39"/>
                    <a:pt x="51" y="52"/>
                  </a:cubicBezTo>
                  <a:cubicBezTo>
                    <a:pt x="59" y="64"/>
                    <a:pt x="16" y="84"/>
                    <a:pt x="16" y="84"/>
                  </a:cubicBezTo>
                  <a:close/>
                </a:path>
              </a:pathLst>
            </a:custGeom>
            <a:solidFill>
              <a:srgbClr val="FCEF4C"/>
            </a:solidFill>
            <a:ln w="15875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66" name="Freeform 253"/>
            <p:cNvSpPr/>
            <p:nvPr/>
          </p:nvSpPr>
          <p:spPr bwMode="auto">
            <a:xfrm>
              <a:off x="5091113" y="7573963"/>
              <a:ext cx="850900" cy="847725"/>
            </a:xfrm>
            <a:custGeom>
              <a:avLst/>
              <a:gdLst>
                <a:gd name="T0" fmla="*/ 198 w 198"/>
                <a:gd name="T1" fmla="*/ 169 h 198"/>
                <a:gd name="T2" fmla="*/ 169 w 198"/>
                <a:gd name="T3" fmla="*/ 198 h 198"/>
                <a:gd name="T4" fmla="*/ 29 w 198"/>
                <a:gd name="T5" fmla="*/ 198 h 198"/>
                <a:gd name="T6" fmla="*/ 0 w 198"/>
                <a:gd name="T7" fmla="*/ 169 h 198"/>
                <a:gd name="T8" fmla="*/ 0 w 198"/>
                <a:gd name="T9" fmla="*/ 29 h 198"/>
                <a:gd name="T10" fmla="*/ 29 w 198"/>
                <a:gd name="T11" fmla="*/ 0 h 198"/>
                <a:gd name="T12" fmla="*/ 169 w 198"/>
                <a:gd name="T13" fmla="*/ 0 h 198"/>
                <a:gd name="T14" fmla="*/ 198 w 198"/>
                <a:gd name="T15" fmla="*/ 29 h 198"/>
                <a:gd name="T16" fmla="*/ 198 w 198"/>
                <a:gd name="T17" fmla="*/ 16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98">
                  <a:moveTo>
                    <a:pt x="198" y="169"/>
                  </a:moveTo>
                  <a:cubicBezTo>
                    <a:pt x="198" y="185"/>
                    <a:pt x="185" y="198"/>
                    <a:pt x="169" y="198"/>
                  </a:cubicBezTo>
                  <a:cubicBezTo>
                    <a:pt x="29" y="198"/>
                    <a:pt x="29" y="198"/>
                    <a:pt x="29" y="198"/>
                  </a:cubicBezTo>
                  <a:cubicBezTo>
                    <a:pt x="13" y="198"/>
                    <a:pt x="0" y="185"/>
                    <a:pt x="0" y="16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5" y="0"/>
                    <a:pt x="198" y="13"/>
                    <a:pt x="198" y="29"/>
                  </a:cubicBezTo>
                  <a:lnTo>
                    <a:pt x="198" y="169"/>
                  </a:lnTo>
                  <a:close/>
                </a:path>
              </a:pathLst>
            </a:custGeom>
            <a:solidFill>
              <a:srgbClr val="F5A3BD"/>
            </a:solidFill>
            <a:ln w="15875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67" name="Rectangle 254"/>
            <p:cNvSpPr>
              <a:spLocks noChangeArrowheads="1"/>
            </p:cNvSpPr>
            <p:nvPr/>
          </p:nvSpPr>
          <p:spPr bwMode="auto">
            <a:xfrm>
              <a:off x="5456238" y="7569200"/>
              <a:ext cx="138113" cy="852488"/>
            </a:xfrm>
            <a:prstGeom prst="rect">
              <a:avLst/>
            </a:prstGeom>
            <a:solidFill>
              <a:srgbClr val="FCEF4C"/>
            </a:solidFill>
            <a:ln w="15875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68" name="Rectangle 255"/>
            <p:cNvSpPr>
              <a:spLocks noChangeArrowheads="1"/>
            </p:cNvSpPr>
            <p:nvPr/>
          </p:nvSpPr>
          <p:spPr bwMode="auto">
            <a:xfrm>
              <a:off x="5086351" y="7950200"/>
              <a:ext cx="855663" cy="103188"/>
            </a:xfrm>
            <a:prstGeom prst="rect">
              <a:avLst/>
            </a:prstGeom>
            <a:solidFill>
              <a:srgbClr val="FCEF4C"/>
            </a:solidFill>
            <a:ln w="15875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69" name="Oval 256"/>
            <p:cNvSpPr>
              <a:spLocks noChangeArrowheads="1"/>
            </p:cNvSpPr>
            <p:nvPr/>
          </p:nvSpPr>
          <p:spPr bwMode="auto">
            <a:xfrm>
              <a:off x="5735638" y="7685088"/>
              <a:ext cx="55563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0" name="Oval 257"/>
            <p:cNvSpPr>
              <a:spLocks noChangeArrowheads="1"/>
            </p:cNvSpPr>
            <p:nvPr/>
          </p:nvSpPr>
          <p:spPr bwMode="auto">
            <a:xfrm>
              <a:off x="5305426" y="7829550"/>
              <a:ext cx="77788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1" name="Oval 258"/>
            <p:cNvSpPr>
              <a:spLocks noChangeArrowheads="1"/>
            </p:cNvSpPr>
            <p:nvPr/>
          </p:nvSpPr>
          <p:spPr bwMode="auto">
            <a:xfrm>
              <a:off x="5275263" y="7800975"/>
              <a:ext cx="60325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2" name="Oval 259"/>
            <p:cNvSpPr>
              <a:spLocks noChangeArrowheads="1"/>
            </p:cNvSpPr>
            <p:nvPr/>
          </p:nvSpPr>
          <p:spPr bwMode="auto">
            <a:xfrm>
              <a:off x="5237163" y="8177213"/>
              <a:ext cx="98425" cy="103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3" name="Oval 260"/>
            <p:cNvSpPr>
              <a:spLocks noChangeArrowheads="1"/>
            </p:cNvSpPr>
            <p:nvPr/>
          </p:nvSpPr>
          <p:spPr bwMode="auto">
            <a:xfrm>
              <a:off x="5675313" y="8164513"/>
              <a:ext cx="47625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4" name="Oval 261"/>
            <p:cNvSpPr>
              <a:spLocks noChangeArrowheads="1"/>
            </p:cNvSpPr>
            <p:nvPr/>
          </p:nvSpPr>
          <p:spPr bwMode="auto">
            <a:xfrm>
              <a:off x="5843588" y="8202613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5" name="Oval 262"/>
            <p:cNvSpPr>
              <a:spLocks noChangeArrowheads="1"/>
            </p:cNvSpPr>
            <p:nvPr/>
          </p:nvSpPr>
          <p:spPr bwMode="auto">
            <a:xfrm>
              <a:off x="5726113" y="8296275"/>
              <a:ext cx="17463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6" name="Oval 263"/>
            <p:cNvSpPr>
              <a:spLocks noChangeArrowheads="1"/>
            </p:cNvSpPr>
            <p:nvPr/>
          </p:nvSpPr>
          <p:spPr bwMode="auto">
            <a:xfrm>
              <a:off x="5302251" y="7629525"/>
              <a:ext cx="30163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3" name="组合 2416"/>
          <p:cNvGrpSpPr/>
          <p:nvPr/>
        </p:nvGrpSpPr>
        <p:grpSpPr>
          <a:xfrm>
            <a:off x="679451" y="617538"/>
            <a:ext cx="646112" cy="685800"/>
            <a:chOff x="679451" y="617538"/>
            <a:chExt cx="646112" cy="685800"/>
          </a:xfrm>
        </p:grpSpPr>
        <p:sp>
          <p:nvSpPr>
            <p:cNvPr id="1049377" name="Freeform 284"/>
            <p:cNvSpPr/>
            <p:nvPr/>
          </p:nvSpPr>
          <p:spPr bwMode="auto">
            <a:xfrm>
              <a:off x="944563" y="1049338"/>
              <a:ext cx="246063" cy="254000"/>
            </a:xfrm>
            <a:custGeom>
              <a:avLst/>
              <a:gdLst>
                <a:gd name="T0" fmla="*/ 16 w 57"/>
                <a:gd name="T1" fmla="*/ 3 h 59"/>
                <a:gd name="T2" fmla="*/ 36 w 57"/>
                <a:gd name="T3" fmla="*/ 44 h 59"/>
                <a:gd name="T4" fmla="*/ 16 w 57"/>
                <a:gd name="T5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9">
                  <a:moveTo>
                    <a:pt x="16" y="3"/>
                  </a:moveTo>
                  <a:cubicBezTo>
                    <a:pt x="16" y="3"/>
                    <a:pt x="57" y="29"/>
                    <a:pt x="36" y="44"/>
                  </a:cubicBezTo>
                  <a:cubicBezTo>
                    <a:pt x="13" y="59"/>
                    <a:pt x="0" y="0"/>
                    <a:pt x="1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8" name="Freeform 285"/>
            <p:cNvSpPr/>
            <p:nvPr/>
          </p:nvSpPr>
          <p:spPr bwMode="auto">
            <a:xfrm>
              <a:off x="957263" y="1087438"/>
              <a:ext cx="150813" cy="198438"/>
            </a:xfrm>
            <a:custGeom>
              <a:avLst/>
              <a:gdLst>
                <a:gd name="T0" fmla="*/ 8 w 35"/>
                <a:gd name="T1" fmla="*/ 0 h 46"/>
                <a:gd name="T2" fmla="*/ 15 w 35"/>
                <a:gd name="T3" fmla="*/ 2 h 46"/>
                <a:gd name="T4" fmla="*/ 26 w 35"/>
                <a:gd name="T5" fmla="*/ 12 h 46"/>
                <a:gd name="T6" fmla="*/ 32 w 35"/>
                <a:gd name="T7" fmla="*/ 31 h 46"/>
                <a:gd name="T8" fmla="*/ 11 w 35"/>
                <a:gd name="T9" fmla="*/ 41 h 46"/>
                <a:gd name="T10" fmla="*/ 1 w 35"/>
                <a:gd name="T11" fmla="*/ 9 h 46"/>
                <a:gd name="T12" fmla="*/ 8 w 35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6">
                  <a:moveTo>
                    <a:pt x="8" y="0"/>
                  </a:moveTo>
                  <a:cubicBezTo>
                    <a:pt x="10" y="0"/>
                    <a:pt x="13" y="0"/>
                    <a:pt x="15" y="2"/>
                  </a:cubicBezTo>
                  <a:cubicBezTo>
                    <a:pt x="19" y="5"/>
                    <a:pt x="23" y="8"/>
                    <a:pt x="26" y="12"/>
                  </a:cubicBezTo>
                  <a:cubicBezTo>
                    <a:pt x="31" y="17"/>
                    <a:pt x="35" y="24"/>
                    <a:pt x="32" y="31"/>
                  </a:cubicBezTo>
                  <a:cubicBezTo>
                    <a:pt x="29" y="39"/>
                    <a:pt x="20" y="46"/>
                    <a:pt x="11" y="41"/>
                  </a:cubicBezTo>
                  <a:cubicBezTo>
                    <a:pt x="1" y="34"/>
                    <a:pt x="0" y="19"/>
                    <a:pt x="1" y="9"/>
                  </a:cubicBezTo>
                  <a:cubicBezTo>
                    <a:pt x="2" y="4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79" name="Freeform 286"/>
            <p:cNvSpPr/>
            <p:nvPr/>
          </p:nvSpPr>
          <p:spPr bwMode="auto">
            <a:xfrm>
              <a:off x="944563" y="1049338"/>
              <a:ext cx="246063" cy="254000"/>
            </a:xfrm>
            <a:custGeom>
              <a:avLst/>
              <a:gdLst>
                <a:gd name="T0" fmla="*/ 16 w 57"/>
                <a:gd name="T1" fmla="*/ 3 h 59"/>
                <a:gd name="T2" fmla="*/ 36 w 57"/>
                <a:gd name="T3" fmla="*/ 44 h 59"/>
                <a:gd name="T4" fmla="*/ 16 w 57"/>
                <a:gd name="T5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9">
                  <a:moveTo>
                    <a:pt x="16" y="3"/>
                  </a:moveTo>
                  <a:cubicBezTo>
                    <a:pt x="16" y="3"/>
                    <a:pt x="57" y="29"/>
                    <a:pt x="36" y="44"/>
                  </a:cubicBezTo>
                  <a:cubicBezTo>
                    <a:pt x="13" y="59"/>
                    <a:pt x="0" y="0"/>
                    <a:pt x="16" y="3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0" name="Freeform 287"/>
            <p:cNvSpPr/>
            <p:nvPr/>
          </p:nvSpPr>
          <p:spPr bwMode="auto">
            <a:xfrm>
              <a:off x="917576" y="760413"/>
              <a:ext cx="382588" cy="449263"/>
            </a:xfrm>
            <a:custGeom>
              <a:avLst/>
              <a:gdLst>
                <a:gd name="T0" fmla="*/ 19 w 88"/>
                <a:gd name="T1" fmla="*/ 75 h 104"/>
                <a:gd name="T2" fmla="*/ 84 w 88"/>
                <a:gd name="T3" fmla="*/ 52 h 104"/>
                <a:gd name="T4" fmla="*/ 19 w 88"/>
                <a:gd name="T5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04">
                  <a:moveTo>
                    <a:pt x="19" y="75"/>
                  </a:moveTo>
                  <a:cubicBezTo>
                    <a:pt x="19" y="75"/>
                    <a:pt x="88" y="104"/>
                    <a:pt x="84" y="52"/>
                  </a:cubicBezTo>
                  <a:cubicBezTo>
                    <a:pt x="81" y="0"/>
                    <a:pt x="0" y="66"/>
                    <a:pt x="1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1" name="Freeform 288"/>
            <p:cNvSpPr/>
            <p:nvPr/>
          </p:nvSpPr>
          <p:spPr bwMode="auto">
            <a:xfrm>
              <a:off x="944563" y="933451"/>
              <a:ext cx="333375" cy="223838"/>
            </a:xfrm>
            <a:custGeom>
              <a:avLst/>
              <a:gdLst>
                <a:gd name="T0" fmla="*/ 10 w 77"/>
                <a:gd name="T1" fmla="*/ 39 h 52"/>
                <a:gd name="T2" fmla="*/ 12 w 77"/>
                <a:gd name="T3" fmla="*/ 40 h 52"/>
                <a:gd name="T4" fmla="*/ 52 w 77"/>
                <a:gd name="T5" fmla="*/ 49 h 52"/>
                <a:gd name="T6" fmla="*/ 49 w 77"/>
                <a:gd name="T7" fmla="*/ 0 h 52"/>
                <a:gd name="T8" fmla="*/ 17 w 77"/>
                <a:gd name="T9" fmla="*/ 15 h 52"/>
                <a:gd name="T10" fmla="*/ 10 w 77"/>
                <a:gd name="T11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2">
                  <a:moveTo>
                    <a:pt x="10" y="39"/>
                  </a:moveTo>
                  <a:cubicBezTo>
                    <a:pt x="10" y="39"/>
                    <a:pt x="11" y="40"/>
                    <a:pt x="12" y="40"/>
                  </a:cubicBezTo>
                  <a:cubicBezTo>
                    <a:pt x="23" y="46"/>
                    <a:pt x="40" y="52"/>
                    <a:pt x="52" y="49"/>
                  </a:cubicBezTo>
                  <a:cubicBezTo>
                    <a:pt x="77" y="42"/>
                    <a:pt x="77" y="2"/>
                    <a:pt x="49" y="0"/>
                  </a:cubicBezTo>
                  <a:cubicBezTo>
                    <a:pt x="37" y="0"/>
                    <a:pt x="26" y="7"/>
                    <a:pt x="17" y="15"/>
                  </a:cubicBezTo>
                  <a:cubicBezTo>
                    <a:pt x="11" y="20"/>
                    <a:pt x="0" y="32"/>
                    <a:pt x="10" y="39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2" name="Freeform 289"/>
            <p:cNvSpPr/>
            <p:nvPr/>
          </p:nvSpPr>
          <p:spPr bwMode="auto">
            <a:xfrm>
              <a:off x="917576" y="760413"/>
              <a:ext cx="382588" cy="449263"/>
            </a:xfrm>
            <a:custGeom>
              <a:avLst/>
              <a:gdLst>
                <a:gd name="T0" fmla="*/ 19 w 88"/>
                <a:gd name="T1" fmla="*/ 75 h 104"/>
                <a:gd name="T2" fmla="*/ 84 w 88"/>
                <a:gd name="T3" fmla="*/ 52 h 104"/>
                <a:gd name="T4" fmla="*/ 19 w 88"/>
                <a:gd name="T5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04">
                  <a:moveTo>
                    <a:pt x="19" y="75"/>
                  </a:moveTo>
                  <a:cubicBezTo>
                    <a:pt x="19" y="75"/>
                    <a:pt x="88" y="104"/>
                    <a:pt x="84" y="52"/>
                  </a:cubicBezTo>
                  <a:cubicBezTo>
                    <a:pt x="81" y="0"/>
                    <a:pt x="0" y="66"/>
                    <a:pt x="19" y="75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3" name="Freeform 290"/>
            <p:cNvSpPr/>
            <p:nvPr/>
          </p:nvSpPr>
          <p:spPr bwMode="auto">
            <a:xfrm>
              <a:off x="784226" y="984251"/>
              <a:ext cx="250825" cy="228600"/>
            </a:xfrm>
            <a:custGeom>
              <a:avLst/>
              <a:gdLst>
                <a:gd name="T0" fmla="*/ 46 w 58"/>
                <a:gd name="T1" fmla="*/ 16 h 53"/>
                <a:gd name="T2" fmla="*/ 2 w 58"/>
                <a:gd name="T3" fmla="*/ 26 h 53"/>
                <a:gd name="T4" fmla="*/ 46 w 58"/>
                <a:gd name="T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53">
                  <a:moveTo>
                    <a:pt x="46" y="16"/>
                  </a:moveTo>
                  <a:cubicBezTo>
                    <a:pt x="46" y="16"/>
                    <a:pt x="0" y="0"/>
                    <a:pt x="2" y="26"/>
                  </a:cubicBezTo>
                  <a:cubicBezTo>
                    <a:pt x="4" y="53"/>
                    <a:pt x="58" y="26"/>
                    <a:pt x="4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4" name="Freeform 291"/>
            <p:cNvSpPr/>
            <p:nvPr/>
          </p:nvSpPr>
          <p:spPr bwMode="auto">
            <a:xfrm>
              <a:off x="771526" y="1027113"/>
              <a:ext cx="190500" cy="142875"/>
            </a:xfrm>
            <a:custGeom>
              <a:avLst/>
              <a:gdLst>
                <a:gd name="T0" fmla="*/ 40 w 44"/>
                <a:gd name="T1" fmla="*/ 7 h 33"/>
                <a:gd name="T2" fmla="*/ 27 w 44"/>
                <a:gd name="T3" fmla="*/ 2 h 33"/>
                <a:gd name="T4" fmla="*/ 2 w 44"/>
                <a:gd name="T5" fmla="*/ 11 h 33"/>
                <a:gd name="T6" fmla="*/ 7 w 44"/>
                <a:gd name="T7" fmla="*/ 26 h 33"/>
                <a:gd name="T8" fmla="*/ 40 w 44"/>
                <a:gd name="T9" fmla="*/ 7 h 33"/>
                <a:gd name="T10" fmla="*/ 40 w 44"/>
                <a:gd name="T11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40" y="7"/>
                  </a:moveTo>
                  <a:cubicBezTo>
                    <a:pt x="38" y="3"/>
                    <a:pt x="30" y="2"/>
                    <a:pt x="27" y="2"/>
                  </a:cubicBezTo>
                  <a:cubicBezTo>
                    <a:pt x="18" y="0"/>
                    <a:pt x="4" y="0"/>
                    <a:pt x="2" y="11"/>
                  </a:cubicBezTo>
                  <a:cubicBezTo>
                    <a:pt x="0" y="18"/>
                    <a:pt x="2" y="22"/>
                    <a:pt x="7" y="26"/>
                  </a:cubicBezTo>
                  <a:cubicBezTo>
                    <a:pt x="16" y="33"/>
                    <a:pt x="44" y="20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5" name="Freeform 292"/>
            <p:cNvSpPr/>
            <p:nvPr/>
          </p:nvSpPr>
          <p:spPr bwMode="auto">
            <a:xfrm>
              <a:off x="784226" y="984251"/>
              <a:ext cx="250825" cy="228600"/>
            </a:xfrm>
            <a:custGeom>
              <a:avLst/>
              <a:gdLst>
                <a:gd name="T0" fmla="*/ 46 w 58"/>
                <a:gd name="T1" fmla="*/ 16 h 53"/>
                <a:gd name="T2" fmla="*/ 2 w 58"/>
                <a:gd name="T3" fmla="*/ 26 h 53"/>
                <a:gd name="T4" fmla="*/ 46 w 58"/>
                <a:gd name="T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53">
                  <a:moveTo>
                    <a:pt x="46" y="16"/>
                  </a:moveTo>
                  <a:cubicBezTo>
                    <a:pt x="46" y="16"/>
                    <a:pt x="0" y="0"/>
                    <a:pt x="2" y="26"/>
                  </a:cubicBezTo>
                  <a:cubicBezTo>
                    <a:pt x="4" y="53"/>
                    <a:pt x="58" y="26"/>
                    <a:pt x="46" y="16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6" name="Freeform 293"/>
            <p:cNvSpPr/>
            <p:nvPr/>
          </p:nvSpPr>
          <p:spPr bwMode="auto">
            <a:xfrm>
              <a:off x="679451" y="669926"/>
              <a:ext cx="373063" cy="447675"/>
            </a:xfrm>
            <a:custGeom>
              <a:avLst/>
              <a:gdLst>
                <a:gd name="T0" fmla="*/ 66 w 86"/>
                <a:gd name="T1" fmla="*/ 95 h 104"/>
                <a:gd name="T2" fmla="*/ 43 w 86"/>
                <a:gd name="T3" fmla="*/ 30 h 104"/>
                <a:gd name="T4" fmla="*/ 66 w 86"/>
                <a:gd name="T5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4">
                  <a:moveTo>
                    <a:pt x="66" y="95"/>
                  </a:moveTo>
                  <a:cubicBezTo>
                    <a:pt x="66" y="95"/>
                    <a:pt x="0" y="60"/>
                    <a:pt x="43" y="30"/>
                  </a:cubicBezTo>
                  <a:cubicBezTo>
                    <a:pt x="86" y="0"/>
                    <a:pt x="85" y="104"/>
                    <a:pt x="66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7" name="Freeform 294"/>
            <p:cNvSpPr/>
            <p:nvPr/>
          </p:nvSpPr>
          <p:spPr bwMode="auto">
            <a:xfrm>
              <a:off x="771526" y="795338"/>
              <a:ext cx="228600" cy="284163"/>
            </a:xfrm>
            <a:custGeom>
              <a:avLst/>
              <a:gdLst>
                <a:gd name="T0" fmla="*/ 39 w 53"/>
                <a:gd name="T1" fmla="*/ 66 h 66"/>
                <a:gd name="T2" fmla="*/ 8 w 53"/>
                <a:gd name="T3" fmla="*/ 44 h 66"/>
                <a:gd name="T4" fmla="*/ 6 w 53"/>
                <a:gd name="T5" fmla="*/ 16 h 66"/>
                <a:gd name="T6" fmla="*/ 31 w 53"/>
                <a:gd name="T7" fmla="*/ 1 h 66"/>
                <a:gd name="T8" fmla="*/ 45 w 53"/>
                <a:gd name="T9" fmla="*/ 12 h 66"/>
                <a:gd name="T10" fmla="*/ 51 w 53"/>
                <a:gd name="T11" fmla="*/ 43 h 66"/>
                <a:gd name="T12" fmla="*/ 43 w 53"/>
                <a:gd name="T13" fmla="*/ 66 h 66"/>
                <a:gd name="T14" fmla="*/ 39 w 53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6">
                  <a:moveTo>
                    <a:pt x="39" y="66"/>
                  </a:moveTo>
                  <a:cubicBezTo>
                    <a:pt x="26" y="66"/>
                    <a:pt x="14" y="53"/>
                    <a:pt x="8" y="44"/>
                  </a:cubicBezTo>
                  <a:cubicBezTo>
                    <a:pt x="2" y="36"/>
                    <a:pt x="0" y="24"/>
                    <a:pt x="6" y="16"/>
                  </a:cubicBezTo>
                  <a:cubicBezTo>
                    <a:pt x="11" y="9"/>
                    <a:pt x="22" y="2"/>
                    <a:pt x="31" y="1"/>
                  </a:cubicBezTo>
                  <a:cubicBezTo>
                    <a:pt x="38" y="0"/>
                    <a:pt x="42" y="6"/>
                    <a:pt x="45" y="12"/>
                  </a:cubicBezTo>
                  <a:cubicBezTo>
                    <a:pt x="50" y="21"/>
                    <a:pt x="51" y="32"/>
                    <a:pt x="51" y="43"/>
                  </a:cubicBezTo>
                  <a:cubicBezTo>
                    <a:pt x="51" y="51"/>
                    <a:pt x="53" y="63"/>
                    <a:pt x="43" y="66"/>
                  </a:cubicBezTo>
                  <a:cubicBezTo>
                    <a:pt x="42" y="66"/>
                    <a:pt x="40" y="66"/>
                    <a:pt x="39" y="66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8" name="Freeform 295"/>
            <p:cNvSpPr/>
            <p:nvPr/>
          </p:nvSpPr>
          <p:spPr bwMode="auto">
            <a:xfrm>
              <a:off x="679451" y="669926"/>
              <a:ext cx="373063" cy="447675"/>
            </a:xfrm>
            <a:custGeom>
              <a:avLst/>
              <a:gdLst>
                <a:gd name="T0" fmla="*/ 66 w 86"/>
                <a:gd name="T1" fmla="*/ 95 h 104"/>
                <a:gd name="T2" fmla="*/ 43 w 86"/>
                <a:gd name="T3" fmla="*/ 30 h 104"/>
                <a:gd name="T4" fmla="*/ 66 w 86"/>
                <a:gd name="T5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4">
                  <a:moveTo>
                    <a:pt x="66" y="95"/>
                  </a:moveTo>
                  <a:cubicBezTo>
                    <a:pt x="66" y="95"/>
                    <a:pt x="0" y="60"/>
                    <a:pt x="43" y="30"/>
                  </a:cubicBezTo>
                  <a:cubicBezTo>
                    <a:pt x="86" y="0"/>
                    <a:pt x="85" y="104"/>
                    <a:pt x="66" y="95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89" name="Freeform 296"/>
            <p:cNvSpPr/>
            <p:nvPr/>
          </p:nvSpPr>
          <p:spPr bwMode="auto">
            <a:xfrm>
              <a:off x="1017588" y="738188"/>
              <a:ext cx="307975" cy="268288"/>
            </a:xfrm>
            <a:custGeom>
              <a:avLst/>
              <a:gdLst>
                <a:gd name="T0" fmla="*/ 0 w 71"/>
                <a:gd name="T1" fmla="*/ 62 h 62"/>
                <a:gd name="T2" fmla="*/ 55 w 71"/>
                <a:gd name="T3" fmla="*/ 1 h 62"/>
                <a:gd name="T4" fmla="*/ 69 w 71"/>
                <a:gd name="T5" fmla="*/ 8 h 62"/>
                <a:gd name="T6" fmla="*/ 63 w 71"/>
                <a:gd name="T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0" y="62"/>
                  </a:moveTo>
                  <a:cubicBezTo>
                    <a:pt x="13" y="39"/>
                    <a:pt x="26" y="7"/>
                    <a:pt x="55" y="1"/>
                  </a:cubicBezTo>
                  <a:cubicBezTo>
                    <a:pt x="60" y="0"/>
                    <a:pt x="71" y="2"/>
                    <a:pt x="69" y="8"/>
                  </a:cubicBezTo>
                  <a:cubicBezTo>
                    <a:pt x="68" y="12"/>
                    <a:pt x="62" y="11"/>
                    <a:pt x="63" y="8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0" name="Freeform 297"/>
            <p:cNvSpPr/>
            <p:nvPr/>
          </p:nvSpPr>
          <p:spPr bwMode="auto">
            <a:xfrm>
              <a:off x="944563" y="617538"/>
              <a:ext cx="147638" cy="384175"/>
            </a:xfrm>
            <a:custGeom>
              <a:avLst/>
              <a:gdLst>
                <a:gd name="T0" fmla="*/ 18 w 34"/>
                <a:gd name="T1" fmla="*/ 89 h 89"/>
                <a:gd name="T2" fmla="*/ 16 w 34"/>
                <a:gd name="T3" fmla="*/ 9 h 89"/>
                <a:gd name="T4" fmla="*/ 2 w 34"/>
                <a:gd name="T5" fmla="*/ 6 h 89"/>
                <a:gd name="T6" fmla="*/ 6 w 34"/>
                <a:gd name="T7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9">
                  <a:moveTo>
                    <a:pt x="18" y="89"/>
                  </a:moveTo>
                  <a:cubicBezTo>
                    <a:pt x="23" y="64"/>
                    <a:pt x="34" y="32"/>
                    <a:pt x="16" y="9"/>
                  </a:cubicBezTo>
                  <a:cubicBezTo>
                    <a:pt x="13" y="6"/>
                    <a:pt x="4" y="0"/>
                    <a:pt x="2" y="6"/>
                  </a:cubicBezTo>
                  <a:cubicBezTo>
                    <a:pt x="0" y="10"/>
                    <a:pt x="4" y="12"/>
                    <a:pt x="6" y="9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1" name="Freeform 298"/>
            <p:cNvSpPr/>
            <p:nvPr/>
          </p:nvSpPr>
          <p:spPr bwMode="auto">
            <a:xfrm>
              <a:off x="922338" y="798513"/>
              <a:ext cx="57150" cy="52388"/>
            </a:xfrm>
            <a:custGeom>
              <a:avLst/>
              <a:gdLst>
                <a:gd name="T0" fmla="*/ 7 w 13"/>
                <a:gd name="T1" fmla="*/ 10 h 12"/>
                <a:gd name="T2" fmla="*/ 6 w 13"/>
                <a:gd name="T3" fmla="*/ 3 h 12"/>
                <a:gd name="T4" fmla="*/ 7 w 13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7" y="10"/>
                  </a:moveTo>
                  <a:cubicBezTo>
                    <a:pt x="7" y="10"/>
                    <a:pt x="13" y="6"/>
                    <a:pt x="6" y="3"/>
                  </a:cubicBezTo>
                  <a:cubicBezTo>
                    <a:pt x="0" y="0"/>
                    <a:pt x="1" y="12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2" name="Freeform 299"/>
            <p:cNvSpPr/>
            <p:nvPr/>
          </p:nvSpPr>
          <p:spPr bwMode="auto">
            <a:xfrm>
              <a:off x="922338" y="798513"/>
              <a:ext cx="57150" cy="52388"/>
            </a:xfrm>
            <a:custGeom>
              <a:avLst/>
              <a:gdLst>
                <a:gd name="T0" fmla="*/ 7 w 13"/>
                <a:gd name="T1" fmla="*/ 10 h 12"/>
                <a:gd name="T2" fmla="*/ 6 w 13"/>
                <a:gd name="T3" fmla="*/ 3 h 12"/>
                <a:gd name="T4" fmla="*/ 7 w 13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7" y="10"/>
                  </a:moveTo>
                  <a:cubicBezTo>
                    <a:pt x="7" y="10"/>
                    <a:pt x="13" y="6"/>
                    <a:pt x="6" y="3"/>
                  </a:cubicBezTo>
                  <a:cubicBezTo>
                    <a:pt x="0" y="0"/>
                    <a:pt x="1" y="12"/>
                    <a:pt x="7" y="10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3" name="Freeform 300"/>
            <p:cNvSpPr/>
            <p:nvPr/>
          </p:nvSpPr>
          <p:spPr bwMode="auto">
            <a:xfrm>
              <a:off x="862013" y="808038"/>
              <a:ext cx="55563" cy="50800"/>
            </a:xfrm>
            <a:custGeom>
              <a:avLst/>
              <a:gdLst>
                <a:gd name="T0" fmla="*/ 8 w 13"/>
                <a:gd name="T1" fmla="*/ 10 h 12"/>
                <a:gd name="T2" fmla="*/ 7 w 13"/>
                <a:gd name="T3" fmla="*/ 3 h 12"/>
                <a:gd name="T4" fmla="*/ 8 w 13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cubicBezTo>
                    <a:pt x="8" y="10"/>
                    <a:pt x="13" y="7"/>
                    <a:pt x="7" y="3"/>
                  </a:cubicBezTo>
                  <a:cubicBezTo>
                    <a:pt x="0" y="0"/>
                    <a:pt x="1" y="12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4" name="Freeform 301"/>
            <p:cNvSpPr/>
            <p:nvPr/>
          </p:nvSpPr>
          <p:spPr bwMode="auto">
            <a:xfrm>
              <a:off x="862013" y="808038"/>
              <a:ext cx="55563" cy="50800"/>
            </a:xfrm>
            <a:custGeom>
              <a:avLst/>
              <a:gdLst>
                <a:gd name="T0" fmla="*/ 8 w 13"/>
                <a:gd name="T1" fmla="*/ 10 h 12"/>
                <a:gd name="T2" fmla="*/ 7 w 13"/>
                <a:gd name="T3" fmla="*/ 3 h 12"/>
                <a:gd name="T4" fmla="*/ 8 w 13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cubicBezTo>
                    <a:pt x="8" y="10"/>
                    <a:pt x="13" y="7"/>
                    <a:pt x="7" y="3"/>
                  </a:cubicBezTo>
                  <a:cubicBezTo>
                    <a:pt x="0" y="0"/>
                    <a:pt x="1" y="12"/>
                    <a:pt x="8" y="10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5" name="Freeform 302"/>
            <p:cNvSpPr/>
            <p:nvPr/>
          </p:nvSpPr>
          <p:spPr bwMode="auto">
            <a:xfrm>
              <a:off x="822326" y="858838"/>
              <a:ext cx="57150" cy="57150"/>
            </a:xfrm>
            <a:custGeom>
              <a:avLst/>
              <a:gdLst>
                <a:gd name="T0" fmla="*/ 7 w 13"/>
                <a:gd name="T1" fmla="*/ 11 h 13"/>
                <a:gd name="T2" fmla="*/ 6 w 13"/>
                <a:gd name="T3" fmla="*/ 4 h 13"/>
                <a:gd name="T4" fmla="*/ 7 w 13"/>
                <a:gd name="T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7" y="11"/>
                  </a:moveTo>
                  <a:cubicBezTo>
                    <a:pt x="7" y="11"/>
                    <a:pt x="13" y="7"/>
                    <a:pt x="6" y="4"/>
                  </a:cubicBezTo>
                  <a:cubicBezTo>
                    <a:pt x="0" y="0"/>
                    <a:pt x="1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6" name="Freeform 303"/>
            <p:cNvSpPr/>
            <p:nvPr/>
          </p:nvSpPr>
          <p:spPr bwMode="auto">
            <a:xfrm>
              <a:off x="822326" y="858838"/>
              <a:ext cx="57150" cy="57150"/>
            </a:xfrm>
            <a:custGeom>
              <a:avLst/>
              <a:gdLst>
                <a:gd name="T0" fmla="*/ 7 w 13"/>
                <a:gd name="T1" fmla="*/ 11 h 13"/>
                <a:gd name="T2" fmla="*/ 6 w 13"/>
                <a:gd name="T3" fmla="*/ 4 h 13"/>
                <a:gd name="T4" fmla="*/ 7 w 13"/>
                <a:gd name="T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7" y="11"/>
                  </a:moveTo>
                  <a:cubicBezTo>
                    <a:pt x="7" y="11"/>
                    <a:pt x="13" y="7"/>
                    <a:pt x="6" y="4"/>
                  </a:cubicBezTo>
                  <a:cubicBezTo>
                    <a:pt x="0" y="0"/>
                    <a:pt x="1" y="13"/>
                    <a:pt x="7" y="11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7" name="Freeform 304"/>
            <p:cNvSpPr/>
            <p:nvPr/>
          </p:nvSpPr>
          <p:spPr bwMode="auto">
            <a:xfrm>
              <a:off x="1212851" y="928688"/>
              <a:ext cx="52388" cy="55563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5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2" y="0"/>
                    <a:pt x="7" y="5"/>
                  </a:cubicBezTo>
                  <a:cubicBezTo>
                    <a:pt x="12" y="9"/>
                    <a:pt x="1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8" name="Freeform 305"/>
            <p:cNvSpPr/>
            <p:nvPr/>
          </p:nvSpPr>
          <p:spPr bwMode="auto">
            <a:xfrm>
              <a:off x="1212851" y="928688"/>
              <a:ext cx="52388" cy="55563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5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2" y="0"/>
                    <a:pt x="7" y="5"/>
                  </a:cubicBezTo>
                  <a:cubicBezTo>
                    <a:pt x="12" y="9"/>
                    <a:pt x="1" y="13"/>
                    <a:pt x="0" y="6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399" name="Freeform 306"/>
            <p:cNvSpPr/>
            <p:nvPr/>
          </p:nvSpPr>
          <p:spPr bwMode="auto">
            <a:xfrm>
              <a:off x="1225551" y="989013"/>
              <a:ext cx="52388" cy="55563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4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1" y="0"/>
                    <a:pt x="7" y="4"/>
                  </a:cubicBezTo>
                  <a:cubicBezTo>
                    <a:pt x="12" y="9"/>
                    <a:pt x="1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0" name="Freeform 307"/>
            <p:cNvSpPr/>
            <p:nvPr/>
          </p:nvSpPr>
          <p:spPr bwMode="auto">
            <a:xfrm>
              <a:off x="1225551" y="989013"/>
              <a:ext cx="52388" cy="55563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4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1" y="0"/>
                    <a:pt x="7" y="4"/>
                  </a:cubicBezTo>
                  <a:cubicBezTo>
                    <a:pt x="12" y="9"/>
                    <a:pt x="1" y="13"/>
                    <a:pt x="0" y="6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1" name="Freeform 308"/>
            <p:cNvSpPr/>
            <p:nvPr/>
          </p:nvSpPr>
          <p:spPr bwMode="auto">
            <a:xfrm>
              <a:off x="1190626" y="1044576"/>
              <a:ext cx="52388" cy="57150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4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1" y="0"/>
                    <a:pt x="7" y="4"/>
                  </a:cubicBezTo>
                  <a:cubicBezTo>
                    <a:pt x="12" y="9"/>
                    <a:pt x="0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2" name="Freeform 309"/>
            <p:cNvSpPr/>
            <p:nvPr/>
          </p:nvSpPr>
          <p:spPr bwMode="auto">
            <a:xfrm>
              <a:off x="1190626" y="1044576"/>
              <a:ext cx="52388" cy="57150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4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1" y="0"/>
                    <a:pt x="7" y="4"/>
                  </a:cubicBezTo>
                  <a:cubicBezTo>
                    <a:pt x="12" y="9"/>
                    <a:pt x="0" y="13"/>
                    <a:pt x="0" y="6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4" name="组合 2446"/>
          <p:cNvGrpSpPr/>
          <p:nvPr/>
        </p:nvGrpSpPr>
        <p:grpSpPr>
          <a:xfrm>
            <a:off x="4089401" y="3386138"/>
            <a:ext cx="571500" cy="588963"/>
            <a:chOff x="4089401" y="3386138"/>
            <a:chExt cx="571500" cy="588963"/>
          </a:xfrm>
        </p:grpSpPr>
        <p:sp>
          <p:nvSpPr>
            <p:cNvPr id="1049403" name="Freeform 313"/>
            <p:cNvSpPr/>
            <p:nvPr/>
          </p:nvSpPr>
          <p:spPr bwMode="auto">
            <a:xfrm>
              <a:off x="4275138" y="3746501"/>
              <a:ext cx="187325" cy="228600"/>
            </a:xfrm>
            <a:custGeom>
              <a:avLst/>
              <a:gdLst>
                <a:gd name="T0" fmla="*/ 30 w 43"/>
                <a:gd name="T1" fmla="*/ 6 h 53"/>
                <a:gd name="T2" fmla="*/ 20 w 43"/>
                <a:gd name="T3" fmla="*/ 43 h 53"/>
                <a:gd name="T4" fmla="*/ 30 w 43"/>
                <a:gd name="T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30" y="6"/>
                  </a:moveTo>
                  <a:cubicBezTo>
                    <a:pt x="30" y="6"/>
                    <a:pt x="0" y="35"/>
                    <a:pt x="20" y="43"/>
                  </a:cubicBezTo>
                  <a:cubicBezTo>
                    <a:pt x="42" y="53"/>
                    <a:pt x="43" y="0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4" name="Freeform 314"/>
            <p:cNvSpPr/>
            <p:nvPr/>
          </p:nvSpPr>
          <p:spPr bwMode="auto">
            <a:xfrm>
              <a:off x="4349751" y="3789363"/>
              <a:ext cx="128588" cy="177800"/>
            </a:xfrm>
            <a:custGeom>
              <a:avLst/>
              <a:gdLst>
                <a:gd name="T0" fmla="*/ 18 w 30"/>
                <a:gd name="T1" fmla="*/ 0 h 41"/>
                <a:gd name="T2" fmla="*/ 12 w 30"/>
                <a:gd name="T3" fmla="*/ 3 h 41"/>
                <a:gd name="T4" fmla="*/ 5 w 30"/>
                <a:gd name="T5" fmla="*/ 14 h 41"/>
                <a:gd name="T6" fmla="*/ 3 w 30"/>
                <a:gd name="T7" fmla="*/ 30 h 41"/>
                <a:gd name="T8" fmla="*/ 22 w 30"/>
                <a:gd name="T9" fmla="*/ 35 h 41"/>
                <a:gd name="T10" fmla="*/ 25 w 30"/>
                <a:gd name="T11" fmla="*/ 6 h 41"/>
                <a:gd name="T12" fmla="*/ 18 w 3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18" y="0"/>
                  </a:moveTo>
                  <a:cubicBezTo>
                    <a:pt x="16" y="0"/>
                    <a:pt x="14" y="1"/>
                    <a:pt x="12" y="3"/>
                  </a:cubicBezTo>
                  <a:cubicBezTo>
                    <a:pt x="9" y="6"/>
                    <a:pt x="7" y="10"/>
                    <a:pt x="5" y="14"/>
                  </a:cubicBezTo>
                  <a:cubicBezTo>
                    <a:pt x="2" y="18"/>
                    <a:pt x="0" y="25"/>
                    <a:pt x="3" y="30"/>
                  </a:cubicBezTo>
                  <a:cubicBezTo>
                    <a:pt x="7" y="37"/>
                    <a:pt x="16" y="41"/>
                    <a:pt x="22" y="35"/>
                  </a:cubicBezTo>
                  <a:cubicBezTo>
                    <a:pt x="30" y="27"/>
                    <a:pt x="28" y="15"/>
                    <a:pt x="25" y="6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5" name="Freeform 315"/>
            <p:cNvSpPr/>
            <p:nvPr/>
          </p:nvSpPr>
          <p:spPr bwMode="auto">
            <a:xfrm>
              <a:off x="4275138" y="3746501"/>
              <a:ext cx="187325" cy="228600"/>
            </a:xfrm>
            <a:custGeom>
              <a:avLst/>
              <a:gdLst>
                <a:gd name="T0" fmla="*/ 30 w 43"/>
                <a:gd name="T1" fmla="*/ 6 h 53"/>
                <a:gd name="T2" fmla="*/ 20 w 43"/>
                <a:gd name="T3" fmla="*/ 43 h 53"/>
                <a:gd name="T4" fmla="*/ 30 w 43"/>
                <a:gd name="T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30" y="6"/>
                  </a:moveTo>
                  <a:cubicBezTo>
                    <a:pt x="30" y="6"/>
                    <a:pt x="0" y="35"/>
                    <a:pt x="20" y="43"/>
                  </a:cubicBezTo>
                  <a:cubicBezTo>
                    <a:pt x="42" y="53"/>
                    <a:pt x="43" y="0"/>
                    <a:pt x="30" y="6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6" name="Freeform 316"/>
            <p:cNvSpPr/>
            <p:nvPr/>
          </p:nvSpPr>
          <p:spPr bwMode="auto">
            <a:xfrm>
              <a:off x="4137026" y="3559176"/>
              <a:ext cx="341313" cy="385763"/>
            </a:xfrm>
            <a:custGeom>
              <a:avLst/>
              <a:gdLst>
                <a:gd name="T0" fmla="*/ 65 w 79"/>
                <a:gd name="T1" fmla="*/ 53 h 89"/>
                <a:gd name="T2" fmla="*/ 6 w 79"/>
                <a:gd name="T3" fmla="*/ 44 h 89"/>
                <a:gd name="T4" fmla="*/ 65 w 79"/>
                <a:gd name="T5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89">
                  <a:moveTo>
                    <a:pt x="65" y="53"/>
                  </a:moveTo>
                  <a:cubicBezTo>
                    <a:pt x="65" y="53"/>
                    <a:pt x="12" y="89"/>
                    <a:pt x="6" y="44"/>
                  </a:cubicBezTo>
                  <a:cubicBezTo>
                    <a:pt x="0" y="0"/>
                    <a:pt x="79" y="42"/>
                    <a:pt x="6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7" name="Freeform 317"/>
            <p:cNvSpPr/>
            <p:nvPr/>
          </p:nvSpPr>
          <p:spPr bwMode="auto">
            <a:xfrm>
              <a:off x="4162426" y="3676651"/>
              <a:ext cx="303213" cy="195263"/>
            </a:xfrm>
            <a:custGeom>
              <a:avLst/>
              <a:gdLst>
                <a:gd name="T0" fmla="*/ 63 w 70"/>
                <a:gd name="T1" fmla="*/ 28 h 45"/>
                <a:gd name="T2" fmla="*/ 61 w 70"/>
                <a:gd name="T3" fmla="*/ 30 h 45"/>
                <a:gd name="T4" fmla="*/ 28 w 70"/>
                <a:gd name="T5" fmla="*/ 44 h 45"/>
                <a:gd name="T6" fmla="*/ 23 w 70"/>
                <a:gd name="T7" fmla="*/ 3 h 45"/>
                <a:gd name="T8" fmla="*/ 52 w 70"/>
                <a:gd name="T9" fmla="*/ 9 h 45"/>
                <a:gd name="T10" fmla="*/ 63 w 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45">
                  <a:moveTo>
                    <a:pt x="63" y="28"/>
                  </a:moveTo>
                  <a:cubicBezTo>
                    <a:pt x="62" y="29"/>
                    <a:pt x="62" y="29"/>
                    <a:pt x="61" y="30"/>
                  </a:cubicBezTo>
                  <a:cubicBezTo>
                    <a:pt x="53" y="37"/>
                    <a:pt x="40" y="45"/>
                    <a:pt x="28" y="44"/>
                  </a:cubicBezTo>
                  <a:cubicBezTo>
                    <a:pt x="7" y="42"/>
                    <a:pt x="0" y="9"/>
                    <a:pt x="23" y="3"/>
                  </a:cubicBezTo>
                  <a:cubicBezTo>
                    <a:pt x="33" y="0"/>
                    <a:pt x="44" y="4"/>
                    <a:pt x="52" y="9"/>
                  </a:cubicBezTo>
                  <a:cubicBezTo>
                    <a:pt x="58" y="13"/>
                    <a:pt x="70" y="21"/>
                    <a:pt x="63" y="28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8" name="Freeform 318"/>
            <p:cNvSpPr/>
            <p:nvPr/>
          </p:nvSpPr>
          <p:spPr bwMode="auto">
            <a:xfrm>
              <a:off x="4137026" y="3559176"/>
              <a:ext cx="341313" cy="385763"/>
            </a:xfrm>
            <a:custGeom>
              <a:avLst/>
              <a:gdLst>
                <a:gd name="T0" fmla="*/ 65 w 79"/>
                <a:gd name="T1" fmla="*/ 53 h 89"/>
                <a:gd name="T2" fmla="*/ 6 w 79"/>
                <a:gd name="T3" fmla="*/ 44 h 89"/>
                <a:gd name="T4" fmla="*/ 65 w 79"/>
                <a:gd name="T5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89">
                  <a:moveTo>
                    <a:pt x="65" y="53"/>
                  </a:moveTo>
                  <a:cubicBezTo>
                    <a:pt x="65" y="53"/>
                    <a:pt x="12" y="89"/>
                    <a:pt x="6" y="44"/>
                  </a:cubicBezTo>
                  <a:cubicBezTo>
                    <a:pt x="0" y="0"/>
                    <a:pt x="79" y="42"/>
                    <a:pt x="65" y="53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09" name="Freeform 319"/>
            <p:cNvSpPr/>
            <p:nvPr/>
          </p:nvSpPr>
          <p:spPr bwMode="auto">
            <a:xfrm>
              <a:off x="4392613" y="3663951"/>
              <a:ext cx="215900" cy="198438"/>
            </a:xfrm>
            <a:custGeom>
              <a:avLst/>
              <a:gdLst>
                <a:gd name="T0" fmla="*/ 9 w 50"/>
                <a:gd name="T1" fmla="*/ 22 h 46"/>
                <a:gd name="T2" fmla="*/ 48 w 50"/>
                <a:gd name="T3" fmla="*/ 23 h 46"/>
                <a:gd name="T4" fmla="*/ 9 w 50"/>
                <a:gd name="T5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9" y="22"/>
                  </a:moveTo>
                  <a:cubicBezTo>
                    <a:pt x="9" y="22"/>
                    <a:pt x="45" y="0"/>
                    <a:pt x="48" y="23"/>
                  </a:cubicBezTo>
                  <a:cubicBezTo>
                    <a:pt x="50" y="46"/>
                    <a:pt x="0" y="32"/>
                    <a:pt x="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0" name="Freeform 320"/>
            <p:cNvSpPr/>
            <p:nvPr/>
          </p:nvSpPr>
          <p:spPr bwMode="auto">
            <a:xfrm>
              <a:off x="4457701" y="3702051"/>
              <a:ext cx="160338" cy="130175"/>
            </a:xfrm>
            <a:custGeom>
              <a:avLst/>
              <a:gdLst>
                <a:gd name="T0" fmla="*/ 1 w 37"/>
                <a:gd name="T1" fmla="*/ 12 h 30"/>
                <a:gd name="T2" fmla="*/ 12 w 37"/>
                <a:gd name="T3" fmla="*/ 6 h 30"/>
                <a:gd name="T4" fmla="*/ 34 w 37"/>
                <a:gd name="T5" fmla="*/ 9 h 30"/>
                <a:gd name="T6" fmla="*/ 32 w 37"/>
                <a:gd name="T7" fmla="*/ 22 h 30"/>
                <a:gd name="T8" fmla="*/ 1 w 37"/>
                <a:gd name="T9" fmla="*/ 12 h 30"/>
                <a:gd name="T10" fmla="*/ 1 w 37"/>
                <a:gd name="T1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0">
                  <a:moveTo>
                    <a:pt x="1" y="12"/>
                  </a:moveTo>
                  <a:cubicBezTo>
                    <a:pt x="2" y="8"/>
                    <a:pt x="9" y="7"/>
                    <a:pt x="12" y="6"/>
                  </a:cubicBezTo>
                  <a:cubicBezTo>
                    <a:pt x="19" y="3"/>
                    <a:pt x="30" y="0"/>
                    <a:pt x="34" y="9"/>
                  </a:cubicBezTo>
                  <a:cubicBezTo>
                    <a:pt x="37" y="14"/>
                    <a:pt x="36" y="18"/>
                    <a:pt x="32" y="22"/>
                  </a:cubicBezTo>
                  <a:cubicBezTo>
                    <a:pt x="26" y="30"/>
                    <a:pt x="0" y="24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1" name="Freeform 321"/>
            <p:cNvSpPr/>
            <p:nvPr/>
          </p:nvSpPr>
          <p:spPr bwMode="auto">
            <a:xfrm>
              <a:off x="4392613" y="3663951"/>
              <a:ext cx="215900" cy="198438"/>
            </a:xfrm>
            <a:custGeom>
              <a:avLst/>
              <a:gdLst>
                <a:gd name="T0" fmla="*/ 9 w 50"/>
                <a:gd name="T1" fmla="*/ 22 h 46"/>
                <a:gd name="T2" fmla="*/ 48 w 50"/>
                <a:gd name="T3" fmla="*/ 23 h 46"/>
                <a:gd name="T4" fmla="*/ 9 w 50"/>
                <a:gd name="T5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9" y="22"/>
                  </a:moveTo>
                  <a:cubicBezTo>
                    <a:pt x="9" y="22"/>
                    <a:pt x="45" y="0"/>
                    <a:pt x="48" y="23"/>
                  </a:cubicBezTo>
                  <a:cubicBezTo>
                    <a:pt x="50" y="46"/>
                    <a:pt x="0" y="32"/>
                    <a:pt x="9" y="22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2" name="Freeform 322"/>
            <p:cNvSpPr/>
            <p:nvPr/>
          </p:nvSpPr>
          <p:spPr bwMode="auto">
            <a:xfrm>
              <a:off x="4305301" y="3446463"/>
              <a:ext cx="355600" cy="377825"/>
            </a:xfrm>
            <a:custGeom>
              <a:avLst/>
              <a:gdLst>
                <a:gd name="T0" fmla="*/ 33 w 82"/>
                <a:gd name="T1" fmla="*/ 77 h 87"/>
                <a:gd name="T2" fmla="*/ 41 w 82"/>
                <a:gd name="T3" fmla="*/ 18 h 87"/>
                <a:gd name="T4" fmla="*/ 33 w 82"/>
                <a:gd name="T5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87">
                  <a:moveTo>
                    <a:pt x="33" y="77"/>
                  </a:moveTo>
                  <a:cubicBezTo>
                    <a:pt x="33" y="77"/>
                    <a:pt x="82" y="36"/>
                    <a:pt x="41" y="18"/>
                  </a:cubicBezTo>
                  <a:cubicBezTo>
                    <a:pt x="0" y="0"/>
                    <a:pt x="18" y="87"/>
                    <a:pt x="33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3" name="Freeform 323"/>
            <p:cNvSpPr/>
            <p:nvPr/>
          </p:nvSpPr>
          <p:spPr bwMode="auto">
            <a:xfrm>
              <a:off x="4397376" y="3524251"/>
              <a:ext cx="185738" cy="252413"/>
            </a:xfrm>
            <a:custGeom>
              <a:avLst/>
              <a:gdLst>
                <a:gd name="T0" fmla="*/ 17 w 43"/>
                <a:gd name="T1" fmla="*/ 58 h 58"/>
                <a:gd name="T2" fmla="*/ 40 w 43"/>
                <a:gd name="T3" fmla="*/ 33 h 58"/>
                <a:gd name="T4" fmla="*/ 36 w 43"/>
                <a:gd name="T5" fmla="*/ 9 h 58"/>
                <a:gd name="T6" fmla="*/ 12 w 43"/>
                <a:gd name="T7" fmla="*/ 1 h 58"/>
                <a:gd name="T8" fmla="*/ 2 w 43"/>
                <a:gd name="T9" fmla="*/ 13 h 58"/>
                <a:gd name="T10" fmla="*/ 3 w 43"/>
                <a:gd name="T11" fmla="*/ 40 h 58"/>
                <a:gd name="T12" fmla="*/ 13 w 43"/>
                <a:gd name="T13" fmla="*/ 58 h 58"/>
                <a:gd name="T14" fmla="*/ 17 w 43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8">
                  <a:moveTo>
                    <a:pt x="17" y="58"/>
                  </a:moveTo>
                  <a:cubicBezTo>
                    <a:pt x="28" y="55"/>
                    <a:pt x="35" y="42"/>
                    <a:pt x="40" y="33"/>
                  </a:cubicBezTo>
                  <a:cubicBezTo>
                    <a:pt x="43" y="26"/>
                    <a:pt x="43" y="15"/>
                    <a:pt x="36" y="9"/>
                  </a:cubicBezTo>
                  <a:cubicBezTo>
                    <a:pt x="30" y="4"/>
                    <a:pt x="20" y="0"/>
                    <a:pt x="12" y="1"/>
                  </a:cubicBezTo>
                  <a:cubicBezTo>
                    <a:pt x="7" y="1"/>
                    <a:pt x="4" y="7"/>
                    <a:pt x="2" y="13"/>
                  </a:cubicBezTo>
                  <a:cubicBezTo>
                    <a:pt x="0" y="22"/>
                    <a:pt x="1" y="31"/>
                    <a:pt x="3" y="40"/>
                  </a:cubicBezTo>
                  <a:cubicBezTo>
                    <a:pt x="4" y="46"/>
                    <a:pt x="5" y="57"/>
                    <a:pt x="13" y="58"/>
                  </a:cubicBezTo>
                  <a:cubicBezTo>
                    <a:pt x="15" y="58"/>
                    <a:pt x="16" y="58"/>
                    <a:pt x="17" y="58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4" name="Freeform 324"/>
            <p:cNvSpPr/>
            <p:nvPr/>
          </p:nvSpPr>
          <p:spPr bwMode="auto">
            <a:xfrm>
              <a:off x="4305301" y="3446463"/>
              <a:ext cx="355600" cy="377825"/>
            </a:xfrm>
            <a:custGeom>
              <a:avLst/>
              <a:gdLst>
                <a:gd name="T0" fmla="*/ 33 w 82"/>
                <a:gd name="T1" fmla="*/ 77 h 87"/>
                <a:gd name="T2" fmla="*/ 41 w 82"/>
                <a:gd name="T3" fmla="*/ 18 h 87"/>
                <a:gd name="T4" fmla="*/ 33 w 82"/>
                <a:gd name="T5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87">
                  <a:moveTo>
                    <a:pt x="33" y="77"/>
                  </a:moveTo>
                  <a:cubicBezTo>
                    <a:pt x="33" y="77"/>
                    <a:pt x="82" y="36"/>
                    <a:pt x="41" y="18"/>
                  </a:cubicBezTo>
                  <a:cubicBezTo>
                    <a:pt x="0" y="0"/>
                    <a:pt x="18" y="87"/>
                    <a:pt x="33" y="77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5" name="Freeform 325"/>
            <p:cNvSpPr/>
            <p:nvPr/>
          </p:nvSpPr>
          <p:spPr bwMode="auto">
            <a:xfrm>
              <a:off x="4089401" y="3541713"/>
              <a:ext cx="303213" cy="182563"/>
            </a:xfrm>
            <a:custGeom>
              <a:avLst/>
              <a:gdLst>
                <a:gd name="T0" fmla="*/ 70 w 70"/>
                <a:gd name="T1" fmla="*/ 42 h 42"/>
                <a:gd name="T2" fmla="*/ 13 w 70"/>
                <a:gd name="T3" fmla="*/ 0 h 42"/>
                <a:gd name="T4" fmla="*/ 2 w 70"/>
                <a:gd name="T5" fmla="*/ 8 h 42"/>
                <a:gd name="T6" fmla="*/ 7 w 70"/>
                <a:gd name="T7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2">
                  <a:moveTo>
                    <a:pt x="70" y="42"/>
                  </a:moveTo>
                  <a:cubicBezTo>
                    <a:pt x="55" y="25"/>
                    <a:pt x="39" y="0"/>
                    <a:pt x="13" y="0"/>
                  </a:cubicBezTo>
                  <a:cubicBezTo>
                    <a:pt x="9" y="0"/>
                    <a:pt x="0" y="3"/>
                    <a:pt x="2" y="8"/>
                  </a:cubicBezTo>
                  <a:cubicBezTo>
                    <a:pt x="4" y="12"/>
                    <a:pt x="8" y="10"/>
                    <a:pt x="7" y="7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6" name="Freeform 326"/>
            <p:cNvSpPr/>
            <p:nvPr/>
          </p:nvSpPr>
          <p:spPr bwMode="auto">
            <a:xfrm>
              <a:off x="4287838" y="3386138"/>
              <a:ext cx="104775" cy="333375"/>
            </a:xfrm>
            <a:custGeom>
              <a:avLst/>
              <a:gdLst>
                <a:gd name="T0" fmla="*/ 23 w 24"/>
                <a:gd name="T1" fmla="*/ 77 h 77"/>
                <a:gd name="T2" fmla="*/ 11 w 24"/>
                <a:gd name="T3" fmla="*/ 10 h 77"/>
                <a:gd name="T4" fmla="*/ 22 w 24"/>
                <a:gd name="T5" fmla="*/ 4 h 77"/>
                <a:gd name="T6" fmla="*/ 19 w 24"/>
                <a:gd name="T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77">
                  <a:moveTo>
                    <a:pt x="23" y="77"/>
                  </a:moveTo>
                  <a:cubicBezTo>
                    <a:pt x="14" y="57"/>
                    <a:pt x="0" y="32"/>
                    <a:pt x="11" y="10"/>
                  </a:cubicBezTo>
                  <a:cubicBezTo>
                    <a:pt x="12" y="6"/>
                    <a:pt x="19" y="0"/>
                    <a:pt x="22" y="4"/>
                  </a:cubicBezTo>
                  <a:cubicBezTo>
                    <a:pt x="24" y="7"/>
                    <a:pt x="21" y="10"/>
                    <a:pt x="19" y="8"/>
                  </a:cubicBezTo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7" name="Freeform 327"/>
            <p:cNvSpPr/>
            <p:nvPr/>
          </p:nvSpPr>
          <p:spPr bwMode="auto">
            <a:xfrm>
              <a:off x="4397376" y="3533776"/>
              <a:ext cx="47625" cy="42863"/>
            </a:xfrm>
            <a:custGeom>
              <a:avLst/>
              <a:gdLst>
                <a:gd name="T0" fmla="*/ 5 w 11"/>
                <a:gd name="T1" fmla="*/ 10 h 10"/>
                <a:gd name="T2" fmla="*/ 4 w 11"/>
                <a:gd name="T3" fmla="*/ 3 h 10"/>
                <a:gd name="T4" fmla="*/ 5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0" y="7"/>
                    <a:pt x="4" y="3"/>
                  </a:cubicBezTo>
                  <a:cubicBezTo>
                    <a:pt x="9" y="0"/>
                    <a:pt x="11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8" name="Freeform 328"/>
            <p:cNvSpPr/>
            <p:nvPr/>
          </p:nvSpPr>
          <p:spPr bwMode="auto">
            <a:xfrm>
              <a:off x="4397376" y="3533776"/>
              <a:ext cx="47625" cy="42863"/>
            </a:xfrm>
            <a:custGeom>
              <a:avLst/>
              <a:gdLst>
                <a:gd name="T0" fmla="*/ 5 w 11"/>
                <a:gd name="T1" fmla="*/ 10 h 10"/>
                <a:gd name="T2" fmla="*/ 4 w 11"/>
                <a:gd name="T3" fmla="*/ 3 h 10"/>
                <a:gd name="T4" fmla="*/ 5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0" y="7"/>
                    <a:pt x="4" y="3"/>
                  </a:cubicBezTo>
                  <a:cubicBezTo>
                    <a:pt x="9" y="0"/>
                    <a:pt x="11" y="10"/>
                    <a:pt x="5" y="10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19" name="Freeform 329"/>
            <p:cNvSpPr/>
            <p:nvPr/>
          </p:nvSpPr>
          <p:spPr bwMode="auto">
            <a:xfrm>
              <a:off x="4448176" y="3529013"/>
              <a:ext cx="47625" cy="47625"/>
            </a:xfrm>
            <a:custGeom>
              <a:avLst/>
              <a:gdLst>
                <a:gd name="T0" fmla="*/ 5 w 11"/>
                <a:gd name="T1" fmla="*/ 10 h 11"/>
                <a:gd name="T2" fmla="*/ 4 w 11"/>
                <a:gd name="T3" fmla="*/ 4 h 11"/>
                <a:gd name="T4" fmla="*/ 5 w 11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5" y="10"/>
                  </a:moveTo>
                  <a:cubicBezTo>
                    <a:pt x="5" y="10"/>
                    <a:pt x="0" y="8"/>
                    <a:pt x="4" y="4"/>
                  </a:cubicBezTo>
                  <a:cubicBezTo>
                    <a:pt x="9" y="0"/>
                    <a:pt x="11" y="11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0" name="Freeform 330"/>
            <p:cNvSpPr/>
            <p:nvPr/>
          </p:nvSpPr>
          <p:spPr bwMode="auto">
            <a:xfrm>
              <a:off x="4448176" y="3529013"/>
              <a:ext cx="47625" cy="47625"/>
            </a:xfrm>
            <a:custGeom>
              <a:avLst/>
              <a:gdLst>
                <a:gd name="T0" fmla="*/ 5 w 11"/>
                <a:gd name="T1" fmla="*/ 10 h 11"/>
                <a:gd name="T2" fmla="*/ 4 w 11"/>
                <a:gd name="T3" fmla="*/ 4 h 11"/>
                <a:gd name="T4" fmla="*/ 5 w 11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5" y="10"/>
                  </a:moveTo>
                  <a:cubicBezTo>
                    <a:pt x="5" y="10"/>
                    <a:pt x="0" y="8"/>
                    <a:pt x="4" y="4"/>
                  </a:cubicBezTo>
                  <a:cubicBezTo>
                    <a:pt x="9" y="0"/>
                    <a:pt x="11" y="11"/>
                    <a:pt x="5" y="10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1" name="Freeform 331"/>
            <p:cNvSpPr/>
            <p:nvPr/>
          </p:nvSpPr>
          <p:spPr bwMode="auto">
            <a:xfrm>
              <a:off x="4487863" y="3568701"/>
              <a:ext cx="52388" cy="42863"/>
            </a:xfrm>
            <a:custGeom>
              <a:avLst/>
              <a:gdLst>
                <a:gd name="T0" fmla="*/ 5 w 12"/>
                <a:gd name="T1" fmla="*/ 10 h 10"/>
                <a:gd name="T2" fmla="*/ 5 w 12"/>
                <a:gd name="T3" fmla="*/ 4 h 10"/>
                <a:gd name="T4" fmla="*/ 5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5" y="10"/>
                    <a:pt x="0" y="8"/>
                    <a:pt x="5" y="4"/>
                  </a:cubicBezTo>
                  <a:cubicBezTo>
                    <a:pt x="10" y="0"/>
                    <a:pt x="12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2" name="Freeform 332"/>
            <p:cNvSpPr/>
            <p:nvPr/>
          </p:nvSpPr>
          <p:spPr bwMode="auto">
            <a:xfrm>
              <a:off x="4487863" y="3568701"/>
              <a:ext cx="52388" cy="42863"/>
            </a:xfrm>
            <a:custGeom>
              <a:avLst/>
              <a:gdLst>
                <a:gd name="T0" fmla="*/ 5 w 12"/>
                <a:gd name="T1" fmla="*/ 10 h 10"/>
                <a:gd name="T2" fmla="*/ 5 w 12"/>
                <a:gd name="T3" fmla="*/ 4 h 10"/>
                <a:gd name="T4" fmla="*/ 5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5" y="10"/>
                    <a:pt x="0" y="8"/>
                    <a:pt x="5" y="4"/>
                  </a:cubicBezTo>
                  <a:cubicBezTo>
                    <a:pt x="10" y="0"/>
                    <a:pt x="12" y="10"/>
                    <a:pt x="5" y="10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3" name="Freeform 333"/>
            <p:cNvSpPr/>
            <p:nvPr/>
          </p:nvSpPr>
          <p:spPr bwMode="auto">
            <a:xfrm>
              <a:off x="4175126" y="3694113"/>
              <a:ext cx="47625" cy="47625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4" name="Freeform 334"/>
            <p:cNvSpPr/>
            <p:nvPr/>
          </p:nvSpPr>
          <p:spPr bwMode="auto">
            <a:xfrm>
              <a:off x="4175126" y="3694113"/>
              <a:ext cx="47625" cy="47625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5" name="Freeform 335"/>
            <p:cNvSpPr/>
            <p:nvPr/>
          </p:nvSpPr>
          <p:spPr bwMode="auto">
            <a:xfrm>
              <a:off x="4175126" y="3746501"/>
              <a:ext cx="44450" cy="47625"/>
            </a:xfrm>
            <a:custGeom>
              <a:avLst/>
              <a:gdLst>
                <a:gd name="T0" fmla="*/ 10 w 10"/>
                <a:gd name="T1" fmla="*/ 5 h 11"/>
                <a:gd name="T2" fmla="*/ 4 w 10"/>
                <a:gd name="T3" fmla="*/ 5 h 11"/>
                <a:gd name="T4" fmla="*/ 10 w 10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0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6" name="Freeform 336"/>
            <p:cNvSpPr/>
            <p:nvPr/>
          </p:nvSpPr>
          <p:spPr bwMode="auto">
            <a:xfrm>
              <a:off x="4175126" y="3746501"/>
              <a:ext cx="44450" cy="47625"/>
            </a:xfrm>
            <a:custGeom>
              <a:avLst/>
              <a:gdLst>
                <a:gd name="T0" fmla="*/ 10 w 10"/>
                <a:gd name="T1" fmla="*/ 5 h 11"/>
                <a:gd name="T2" fmla="*/ 4 w 10"/>
                <a:gd name="T3" fmla="*/ 5 h 11"/>
                <a:gd name="T4" fmla="*/ 10 w 10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0" y="11"/>
                    <a:pt x="10" y="5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7" name="Freeform 337"/>
            <p:cNvSpPr/>
            <p:nvPr/>
          </p:nvSpPr>
          <p:spPr bwMode="auto">
            <a:xfrm>
              <a:off x="4214813" y="3784601"/>
              <a:ext cx="47625" cy="47625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8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28" name="Freeform 338"/>
            <p:cNvSpPr/>
            <p:nvPr/>
          </p:nvSpPr>
          <p:spPr bwMode="auto">
            <a:xfrm>
              <a:off x="4214813" y="3784601"/>
              <a:ext cx="47625" cy="47625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8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noFill/>
            <a:ln w="1746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9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89" grpId="0" animBg="1"/>
      <p:bldP spid="1049190" grpId="0"/>
      <p:bldP spid="1049191" grpId="0"/>
      <p:bldP spid="1049192" grpId="0" animBg="1"/>
      <p:bldP spid="1049193" grpId="0" animBg="1"/>
      <p:bldP spid="1049194" grpId="0"/>
      <p:bldP spid="1049195" grpId="0"/>
      <p:bldP spid="1049196" grpId="0"/>
      <p:bldP spid="1049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5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2300"/>
            <a:ext cx="12192000" cy="4353400"/>
          </a:xfrm>
          <a:prstGeom prst="rect">
            <a:avLst/>
          </a:prstGeom>
        </p:spPr>
      </p:pic>
      <p:grpSp>
        <p:nvGrpSpPr>
          <p:cNvPr id="87" name="组合 479"/>
          <p:cNvGrpSpPr/>
          <p:nvPr/>
        </p:nvGrpSpPr>
        <p:grpSpPr>
          <a:xfrm>
            <a:off x="859323" y="4232753"/>
            <a:ext cx="10491788" cy="2070101"/>
            <a:chOff x="859323" y="4232753"/>
            <a:chExt cx="10491788" cy="2070101"/>
          </a:xfrm>
        </p:grpSpPr>
        <p:sp>
          <p:nvSpPr>
            <p:cNvPr id="1049431" name="Freeform 5"/>
            <p:cNvSpPr/>
            <p:nvPr/>
          </p:nvSpPr>
          <p:spPr bwMode="auto">
            <a:xfrm>
              <a:off x="9550886" y="5712303"/>
              <a:ext cx="1795463" cy="500063"/>
            </a:xfrm>
            <a:custGeom>
              <a:avLst/>
              <a:gdLst>
                <a:gd name="T0" fmla="*/ 364 w 424"/>
                <a:gd name="T1" fmla="*/ 57 h 118"/>
                <a:gd name="T2" fmla="*/ 322 w 424"/>
                <a:gd name="T3" fmla="*/ 25 h 118"/>
                <a:gd name="T4" fmla="*/ 243 w 424"/>
                <a:gd name="T5" fmla="*/ 19 h 118"/>
                <a:gd name="T6" fmla="*/ 192 w 424"/>
                <a:gd name="T7" fmla="*/ 43 h 118"/>
                <a:gd name="T8" fmla="*/ 165 w 424"/>
                <a:gd name="T9" fmla="*/ 40 h 118"/>
                <a:gd name="T10" fmla="*/ 134 w 424"/>
                <a:gd name="T11" fmla="*/ 17 h 118"/>
                <a:gd name="T12" fmla="*/ 66 w 424"/>
                <a:gd name="T13" fmla="*/ 18 h 118"/>
                <a:gd name="T14" fmla="*/ 30 w 424"/>
                <a:gd name="T15" fmla="*/ 40 h 118"/>
                <a:gd name="T16" fmla="*/ 0 w 424"/>
                <a:gd name="T17" fmla="*/ 118 h 118"/>
                <a:gd name="T18" fmla="*/ 183 w 424"/>
                <a:gd name="T19" fmla="*/ 115 h 118"/>
                <a:gd name="T20" fmla="*/ 424 w 424"/>
                <a:gd name="T21" fmla="*/ 100 h 118"/>
                <a:gd name="T22" fmla="*/ 364 w 424"/>
                <a:gd name="T23" fmla="*/ 5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4" h="118">
                  <a:moveTo>
                    <a:pt x="364" y="57"/>
                  </a:moveTo>
                  <a:cubicBezTo>
                    <a:pt x="364" y="57"/>
                    <a:pt x="330" y="32"/>
                    <a:pt x="322" y="25"/>
                  </a:cubicBezTo>
                  <a:cubicBezTo>
                    <a:pt x="314" y="17"/>
                    <a:pt x="279" y="0"/>
                    <a:pt x="243" y="19"/>
                  </a:cubicBezTo>
                  <a:cubicBezTo>
                    <a:pt x="208" y="38"/>
                    <a:pt x="200" y="41"/>
                    <a:pt x="192" y="43"/>
                  </a:cubicBezTo>
                  <a:cubicBezTo>
                    <a:pt x="184" y="45"/>
                    <a:pt x="177" y="47"/>
                    <a:pt x="165" y="40"/>
                  </a:cubicBezTo>
                  <a:cubicBezTo>
                    <a:pt x="154" y="32"/>
                    <a:pt x="144" y="23"/>
                    <a:pt x="134" y="17"/>
                  </a:cubicBezTo>
                  <a:cubicBezTo>
                    <a:pt x="125" y="11"/>
                    <a:pt x="83" y="9"/>
                    <a:pt x="66" y="18"/>
                  </a:cubicBezTo>
                  <a:cubicBezTo>
                    <a:pt x="49" y="27"/>
                    <a:pt x="30" y="40"/>
                    <a:pt x="30" y="4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128" y="115"/>
                    <a:pt x="183" y="115"/>
                  </a:cubicBezTo>
                  <a:cubicBezTo>
                    <a:pt x="256" y="114"/>
                    <a:pt x="424" y="100"/>
                    <a:pt x="424" y="100"/>
                  </a:cubicBezTo>
                  <a:lnTo>
                    <a:pt x="364" y="57"/>
                  </a:lnTo>
                  <a:close/>
                </a:path>
              </a:pathLst>
            </a:custGeom>
            <a:solidFill>
              <a:srgbClr val="F1F7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32" name="Freeform 6"/>
            <p:cNvSpPr/>
            <p:nvPr/>
          </p:nvSpPr>
          <p:spPr bwMode="auto">
            <a:xfrm>
              <a:off x="10571648" y="5699603"/>
              <a:ext cx="368300" cy="139700"/>
            </a:xfrm>
            <a:custGeom>
              <a:avLst/>
              <a:gdLst>
                <a:gd name="T0" fmla="*/ 44 w 87"/>
                <a:gd name="T1" fmla="*/ 1 h 33"/>
                <a:gd name="T2" fmla="*/ 63 w 87"/>
                <a:gd name="T3" fmla="*/ 9 h 33"/>
                <a:gd name="T4" fmla="*/ 80 w 87"/>
                <a:gd name="T5" fmla="*/ 23 h 33"/>
                <a:gd name="T6" fmla="*/ 78 w 87"/>
                <a:gd name="T7" fmla="*/ 28 h 33"/>
                <a:gd name="T8" fmla="*/ 58 w 87"/>
                <a:gd name="T9" fmla="*/ 24 h 33"/>
                <a:gd name="T10" fmla="*/ 35 w 87"/>
                <a:gd name="T11" fmla="*/ 21 h 33"/>
                <a:gd name="T12" fmla="*/ 18 w 87"/>
                <a:gd name="T13" fmla="*/ 20 h 33"/>
                <a:gd name="T14" fmla="*/ 7 w 87"/>
                <a:gd name="T15" fmla="*/ 17 h 33"/>
                <a:gd name="T16" fmla="*/ 44 w 87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3">
                  <a:moveTo>
                    <a:pt x="44" y="1"/>
                  </a:moveTo>
                  <a:cubicBezTo>
                    <a:pt x="44" y="1"/>
                    <a:pt x="55" y="3"/>
                    <a:pt x="63" y="9"/>
                  </a:cubicBezTo>
                  <a:cubicBezTo>
                    <a:pt x="71" y="15"/>
                    <a:pt x="80" y="23"/>
                    <a:pt x="80" y="23"/>
                  </a:cubicBezTo>
                  <a:cubicBezTo>
                    <a:pt x="80" y="23"/>
                    <a:pt x="87" y="33"/>
                    <a:pt x="78" y="28"/>
                  </a:cubicBezTo>
                  <a:cubicBezTo>
                    <a:pt x="68" y="24"/>
                    <a:pt x="66" y="23"/>
                    <a:pt x="58" y="24"/>
                  </a:cubicBezTo>
                  <a:cubicBezTo>
                    <a:pt x="49" y="24"/>
                    <a:pt x="43" y="24"/>
                    <a:pt x="35" y="21"/>
                  </a:cubicBezTo>
                  <a:cubicBezTo>
                    <a:pt x="28" y="18"/>
                    <a:pt x="27" y="19"/>
                    <a:pt x="18" y="20"/>
                  </a:cubicBezTo>
                  <a:cubicBezTo>
                    <a:pt x="9" y="20"/>
                    <a:pt x="0" y="23"/>
                    <a:pt x="7" y="17"/>
                  </a:cubicBezTo>
                  <a:cubicBezTo>
                    <a:pt x="13" y="10"/>
                    <a:pt x="31" y="0"/>
                    <a:pt x="44" y="1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33" name="Freeform 7"/>
            <p:cNvSpPr/>
            <p:nvPr/>
          </p:nvSpPr>
          <p:spPr bwMode="auto">
            <a:xfrm>
              <a:off x="9830286" y="5682141"/>
              <a:ext cx="368300" cy="161925"/>
            </a:xfrm>
            <a:custGeom>
              <a:avLst/>
              <a:gdLst>
                <a:gd name="T0" fmla="*/ 55 w 87"/>
                <a:gd name="T1" fmla="*/ 11 h 38"/>
                <a:gd name="T2" fmla="*/ 67 w 87"/>
                <a:gd name="T3" fmla="*/ 18 h 38"/>
                <a:gd name="T4" fmla="*/ 81 w 87"/>
                <a:gd name="T5" fmla="*/ 31 h 38"/>
                <a:gd name="T6" fmla="*/ 79 w 87"/>
                <a:gd name="T7" fmla="*/ 36 h 38"/>
                <a:gd name="T8" fmla="*/ 56 w 87"/>
                <a:gd name="T9" fmla="*/ 33 h 38"/>
                <a:gd name="T10" fmla="*/ 32 w 87"/>
                <a:gd name="T11" fmla="*/ 30 h 38"/>
                <a:gd name="T12" fmla="*/ 15 w 87"/>
                <a:gd name="T13" fmla="*/ 27 h 38"/>
                <a:gd name="T14" fmla="*/ 0 w 87"/>
                <a:gd name="T15" fmla="*/ 26 h 38"/>
                <a:gd name="T16" fmla="*/ 10 w 87"/>
                <a:gd name="T17" fmla="*/ 18 h 38"/>
                <a:gd name="T18" fmla="*/ 55 w 87"/>
                <a:gd name="T1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55" y="11"/>
                  </a:moveTo>
                  <a:cubicBezTo>
                    <a:pt x="56" y="11"/>
                    <a:pt x="60" y="12"/>
                    <a:pt x="67" y="18"/>
                  </a:cubicBezTo>
                  <a:cubicBezTo>
                    <a:pt x="74" y="24"/>
                    <a:pt x="81" y="31"/>
                    <a:pt x="81" y="31"/>
                  </a:cubicBezTo>
                  <a:cubicBezTo>
                    <a:pt x="81" y="31"/>
                    <a:pt x="87" y="38"/>
                    <a:pt x="79" y="36"/>
                  </a:cubicBezTo>
                  <a:cubicBezTo>
                    <a:pt x="71" y="33"/>
                    <a:pt x="64" y="32"/>
                    <a:pt x="56" y="33"/>
                  </a:cubicBezTo>
                  <a:cubicBezTo>
                    <a:pt x="48" y="34"/>
                    <a:pt x="40" y="34"/>
                    <a:pt x="32" y="30"/>
                  </a:cubicBezTo>
                  <a:cubicBezTo>
                    <a:pt x="24" y="27"/>
                    <a:pt x="21" y="27"/>
                    <a:pt x="15" y="27"/>
                  </a:cubicBezTo>
                  <a:cubicBezTo>
                    <a:pt x="8" y="28"/>
                    <a:pt x="0" y="30"/>
                    <a:pt x="0" y="26"/>
                  </a:cubicBezTo>
                  <a:cubicBezTo>
                    <a:pt x="0" y="23"/>
                    <a:pt x="5" y="21"/>
                    <a:pt x="10" y="18"/>
                  </a:cubicBezTo>
                  <a:cubicBezTo>
                    <a:pt x="15" y="15"/>
                    <a:pt x="41" y="0"/>
                    <a:pt x="55" y="11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34" name="Freeform 8"/>
            <p:cNvSpPr/>
            <p:nvPr/>
          </p:nvSpPr>
          <p:spPr bwMode="auto">
            <a:xfrm>
              <a:off x="9677886" y="5791678"/>
              <a:ext cx="152400" cy="93663"/>
            </a:xfrm>
            <a:custGeom>
              <a:avLst/>
              <a:gdLst>
                <a:gd name="T0" fmla="*/ 0 w 36"/>
                <a:gd name="T1" fmla="*/ 20 h 22"/>
                <a:gd name="T2" fmla="*/ 35 w 36"/>
                <a:gd name="T3" fmla="*/ 0 h 22"/>
                <a:gd name="T4" fmla="*/ 35 w 36"/>
                <a:gd name="T5" fmla="*/ 0 h 22"/>
                <a:gd name="T6" fmla="*/ 36 w 36"/>
                <a:gd name="T7" fmla="*/ 1 h 22"/>
                <a:gd name="T8" fmla="*/ 1 w 36"/>
                <a:gd name="T9" fmla="*/ 22 h 22"/>
                <a:gd name="T10" fmla="*/ 0 w 36"/>
                <a:gd name="T1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0" y="20"/>
                  </a:moveTo>
                  <a:cubicBezTo>
                    <a:pt x="10" y="13"/>
                    <a:pt x="24" y="6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4" y="7"/>
                    <a:pt x="11" y="15"/>
                    <a:pt x="1" y="22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35" name="Freeform 9"/>
            <p:cNvSpPr/>
            <p:nvPr/>
          </p:nvSpPr>
          <p:spPr bwMode="auto">
            <a:xfrm>
              <a:off x="10177948" y="5778978"/>
              <a:ext cx="419100" cy="123825"/>
            </a:xfrm>
            <a:custGeom>
              <a:avLst/>
              <a:gdLst>
                <a:gd name="T0" fmla="*/ 29 w 99"/>
                <a:gd name="T1" fmla="*/ 29 h 29"/>
                <a:gd name="T2" fmla="*/ 0 w 99"/>
                <a:gd name="T3" fmla="*/ 12 h 29"/>
                <a:gd name="T4" fmla="*/ 1 w 99"/>
                <a:gd name="T5" fmla="*/ 10 h 29"/>
                <a:gd name="T6" fmla="*/ 30 w 99"/>
                <a:gd name="T7" fmla="*/ 27 h 29"/>
                <a:gd name="T8" fmla="*/ 32 w 99"/>
                <a:gd name="T9" fmla="*/ 28 h 29"/>
                <a:gd name="T10" fmla="*/ 98 w 99"/>
                <a:gd name="T11" fmla="*/ 0 h 29"/>
                <a:gd name="T12" fmla="*/ 99 w 99"/>
                <a:gd name="T13" fmla="*/ 1 h 29"/>
                <a:gd name="T14" fmla="*/ 32 w 99"/>
                <a:gd name="T15" fmla="*/ 29 h 29"/>
                <a:gd name="T16" fmla="*/ 29 w 9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9">
                  <a:moveTo>
                    <a:pt x="29" y="29"/>
                  </a:moveTo>
                  <a:cubicBezTo>
                    <a:pt x="22" y="29"/>
                    <a:pt x="15" y="23"/>
                    <a:pt x="0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6" y="22"/>
                    <a:pt x="23" y="27"/>
                    <a:pt x="30" y="27"/>
                  </a:cubicBezTo>
                  <a:cubicBezTo>
                    <a:pt x="30" y="28"/>
                    <a:pt x="31" y="28"/>
                    <a:pt x="32" y="28"/>
                  </a:cubicBezTo>
                  <a:cubicBezTo>
                    <a:pt x="54" y="28"/>
                    <a:pt x="78" y="12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79" y="13"/>
                    <a:pt x="55" y="29"/>
                    <a:pt x="32" y="29"/>
                  </a:cubicBezTo>
                  <a:cubicBezTo>
                    <a:pt x="31" y="29"/>
                    <a:pt x="30" y="29"/>
                    <a:pt x="29" y="2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36" name="Freeform 10"/>
            <p:cNvSpPr/>
            <p:nvPr/>
          </p:nvSpPr>
          <p:spPr bwMode="auto">
            <a:xfrm>
              <a:off x="10909786" y="5813903"/>
              <a:ext cx="441325" cy="327025"/>
            </a:xfrm>
            <a:custGeom>
              <a:avLst/>
              <a:gdLst>
                <a:gd name="T0" fmla="*/ 0 w 104"/>
                <a:gd name="T1" fmla="*/ 1 h 77"/>
                <a:gd name="T2" fmla="*/ 2 w 104"/>
                <a:gd name="T3" fmla="*/ 0 h 77"/>
                <a:gd name="T4" fmla="*/ 104 w 104"/>
                <a:gd name="T5" fmla="*/ 75 h 77"/>
                <a:gd name="T6" fmla="*/ 103 w 104"/>
                <a:gd name="T7" fmla="*/ 77 h 77"/>
                <a:gd name="T8" fmla="*/ 0 w 104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7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49" y="41"/>
                    <a:pt x="104" y="75"/>
                    <a:pt x="104" y="75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48" y="42"/>
                    <a:pt x="0" y="1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37" name="Freeform 11"/>
            <p:cNvSpPr>
              <a:spLocks noEditPoints="1"/>
            </p:cNvSpPr>
            <p:nvPr/>
          </p:nvSpPr>
          <p:spPr bwMode="auto">
            <a:xfrm>
              <a:off x="10587523" y="5699603"/>
              <a:ext cx="334963" cy="127000"/>
            </a:xfrm>
            <a:custGeom>
              <a:avLst/>
              <a:gdLst>
                <a:gd name="T0" fmla="*/ 70 w 79"/>
                <a:gd name="T1" fmla="*/ 28 h 30"/>
                <a:gd name="T2" fmla="*/ 67 w 79"/>
                <a:gd name="T3" fmla="*/ 26 h 30"/>
                <a:gd name="T4" fmla="*/ 57 w 79"/>
                <a:gd name="T5" fmla="*/ 24 h 30"/>
                <a:gd name="T6" fmla="*/ 54 w 79"/>
                <a:gd name="T7" fmla="*/ 24 h 30"/>
                <a:gd name="T8" fmla="*/ 45 w 79"/>
                <a:gd name="T9" fmla="*/ 25 h 30"/>
                <a:gd name="T10" fmla="*/ 29 w 79"/>
                <a:gd name="T11" fmla="*/ 22 h 30"/>
                <a:gd name="T12" fmla="*/ 19 w 79"/>
                <a:gd name="T13" fmla="*/ 20 h 30"/>
                <a:gd name="T14" fmla="*/ 5 w 79"/>
                <a:gd name="T15" fmla="*/ 21 h 30"/>
                <a:gd name="T16" fmla="*/ 3 w 79"/>
                <a:gd name="T17" fmla="*/ 22 h 30"/>
                <a:gd name="T18" fmla="*/ 0 w 79"/>
                <a:gd name="T19" fmla="*/ 20 h 30"/>
                <a:gd name="T20" fmla="*/ 7 w 79"/>
                <a:gd name="T21" fmla="*/ 13 h 30"/>
                <a:gd name="T22" fmla="*/ 37 w 79"/>
                <a:gd name="T23" fmla="*/ 0 h 30"/>
                <a:gd name="T24" fmla="*/ 44 w 79"/>
                <a:gd name="T25" fmla="*/ 1 h 30"/>
                <a:gd name="T26" fmla="*/ 64 w 79"/>
                <a:gd name="T27" fmla="*/ 13 h 30"/>
                <a:gd name="T28" fmla="*/ 78 w 79"/>
                <a:gd name="T29" fmla="*/ 24 h 30"/>
                <a:gd name="T30" fmla="*/ 79 w 79"/>
                <a:gd name="T31" fmla="*/ 28 h 30"/>
                <a:gd name="T32" fmla="*/ 79 w 79"/>
                <a:gd name="T33" fmla="*/ 30 h 30"/>
                <a:gd name="T34" fmla="*/ 77 w 79"/>
                <a:gd name="T35" fmla="*/ 30 h 30"/>
                <a:gd name="T36" fmla="*/ 70 w 79"/>
                <a:gd name="T37" fmla="*/ 28 h 30"/>
                <a:gd name="T38" fmla="*/ 77 w 79"/>
                <a:gd name="T39" fmla="*/ 28 h 30"/>
                <a:gd name="T40" fmla="*/ 78 w 79"/>
                <a:gd name="T41" fmla="*/ 28 h 30"/>
                <a:gd name="T42" fmla="*/ 78 w 79"/>
                <a:gd name="T43" fmla="*/ 28 h 30"/>
                <a:gd name="T44" fmla="*/ 76 w 79"/>
                <a:gd name="T45" fmla="*/ 25 h 30"/>
                <a:gd name="T46" fmla="*/ 63 w 79"/>
                <a:gd name="T47" fmla="*/ 14 h 30"/>
                <a:gd name="T48" fmla="*/ 48 w 79"/>
                <a:gd name="T49" fmla="*/ 4 h 30"/>
                <a:gd name="T50" fmla="*/ 44 w 79"/>
                <a:gd name="T51" fmla="*/ 3 h 30"/>
                <a:gd name="T52" fmla="*/ 44 w 79"/>
                <a:gd name="T53" fmla="*/ 2 h 30"/>
                <a:gd name="T54" fmla="*/ 44 w 79"/>
                <a:gd name="T55" fmla="*/ 3 h 30"/>
                <a:gd name="T56" fmla="*/ 37 w 79"/>
                <a:gd name="T57" fmla="*/ 2 h 30"/>
                <a:gd name="T58" fmla="*/ 8 w 79"/>
                <a:gd name="T59" fmla="*/ 15 h 30"/>
                <a:gd name="T60" fmla="*/ 3 w 79"/>
                <a:gd name="T61" fmla="*/ 18 h 30"/>
                <a:gd name="T62" fmla="*/ 1 w 79"/>
                <a:gd name="T63" fmla="*/ 19 h 30"/>
                <a:gd name="T64" fmla="*/ 1 w 79"/>
                <a:gd name="T65" fmla="*/ 19 h 30"/>
                <a:gd name="T66" fmla="*/ 3 w 79"/>
                <a:gd name="T67" fmla="*/ 20 h 30"/>
                <a:gd name="T68" fmla="*/ 5 w 79"/>
                <a:gd name="T69" fmla="*/ 20 h 30"/>
                <a:gd name="T70" fmla="*/ 19 w 79"/>
                <a:gd name="T71" fmla="*/ 18 h 30"/>
                <a:gd name="T72" fmla="*/ 30 w 79"/>
                <a:gd name="T73" fmla="*/ 20 h 30"/>
                <a:gd name="T74" fmla="*/ 45 w 79"/>
                <a:gd name="T75" fmla="*/ 23 h 30"/>
                <a:gd name="T76" fmla="*/ 53 w 79"/>
                <a:gd name="T77" fmla="*/ 23 h 30"/>
                <a:gd name="T78" fmla="*/ 57 w 79"/>
                <a:gd name="T79" fmla="*/ 22 h 30"/>
                <a:gd name="T80" fmla="*/ 71 w 79"/>
                <a:gd name="T81" fmla="*/ 26 h 30"/>
                <a:gd name="T82" fmla="*/ 77 w 79"/>
                <a:gd name="T8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30">
                  <a:moveTo>
                    <a:pt x="70" y="28"/>
                  </a:moveTo>
                  <a:cubicBezTo>
                    <a:pt x="70" y="28"/>
                    <a:pt x="69" y="27"/>
                    <a:pt x="67" y="26"/>
                  </a:cubicBezTo>
                  <a:cubicBezTo>
                    <a:pt x="64" y="25"/>
                    <a:pt x="61" y="24"/>
                    <a:pt x="57" y="24"/>
                  </a:cubicBezTo>
                  <a:cubicBezTo>
                    <a:pt x="56" y="24"/>
                    <a:pt x="55" y="24"/>
                    <a:pt x="54" y="24"/>
                  </a:cubicBezTo>
                  <a:cubicBezTo>
                    <a:pt x="51" y="25"/>
                    <a:pt x="48" y="25"/>
                    <a:pt x="45" y="25"/>
                  </a:cubicBezTo>
                  <a:cubicBezTo>
                    <a:pt x="39" y="25"/>
                    <a:pt x="34" y="24"/>
                    <a:pt x="29" y="22"/>
                  </a:cubicBezTo>
                  <a:cubicBezTo>
                    <a:pt x="26" y="20"/>
                    <a:pt x="22" y="20"/>
                    <a:pt x="19" y="20"/>
                  </a:cubicBezTo>
                  <a:cubicBezTo>
                    <a:pt x="13" y="20"/>
                    <a:pt x="8" y="21"/>
                    <a:pt x="5" y="21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8"/>
                    <a:pt x="2" y="16"/>
                    <a:pt x="7" y="13"/>
                  </a:cubicBezTo>
                  <a:cubicBezTo>
                    <a:pt x="19" y="6"/>
                    <a:pt x="26" y="0"/>
                    <a:pt x="37" y="0"/>
                  </a:cubicBezTo>
                  <a:cubicBezTo>
                    <a:pt x="39" y="0"/>
                    <a:pt x="42" y="1"/>
                    <a:pt x="44" y="1"/>
                  </a:cubicBezTo>
                  <a:cubicBezTo>
                    <a:pt x="45" y="1"/>
                    <a:pt x="51" y="2"/>
                    <a:pt x="64" y="13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9" y="26"/>
                    <a:pt x="79" y="28"/>
                  </a:cubicBezTo>
                  <a:cubicBezTo>
                    <a:pt x="79" y="29"/>
                    <a:pt x="79" y="29"/>
                    <a:pt x="79" y="30"/>
                  </a:cubicBezTo>
                  <a:cubicBezTo>
                    <a:pt x="78" y="30"/>
                    <a:pt x="78" y="30"/>
                    <a:pt x="77" y="30"/>
                  </a:cubicBezTo>
                  <a:cubicBezTo>
                    <a:pt x="76" y="30"/>
                    <a:pt x="74" y="29"/>
                    <a:pt x="70" y="28"/>
                  </a:cubicBezTo>
                  <a:close/>
                  <a:moveTo>
                    <a:pt x="77" y="28"/>
                  </a:move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6" y="26"/>
                    <a:pt x="76" y="2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6" y="9"/>
                    <a:pt x="51" y="6"/>
                    <a:pt x="48" y="4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27" y="2"/>
                    <a:pt x="20" y="8"/>
                    <a:pt x="8" y="15"/>
                  </a:cubicBezTo>
                  <a:cubicBezTo>
                    <a:pt x="5" y="16"/>
                    <a:pt x="4" y="17"/>
                    <a:pt x="3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3" y="20"/>
                    <a:pt x="4" y="20"/>
                    <a:pt x="5" y="20"/>
                  </a:cubicBezTo>
                  <a:cubicBezTo>
                    <a:pt x="7" y="19"/>
                    <a:pt x="13" y="18"/>
                    <a:pt x="19" y="18"/>
                  </a:cubicBezTo>
                  <a:cubicBezTo>
                    <a:pt x="22" y="18"/>
                    <a:pt x="26" y="18"/>
                    <a:pt x="30" y="20"/>
                  </a:cubicBezTo>
                  <a:cubicBezTo>
                    <a:pt x="35" y="22"/>
                    <a:pt x="40" y="23"/>
                    <a:pt x="45" y="23"/>
                  </a:cubicBezTo>
                  <a:cubicBezTo>
                    <a:pt x="48" y="23"/>
                    <a:pt x="51" y="23"/>
                    <a:pt x="53" y="23"/>
                  </a:cubicBezTo>
                  <a:cubicBezTo>
                    <a:pt x="55" y="22"/>
                    <a:pt x="56" y="22"/>
                    <a:pt x="57" y="22"/>
                  </a:cubicBezTo>
                  <a:cubicBezTo>
                    <a:pt x="65" y="22"/>
                    <a:pt x="71" y="26"/>
                    <a:pt x="71" y="26"/>
                  </a:cubicBezTo>
                  <a:cubicBezTo>
                    <a:pt x="74" y="28"/>
                    <a:pt x="76" y="28"/>
                    <a:pt x="77" y="2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38" name="Freeform 12"/>
            <p:cNvSpPr>
              <a:spLocks noEditPoints="1"/>
            </p:cNvSpPr>
            <p:nvPr/>
          </p:nvSpPr>
          <p:spPr bwMode="auto">
            <a:xfrm>
              <a:off x="9825523" y="5707541"/>
              <a:ext cx="360363" cy="131763"/>
            </a:xfrm>
            <a:custGeom>
              <a:avLst/>
              <a:gdLst>
                <a:gd name="T0" fmla="*/ 83 w 85"/>
                <a:gd name="T1" fmla="*/ 31 h 31"/>
                <a:gd name="T2" fmla="*/ 79 w 85"/>
                <a:gd name="T3" fmla="*/ 30 h 31"/>
                <a:gd name="T4" fmla="*/ 64 w 85"/>
                <a:gd name="T5" fmla="*/ 27 h 31"/>
                <a:gd name="T6" fmla="*/ 57 w 85"/>
                <a:gd name="T7" fmla="*/ 28 h 31"/>
                <a:gd name="T8" fmla="*/ 47 w 85"/>
                <a:gd name="T9" fmla="*/ 29 h 31"/>
                <a:gd name="T10" fmla="*/ 32 w 85"/>
                <a:gd name="T11" fmla="*/ 25 h 31"/>
                <a:gd name="T12" fmla="*/ 16 w 85"/>
                <a:gd name="T13" fmla="*/ 22 h 31"/>
                <a:gd name="T14" fmla="*/ 8 w 85"/>
                <a:gd name="T15" fmla="*/ 22 h 31"/>
                <a:gd name="T16" fmla="*/ 4 w 85"/>
                <a:gd name="T17" fmla="*/ 23 h 31"/>
                <a:gd name="T18" fmla="*/ 0 w 85"/>
                <a:gd name="T19" fmla="*/ 20 h 31"/>
                <a:gd name="T20" fmla="*/ 5 w 85"/>
                <a:gd name="T21" fmla="*/ 15 h 31"/>
                <a:gd name="T22" fmla="*/ 35 w 85"/>
                <a:gd name="T23" fmla="*/ 2 h 31"/>
                <a:gd name="T24" fmla="*/ 44 w 85"/>
                <a:gd name="T25" fmla="*/ 0 h 31"/>
                <a:gd name="T26" fmla="*/ 51 w 85"/>
                <a:gd name="T27" fmla="*/ 1 h 31"/>
                <a:gd name="T28" fmla="*/ 50 w 85"/>
                <a:gd name="T29" fmla="*/ 2 h 31"/>
                <a:gd name="T30" fmla="*/ 51 w 85"/>
                <a:gd name="T31" fmla="*/ 1 h 31"/>
                <a:gd name="T32" fmla="*/ 65 w 85"/>
                <a:gd name="T33" fmla="*/ 8 h 31"/>
                <a:gd name="T34" fmla="*/ 82 w 85"/>
                <a:gd name="T35" fmla="*/ 24 h 31"/>
                <a:gd name="T36" fmla="*/ 85 w 85"/>
                <a:gd name="T37" fmla="*/ 29 h 31"/>
                <a:gd name="T38" fmla="*/ 85 w 85"/>
                <a:gd name="T39" fmla="*/ 30 h 31"/>
                <a:gd name="T40" fmla="*/ 83 w 85"/>
                <a:gd name="T41" fmla="*/ 31 h 31"/>
                <a:gd name="T42" fmla="*/ 80 w 85"/>
                <a:gd name="T43" fmla="*/ 29 h 31"/>
                <a:gd name="T44" fmla="*/ 83 w 85"/>
                <a:gd name="T45" fmla="*/ 29 h 31"/>
                <a:gd name="T46" fmla="*/ 83 w 85"/>
                <a:gd name="T47" fmla="*/ 29 h 31"/>
                <a:gd name="T48" fmla="*/ 83 w 85"/>
                <a:gd name="T49" fmla="*/ 29 h 31"/>
                <a:gd name="T50" fmla="*/ 81 w 85"/>
                <a:gd name="T51" fmla="*/ 25 h 31"/>
                <a:gd name="T52" fmla="*/ 63 w 85"/>
                <a:gd name="T53" fmla="*/ 10 h 31"/>
                <a:gd name="T54" fmla="*/ 50 w 85"/>
                <a:gd name="T55" fmla="*/ 3 h 31"/>
                <a:gd name="T56" fmla="*/ 44 w 85"/>
                <a:gd name="T57" fmla="*/ 2 h 31"/>
                <a:gd name="T58" fmla="*/ 35 w 85"/>
                <a:gd name="T59" fmla="*/ 4 h 31"/>
                <a:gd name="T60" fmla="*/ 6 w 85"/>
                <a:gd name="T61" fmla="*/ 16 h 31"/>
                <a:gd name="T62" fmla="*/ 2 w 85"/>
                <a:gd name="T63" fmla="*/ 20 h 31"/>
                <a:gd name="T64" fmla="*/ 2 w 85"/>
                <a:gd name="T65" fmla="*/ 20 h 31"/>
                <a:gd name="T66" fmla="*/ 2 w 85"/>
                <a:gd name="T67" fmla="*/ 21 h 31"/>
                <a:gd name="T68" fmla="*/ 4 w 85"/>
                <a:gd name="T69" fmla="*/ 21 h 31"/>
                <a:gd name="T70" fmla="*/ 7 w 85"/>
                <a:gd name="T71" fmla="*/ 20 h 31"/>
                <a:gd name="T72" fmla="*/ 16 w 85"/>
                <a:gd name="T73" fmla="*/ 20 h 31"/>
                <a:gd name="T74" fmla="*/ 33 w 85"/>
                <a:gd name="T75" fmla="*/ 24 h 31"/>
                <a:gd name="T76" fmla="*/ 47 w 85"/>
                <a:gd name="T77" fmla="*/ 27 h 31"/>
                <a:gd name="T78" fmla="*/ 57 w 85"/>
                <a:gd name="T79" fmla="*/ 26 h 31"/>
                <a:gd name="T80" fmla="*/ 64 w 85"/>
                <a:gd name="T81" fmla="*/ 25 h 31"/>
                <a:gd name="T82" fmla="*/ 80 w 85"/>
                <a:gd name="T8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31">
                  <a:moveTo>
                    <a:pt x="83" y="31"/>
                  </a:moveTo>
                  <a:cubicBezTo>
                    <a:pt x="82" y="31"/>
                    <a:pt x="81" y="31"/>
                    <a:pt x="79" y="30"/>
                  </a:cubicBezTo>
                  <a:cubicBezTo>
                    <a:pt x="74" y="29"/>
                    <a:pt x="70" y="27"/>
                    <a:pt x="64" y="27"/>
                  </a:cubicBezTo>
                  <a:cubicBezTo>
                    <a:pt x="62" y="27"/>
                    <a:pt x="60" y="27"/>
                    <a:pt x="57" y="28"/>
                  </a:cubicBezTo>
                  <a:cubicBezTo>
                    <a:pt x="54" y="28"/>
                    <a:pt x="50" y="29"/>
                    <a:pt x="47" y="29"/>
                  </a:cubicBezTo>
                  <a:cubicBezTo>
                    <a:pt x="42" y="29"/>
                    <a:pt x="37" y="28"/>
                    <a:pt x="32" y="25"/>
                  </a:cubicBezTo>
                  <a:cubicBezTo>
                    <a:pt x="28" y="22"/>
                    <a:pt x="22" y="22"/>
                    <a:pt x="16" y="22"/>
                  </a:cubicBezTo>
                  <a:cubicBezTo>
                    <a:pt x="13" y="22"/>
                    <a:pt x="10" y="22"/>
                    <a:pt x="8" y="22"/>
                  </a:cubicBezTo>
                  <a:cubicBezTo>
                    <a:pt x="7" y="22"/>
                    <a:pt x="5" y="23"/>
                    <a:pt x="4" y="23"/>
                  </a:cubicBezTo>
                  <a:cubicBezTo>
                    <a:pt x="2" y="23"/>
                    <a:pt x="0" y="22"/>
                    <a:pt x="0" y="20"/>
                  </a:cubicBezTo>
                  <a:cubicBezTo>
                    <a:pt x="0" y="19"/>
                    <a:pt x="2" y="17"/>
                    <a:pt x="5" y="15"/>
                  </a:cubicBezTo>
                  <a:cubicBezTo>
                    <a:pt x="5" y="15"/>
                    <a:pt x="27" y="4"/>
                    <a:pt x="35" y="2"/>
                  </a:cubicBezTo>
                  <a:cubicBezTo>
                    <a:pt x="39" y="1"/>
                    <a:pt x="42" y="0"/>
                    <a:pt x="44" y="0"/>
                  </a:cubicBezTo>
                  <a:cubicBezTo>
                    <a:pt x="47" y="0"/>
                    <a:pt x="48" y="1"/>
                    <a:pt x="51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7" y="3"/>
                    <a:pt x="65" y="8"/>
                  </a:cubicBezTo>
                  <a:cubicBezTo>
                    <a:pt x="71" y="13"/>
                    <a:pt x="80" y="22"/>
                    <a:pt x="82" y="24"/>
                  </a:cubicBezTo>
                  <a:cubicBezTo>
                    <a:pt x="84" y="25"/>
                    <a:pt x="85" y="27"/>
                    <a:pt x="85" y="29"/>
                  </a:cubicBezTo>
                  <a:cubicBezTo>
                    <a:pt x="85" y="29"/>
                    <a:pt x="85" y="30"/>
                    <a:pt x="85" y="30"/>
                  </a:cubicBezTo>
                  <a:cubicBezTo>
                    <a:pt x="84" y="31"/>
                    <a:pt x="83" y="31"/>
                    <a:pt x="83" y="31"/>
                  </a:cubicBezTo>
                  <a:close/>
                  <a:moveTo>
                    <a:pt x="80" y="29"/>
                  </a:moveTo>
                  <a:cubicBezTo>
                    <a:pt x="81" y="29"/>
                    <a:pt x="82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8"/>
                    <a:pt x="82" y="26"/>
                    <a:pt x="81" y="25"/>
                  </a:cubicBezTo>
                  <a:cubicBezTo>
                    <a:pt x="79" y="23"/>
                    <a:pt x="70" y="15"/>
                    <a:pt x="63" y="10"/>
                  </a:cubicBezTo>
                  <a:cubicBezTo>
                    <a:pt x="57" y="5"/>
                    <a:pt x="51" y="3"/>
                    <a:pt x="50" y="3"/>
                  </a:cubicBezTo>
                  <a:cubicBezTo>
                    <a:pt x="48" y="3"/>
                    <a:pt x="47" y="2"/>
                    <a:pt x="44" y="2"/>
                  </a:cubicBezTo>
                  <a:cubicBezTo>
                    <a:pt x="42" y="2"/>
                    <a:pt x="40" y="3"/>
                    <a:pt x="35" y="4"/>
                  </a:cubicBezTo>
                  <a:cubicBezTo>
                    <a:pt x="28" y="6"/>
                    <a:pt x="6" y="16"/>
                    <a:pt x="6" y="16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6" y="21"/>
                    <a:pt x="7" y="20"/>
                  </a:cubicBezTo>
                  <a:cubicBezTo>
                    <a:pt x="10" y="20"/>
                    <a:pt x="13" y="20"/>
                    <a:pt x="16" y="20"/>
                  </a:cubicBezTo>
                  <a:cubicBezTo>
                    <a:pt x="22" y="20"/>
                    <a:pt x="28" y="20"/>
                    <a:pt x="33" y="24"/>
                  </a:cubicBezTo>
                  <a:cubicBezTo>
                    <a:pt x="37" y="26"/>
                    <a:pt x="42" y="27"/>
                    <a:pt x="47" y="27"/>
                  </a:cubicBezTo>
                  <a:cubicBezTo>
                    <a:pt x="50" y="27"/>
                    <a:pt x="54" y="27"/>
                    <a:pt x="57" y="26"/>
                  </a:cubicBezTo>
                  <a:cubicBezTo>
                    <a:pt x="60" y="26"/>
                    <a:pt x="62" y="25"/>
                    <a:pt x="64" y="25"/>
                  </a:cubicBezTo>
                  <a:cubicBezTo>
                    <a:pt x="70" y="25"/>
                    <a:pt x="75" y="27"/>
                    <a:pt x="80" y="2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39" name="Freeform 13"/>
            <p:cNvSpPr>
              <a:spLocks noEditPoints="1"/>
            </p:cNvSpPr>
            <p:nvPr/>
          </p:nvSpPr>
          <p:spPr bwMode="auto">
            <a:xfrm>
              <a:off x="10617686" y="5737703"/>
              <a:ext cx="258763" cy="33338"/>
            </a:xfrm>
            <a:custGeom>
              <a:avLst/>
              <a:gdLst>
                <a:gd name="T0" fmla="*/ 38 w 61"/>
                <a:gd name="T1" fmla="*/ 6 h 8"/>
                <a:gd name="T2" fmla="*/ 45 w 61"/>
                <a:gd name="T3" fmla="*/ 6 h 8"/>
                <a:gd name="T4" fmla="*/ 46 w 61"/>
                <a:gd name="T5" fmla="*/ 8 h 8"/>
                <a:gd name="T6" fmla="*/ 38 w 61"/>
                <a:gd name="T7" fmla="*/ 8 h 8"/>
                <a:gd name="T8" fmla="*/ 38 w 61"/>
                <a:gd name="T9" fmla="*/ 6 h 8"/>
                <a:gd name="T10" fmla="*/ 53 w 61"/>
                <a:gd name="T11" fmla="*/ 6 h 8"/>
                <a:gd name="T12" fmla="*/ 53 w 61"/>
                <a:gd name="T13" fmla="*/ 4 h 8"/>
                <a:gd name="T14" fmla="*/ 61 w 61"/>
                <a:gd name="T15" fmla="*/ 7 h 8"/>
                <a:gd name="T16" fmla="*/ 61 w 61"/>
                <a:gd name="T17" fmla="*/ 7 h 8"/>
                <a:gd name="T18" fmla="*/ 59 w 61"/>
                <a:gd name="T19" fmla="*/ 8 h 8"/>
                <a:gd name="T20" fmla="*/ 53 w 61"/>
                <a:gd name="T21" fmla="*/ 6 h 8"/>
                <a:gd name="T22" fmla="*/ 24 w 61"/>
                <a:gd name="T23" fmla="*/ 5 h 8"/>
                <a:gd name="T24" fmla="*/ 23 w 61"/>
                <a:gd name="T25" fmla="*/ 5 h 8"/>
                <a:gd name="T26" fmla="*/ 24 w 61"/>
                <a:gd name="T27" fmla="*/ 3 h 8"/>
                <a:gd name="T28" fmla="*/ 25 w 61"/>
                <a:gd name="T29" fmla="*/ 3 h 8"/>
                <a:gd name="T30" fmla="*/ 31 w 61"/>
                <a:gd name="T31" fmla="*/ 6 h 8"/>
                <a:gd name="T32" fmla="*/ 31 w 61"/>
                <a:gd name="T33" fmla="*/ 8 h 8"/>
                <a:gd name="T34" fmla="*/ 24 w 61"/>
                <a:gd name="T35" fmla="*/ 5 h 8"/>
                <a:gd name="T36" fmla="*/ 31 w 61"/>
                <a:gd name="T37" fmla="*/ 6 h 8"/>
                <a:gd name="T38" fmla="*/ 31 w 61"/>
                <a:gd name="T39" fmla="*/ 6 h 8"/>
                <a:gd name="T40" fmla="*/ 31 w 61"/>
                <a:gd name="T41" fmla="*/ 6 h 8"/>
                <a:gd name="T42" fmla="*/ 0 w 61"/>
                <a:gd name="T43" fmla="*/ 4 h 8"/>
                <a:gd name="T44" fmla="*/ 2 w 61"/>
                <a:gd name="T45" fmla="*/ 3 h 8"/>
                <a:gd name="T46" fmla="*/ 3 w 61"/>
                <a:gd name="T47" fmla="*/ 5 h 8"/>
                <a:gd name="T48" fmla="*/ 1 w 61"/>
                <a:gd name="T49" fmla="*/ 6 h 8"/>
                <a:gd name="T50" fmla="*/ 0 w 61"/>
                <a:gd name="T51" fmla="*/ 4 h 8"/>
                <a:gd name="T52" fmla="*/ 9 w 61"/>
                <a:gd name="T53" fmla="*/ 1 h 8"/>
                <a:gd name="T54" fmla="*/ 14 w 61"/>
                <a:gd name="T55" fmla="*/ 0 h 8"/>
                <a:gd name="T56" fmla="*/ 17 w 61"/>
                <a:gd name="T57" fmla="*/ 1 h 8"/>
                <a:gd name="T58" fmla="*/ 17 w 61"/>
                <a:gd name="T59" fmla="*/ 1 h 8"/>
                <a:gd name="T60" fmla="*/ 17 w 61"/>
                <a:gd name="T61" fmla="*/ 3 h 8"/>
                <a:gd name="T62" fmla="*/ 14 w 61"/>
                <a:gd name="T63" fmla="*/ 2 h 8"/>
                <a:gd name="T64" fmla="*/ 10 w 61"/>
                <a:gd name="T65" fmla="*/ 3 h 8"/>
                <a:gd name="T66" fmla="*/ 9 w 61"/>
                <a:gd name="T6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8">
                  <a:moveTo>
                    <a:pt x="38" y="6"/>
                  </a:moveTo>
                  <a:cubicBezTo>
                    <a:pt x="41" y="6"/>
                    <a:pt x="43" y="6"/>
                    <a:pt x="45" y="6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1" y="8"/>
                    <a:pt x="38" y="8"/>
                  </a:cubicBezTo>
                  <a:lnTo>
                    <a:pt x="38" y="6"/>
                  </a:lnTo>
                  <a:close/>
                  <a:moveTo>
                    <a:pt x="53" y="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8" y="4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7" y="6"/>
                    <a:pt x="53" y="6"/>
                  </a:cubicBezTo>
                  <a:close/>
                  <a:moveTo>
                    <a:pt x="24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7" y="4"/>
                    <a:pt x="29" y="5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7"/>
                    <a:pt x="26" y="6"/>
                    <a:pt x="24" y="5"/>
                  </a:cubicBezTo>
                  <a:close/>
                  <a:moveTo>
                    <a:pt x="31" y="6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lose/>
                  <a:moveTo>
                    <a:pt x="0" y="4"/>
                  </a:moveTo>
                  <a:cubicBezTo>
                    <a:pt x="1" y="4"/>
                    <a:pt x="1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lnTo>
                    <a:pt x="0" y="4"/>
                  </a:lnTo>
                  <a:close/>
                  <a:moveTo>
                    <a:pt x="9" y="1"/>
                  </a:moveTo>
                  <a:cubicBezTo>
                    <a:pt x="11" y="1"/>
                    <a:pt x="12" y="0"/>
                    <a:pt x="14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1" y="2"/>
                    <a:pt x="10" y="3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0" name="Freeform 14"/>
            <p:cNvSpPr>
              <a:spLocks noEditPoints="1"/>
            </p:cNvSpPr>
            <p:nvPr/>
          </p:nvSpPr>
          <p:spPr bwMode="auto">
            <a:xfrm>
              <a:off x="9884261" y="5753578"/>
              <a:ext cx="276225" cy="47625"/>
            </a:xfrm>
            <a:custGeom>
              <a:avLst/>
              <a:gdLst>
                <a:gd name="T0" fmla="*/ 58 w 65"/>
                <a:gd name="T1" fmla="*/ 9 h 11"/>
                <a:gd name="T2" fmla="*/ 58 w 65"/>
                <a:gd name="T3" fmla="*/ 7 h 11"/>
                <a:gd name="T4" fmla="*/ 65 w 65"/>
                <a:gd name="T5" fmla="*/ 10 h 11"/>
                <a:gd name="T6" fmla="*/ 65 w 65"/>
                <a:gd name="T7" fmla="*/ 10 h 11"/>
                <a:gd name="T8" fmla="*/ 64 w 65"/>
                <a:gd name="T9" fmla="*/ 11 h 11"/>
                <a:gd name="T10" fmla="*/ 58 w 65"/>
                <a:gd name="T11" fmla="*/ 9 h 11"/>
                <a:gd name="T12" fmla="*/ 28 w 65"/>
                <a:gd name="T13" fmla="*/ 8 h 11"/>
                <a:gd name="T14" fmla="*/ 29 w 65"/>
                <a:gd name="T15" fmla="*/ 7 h 11"/>
                <a:gd name="T16" fmla="*/ 36 w 65"/>
                <a:gd name="T17" fmla="*/ 8 h 11"/>
                <a:gd name="T18" fmla="*/ 36 w 65"/>
                <a:gd name="T19" fmla="*/ 10 h 11"/>
                <a:gd name="T20" fmla="*/ 28 w 65"/>
                <a:gd name="T21" fmla="*/ 8 h 11"/>
                <a:gd name="T22" fmla="*/ 43 w 65"/>
                <a:gd name="T23" fmla="*/ 8 h 11"/>
                <a:gd name="T24" fmla="*/ 47 w 65"/>
                <a:gd name="T25" fmla="*/ 7 h 11"/>
                <a:gd name="T26" fmla="*/ 50 w 65"/>
                <a:gd name="T27" fmla="*/ 6 h 11"/>
                <a:gd name="T28" fmla="*/ 51 w 65"/>
                <a:gd name="T29" fmla="*/ 8 h 11"/>
                <a:gd name="T30" fmla="*/ 48 w 65"/>
                <a:gd name="T31" fmla="*/ 9 h 11"/>
                <a:gd name="T32" fmla="*/ 43 w 65"/>
                <a:gd name="T33" fmla="*/ 9 h 11"/>
                <a:gd name="T34" fmla="*/ 43 w 65"/>
                <a:gd name="T35" fmla="*/ 8 h 11"/>
                <a:gd name="T36" fmla="*/ 20 w 65"/>
                <a:gd name="T37" fmla="*/ 5 h 11"/>
                <a:gd name="T38" fmla="*/ 14 w 65"/>
                <a:gd name="T39" fmla="*/ 3 h 11"/>
                <a:gd name="T40" fmla="*/ 15 w 65"/>
                <a:gd name="T41" fmla="*/ 1 h 11"/>
                <a:gd name="T42" fmla="*/ 21 w 65"/>
                <a:gd name="T43" fmla="*/ 4 h 11"/>
                <a:gd name="T44" fmla="*/ 22 w 65"/>
                <a:gd name="T45" fmla="*/ 4 h 11"/>
                <a:gd name="T46" fmla="*/ 21 w 65"/>
                <a:gd name="T47" fmla="*/ 6 h 11"/>
                <a:gd name="T48" fmla="*/ 20 w 65"/>
                <a:gd name="T49" fmla="*/ 5 h 11"/>
                <a:gd name="T50" fmla="*/ 0 w 65"/>
                <a:gd name="T51" fmla="*/ 1 h 11"/>
                <a:gd name="T52" fmla="*/ 7 w 65"/>
                <a:gd name="T53" fmla="*/ 0 h 11"/>
                <a:gd name="T54" fmla="*/ 7 w 65"/>
                <a:gd name="T55" fmla="*/ 0 h 11"/>
                <a:gd name="T56" fmla="*/ 7 w 65"/>
                <a:gd name="T57" fmla="*/ 2 h 11"/>
                <a:gd name="T58" fmla="*/ 7 w 65"/>
                <a:gd name="T59" fmla="*/ 2 h 11"/>
                <a:gd name="T60" fmla="*/ 0 w 65"/>
                <a:gd name="T61" fmla="*/ 3 h 11"/>
                <a:gd name="T62" fmla="*/ 0 w 65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11">
                  <a:moveTo>
                    <a:pt x="58" y="9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62" y="8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2" y="10"/>
                    <a:pt x="58" y="9"/>
                  </a:cubicBezTo>
                  <a:close/>
                  <a:moveTo>
                    <a:pt x="28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3" y="8"/>
                    <a:pt x="36" y="8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3" y="9"/>
                    <a:pt x="31" y="9"/>
                    <a:pt x="28" y="8"/>
                  </a:cubicBezTo>
                  <a:close/>
                  <a:moveTo>
                    <a:pt x="43" y="8"/>
                  </a:moveTo>
                  <a:cubicBezTo>
                    <a:pt x="44" y="7"/>
                    <a:pt x="46" y="7"/>
                    <a:pt x="47" y="7"/>
                  </a:cubicBezTo>
                  <a:cubicBezTo>
                    <a:pt x="48" y="6"/>
                    <a:pt x="49" y="6"/>
                    <a:pt x="50" y="6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49" y="8"/>
                    <a:pt x="48" y="9"/>
                  </a:cubicBezTo>
                  <a:cubicBezTo>
                    <a:pt x="46" y="9"/>
                    <a:pt x="45" y="9"/>
                    <a:pt x="43" y="9"/>
                  </a:cubicBezTo>
                  <a:lnTo>
                    <a:pt x="43" y="8"/>
                  </a:lnTo>
                  <a:close/>
                  <a:moveTo>
                    <a:pt x="20" y="5"/>
                  </a:moveTo>
                  <a:cubicBezTo>
                    <a:pt x="18" y="4"/>
                    <a:pt x="16" y="3"/>
                    <a:pt x="14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9" y="3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5"/>
                  </a:lnTo>
                  <a:close/>
                  <a:moveTo>
                    <a:pt x="0" y="1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1" name="Freeform 15"/>
            <p:cNvSpPr/>
            <p:nvPr/>
          </p:nvSpPr>
          <p:spPr bwMode="auto">
            <a:xfrm>
              <a:off x="10935186" y="5915503"/>
              <a:ext cx="215900" cy="246063"/>
            </a:xfrm>
            <a:custGeom>
              <a:avLst/>
              <a:gdLst>
                <a:gd name="T0" fmla="*/ 22 w 51"/>
                <a:gd name="T1" fmla="*/ 0 h 58"/>
                <a:gd name="T2" fmla="*/ 25 w 51"/>
                <a:gd name="T3" fmla="*/ 19 h 58"/>
                <a:gd name="T4" fmla="*/ 0 w 51"/>
                <a:gd name="T5" fmla="*/ 58 h 58"/>
                <a:gd name="T6" fmla="*/ 28 w 51"/>
                <a:gd name="T7" fmla="*/ 56 h 58"/>
                <a:gd name="T8" fmla="*/ 43 w 51"/>
                <a:gd name="T9" fmla="*/ 16 h 58"/>
                <a:gd name="T10" fmla="*/ 22 w 51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8">
                  <a:moveTo>
                    <a:pt x="22" y="0"/>
                  </a:moveTo>
                  <a:cubicBezTo>
                    <a:pt x="22" y="0"/>
                    <a:pt x="27" y="9"/>
                    <a:pt x="25" y="19"/>
                  </a:cubicBezTo>
                  <a:cubicBezTo>
                    <a:pt x="23" y="29"/>
                    <a:pt x="20" y="45"/>
                    <a:pt x="0" y="58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51" y="35"/>
                    <a:pt x="43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2" name="Freeform 16"/>
            <p:cNvSpPr/>
            <p:nvPr/>
          </p:nvSpPr>
          <p:spPr bwMode="auto">
            <a:xfrm>
              <a:off x="10914548" y="5910741"/>
              <a:ext cx="131763" cy="263525"/>
            </a:xfrm>
            <a:custGeom>
              <a:avLst/>
              <a:gdLst>
                <a:gd name="T0" fmla="*/ 0 w 31"/>
                <a:gd name="T1" fmla="*/ 60 h 62"/>
                <a:gd name="T2" fmla="*/ 29 w 31"/>
                <a:gd name="T3" fmla="*/ 14 h 62"/>
                <a:gd name="T4" fmla="*/ 26 w 31"/>
                <a:gd name="T5" fmla="*/ 1 h 62"/>
                <a:gd name="T6" fmla="*/ 28 w 31"/>
                <a:gd name="T7" fmla="*/ 0 h 62"/>
                <a:gd name="T8" fmla="*/ 31 w 31"/>
                <a:gd name="T9" fmla="*/ 14 h 62"/>
                <a:gd name="T10" fmla="*/ 1 w 31"/>
                <a:gd name="T11" fmla="*/ 62 h 62"/>
                <a:gd name="T12" fmla="*/ 0 w 31"/>
                <a:gd name="T13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2">
                  <a:moveTo>
                    <a:pt x="0" y="60"/>
                  </a:moveTo>
                  <a:cubicBezTo>
                    <a:pt x="24" y="43"/>
                    <a:pt x="29" y="26"/>
                    <a:pt x="29" y="14"/>
                  </a:cubicBezTo>
                  <a:cubicBezTo>
                    <a:pt x="29" y="6"/>
                    <a:pt x="26" y="1"/>
                    <a:pt x="26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31" y="6"/>
                    <a:pt x="31" y="14"/>
                  </a:cubicBezTo>
                  <a:cubicBezTo>
                    <a:pt x="31" y="26"/>
                    <a:pt x="25" y="44"/>
                    <a:pt x="1" y="62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3" name="Freeform 17"/>
            <p:cNvSpPr>
              <a:spLocks noEditPoints="1"/>
            </p:cNvSpPr>
            <p:nvPr/>
          </p:nvSpPr>
          <p:spPr bwMode="auto">
            <a:xfrm>
              <a:off x="11049486" y="5971066"/>
              <a:ext cx="76200" cy="190500"/>
            </a:xfrm>
            <a:custGeom>
              <a:avLst/>
              <a:gdLst>
                <a:gd name="T0" fmla="*/ 0 w 18"/>
                <a:gd name="T1" fmla="*/ 44 h 45"/>
                <a:gd name="T2" fmla="*/ 16 w 18"/>
                <a:gd name="T3" fmla="*/ 10 h 45"/>
                <a:gd name="T4" fmla="*/ 15 w 18"/>
                <a:gd name="T5" fmla="*/ 1 h 45"/>
                <a:gd name="T6" fmla="*/ 16 w 18"/>
                <a:gd name="T7" fmla="*/ 0 h 45"/>
                <a:gd name="T8" fmla="*/ 18 w 18"/>
                <a:gd name="T9" fmla="*/ 10 h 45"/>
                <a:gd name="T10" fmla="*/ 1 w 18"/>
                <a:gd name="T11" fmla="*/ 45 h 45"/>
                <a:gd name="T12" fmla="*/ 0 w 18"/>
                <a:gd name="T13" fmla="*/ 44 h 45"/>
                <a:gd name="T14" fmla="*/ 15 w 18"/>
                <a:gd name="T15" fmla="*/ 1 h 45"/>
                <a:gd name="T16" fmla="*/ 15 w 18"/>
                <a:gd name="T17" fmla="*/ 1 h 45"/>
                <a:gd name="T18" fmla="*/ 15 w 18"/>
                <a:gd name="T1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5">
                  <a:moveTo>
                    <a:pt x="0" y="44"/>
                  </a:moveTo>
                  <a:cubicBezTo>
                    <a:pt x="13" y="29"/>
                    <a:pt x="16" y="17"/>
                    <a:pt x="16" y="10"/>
                  </a:cubicBezTo>
                  <a:cubicBezTo>
                    <a:pt x="16" y="4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8" y="4"/>
                    <a:pt x="18" y="10"/>
                  </a:cubicBezTo>
                  <a:cubicBezTo>
                    <a:pt x="18" y="18"/>
                    <a:pt x="15" y="30"/>
                    <a:pt x="1" y="45"/>
                  </a:cubicBezTo>
                  <a:lnTo>
                    <a:pt x="0" y="44"/>
                  </a:lnTo>
                  <a:close/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4" name="Freeform 18"/>
            <p:cNvSpPr>
              <a:spLocks noEditPoints="1"/>
            </p:cNvSpPr>
            <p:nvPr/>
          </p:nvSpPr>
          <p:spPr bwMode="auto">
            <a:xfrm>
              <a:off x="11008211" y="5945666"/>
              <a:ext cx="79375" cy="207963"/>
            </a:xfrm>
            <a:custGeom>
              <a:avLst/>
              <a:gdLst>
                <a:gd name="T0" fmla="*/ 0 w 19"/>
                <a:gd name="T1" fmla="*/ 47 h 49"/>
                <a:gd name="T2" fmla="*/ 5 w 19"/>
                <a:gd name="T3" fmla="*/ 42 h 49"/>
                <a:gd name="T4" fmla="*/ 6 w 19"/>
                <a:gd name="T5" fmla="*/ 43 h 49"/>
                <a:gd name="T6" fmla="*/ 1 w 19"/>
                <a:gd name="T7" fmla="*/ 49 h 49"/>
                <a:gd name="T8" fmla="*/ 0 w 19"/>
                <a:gd name="T9" fmla="*/ 47 h 49"/>
                <a:gd name="T10" fmla="*/ 9 w 19"/>
                <a:gd name="T11" fmla="*/ 36 h 49"/>
                <a:gd name="T12" fmla="*/ 13 w 19"/>
                <a:gd name="T13" fmla="*/ 29 h 49"/>
                <a:gd name="T14" fmla="*/ 14 w 19"/>
                <a:gd name="T15" fmla="*/ 30 h 49"/>
                <a:gd name="T16" fmla="*/ 11 w 19"/>
                <a:gd name="T17" fmla="*/ 37 h 49"/>
                <a:gd name="T18" fmla="*/ 9 w 19"/>
                <a:gd name="T19" fmla="*/ 36 h 49"/>
                <a:gd name="T20" fmla="*/ 16 w 19"/>
                <a:gd name="T21" fmla="*/ 22 h 49"/>
                <a:gd name="T22" fmla="*/ 17 w 19"/>
                <a:gd name="T23" fmla="*/ 15 h 49"/>
                <a:gd name="T24" fmla="*/ 17 w 19"/>
                <a:gd name="T25" fmla="*/ 15 h 49"/>
                <a:gd name="T26" fmla="*/ 19 w 19"/>
                <a:gd name="T27" fmla="*/ 16 h 49"/>
                <a:gd name="T28" fmla="*/ 17 w 19"/>
                <a:gd name="T29" fmla="*/ 23 h 49"/>
                <a:gd name="T30" fmla="*/ 16 w 19"/>
                <a:gd name="T31" fmla="*/ 22 h 49"/>
                <a:gd name="T32" fmla="*/ 16 w 19"/>
                <a:gd name="T33" fmla="*/ 1 h 49"/>
                <a:gd name="T34" fmla="*/ 17 w 19"/>
                <a:gd name="T35" fmla="*/ 0 h 49"/>
                <a:gd name="T36" fmla="*/ 19 w 19"/>
                <a:gd name="T37" fmla="*/ 8 h 49"/>
                <a:gd name="T38" fmla="*/ 17 w 19"/>
                <a:gd name="T39" fmla="*/ 8 h 49"/>
                <a:gd name="T40" fmla="*/ 16 w 19"/>
                <a:gd name="T41" fmla="*/ 1 h 49"/>
                <a:gd name="T42" fmla="*/ 16 w 19"/>
                <a:gd name="T43" fmla="*/ 1 h 49"/>
                <a:gd name="T44" fmla="*/ 16 w 19"/>
                <a:gd name="T45" fmla="*/ 1 h 49"/>
                <a:gd name="T46" fmla="*/ 16 w 19"/>
                <a:gd name="T4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9">
                  <a:moveTo>
                    <a:pt x="0" y="47"/>
                  </a:moveTo>
                  <a:cubicBezTo>
                    <a:pt x="2" y="45"/>
                    <a:pt x="3" y="43"/>
                    <a:pt x="5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5"/>
                    <a:pt x="3" y="47"/>
                    <a:pt x="1" y="49"/>
                  </a:cubicBezTo>
                  <a:lnTo>
                    <a:pt x="0" y="47"/>
                  </a:lnTo>
                  <a:close/>
                  <a:moveTo>
                    <a:pt x="9" y="36"/>
                  </a:moveTo>
                  <a:cubicBezTo>
                    <a:pt x="10" y="33"/>
                    <a:pt x="12" y="31"/>
                    <a:pt x="13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2"/>
                    <a:pt x="12" y="34"/>
                    <a:pt x="11" y="37"/>
                  </a:cubicBezTo>
                  <a:lnTo>
                    <a:pt x="9" y="36"/>
                  </a:lnTo>
                  <a:close/>
                  <a:moveTo>
                    <a:pt x="16" y="22"/>
                  </a:moveTo>
                  <a:cubicBezTo>
                    <a:pt x="16" y="20"/>
                    <a:pt x="17" y="1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8"/>
                    <a:pt x="18" y="20"/>
                    <a:pt x="17" y="23"/>
                  </a:cubicBezTo>
                  <a:lnTo>
                    <a:pt x="16" y="22"/>
                  </a:lnTo>
                  <a:close/>
                  <a:moveTo>
                    <a:pt x="16" y="1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9" y="3"/>
                    <a:pt x="19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6" y="2"/>
                    <a:pt x="16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5" name="Freeform 19"/>
            <p:cNvSpPr/>
            <p:nvPr/>
          </p:nvSpPr>
          <p:spPr bwMode="auto">
            <a:xfrm>
              <a:off x="5842486" y="5205891"/>
              <a:ext cx="3236913" cy="1096963"/>
            </a:xfrm>
            <a:custGeom>
              <a:avLst/>
              <a:gdLst>
                <a:gd name="T0" fmla="*/ 128 w 764"/>
                <a:gd name="T1" fmla="*/ 120 h 258"/>
                <a:gd name="T2" fmla="*/ 217 w 764"/>
                <a:gd name="T3" fmla="*/ 48 h 258"/>
                <a:gd name="T4" fmla="*/ 422 w 764"/>
                <a:gd name="T5" fmla="*/ 13 h 258"/>
                <a:gd name="T6" fmla="*/ 582 w 764"/>
                <a:gd name="T7" fmla="*/ 92 h 258"/>
                <a:gd name="T8" fmla="*/ 764 w 764"/>
                <a:gd name="T9" fmla="*/ 250 h 258"/>
                <a:gd name="T10" fmla="*/ 371 w 764"/>
                <a:gd name="T11" fmla="*/ 253 h 258"/>
                <a:gd name="T12" fmla="*/ 0 w 764"/>
                <a:gd name="T13" fmla="*/ 225 h 258"/>
                <a:gd name="T14" fmla="*/ 128 w 764"/>
                <a:gd name="T15" fmla="*/ 12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258">
                  <a:moveTo>
                    <a:pt x="128" y="120"/>
                  </a:moveTo>
                  <a:cubicBezTo>
                    <a:pt x="128" y="120"/>
                    <a:pt x="183" y="78"/>
                    <a:pt x="217" y="48"/>
                  </a:cubicBezTo>
                  <a:cubicBezTo>
                    <a:pt x="251" y="18"/>
                    <a:pt x="360" y="0"/>
                    <a:pt x="422" y="13"/>
                  </a:cubicBezTo>
                  <a:cubicBezTo>
                    <a:pt x="484" y="26"/>
                    <a:pt x="560" y="66"/>
                    <a:pt x="582" y="92"/>
                  </a:cubicBezTo>
                  <a:cubicBezTo>
                    <a:pt x="582" y="92"/>
                    <a:pt x="723" y="221"/>
                    <a:pt x="764" y="250"/>
                  </a:cubicBezTo>
                  <a:cubicBezTo>
                    <a:pt x="764" y="250"/>
                    <a:pt x="563" y="258"/>
                    <a:pt x="371" y="253"/>
                  </a:cubicBezTo>
                  <a:cubicBezTo>
                    <a:pt x="371" y="253"/>
                    <a:pt x="86" y="246"/>
                    <a:pt x="0" y="225"/>
                  </a:cubicBezTo>
                  <a:lnTo>
                    <a:pt x="128" y="120"/>
                  </a:lnTo>
                  <a:close/>
                </a:path>
              </a:pathLst>
            </a:custGeom>
            <a:solidFill>
              <a:srgbClr val="F1F7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6" name="Freeform 20"/>
            <p:cNvSpPr/>
            <p:nvPr/>
          </p:nvSpPr>
          <p:spPr bwMode="auto">
            <a:xfrm>
              <a:off x="6685448" y="4891566"/>
              <a:ext cx="1606550" cy="692150"/>
            </a:xfrm>
            <a:custGeom>
              <a:avLst/>
              <a:gdLst>
                <a:gd name="T0" fmla="*/ 152 w 379"/>
                <a:gd name="T1" fmla="*/ 24 h 163"/>
                <a:gd name="T2" fmla="*/ 109 w 379"/>
                <a:gd name="T3" fmla="*/ 43 h 163"/>
                <a:gd name="T4" fmla="*/ 22 w 379"/>
                <a:gd name="T5" fmla="*/ 106 h 163"/>
                <a:gd name="T6" fmla="*/ 13 w 379"/>
                <a:gd name="T7" fmla="*/ 135 h 163"/>
                <a:gd name="T8" fmla="*/ 49 w 379"/>
                <a:gd name="T9" fmla="*/ 135 h 163"/>
                <a:gd name="T10" fmla="*/ 101 w 379"/>
                <a:gd name="T11" fmla="*/ 129 h 163"/>
                <a:gd name="T12" fmla="*/ 158 w 379"/>
                <a:gd name="T13" fmla="*/ 149 h 163"/>
                <a:gd name="T14" fmla="*/ 224 w 379"/>
                <a:gd name="T15" fmla="*/ 140 h 163"/>
                <a:gd name="T16" fmla="*/ 280 w 379"/>
                <a:gd name="T17" fmla="*/ 154 h 163"/>
                <a:gd name="T18" fmla="*/ 328 w 379"/>
                <a:gd name="T19" fmla="*/ 143 h 163"/>
                <a:gd name="T20" fmla="*/ 371 w 379"/>
                <a:gd name="T21" fmla="*/ 160 h 163"/>
                <a:gd name="T22" fmla="*/ 366 w 379"/>
                <a:gd name="T23" fmla="*/ 140 h 163"/>
                <a:gd name="T24" fmla="*/ 268 w 379"/>
                <a:gd name="T25" fmla="*/ 56 h 163"/>
                <a:gd name="T26" fmla="*/ 152 w 379"/>
                <a:gd name="T27" fmla="*/ 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63">
                  <a:moveTo>
                    <a:pt x="152" y="24"/>
                  </a:moveTo>
                  <a:cubicBezTo>
                    <a:pt x="152" y="24"/>
                    <a:pt x="128" y="32"/>
                    <a:pt x="109" y="43"/>
                  </a:cubicBezTo>
                  <a:cubicBezTo>
                    <a:pt x="90" y="55"/>
                    <a:pt x="22" y="106"/>
                    <a:pt x="22" y="106"/>
                  </a:cubicBezTo>
                  <a:cubicBezTo>
                    <a:pt x="22" y="106"/>
                    <a:pt x="0" y="128"/>
                    <a:pt x="13" y="135"/>
                  </a:cubicBezTo>
                  <a:cubicBezTo>
                    <a:pt x="26" y="143"/>
                    <a:pt x="35" y="141"/>
                    <a:pt x="49" y="135"/>
                  </a:cubicBezTo>
                  <a:cubicBezTo>
                    <a:pt x="64" y="129"/>
                    <a:pt x="91" y="120"/>
                    <a:pt x="101" y="129"/>
                  </a:cubicBezTo>
                  <a:cubicBezTo>
                    <a:pt x="112" y="138"/>
                    <a:pt x="132" y="156"/>
                    <a:pt x="158" y="149"/>
                  </a:cubicBezTo>
                  <a:cubicBezTo>
                    <a:pt x="184" y="143"/>
                    <a:pt x="202" y="132"/>
                    <a:pt x="224" y="140"/>
                  </a:cubicBezTo>
                  <a:cubicBezTo>
                    <a:pt x="245" y="148"/>
                    <a:pt x="265" y="160"/>
                    <a:pt x="280" y="154"/>
                  </a:cubicBezTo>
                  <a:cubicBezTo>
                    <a:pt x="295" y="148"/>
                    <a:pt x="310" y="136"/>
                    <a:pt x="328" y="143"/>
                  </a:cubicBezTo>
                  <a:cubicBezTo>
                    <a:pt x="346" y="150"/>
                    <a:pt x="363" y="163"/>
                    <a:pt x="371" y="160"/>
                  </a:cubicBezTo>
                  <a:cubicBezTo>
                    <a:pt x="379" y="157"/>
                    <a:pt x="378" y="154"/>
                    <a:pt x="366" y="140"/>
                  </a:cubicBezTo>
                  <a:cubicBezTo>
                    <a:pt x="354" y="126"/>
                    <a:pt x="283" y="69"/>
                    <a:pt x="268" y="56"/>
                  </a:cubicBezTo>
                  <a:cubicBezTo>
                    <a:pt x="253" y="43"/>
                    <a:pt x="198" y="0"/>
                    <a:pt x="152" y="24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7" name="Freeform 21"/>
            <p:cNvSpPr>
              <a:spLocks noEditPoints="1"/>
            </p:cNvSpPr>
            <p:nvPr/>
          </p:nvSpPr>
          <p:spPr bwMode="auto">
            <a:xfrm>
              <a:off x="8269773" y="5558316"/>
              <a:ext cx="814388" cy="714375"/>
            </a:xfrm>
            <a:custGeom>
              <a:avLst/>
              <a:gdLst>
                <a:gd name="T0" fmla="*/ 120 w 192"/>
                <a:gd name="T1" fmla="*/ 111 h 168"/>
                <a:gd name="T2" fmla="*/ 0 w 192"/>
                <a:gd name="T3" fmla="*/ 2 h 168"/>
                <a:gd name="T4" fmla="*/ 2 w 192"/>
                <a:gd name="T5" fmla="*/ 0 h 168"/>
                <a:gd name="T6" fmla="*/ 122 w 192"/>
                <a:gd name="T7" fmla="*/ 109 h 168"/>
                <a:gd name="T8" fmla="*/ 192 w 192"/>
                <a:gd name="T9" fmla="*/ 166 h 168"/>
                <a:gd name="T10" fmla="*/ 190 w 192"/>
                <a:gd name="T11" fmla="*/ 168 h 168"/>
                <a:gd name="T12" fmla="*/ 120 w 192"/>
                <a:gd name="T13" fmla="*/ 111 h 168"/>
                <a:gd name="T14" fmla="*/ 0 w 192"/>
                <a:gd name="T15" fmla="*/ 2 h 168"/>
                <a:gd name="T16" fmla="*/ 0 w 192"/>
                <a:gd name="T17" fmla="*/ 2 h 168"/>
                <a:gd name="T18" fmla="*/ 0 w 192"/>
                <a:gd name="T19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8">
                  <a:moveTo>
                    <a:pt x="120" y="111"/>
                  </a:moveTo>
                  <a:cubicBezTo>
                    <a:pt x="80" y="77"/>
                    <a:pt x="38" y="37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9" y="35"/>
                    <a:pt x="82" y="75"/>
                    <a:pt x="122" y="109"/>
                  </a:cubicBezTo>
                  <a:cubicBezTo>
                    <a:pt x="178" y="156"/>
                    <a:pt x="183" y="160"/>
                    <a:pt x="192" y="166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82" y="162"/>
                    <a:pt x="176" y="158"/>
                    <a:pt x="120" y="111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8" name="Freeform 22"/>
            <p:cNvSpPr/>
            <p:nvPr/>
          </p:nvSpPr>
          <p:spPr bwMode="auto">
            <a:xfrm>
              <a:off x="5842486" y="5439253"/>
              <a:ext cx="890588" cy="727075"/>
            </a:xfrm>
            <a:custGeom>
              <a:avLst/>
              <a:gdLst>
                <a:gd name="T0" fmla="*/ 0 w 210"/>
                <a:gd name="T1" fmla="*/ 169 h 171"/>
                <a:gd name="T2" fmla="*/ 208 w 210"/>
                <a:gd name="T3" fmla="*/ 0 h 171"/>
                <a:gd name="T4" fmla="*/ 210 w 210"/>
                <a:gd name="T5" fmla="*/ 2 h 171"/>
                <a:gd name="T6" fmla="*/ 1 w 210"/>
                <a:gd name="T7" fmla="*/ 171 h 171"/>
                <a:gd name="T8" fmla="*/ 0 w 210"/>
                <a:gd name="T9" fmla="*/ 1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71">
                  <a:moveTo>
                    <a:pt x="0" y="169"/>
                  </a:moveTo>
                  <a:cubicBezTo>
                    <a:pt x="89" y="103"/>
                    <a:pt x="158" y="33"/>
                    <a:pt x="208" y="0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160" y="35"/>
                    <a:pt x="91" y="105"/>
                    <a:pt x="1" y="171"/>
                  </a:cubicBezTo>
                  <a:lnTo>
                    <a:pt x="0" y="16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49" name="Freeform 23"/>
            <p:cNvSpPr>
              <a:spLocks noEditPoints="1"/>
            </p:cNvSpPr>
            <p:nvPr/>
          </p:nvSpPr>
          <p:spPr bwMode="auto">
            <a:xfrm>
              <a:off x="6720373" y="4964591"/>
              <a:ext cx="1562100" cy="615950"/>
            </a:xfrm>
            <a:custGeom>
              <a:avLst/>
              <a:gdLst>
                <a:gd name="T0" fmla="*/ 360 w 369"/>
                <a:gd name="T1" fmla="*/ 145 h 145"/>
                <a:gd name="T2" fmla="*/ 342 w 369"/>
                <a:gd name="T3" fmla="*/ 137 h 145"/>
                <a:gd name="T4" fmla="*/ 309 w 369"/>
                <a:gd name="T5" fmla="*/ 126 h 145"/>
                <a:gd name="T6" fmla="*/ 287 w 369"/>
                <a:gd name="T7" fmla="*/ 131 h 145"/>
                <a:gd name="T8" fmla="*/ 256 w 369"/>
                <a:gd name="T9" fmla="*/ 140 h 145"/>
                <a:gd name="T10" fmla="*/ 224 w 369"/>
                <a:gd name="T11" fmla="*/ 127 h 145"/>
                <a:gd name="T12" fmla="*/ 201 w 369"/>
                <a:gd name="T13" fmla="*/ 121 h 145"/>
                <a:gd name="T14" fmla="*/ 175 w 369"/>
                <a:gd name="T15" fmla="*/ 127 h 145"/>
                <a:gd name="T16" fmla="*/ 138 w 369"/>
                <a:gd name="T17" fmla="*/ 136 h 145"/>
                <a:gd name="T18" fmla="*/ 99 w 369"/>
                <a:gd name="T19" fmla="*/ 118 h 145"/>
                <a:gd name="T20" fmla="*/ 77 w 369"/>
                <a:gd name="T21" fmla="*/ 111 h 145"/>
                <a:gd name="T22" fmla="*/ 43 w 369"/>
                <a:gd name="T23" fmla="*/ 120 h 145"/>
                <a:gd name="T24" fmla="*/ 25 w 369"/>
                <a:gd name="T25" fmla="*/ 123 h 145"/>
                <a:gd name="T26" fmla="*/ 2 w 369"/>
                <a:gd name="T27" fmla="*/ 115 h 145"/>
                <a:gd name="T28" fmla="*/ 0 w 369"/>
                <a:gd name="T29" fmla="*/ 109 h 145"/>
                <a:gd name="T30" fmla="*/ 23 w 369"/>
                <a:gd name="T31" fmla="*/ 81 h 145"/>
                <a:gd name="T32" fmla="*/ 92 w 369"/>
                <a:gd name="T33" fmla="*/ 32 h 145"/>
                <a:gd name="T34" fmla="*/ 171 w 369"/>
                <a:gd name="T35" fmla="*/ 0 h 145"/>
                <a:gd name="T36" fmla="*/ 171 w 369"/>
                <a:gd name="T37" fmla="*/ 0 h 145"/>
                <a:gd name="T38" fmla="*/ 176 w 369"/>
                <a:gd name="T39" fmla="*/ 0 h 145"/>
                <a:gd name="T40" fmla="*/ 266 w 369"/>
                <a:gd name="T41" fmla="*/ 42 h 145"/>
                <a:gd name="T42" fmla="*/ 355 w 369"/>
                <a:gd name="T43" fmla="*/ 118 h 145"/>
                <a:gd name="T44" fmla="*/ 369 w 369"/>
                <a:gd name="T45" fmla="*/ 138 h 145"/>
                <a:gd name="T46" fmla="*/ 365 w 369"/>
                <a:gd name="T47" fmla="*/ 143 h 145"/>
                <a:gd name="T48" fmla="*/ 360 w 369"/>
                <a:gd name="T49" fmla="*/ 145 h 145"/>
                <a:gd name="T50" fmla="*/ 343 w 369"/>
                <a:gd name="T51" fmla="*/ 135 h 145"/>
                <a:gd name="T52" fmla="*/ 360 w 369"/>
                <a:gd name="T53" fmla="*/ 142 h 145"/>
                <a:gd name="T54" fmla="*/ 364 w 369"/>
                <a:gd name="T55" fmla="*/ 141 h 145"/>
                <a:gd name="T56" fmla="*/ 366 w 369"/>
                <a:gd name="T57" fmla="*/ 138 h 145"/>
                <a:gd name="T58" fmla="*/ 353 w 369"/>
                <a:gd name="T59" fmla="*/ 120 h 145"/>
                <a:gd name="T60" fmla="*/ 265 w 369"/>
                <a:gd name="T61" fmla="*/ 44 h 145"/>
                <a:gd name="T62" fmla="*/ 176 w 369"/>
                <a:gd name="T63" fmla="*/ 3 h 145"/>
                <a:gd name="T64" fmla="*/ 172 w 369"/>
                <a:gd name="T65" fmla="*/ 3 h 145"/>
                <a:gd name="T66" fmla="*/ 172 w 369"/>
                <a:gd name="T67" fmla="*/ 1 h 145"/>
                <a:gd name="T68" fmla="*/ 172 w 369"/>
                <a:gd name="T69" fmla="*/ 3 h 145"/>
                <a:gd name="T70" fmla="*/ 148 w 369"/>
                <a:gd name="T71" fmla="*/ 7 h 145"/>
                <a:gd name="T72" fmla="*/ 94 w 369"/>
                <a:gd name="T73" fmla="*/ 33 h 145"/>
                <a:gd name="T74" fmla="*/ 24 w 369"/>
                <a:gd name="T75" fmla="*/ 83 h 145"/>
                <a:gd name="T76" fmla="*/ 3 w 369"/>
                <a:gd name="T77" fmla="*/ 109 h 145"/>
                <a:gd name="T78" fmla="*/ 4 w 369"/>
                <a:gd name="T79" fmla="*/ 114 h 145"/>
                <a:gd name="T80" fmla="*/ 25 w 369"/>
                <a:gd name="T81" fmla="*/ 121 h 145"/>
                <a:gd name="T82" fmla="*/ 42 w 369"/>
                <a:gd name="T83" fmla="*/ 118 h 145"/>
                <a:gd name="T84" fmla="*/ 77 w 369"/>
                <a:gd name="T85" fmla="*/ 109 h 145"/>
                <a:gd name="T86" fmla="*/ 101 w 369"/>
                <a:gd name="T87" fmla="*/ 116 h 145"/>
                <a:gd name="T88" fmla="*/ 138 w 369"/>
                <a:gd name="T89" fmla="*/ 133 h 145"/>
                <a:gd name="T90" fmla="*/ 174 w 369"/>
                <a:gd name="T91" fmla="*/ 124 h 145"/>
                <a:gd name="T92" fmla="*/ 201 w 369"/>
                <a:gd name="T93" fmla="*/ 119 h 145"/>
                <a:gd name="T94" fmla="*/ 225 w 369"/>
                <a:gd name="T95" fmla="*/ 125 h 145"/>
                <a:gd name="T96" fmla="*/ 256 w 369"/>
                <a:gd name="T97" fmla="*/ 137 h 145"/>
                <a:gd name="T98" fmla="*/ 286 w 369"/>
                <a:gd name="T99" fmla="*/ 129 h 145"/>
                <a:gd name="T100" fmla="*/ 309 w 369"/>
                <a:gd name="T101" fmla="*/ 123 h 145"/>
                <a:gd name="T102" fmla="*/ 343 w 369"/>
                <a:gd name="T103" fmla="*/ 1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9" h="145">
                  <a:moveTo>
                    <a:pt x="360" y="145"/>
                  </a:moveTo>
                  <a:cubicBezTo>
                    <a:pt x="355" y="145"/>
                    <a:pt x="350" y="141"/>
                    <a:pt x="342" y="137"/>
                  </a:cubicBezTo>
                  <a:cubicBezTo>
                    <a:pt x="334" y="133"/>
                    <a:pt x="323" y="126"/>
                    <a:pt x="309" y="126"/>
                  </a:cubicBezTo>
                  <a:cubicBezTo>
                    <a:pt x="302" y="126"/>
                    <a:pt x="295" y="127"/>
                    <a:pt x="287" y="131"/>
                  </a:cubicBezTo>
                  <a:cubicBezTo>
                    <a:pt x="273" y="137"/>
                    <a:pt x="264" y="140"/>
                    <a:pt x="256" y="140"/>
                  </a:cubicBezTo>
                  <a:cubicBezTo>
                    <a:pt x="246" y="140"/>
                    <a:pt x="239" y="134"/>
                    <a:pt x="224" y="127"/>
                  </a:cubicBezTo>
                  <a:cubicBezTo>
                    <a:pt x="216" y="123"/>
                    <a:pt x="208" y="121"/>
                    <a:pt x="201" y="121"/>
                  </a:cubicBezTo>
                  <a:cubicBezTo>
                    <a:pt x="186" y="121"/>
                    <a:pt x="175" y="127"/>
                    <a:pt x="175" y="127"/>
                  </a:cubicBezTo>
                  <a:cubicBezTo>
                    <a:pt x="159" y="133"/>
                    <a:pt x="147" y="136"/>
                    <a:pt x="138" y="136"/>
                  </a:cubicBezTo>
                  <a:cubicBezTo>
                    <a:pt x="121" y="136"/>
                    <a:pt x="111" y="128"/>
                    <a:pt x="99" y="118"/>
                  </a:cubicBezTo>
                  <a:cubicBezTo>
                    <a:pt x="92" y="113"/>
                    <a:pt x="85" y="111"/>
                    <a:pt x="77" y="111"/>
                  </a:cubicBezTo>
                  <a:cubicBezTo>
                    <a:pt x="65" y="111"/>
                    <a:pt x="52" y="116"/>
                    <a:pt x="43" y="120"/>
                  </a:cubicBezTo>
                  <a:cubicBezTo>
                    <a:pt x="37" y="122"/>
                    <a:pt x="31" y="123"/>
                    <a:pt x="25" y="123"/>
                  </a:cubicBezTo>
                  <a:cubicBezTo>
                    <a:pt x="14" y="123"/>
                    <a:pt x="5" y="121"/>
                    <a:pt x="2" y="115"/>
                  </a:cubicBezTo>
                  <a:cubicBezTo>
                    <a:pt x="1" y="113"/>
                    <a:pt x="0" y="111"/>
                    <a:pt x="0" y="109"/>
                  </a:cubicBezTo>
                  <a:cubicBezTo>
                    <a:pt x="0" y="101"/>
                    <a:pt x="8" y="94"/>
                    <a:pt x="23" y="81"/>
                  </a:cubicBezTo>
                  <a:cubicBezTo>
                    <a:pt x="46" y="62"/>
                    <a:pt x="55" y="59"/>
                    <a:pt x="92" y="32"/>
                  </a:cubicBezTo>
                  <a:cubicBezTo>
                    <a:pt x="132" y="2"/>
                    <a:pt x="170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4" y="0"/>
                    <a:pt x="176" y="0"/>
                  </a:cubicBezTo>
                  <a:cubicBezTo>
                    <a:pt x="215" y="0"/>
                    <a:pt x="250" y="31"/>
                    <a:pt x="266" y="42"/>
                  </a:cubicBezTo>
                  <a:cubicBezTo>
                    <a:pt x="283" y="53"/>
                    <a:pt x="339" y="104"/>
                    <a:pt x="355" y="118"/>
                  </a:cubicBezTo>
                  <a:cubicBezTo>
                    <a:pt x="366" y="128"/>
                    <a:pt x="369" y="134"/>
                    <a:pt x="369" y="138"/>
                  </a:cubicBezTo>
                  <a:cubicBezTo>
                    <a:pt x="369" y="142"/>
                    <a:pt x="365" y="143"/>
                    <a:pt x="365" y="143"/>
                  </a:cubicBezTo>
                  <a:cubicBezTo>
                    <a:pt x="364" y="144"/>
                    <a:pt x="362" y="145"/>
                    <a:pt x="360" y="145"/>
                  </a:cubicBezTo>
                  <a:close/>
                  <a:moveTo>
                    <a:pt x="343" y="135"/>
                  </a:moveTo>
                  <a:cubicBezTo>
                    <a:pt x="351" y="139"/>
                    <a:pt x="356" y="142"/>
                    <a:pt x="360" y="142"/>
                  </a:cubicBezTo>
                  <a:cubicBezTo>
                    <a:pt x="361" y="142"/>
                    <a:pt x="363" y="142"/>
                    <a:pt x="364" y="141"/>
                  </a:cubicBezTo>
                  <a:cubicBezTo>
                    <a:pt x="364" y="141"/>
                    <a:pt x="366" y="140"/>
                    <a:pt x="366" y="138"/>
                  </a:cubicBezTo>
                  <a:cubicBezTo>
                    <a:pt x="366" y="135"/>
                    <a:pt x="364" y="129"/>
                    <a:pt x="353" y="120"/>
                  </a:cubicBezTo>
                  <a:cubicBezTo>
                    <a:pt x="338" y="106"/>
                    <a:pt x="281" y="55"/>
                    <a:pt x="265" y="44"/>
                  </a:cubicBezTo>
                  <a:cubicBezTo>
                    <a:pt x="249" y="33"/>
                    <a:pt x="214" y="3"/>
                    <a:pt x="176" y="3"/>
                  </a:cubicBezTo>
                  <a:cubicBezTo>
                    <a:pt x="174" y="3"/>
                    <a:pt x="173" y="3"/>
                    <a:pt x="172" y="3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62" y="3"/>
                    <a:pt x="148" y="7"/>
                  </a:cubicBezTo>
                  <a:cubicBezTo>
                    <a:pt x="133" y="11"/>
                    <a:pt x="114" y="18"/>
                    <a:pt x="94" y="33"/>
                  </a:cubicBezTo>
                  <a:cubicBezTo>
                    <a:pt x="57" y="61"/>
                    <a:pt x="47" y="64"/>
                    <a:pt x="24" y="83"/>
                  </a:cubicBezTo>
                  <a:cubicBezTo>
                    <a:pt x="9" y="96"/>
                    <a:pt x="2" y="103"/>
                    <a:pt x="3" y="109"/>
                  </a:cubicBezTo>
                  <a:cubicBezTo>
                    <a:pt x="3" y="111"/>
                    <a:pt x="3" y="112"/>
                    <a:pt x="4" y="114"/>
                  </a:cubicBezTo>
                  <a:cubicBezTo>
                    <a:pt x="6" y="118"/>
                    <a:pt x="15" y="121"/>
                    <a:pt x="25" y="121"/>
                  </a:cubicBezTo>
                  <a:cubicBezTo>
                    <a:pt x="30" y="121"/>
                    <a:pt x="37" y="120"/>
                    <a:pt x="42" y="118"/>
                  </a:cubicBezTo>
                  <a:cubicBezTo>
                    <a:pt x="52" y="114"/>
                    <a:pt x="64" y="109"/>
                    <a:pt x="77" y="109"/>
                  </a:cubicBezTo>
                  <a:cubicBezTo>
                    <a:pt x="85" y="109"/>
                    <a:pt x="93" y="111"/>
                    <a:pt x="101" y="116"/>
                  </a:cubicBezTo>
                  <a:cubicBezTo>
                    <a:pt x="113" y="126"/>
                    <a:pt x="122" y="133"/>
                    <a:pt x="138" y="133"/>
                  </a:cubicBezTo>
                  <a:cubicBezTo>
                    <a:pt x="147" y="133"/>
                    <a:pt x="158" y="131"/>
                    <a:pt x="174" y="124"/>
                  </a:cubicBezTo>
                  <a:cubicBezTo>
                    <a:pt x="174" y="124"/>
                    <a:pt x="186" y="119"/>
                    <a:pt x="201" y="119"/>
                  </a:cubicBezTo>
                  <a:cubicBezTo>
                    <a:pt x="208" y="119"/>
                    <a:pt x="217" y="120"/>
                    <a:pt x="225" y="125"/>
                  </a:cubicBezTo>
                  <a:cubicBezTo>
                    <a:pt x="240" y="132"/>
                    <a:pt x="247" y="137"/>
                    <a:pt x="256" y="137"/>
                  </a:cubicBezTo>
                  <a:cubicBezTo>
                    <a:pt x="263" y="137"/>
                    <a:pt x="272" y="135"/>
                    <a:pt x="286" y="129"/>
                  </a:cubicBezTo>
                  <a:cubicBezTo>
                    <a:pt x="294" y="125"/>
                    <a:pt x="302" y="123"/>
                    <a:pt x="309" y="123"/>
                  </a:cubicBezTo>
                  <a:cubicBezTo>
                    <a:pt x="324" y="123"/>
                    <a:pt x="335" y="131"/>
                    <a:pt x="343" y="1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0" name="Freeform 24"/>
            <p:cNvSpPr>
              <a:spLocks noEditPoints="1"/>
            </p:cNvSpPr>
            <p:nvPr/>
          </p:nvSpPr>
          <p:spPr bwMode="auto">
            <a:xfrm>
              <a:off x="6761648" y="5345591"/>
              <a:ext cx="1454150" cy="136525"/>
            </a:xfrm>
            <a:custGeom>
              <a:avLst/>
              <a:gdLst>
                <a:gd name="T0" fmla="*/ 341 w 343"/>
                <a:gd name="T1" fmla="*/ 27 h 32"/>
                <a:gd name="T2" fmla="*/ 337 w 343"/>
                <a:gd name="T3" fmla="*/ 32 h 32"/>
                <a:gd name="T4" fmla="*/ 242 w 343"/>
                <a:gd name="T5" fmla="*/ 30 h 32"/>
                <a:gd name="T6" fmla="*/ 249 w 343"/>
                <a:gd name="T7" fmla="*/ 28 h 32"/>
                <a:gd name="T8" fmla="*/ 253 w 343"/>
                <a:gd name="T9" fmla="*/ 31 h 32"/>
                <a:gd name="T10" fmla="*/ 242 w 343"/>
                <a:gd name="T11" fmla="*/ 30 h 32"/>
                <a:gd name="T12" fmla="*/ 319 w 343"/>
                <a:gd name="T13" fmla="*/ 24 h 32"/>
                <a:gd name="T14" fmla="*/ 329 w 343"/>
                <a:gd name="T15" fmla="*/ 27 h 32"/>
                <a:gd name="T16" fmla="*/ 319 w 343"/>
                <a:gd name="T17" fmla="*/ 24 h 32"/>
                <a:gd name="T18" fmla="*/ 271 w 343"/>
                <a:gd name="T19" fmla="*/ 21 h 32"/>
                <a:gd name="T20" fmla="*/ 262 w 343"/>
                <a:gd name="T21" fmla="*/ 27 h 32"/>
                <a:gd name="T22" fmla="*/ 224 w 343"/>
                <a:gd name="T23" fmla="*/ 22 h 32"/>
                <a:gd name="T24" fmla="*/ 234 w 343"/>
                <a:gd name="T25" fmla="*/ 24 h 32"/>
                <a:gd name="T26" fmla="*/ 224 w 343"/>
                <a:gd name="T27" fmla="*/ 22 h 32"/>
                <a:gd name="T28" fmla="*/ 128 w 343"/>
                <a:gd name="T29" fmla="*/ 26 h 32"/>
                <a:gd name="T30" fmla="*/ 132 w 343"/>
                <a:gd name="T31" fmla="*/ 24 h 32"/>
                <a:gd name="T32" fmla="*/ 138 w 343"/>
                <a:gd name="T33" fmla="*/ 26 h 32"/>
                <a:gd name="T34" fmla="*/ 128 w 343"/>
                <a:gd name="T35" fmla="*/ 26 h 32"/>
                <a:gd name="T36" fmla="*/ 109 w 343"/>
                <a:gd name="T37" fmla="*/ 18 h 32"/>
                <a:gd name="T38" fmla="*/ 118 w 343"/>
                <a:gd name="T39" fmla="*/ 24 h 32"/>
                <a:gd name="T40" fmla="*/ 147 w 343"/>
                <a:gd name="T41" fmla="*/ 21 h 32"/>
                <a:gd name="T42" fmla="*/ 156 w 343"/>
                <a:gd name="T43" fmla="*/ 18 h 32"/>
                <a:gd name="T44" fmla="*/ 153 w 343"/>
                <a:gd name="T45" fmla="*/ 22 h 32"/>
                <a:gd name="T46" fmla="*/ 147 w 343"/>
                <a:gd name="T47" fmla="*/ 21 h 32"/>
                <a:gd name="T48" fmla="*/ 280 w 343"/>
                <a:gd name="T49" fmla="*/ 19 h 32"/>
                <a:gd name="T50" fmla="*/ 291 w 343"/>
                <a:gd name="T51" fmla="*/ 19 h 32"/>
                <a:gd name="T52" fmla="*/ 300 w 343"/>
                <a:gd name="T53" fmla="*/ 19 h 32"/>
                <a:gd name="T54" fmla="*/ 311 w 343"/>
                <a:gd name="T55" fmla="*/ 18 h 32"/>
                <a:gd name="T56" fmla="*/ 300 w 343"/>
                <a:gd name="T57" fmla="*/ 19 h 32"/>
                <a:gd name="T58" fmla="*/ 205 w 343"/>
                <a:gd name="T59" fmla="*/ 15 h 32"/>
                <a:gd name="T60" fmla="*/ 215 w 343"/>
                <a:gd name="T61" fmla="*/ 15 h 32"/>
                <a:gd name="T62" fmla="*/ 215 w 343"/>
                <a:gd name="T63" fmla="*/ 18 h 32"/>
                <a:gd name="T64" fmla="*/ 166 w 343"/>
                <a:gd name="T65" fmla="*/ 15 h 32"/>
                <a:gd name="T66" fmla="*/ 176 w 343"/>
                <a:gd name="T67" fmla="*/ 15 h 32"/>
                <a:gd name="T68" fmla="*/ 166 w 343"/>
                <a:gd name="T69" fmla="*/ 15 h 32"/>
                <a:gd name="T70" fmla="*/ 92 w 343"/>
                <a:gd name="T71" fmla="*/ 8 h 32"/>
                <a:gd name="T72" fmla="*/ 98 w 343"/>
                <a:gd name="T73" fmla="*/ 9 h 32"/>
                <a:gd name="T74" fmla="*/ 100 w 343"/>
                <a:gd name="T75" fmla="*/ 14 h 32"/>
                <a:gd name="T76" fmla="*/ 15 w 343"/>
                <a:gd name="T77" fmla="*/ 11 h 32"/>
                <a:gd name="T78" fmla="*/ 26 w 343"/>
                <a:gd name="T79" fmla="*/ 13 h 32"/>
                <a:gd name="T80" fmla="*/ 15 w 343"/>
                <a:gd name="T81" fmla="*/ 11 h 32"/>
                <a:gd name="T82" fmla="*/ 186 w 343"/>
                <a:gd name="T83" fmla="*/ 11 h 32"/>
                <a:gd name="T84" fmla="*/ 196 w 343"/>
                <a:gd name="T85" fmla="*/ 11 h 32"/>
                <a:gd name="T86" fmla="*/ 191 w 343"/>
                <a:gd name="T87" fmla="*/ 13 h 32"/>
                <a:gd name="T88" fmla="*/ 1 w 343"/>
                <a:gd name="T89" fmla="*/ 5 h 32"/>
                <a:gd name="T90" fmla="*/ 3 w 343"/>
                <a:gd name="T91" fmla="*/ 3 h 32"/>
                <a:gd name="T92" fmla="*/ 6 w 343"/>
                <a:gd name="T93" fmla="*/ 10 h 32"/>
                <a:gd name="T94" fmla="*/ 1 w 343"/>
                <a:gd name="T95" fmla="*/ 5 h 32"/>
                <a:gd name="T96" fmla="*/ 44 w 343"/>
                <a:gd name="T97" fmla="*/ 6 h 32"/>
                <a:gd name="T98" fmla="*/ 36 w 343"/>
                <a:gd name="T99" fmla="*/ 11 h 32"/>
                <a:gd name="T100" fmla="*/ 54 w 343"/>
                <a:gd name="T101" fmla="*/ 3 h 32"/>
                <a:gd name="T102" fmla="*/ 64 w 343"/>
                <a:gd name="T103" fmla="*/ 3 h 32"/>
                <a:gd name="T104" fmla="*/ 54 w 343"/>
                <a:gd name="T105" fmla="*/ 3 h 32"/>
                <a:gd name="T106" fmla="*/ 74 w 343"/>
                <a:gd name="T107" fmla="*/ 0 h 32"/>
                <a:gd name="T108" fmla="*/ 83 w 343"/>
                <a:gd name="T10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3" h="32">
                  <a:moveTo>
                    <a:pt x="337" y="30"/>
                  </a:moveTo>
                  <a:cubicBezTo>
                    <a:pt x="338" y="30"/>
                    <a:pt x="339" y="29"/>
                    <a:pt x="341" y="27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1" y="30"/>
                    <a:pt x="339" y="32"/>
                    <a:pt x="337" y="32"/>
                  </a:cubicBezTo>
                  <a:lnTo>
                    <a:pt x="337" y="30"/>
                  </a:lnTo>
                  <a:close/>
                  <a:moveTo>
                    <a:pt x="242" y="30"/>
                  </a:moveTo>
                  <a:cubicBezTo>
                    <a:pt x="243" y="27"/>
                    <a:pt x="243" y="27"/>
                    <a:pt x="243" y="27"/>
                  </a:cubicBezTo>
                  <a:cubicBezTo>
                    <a:pt x="245" y="28"/>
                    <a:pt x="247" y="28"/>
                    <a:pt x="249" y="28"/>
                  </a:cubicBezTo>
                  <a:cubicBezTo>
                    <a:pt x="250" y="28"/>
                    <a:pt x="251" y="28"/>
                    <a:pt x="252" y="28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2" y="31"/>
                    <a:pt x="250" y="31"/>
                    <a:pt x="249" y="31"/>
                  </a:cubicBezTo>
                  <a:cubicBezTo>
                    <a:pt x="247" y="31"/>
                    <a:pt x="245" y="30"/>
                    <a:pt x="242" y="30"/>
                  </a:cubicBezTo>
                  <a:close/>
                  <a:moveTo>
                    <a:pt x="319" y="24"/>
                  </a:moveTo>
                  <a:cubicBezTo>
                    <a:pt x="319" y="24"/>
                    <a:pt x="319" y="24"/>
                    <a:pt x="319" y="24"/>
                  </a:cubicBezTo>
                  <a:cubicBezTo>
                    <a:pt x="320" y="21"/>
                    <a:pt x="320" y="21"/>
                    <a:pt x="320" y="21"/>
                  </a:cubicBezTo>
                  <a:cubicBezTo>
                    <a:pt x="324" y="23"/>
                    <a:pt x="327" y="25"/>
                    <a:pt x="329" y="27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5" y="27"/>
                    <a:pt x="322" y="25"/>
                    <a:pt x="319" y="24"/>
                  </a:cubicBezTo>
                  <a:close/>
                  <a:moveTo>
                    <a:pt x="261" y="25"/>
                  </a:moveTo>
                  <a:cubicBezTo>
                    <a:pt x="264" y="24"/>
                    <a:pt x="267" y="23"/>
                    <a:pt x="271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8" y="25"/>
                    <a:pt x="265" y="26"/>
                    <a:pt x="262" y="27"/>
                  </a:cubicBezTo>
                  <a:lnTo>
                    <a:pt x="261" y="25"/>
                  </a:lnTo>
                  <a:close/>
                  <a:moveTo>
                    <a:pt x="224" y="22"/>
                  </a:moveTo>
                  <a:cubicBezTo>
                    <a:pt x="225" y="20"/>
                    <a:pt x="225" y="20"/>
                    <a:pt x="225" y="20"/>
                  </a:cubicBezTo>
                  <a:cubicBezTo>
                    <a:pt x="228" y="22"/>
                    <a:pt x="231" y="23"/>
                    <a:pt x="234" y="24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0" y="25"/>
                    <a:pt x="227" y="24"/>
                    <a:pt x="224" y="22"/>
                  </a:cubicBezTo>
                  <a:close/>
                  <a:moveTo>
                    <a:pt x="128" y="26"/>
                  </a:moveTo>
                  <a:cubicBezTo>
                    <a:pt x="128" y="26"/>
                    <a:pt x="128" y="26"/>
                    <a:pt x="128" y="26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29" y="24"/>
                    <a:pt x="131" y="24"/>
                    <a:pt x="132" y="24"/>
                  </a:cubicBezTo>
                  <a:cubicBezTo>
                    <a:pt x="134" y="24"/>
                    <a:pt x="136" y="24"/>
                    <a:pt x="138" y="23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6" y="26"/>
                    <a:pt x="134" y="26"/>
                    <a:pt x="132" y="26"/>
                  </a:cubicBezTo>
                  <a:cubicBezTo>
                    <a:pt x="131" y="26"/>
                    <a:pt x="129" y="26"/>
                    <a:pt x="128" y="26"/>
                  </a:cubicBezTo>
                  <a:close/>
                  <a:moveTo>
                    <a:pt x="108" y="20"/>
                  </a:moveTo>
                  <a:cubicBezTo>
                    <a:pt x="109" y="18"/>
                    <a:pt x="109" y="18"/>
                    <a:pt x="109" y="18"/>
                  </a:cubicBezTo>
                  <a:cubicBezTo>
                    <a:pt x="112" y="19"/>
                    <a:pt x="115" y="20"/>
                    <a:pt x="118" y="21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3"/>
                    <a:pt x="111" y="21"/>
                    <a:pt x="108" y="20"/>
                  </a:cubicBezTo>
                  <a:close/>
                  <a:moveTo>
                    <a:pt x="147" y="21"/>
                  </a:moveTo>
                  <a:cubicBezTo>
                    <a:pt x="149" y="21"/>
                    <a:pt x="151" y="20"/>
                    <a:pt x="152" y="19"/>
                  </a:cubicBezTo>
                  <a:cubicBezTo>
                    <a:pt x="154" y="19"/>
                    <a:pt x="155" y="18"/>
                    <a:pt x="156" y="18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1"/>
                    <a:pt x="155" y="21"/>
                    <a:pt x="153" y="22"/>
                  </a:cubicBezTo>
                  <a:cubicBezTo>
                    <a:pt x="151" y="22"/>
                    <a:pt x="150" y="23"/>
                    <a:pt x="148" y="24"/>
                  </a:cubicBezTo>
                  <a:lnTo>
                    <a:pt x="147" y="21"/>
                  </a:lnTo>
                  <a:close/>
                  <a:moveTo>
                    <a:pt x="281" y="21"/>
                  </a:moveTo>
                  <a:cubicBezTo>
                    <a:pt x="280" y="19"/>
                    <a:pt x="280" y="19"/>
                    <a:pt x="280" y="19"/>
                  </a:cubicBezTo>
                  <a:cubicBezTo>
                    <a:pt x="284" y="18"/>
                    <a:pt x="287" y="17"/>
                    <a:pt x="290" y="17"/>
                  </a:cubicBezTo>
                  <a:cubicBezTo>
                    <a:pt x="291" y="19"/>
                    <a:pt x="291" y="19"/>
                    <a:pt x="291" y="19"/>
                  </a:cubicBezTo>
                  <a:cubicBezTo>
                    <a:pt x="287" y="20"/>
                    <a:pt x="284" y="20"/>
                    <a:pt x="281" y="21"/>
                  </a:cubicBezTo>
                  <a:close/>
                  <a:moveTo>
                    <a:pt x="300" y="19"/>
                  </a:moveTo>
                  <a:cubicBezTo>
                    <a:pt x="301" y="17"/>
                    <a:pt x="301" y="17"/>
                    <a:pt x="301" y="17"/>
                  </a:cubicBezTo>
                  <a:cubicBezTo>
                    <a:pt x="304" y="17"/>
                    <a:pt x="307" y="17"/>
                    <a:pt x="311" y="18"/>
                  </a:cubicBezTo>
                  <a:cubicBezTo>
                    <a:pt x="310" y="20"/>
                    <a:pt x="310" y="20"/>
                    <a:pt x="310" y="20"/>
                  </a:cubicBezTo>
                  <a:cubicBezTo>
                    <a:pt x="307" y="20"/>
                    <a:pt x="304" y="19"/>
                    <a:pt x="300" y="19"/>
                  </a:cubicBezTo>
                  <a:close/>
                  <a:moveTo>
                    <a:pt x="214" y="18"/>
                  </a:moveTo>
                  <a:cubicBezTo>
                    <a:pt x="211" y="16"/>
                    <a:pt x="208" y="16"/>
                    <a:pt x="205" y="15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9" y="13"/>
                    <a:pt x="212" y="14"/>
                    <a:pt x="215" y="15"/>
                  </a:cubicBezTo>
                  <a:cubicBezTo>
                    <a:pt x="216" y="16"/>
                    <a:pt x="216" y="16"/>
                    <a:pt x="216" y="16"/>
                  </a:cubicBezTo>
                  <a:cubicBezTo>
                    <a:pt x="215" y="18"/>
                    <a:pt x="215" y="18"/>
                    <a:pt x="215" y="18"/>
                  </a:cubicBezTo>
                  <a:lnTo>
                    <a:pt x="214" y="18"/>
                  </a:lnTo>
                  <a:close/>
                  <a:moveTo>
                    <a:pt x="166" y="15"/>
                  </a:moveTo>
                  <a:cubicBezTo>
                    <a:pt x="169" y="14"/>
                    <a:pt x="172" y="13"/>
                    <a:pt x="176" y="12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3" y="15"/>
                    <a:pt x="170" y="16"/>
                    <a:pt x="167" y="17"/>
                  </a:cubicBezTo>
                  <a:lnTo>
                    <a:pt x="166" y="15"/>
                  </a:lnTo>
                  <a:close/>
                  <a:moveTo>
                    <a:pt x="96" y="11"/>
                  </a:moveTo>
                  <a:cubicBezTo>
                    <a:pt x="95" y="10"/>
                    <a:pt x="93" y="9"/>
                    <a:pt x="92" y="8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7"/>
                    <a:pt x="96" y="8"/>
                    <a:pt x="98" y="9"/>
                  </a:cubicBezTo>
                  <a:cubicBezTo>
                    <a:pt x="99" y="10"/>
                    <a:pt x="100" y="11"/>
                    <a:pt x="101" y="12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7" y="12"/>
                    <a:pt x="96" y="11"/>
                  </a:cubicBezTo>
                  <a:close/>
                  <a:moveTo>
                    <a:pt x="15" y="11"/>
                  </a:moveTo>
                  <a:cubicBezTo>
                    <a:pt x="19" y="11"/>
                    <a:pt x="22" y="11"/>
                    <a:pt x="25" y="1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2" y="13"/>
                    <a:pt x="19" y="14"/>
                    <a:pt x="15" y="14"/>
                  </a:cubicBezTo>
                  <a:lnTo>
                    <a:pt x="15" y="11"/>
                  </a:lnTo>
                  <a:close/>
                  <a:moveTo>
                    <a:pt x="186" y="14"/>
                  </a:moveTo>
                  <a:cubicBezTo>
                    <a:pt x="186" y="11"/>
                    <a:pt x="186" y="11"/>
                    <a:pt x="186" y="11"/>
                  </a:cubicBezTo>
                  <a:cubicBezTo>
                    <a:pt x="188" y="11"/>
                    <a:pt x="190" y="11"/>
                    <a:pt x="191" y="11"/>
                  </a:cubicBezTo>
                  <a:cubicBezTo>
                    <a:pt x="193" y="11"/>
                    <a:pt x="194" y="11"/>
                    <a:pt x="196" y="11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4" y="13"/>
                    <a:pt x="193" y="13"/>
                    <a:pt x="191" y="13"/>
                  </a:cubicBezTo>
                  <a:cubicBezTo>
                    <a:pt x="190" y="13"/>
                    <a:pt x="188" y="14"/>
                    <a:pt x="186" y="14"/>
                  </a:cubicBezTo>
                  <a:close/>
                  <a:moveTo>
                    <a:pt x="1" y="5"/>
                  </a:moveTo>
                  <a:cubicBezTo>
                    <a:pt x="1" y="4"/>
                    <a:pt x="1" y="3"/>
                    <a:pt x="1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7"/>
                    <a:pt x="3" y="9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lose/>
                  <a:moveTo>
                    <a:pt x="35" y="9"/>
                  </a:moveTo>
                  <a:cubicBezTo>
                    <a:pt x="38" y="8"/>
                    <a:pt x="41" y="7"/>
                    <a:pt x="44" y="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10"/>
                    <a:pt x="39" y="11"/>
                    <a:pt x="36" y="11"/>
                  </a:cubicBezTo>
                  <a:lnTo>
                    <a:pt x="35" y="9"/>
                  </a:lnTo>
                  <a:close/>
                  <a:moveTo>
                    <a:pt x="54" y="3"/>
                  </a:moveTo>
                  <a:cubicBezTo>
                    <a:pt x="57" y="2"/>
                    <a:pt x="60" y="1"/>
                    <a:pt x="64" y="1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1" y="4"/>
                    <a:pt x="58" y="4"/>
                    <a:pt x="55" y="5"/>
                  </a:cubicBezTo>
                  <a:lnTo>
                    <a:pt x="54" y="3"/>
                  </a:lnTo>
                  <a:close/>
                  <a:moveTo>
                    <a:pt x="74" y="3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81" y="1"/>
                    <a:pt x="84" y="2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0" y="3"/>
                    <a:pt x="77" y="3"/>
                    <a:pt x="74" y="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1" name="Freeform 26"/>
            <p:cNvSpPr/>
            <p:nvPr/>
          </p:nvSpPr>
          <p:spPr bwMode="auto">
            <a:xfrm>
              <a:off x="5974248" y="5609116"/>
              <a:ext cx="2444750" cy="608013"/>
            </a:xfrm>
            <a:custGeom>
              <a:avLst/>
              <a:gdLst>
                <a:gd name="T0" fmla="*/ 33 w 577"/>
                <a:gd name="T1" fmla="*/ 83 h 143"/>
                <a:gd name="T2" fmla="*/ 0 w 577"/>
                <a:gd name="T3" fmla="*/ 110 h 143"/>
                <a:gd name="T4" fmla="*/ 162 w 577"/>
                <a:gd name="T5" fmla="*/ 135 h 143"/>
                <a:gd name="T6" fmla="*/ 416 w 577"/>
                <a:gd name="T7" fmla="*/ 126 h 143"/>
                <a:gd name="T8" fmla="*/ 577 w 577"/>
                <a:gd name="T9" fmla="*/ 23 h 143"/>
                <a:gd name="T10" fmla="*/ 552 w 577"/>
                <a:gd name="T11" fmla="*/ 0 h 143"/>
                <a:gd name="T12" fmla="*/ 537 w 577"/>
                <a:gd name="T13" fmla="*/ 33 h 143"/>
                <a:gd name="T14" fmla="*/ 349 w 577"/>
                <a:gd name="T15" fmla="*/ 101 h 143"/>
                <a:gd name="T16" fmla="*/ 33 w 577"/>
                <a:gd name="T17" fmla="*/ 8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7" h="143">
                  <a:moveTo>
                    <a:pt x="33" y="83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81" y="128"/>
                    <a:pt x="162" y="135"/>
                  </a:cubicBezTo>
                  <a:cubicBezTo>
                    <a:pt x="242" y="143"/>
                    <a:pt x="370" y="137"/>
                    <a:pt x="416" y="126"/>
                  </a:cubicBezTo>
                  <a:cubicBezTo>
                    <a:pt x="462" y="115"/>
                    <a:pt x="570" y="83"/>
                    <a:pt x="577" y="23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2" y="0"/>
                    <a:pt x="554" y="16"/>
                    <a:pt x="537" y="33"/>
                  </a:cubicBezTo>
                  <a:cubicBezTo>
                    <a:pt x="521" y="50"/>
                    <a:pt x="472" y="86"/>
                    <a:pt x="349" y="101"/>
                  </a:cubicBezTo>
                  <a:cubicBezTo>
                    <a:pt x="227" y="116"/>
                    <a:pt x="59" y="93"/>
                    <a:pt x="33" y="83"/>
                  </a:cubicBez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2" name="Freeform 27"/>
            <p:cNvSpPr>
              <a:spLocks noEditPoints="1"/>
            </p:cNvSpPr>
            <p:nvPr/>
          </p:nvSpPr>
          <p:spPr bwMode="auto">
            <a:xfrm>
              <a:off x="6101248" y="5596416"/>
              <a:ext cx="2216150" cy="468313"/>
            </a:xfrm>
            <a:custGeom>
              <a:avLst/>
              <a:gdLst>
                <a:gd name="T0" fmla="*/ 0 w 523"/>
                <a:gd name="T1" fmla="*/ 85 h 110"/>
                <a:gd name="T2" fmla="*/ 0 w 523"/>
                <a:gd name="T3" fmla="*/ 83 h 110"/>
                <a:gd name="T4" fmla="*/ 235 w 523"/>
                <a:gd name="T5" fmla="*/ 108 h 110"/>
                <a:gd name="T6" fmla="*/ 510 w 523"/>
                <a:gd name="T7" fmla="*/ 31 h 110"/>
                <a:gd name="T8" fmla="*/ 521 w 523"/>
                <a:gd name="T9" fmla="*/ 7 h 110"/>
                <a:gd name="T10" fmla="*/ 520 w 523"/>
                <a:gd name="T11" fmla="*/ 1 h 110"/>
                <a:gd name="T12" fmla="*/ 522 w 523"/>
                <a:gd name="T13" fmla="*/ 0 h 110"/>
                <a:gd name="T14" fmla="*/ 523 w 523"/>
                <a:gd name="T15" fmla="*/ 7 h 110"/>
                <a:gd name="T16" fmla="*/ 512 w 523"/>
                <a:gd name="T17" fmla="*/ 33 h 110"/>
                <a:gd name="T18" fmla="*/ 235 w 523"/>
                <a:gd name="T19" fmla="*/ 110 h 110"/>
                <a:gd name="T20" fmla="*/ 0 w 523"/>
                <a:gd name="T21" fmla="*/ 85 h 110"/>
                <a:gd name="T22" fmla="*/ 0 w 523"/>
                <a:gd name="T23" fmla="*/ 85 h 110"/>
                <a:gd name="T24" fmla="*/ 0 w 523"/>
                <a:gd name="T25" fmla="*/ 8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3" h="110">
                  <a:moveTo>
                    <a:pt x="0" y="85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94" y="101"/>
                    <a:pt x="171" y="108"/>
                    <a:pt x="235" y="108"/>
                  </a:cubicBezTo>
                  <a:cubicBezTo>
                    <a:pt x="431" y="108"/>
                    <a:pt x="501" y="43"/>
                    <a:pt x="510" y="31"/>
                  </a:cubicBezTo>
                  <a:cubicBezTo>
                    <a:pt x="519" y="20"/>
                    <a:pt x="521" y="12"/>
                    <a:pt x="521" y="7"/>
                  </a:cubicBezTo>
                  <a:cubicBezTo>
                    <a:pt x="521" y="3"/>
                    <a:pt x="520" y="1"/>
                    <a:pt x="520" y="1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22" y="0"/>
                    <a:pt x="523" y="2"/>
                    <a:pt x="523" y="7"/>
                  </a:cubicBezTo>
                  <a:cubicBezTo>
                    <a:pt x="523" y="12"/>
                    <a:pt x="521" y="21"/>
                    <a:pt x="512" y="33"/>
                  </a:cubicBezTo>
                  <a:cubicBezTo>
                    <a:pt x="502" y="45"/>
                    <a:pt x="432" y="110"/>
                    <a:pt x="235" y="110"/>
                  </a:cubicBezTo>
                  <a:cubicBezTo>
                    <a:pt x="171" y="110"/>
                    <a:pt x="93" y="103"/>
                    <a:pt x="0" y="85"/>
                  </a:cubicBezTo>
                  <a:close/>
                  <a:moveTo>
                    <a:pt x="0" y="85"/>
                  </a:moveTo>
                  <a:cubicBezTo>
                    <a:pt x="0" y="85"/>
                    <a:pt x="0" y="85"/>
                    <a:pt x="0" y="8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3" name="Freeform 28"/>
            <p:cNvSpPr/>
            <p:nvPr/>
          </p:nvSpPr>
          <p:spPr bwMode="auto">
            <a:xfrm>
              <a:off x="5961548" y="5699603"/>
              <a:ext cx="2470150" cy="504825"/>
            </a:xfrm>
            <a:custGeom>
              <a:avLst/>
              <a:gdLst>
                <a:gd name="T0" fmla="*/ 0 w 583"/>
                <a:gd name="T1" fmla="*/ 89 h 119"/>
                <a:gd name="T2" fmla="*/ 1 w 583"/>
                <a:gd name="T3" fmla="*/ 87 h 119"/>
                <a:gd name="T4" fmla="*/ 267 w 583"/>
                <a:gd name="T5" fmla="*/ 117 h 119"/>
                <a:gd name="T6" fmla="*/ 562 w 583"/>
                <a:gd name="T7" fmla="*/ 38 h 119"/>
                <a:gd name="T8" fmla="*/ 580 w 583"/>
                <a:gd name="T9" fmla="*/ 2 h 119"/>
                <a:gd name="T10" fmla="*/ 580 w 583"/>
                <a:gd name="T11" fmla="*/ 1 h 119"/>
                <a:gd name="T12" fmla="*/ 580 w 583"/>
                <a:gd name="T13" fmla="*/ 1 h 119"/>
                <a:gd name="T14" fmla="*/ 583 w 583"/>
                <a:gd name="T15" fmla="*/ 0 h 119"/>
                <a:gd name="T16" fmla="*/ 583 w 583"/>
                <a:gd name="T17" fmla="*/ 2 h 119"/>
                <a:gd name="T18" fmla="*/ 564 w 583"/>
                <a:gd name="T19" fmla="*/ 40 h 119"/>
                <a:gd name="T20" fmla="*/ 267 w 583"/>
                <a:gd name="T21" fmla="*/ 119 h 119"/>
                <a:gd name="T22" fmla="*/ 0 w 583"/>
                <a:gd name="T23" fmla="*/ 8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3" h="119">
                  <a:moveTo>
                    <a:pt x="0" y="89"/>
                  </a:moveTo>
                  <a:cubicBezTo>
                    <a:pt x="1" y="87"/>
                    <a:pt x="1" y="87"/>
                    <a:pt x="1" y="87"/>
                  </a:cubicBezTo>
                  <a:cubicBezTo>
                    <a:pt x="107" y="108"/>
                    <a:pt x="195" y="117"/>
                    <a:pt x="267" y="117"/>
                  </a:cubicBezTo>
                  <a:cubicBezTo>
                    <a:pt x="474" y="117"/>
                    <a:pt x="552" y="49"/>
                    <a:pt x="562" y="38"/>
                  </a:cubicBezTo>
                  <a:cubicBezTo>
                    <a:pt x="579" y="19"/>
                    <a:pt x="580" y="6"/>
                    <a:pt x="580" y="2"/>
                  </a:cubicBezTo>
                  <a:cubicBezTo>
                    <a:pt x="580" y="1"/>
                    <a:pt x="580" y="1"/>
                    <a:pt x="580" y="1"/>
                  </a:cubicBezTo>
                  <a:cubicBezTo>
                    <a:pt x="580" y="1"/>
                    <a:pt x="580" y="1"/>
                    <a:pt x="580" y="1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1"/>
                    <a:pt x="583" y="1"/>
                    <a:pt x="583" y="2"/>
                  </a:cubicBezTo>
                  <a:cubicBezTo>
                    <a:pt x="583" y="6"/>
                    <a:pt x="581" y="20"/>
                    <a:pt x="564" y="40"/>
                  </a:cubicBezTo>
                  <a:cubicBezTo>
                    <a:pt x="553" y="52"/>
                    <a:pt x="474" y="119"/>
                    <a:pt x="267" y="119"/>
                  </a:cubicBezTo>
                  <a:cubicBezTo>
                    <a:pt x="195" y="119"/>
                    <a:pt x="106" y="111"/>
                    <a:pt x="0" y="8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4" name="Freeform 29"/>
            <p:cNvSpPr>
              <a:spLocks noEditPoints="1"/>
            </p:cNvSpPr>
            <p:nvPr/>
          </p:nvSpPr>
          <p:spPr bwMode="auto">
            <a:xfrm>
              <a:off x="6045686" y="5659916"/>
              <a:ext cx="2335213" cy="476250"/>
            </a:xfrm>
            <a:custGeom>
              <a:avLst/>
              <a:gdLst>
                <a:gd name="T0" fmla="*/ 239 w 551"/>
                <a:gd name="T1" fmla="*/ 109 h 112"/>
                <a:gd name="T2" fmla="*/ 239 w 551"/>
                <a:gd name="T3" fmla="*/ 112 h 112"/>
                <a:gd name="T4" fmla="*/ 216 w 551"/>
                <a:gd name="T5" fmla="*/ 109 h 112"/>
                <a:gd name="T6" fmla="*/ 216 w 551"/>
                <a:gd name="T7" fmla="*/ 112 h 112"/>
                <a:gd name="T8" fmla="*/ 266 w 551"/>
                <a:gd name="T9" fmla="*/ 111 h 112"/>
                <a:gd name="T10" fmla="*/ 196 w 551"/>
                <a:gd name="T11" fmla="*/ 111 h 112"/>
                <a:gd name="T12" fmla="*/ 206 w 551"/>
                <a:gd name="T13" fmla="*/ 111 h 112"/>
                <a:gd name="T14" fmla="*/ 286 w 551"/>
                <a:gd name="T15" fmla="*/ 108 h 112"/>
                <a:gd name="T16" fmla="*/ 276 w 551"/>
                <a:gd name="T17" fmla="*/ 109 h 112"/>
                <a:gd name="T18" fmla="*/ 186 w 551"/>
                <a:gd name="T19" fmla="*/ 108 h 112"/>
                <a:gd name="T20" fmla="*/ 296 w 551"/>
                <a:gd name="T21" fmla="*/ 107 h 112"/>
                <a:gd name="T22" fmla="*/ 296 w 551"/>
                <a:gd name="T23" fmla="*/ 110 h 112"/>
                <a:gd name="T24" fmla="*/ 157 w 551"/>
                <a:gd name="T25" fmla="*/ 106 h 112"/>
                <a:gd name="T26" fmla="*/ 156 w 551"/>
                <a:gd name="T27" fmla="*/ 108 h 112"/>
                <a:gd name="T28" fmla="*/ 326 w 551"/>
                <a:gd name="T29" fmla="*/ 107 h 112"/>
                <a:gd name="T30" fmla="*/ 186 w 551"/>
                <a:gd name="T31" fmla="*/ 108 h 112"/>
                <a:gd name="T32" fmla="*/ 137 w 551"/>
                <a:gd name="T33" fmla="*/ 104 h 112"/>
                <a:gd name="T34" fmla="*/ 136 w 551"/>
                <a:gd name="T35" fmla="*/ 106 h 112"/>
                <a:gd name="T36" fmla="*/ 346 w 551"/>
                <a:gd name="T37" fmla="*/ 105 h 112"/>
                <a:gd name="T38" fmla="*/ 117 w 551"/>
                <a:gd name="T39" fmla="*/ 104 h 112"/>
                <a:gd name="T40" fmla="*/ 127 w 551"/>
                <a:gd name="T41" fmla="*/ 105 h 112"/>
                <a:gd name="T42" fmla="*/ 365 w 551"/>
                <a:gd name="T43" fmla="*/ 99 h 112"/>
                <a:gd name="T44" fmla="*/ 356 w 551"/>
                <a:gd name="T45" fmla="*/ 103 h 112"/>
                <a:gd name="T46" fmla="*/ 97 w 551"/>
                <a:gd name="T47" fmla="*/ 99 h 112"/>
                <a:gd name="T48" fmla="*/ 97 w 551"/>
                <a:gd name="T49" fmla="*/ 102 h 112"/>
                <a:gd name="T50" fmla="*/ 385 w 551"/>
                <a:gd name="T51" fmla="*/ 98 h 112"/>
                <a:gd name="T52" fmla="*/ 77 w 551"/>
                <a:gd name="T53" fmla="*/ 99 h 112"/>
                <a:gd name="T54" fmla="*/ 87 w 551"/>
                <a:gd name="T55" fmla="*/ 100 h 112"/>
                <a:gd name="T56" fmla="*/ 58 w 551"/>
                <a:gd name="T57" fmla="*/ 93 h 112"/>
                <a:gd name="T58" fmla="*/ 57 w 551"/>
                <a:gd name="T59" fmla="*/ 95 h 112"/>
                <a:gd name="T60" fmla="*/ 405 w 551"/>
                <a:gd name="T61" fmla="*/ 94 h 112"/>
                <a:gd name="T62" fmla="*/ 38 w 551"/>
                <a:gd name="T63" fmla="*/ 92 h 112"/>
                <a:gd name="T64" fmla="*/ 47 w 551"/>
                <a:gd name="T65" fmla="*/ 94 h 112"/>
                <a:gd name="T66" fmla="*/ 423 w 551"/>
                <a:gd name="T67" fmla="*/ 86 h 112"/>
                <a:gd name="T68" fmla="*/ 414 w 551"/>
                <a:gd name="T69" fmla="*/ 89 h 112"/>
                <a:gd name="T70" fmla="*/ 28 w 551"/>
                <a:gd name="T71" fmla="*/ 88 h 112"/>
                <a:gd name="T72" fmla="*/ 28 w 551"/>
                <a:gd name="T73" fmla="*/ 88 h 112"/>
                <a:gd name="T74" fmla="*/ 423 w 551"/>
                <a:gd name="T75" fmla="*/ 86 h 112"/>
                <a:gd name="T76" fmla="*/ 0 w 551"/>
                <a:gd name="T77" fmla="*/ 82 h 112"/>
                <a:gd name="T78" fmla="*/ 0 w 551"/>
                <a:gd name="T79" fmla="*/ 84 h 112"/>
                <a:gd name="T80" fmla="*/ 443 w 551"/>
                <a:gd name="T81" fmla="*/ 83 h 112"/>
                <a:gd name="T82" fmla="*/ 452 w 551"/>
                <a:gd name="T83" fmla="*/ 77 h 112"/>
                <a:gd name="T84" fmla="*/ 453 w 551"/>
                <a:gd name="T85" fmla="*/ 80 h 112"/>
                <a:gd name="T86" fmla="*/ 479 w 551"/>
                <a:gd name="T87" fmla="*/ 66 h 112"/>
                <a:gd name="T88" fmla="*/ 470 w 551"/>
                <a:gd name="T89" fmla="*/ 70 h 112"/>
                <a:gd name="T90" fmla="*/ 498 w 551"/>
                <a:gd name="T91" fmla="*/ 59 h 112"/>
                <a:gd name="T92" fmla="*/ 505 w 551"/>
                <a:gd name="T93" fmla="*/ 52 h 112"/>
                <a:gd name="T94" fmla="*/ 507 w 551"/>
                <a:gd name="T95" fmla="*/ 54 h 112"/>
                <a:gd name="T96" fmla="*/ 528 w 551"/>
                <a:gd name="T97" fmla="*/ 33 h 112"/>
                <a:gd name="T98" fmla="*/ 521 w 551"/>
                <a:gd name="T99" fmla="*/ 40 h 112"/>
                <a:gd name="T100" fmla="*/ 541 w 551"/>
                <a:gd name="T101" fmla="*/ 18 h 112"/>
                <a:gd name="T102" fmla="*/ 535 w 551"/>
                <a:gd name="T103" fmla="*/ 26 h 112"/>
                <a:gd name="T104" fmla="*/ 551 w 551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1" h="112">
                  <a:moveTo>
                    <a:pt x="236" y="112"/>
                  </a:moveTo>
                  <a:cubicBezTo>
                    <a:pt x="236" y="109"/>
                    <a:pt x="236" y="109"/>
                    <a:pt x="236" y="109"/>
                  </a:cubicBezTo>
                  <a:cubicBezTo>
                    <a:pt x="237" y="109"/>
                    <a:pt x="238" y="109"/>
                    <a:pt x="239" y="109"/>
                  </a:cubicBezTo>
                  <a:cubicBezTo>
                    <a:pt x="242" y="109"/>
                    <a:pt x="244" y="109"/>
                    <a:pt x="246" y="109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4" y="112"/>
                    <a:pt x="242" y="112"/>
                    <a:pt x="239" y="112"/>
                  </a:cubicBezTo>
                  <a:cubicBezTo>
                    <a:pt x="238" y="112"/>
                    <a:pt x="237" y="112"/>
                    <a:pt x="236" y="112"/>
                  </a:cubicBezTo>
                  <a:close/>
                  <a:moveTo>
                    <a:pt x="216" y="112"/>
                  </a:moveTo>
                  <a:cubicBezTo>
                    <a:pt x="216" y="109"/>
                    <a:pt x="216" y="109"/>
                    <a:pt x="216" y="109"/>
                  </a:cubicBezTo>
                  <a:cubicBezTo>
                    <a:pt x="220" y="109"/>
                    <a:pt x="223" y="109"/>
                    <a:pt x="226" y="109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3" y="112"/>
                    <a:pt x="220" y="112"/>
                    <a:pt x="216" y="112"/>
                  </a:cubicBezTo>
                  <a:close/>
                  <a:moveTo>
                    <a:pt x="256" y="109"/>
                  </a:moveTo>
                  <a:cubicBezTo>
                    <a:pt x="259" y="109"/>
                    <a:pt x="263" y="109"/>
                    <a:pt x="266" y="109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3" y="112"/>
                    <a:pt x="259" y="112"/>
                    <a:pt x="256" y="112"/>
                  </a:cubicBezTo>
                  <a:lnTo>
                    <a:pt x="256" y="109"/>
                  </a:lnTo>
                  <a:close/>
                  <a:moveTo>
                    <a:pt x="196" y="111"/>
                  </a:moveTo>
                  <a:cubicBezTo>
                    <a:pt x="196" y="108"/>
                    <a:pt x="196" y="108"/>
                    <a:pt x="196" y="108"/>
                  </a:cubicBezTo>
                  <a:cubicBezTo>
                    <a:pt x="200" y="108"/>
                    <a:pt x="203" y="109"/>
                    <a:pt x="206" y="109"/>
                  </a:cubicBezTo>
                  <a:cubicBezTo>
                    <a:pt x="206" y="111"/>
                    <a:pt x="206" y="111"/>
                    <a:pt x="206" y="111"/>
                  </a:cubicBezTo>
                  <a:cubicBezTo>
                    <a:pt x="203" y="111"/>
                    <a:pt x="200" y="111"/>
                    <a:pt x="196" y="111"/>
                  </a:cubicBezTo>
                  <a:close/>
                  <a:moveTo>
                    <a:pt x="276" y="109"/>
                  </a:moveTo>
                  <a:cubicBezTo>
                    <a:pt x="279" y="108"/>
                    <a:pt x="283" y="108"/>
                    <a:pt x="286" y="108"/>
                  </a:cubicBezTo>
                  <a:cubicBezTo>
                    <a:pt x="286" y="111"/>
                    <a:pt x="286" y="111"/>
                    <a:pt x="286" y="111"/>
                  </a:cubicBezTo>
                  <a:cubicBezTo>
                    <a:pt x="283" y="111"/>
                    <a:pt x="279" y="111"/>
                    <a:pt x="276" y="111"/>
                  </a:cubicBezTo>
                  <a:lnTo>
                    <a:pt x="276" y="109"/>
                  </a:lnTo>
                  <a:close/>
                  <a:moveTo>
                    <a:pt x="176" y="110"/>
                  </a:moveTo>
                  <a:cubicBezTo>
                    <a:pt x="176" y="107"/>
                    <a:pt x="176" y="107"/>
                    <a:pt x="176" y="107"/>
                  </a:cubicBezTo>
                  <a:cubicBezTo>
                    <a:pt x="180" y="107"/>
                    <a:pt x="183" y="108"/>
                    <a:pt x="186" y="108"/>
                  </a:cubicBezTo>
                  <a:cubicBezTo>
                    <a:pt x="186" y="110"/>
                    <a:pt x="186" y="110"/>
                    <a:pt x="186" y="110"/>
                  </a:cubicBezTo>
                  <a:cubicBezTo>
                    <a:pt x="183" y="110"/>
                    <a:pt x="180" y="110"/>
                    <a:pt x="176" y="110"/>
                  </a:cubicBezTo>
                  <a:close/>
                  <a:moveTo>
                    <a:pt x="296" y="107"/>
                  </a:moveTo>
                  <a:cubicBezTo>
                    <a:pt x="299" y="107"/>
                    <a:pt x="303" y="107"/>
                    <a:pt x="306" y="107"/>
                  </a:cubicBezTo>
                  <a:cubicBezTo>
                    <a:pt x="306" y="109"/>
                    <a:pt x="306" y="109"/>
                    <a:pt x="306" y="109"/>
                  </a:cubicBezTo>
                  <a:cubicBezTo>
                    <a:pt x="303" y="109"/>
                    <a:pt x="299" y="110"/>
                    <a:pt x="296" y="110"/>
                  </a:cubicBezTo>
                  <a:lnTo>
                    <a:pt x="296" y="107"/>
                  </a:lnTo>
                  <a:close/>
                  <a:moveTo>
                    <a:pt x="156" y="108"/>
                  </a:moveTo>
                  <a:cubicBezTo>
                    <a:pt x="157" y="106"/>
                    <a:pt x="157" y="106"/>
                    <a:pt x="157" y="106"/>
                  </a:cubicBezTo>
                  <a:cubicBezTo>
                    <a:pt x="160" y="106"/>
                    <a:pt x="163" y="106"/>
                    <a:pt x="166" y="106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3" y="109"/>
                    <a:pt x="160" y="108"/>
                    <a:pt x="156" y="108"/>
                  </a:cubicBezTo>
                  <a:close/>
                  <a:moveTo>
                    <a:pt x="316" y="106"/>
                  </a:moveTo>
                  <a:cubicBezTo>
                    <a:pt x="319" y="105"/>
                    <a:pt x="322" y="105"/>
                    <a:pt x="326" y="105"/>
                  </a:cubicBezTo>
                  <a:cubicBezTo>
                    <a:pt x="326" y="107"/>
                    <a:pt x="326" y="107"/>
                    <a:pt x="326" y="107"/>
                  </a:cubicBezTo>
                  <a:cubicBezTo>
                    <a:pt x="323" y="108"/>
                    <a:pt x="319" y="108"/>
                    <a:pt x="316" y="108"/>
                  </a:cubicBezTo>
                  <a:lnTo>
                    <a:pt x="316" y="106"/>
                  </a:lnTo>
                  <a:close/>
                  <a:moveTo>
                    <a:pt x="186" y="108"/>
                  </a:moveTo>
                  <a:cubicBezTo>
                    <a:pt x="186" y="108"/>
                    <a:pt x="186" y="108"/>
                    <a:pt x="186" y="108"/>
                  </a:cubicBezTo>
                  <a:close/>
                  <a:moveTo>
                    <a:pt x="136" y="106"/>
                  </a:moveTo>
                  <a:cubicBezTo>
                    <a:pt x="137" y="104"/>
                    <a:pt x="137" y="104"/>
                    <a:pt x="137" y="104"/>
                  </a:cubicBezTo>
                  <a:cubicBezTo>
                    <a:pt x="140" y="104"/>
                    <a:pt x="143" y="104"/>
                    <a:pt x="147" y="105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3" y="107"/>
                    <a:pt x="140" y="107"/>
                    <a:pt x="136" y="106"/>
                  </a:cubicBezTo>
                  <a:close/>
                  <a:moveTo>
                    <a:pt x="336" y="104"/>
                  </a:moveTo>
                  <a:cubicBezTo>
                    <a:pt x="339" y="103"/>
                    <a:pt x="342" y="103"/>
                    <a:pt x="345" y="102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2" y="105"/>
                    <a:pt x="339" y="106"/>
                    <a:pt x="336" y="106"/>
                  </a:cubicBezTo>
                  <a:lnTo>
                    <a:pt x="336" y="104"/>
                  </a:lnTo>
                  <a:close/>
                  <a:moveTo>
                    <a:pt x="117" y="104"/>
                  </a:moveTo>
                  <a:cubicBezTo>
                    <a:pt x="117" y="102"/>
                    <a:pt x="117" y="102"/>
                    <a:pt x="117" y="102"/>
                  </a:cubicBezTo>
                  <a:cubicBezTo>
                    <a:pt x="120" y="102"/>
                    <a:pt x="124" y="102"/>
                    <a:pt x="127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3" y="105"/>
                    <a:pt x="120" y="104"/>
                    <a:pt x="117" y="104"/>
                  </a:cubicBezTo>
                  <a:close/>
                  <a:moveTo>
                    <a:pt x="355" y="101"/>
                  </a:moveTo>
                  <a:cubicBezTo>
                    <a:pt x="359" y="100"/>
                    <a:pt x="362" y="100"/>
                    <a:pt x="365" y="99"/>
                  </a:cubicBezTo>
                  <a:cubicBezTo>
                    <a:pt x="365" y="99"/>
                    <a:pt x="365" y="99"/>
                    <a:pt x="365" y="99"/>
                  </a:cubicBezTo>
                  <a:cubicBezTo>
                    <a:pt x="366" y="102"/>
                    <a:pt x="366" y="102"/>
                    <a:pt x="366" y="102"/>
                  </a:cubicBezTo>
                  <a:cubicBezTo>
                    <a:pt x="362" y="102"/>
                    <a:pt x="359" y="103"/>
                    <a:pt x="356" y="103"/>
                  </a:cubicBezTo>
                  <a:lnTo>
                    <a:pt x="355" y="101"/>
                  </a:lnTo>
                  <a:close/>
                  <a:moveTo>
                    <a:pt x="97" y="102"/>
                  </a:moveTo>
                  <a:cubicBezTo>
                    <a:pt x="97" y="99"/>
                    <a:pt x="97" y="99"/>
                    <a:pt x="97" y="99"/>
                  </a:cubicBezTo>
                  <a:cubicBezTo>
                    <a:pt x="100" y="100"/>
                    <a:pt x="104" y="100"/>
                    <a:pt x="107" y="100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3" y="102"/>
                    <a:pt x="100" y="102"/>
                    <a:pt x="97" y="102"/>
                  </a:cubicBezTo>
                  <a:close/>
                  <a:moveTo>
                    <a:pt x="375" y="98"/>
                  </a:moveTo>
                  <a:cubicBezTo>
                    <a:pt x="378" y="97"/>
                    <a:pt x="381" y="96"/>
                    <a:pt x="385" y="96"/>
                  </a:cubicBezTo>
                  <a:cubicBezTo>
                    <a:pt x="385" y="98"/>
                    <a:pt x="385" y="98"/>
                    <a:pt x="385" y="98"/>
                  </a:cubicBezTo>
                  <a:cubicBezTo>
                    <a:pt x="382" y="99"/>
                    <a:pt x="379" y="100"/>
                    <a:pt x="375" y="100"/>
                  </a:cubicBezTo>
                  <a:lnTo>
                    <a:pt x="375" y="98"/>
                  </a:lnTo>
                  <a:close/>
                  <a:moveTo>
                    <a:pt x="77" y="99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81" y="97"/>
                    <a:pt x="84" y="97"/>
                    <a:pt x="87" y="98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4" y="100"/>
                    <a:pt x="80" y="99"/>
                    <a:pt x="77" y="99"/>
                  </a:cubicBezTo>
                  <a:close/>
                  <a:moveTo>
                    <a:pt x="57" y="95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61" y="94"/>
                    <a:pt x="64" y="94"/>
                    <a:pt x="68" y="95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4" y="97"/>
                    <a:pt x="61" y="96"/>
                    <a:pt x="57" y="95"/>
                  </a:cubicBezTo>
                  <a:close/>
                  <a:moveTo>
                    <a:pt x="394" y="94"/>
                  </a:moveTo>
                  <a:cubicBezTo>
                    <a:pt x="398" y="93"/>
                    <a:pt x="401" y="92"/>
                    <a:pt x="404" y="92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1" y="95"/>
                    <a:pt x="398" y="95"/>
                    <a:pt x="395" y="96"/>
                  </a:cubicBezTo>
                  <a:lnTo>
                    <a:pt x="394" y="94"/>
                  </a:lnTo>
                  <a:close/>
                  <a:moveTo>
                    <a:pt x="38" y="92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41" y="90"/>
                    <a:pt x="45" y="91"/>
                    <a:pt x="48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4" y="93"/>
                    <a:pt x="41" y="93"/>
                    <a:pt x="38" y="92"/>
                  </a:cubicBezTo>
                  <a:close/>
                  <a:moveTo>
                    <a:pt x="414" y="89"/>
                  </a:moveTo>
                  <a:cubicBezTo>
                    <a:pt x="417" y="88"/>
                    <a:pt x="420" y="87"/>
                    <a:pt x="423" y="86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1" y="90"/>
                    <a:pt x="418" y="91"/>
                    <a:pt x="414" y="92"/>
                  </a:cubicBezTo>
                  <a:lnTo>
                    <a:pt x="414" y="89"/>
                  </a:lnTo>
                  <a:close/>
                  <a:moveTo>
                    <a:pt x="18" y="88"/>
                  </a:moveTo>
                  <a:cubicBezTo>
                    <a:pt x="19" y="86"/>
                    <a:pt x="19" y="86"/>
                    <a:pt x="19" y="86"/>
                  </a:cubicBezTo>
                  <a:cubicBezTo>
                    <a:pt x="22" y="86"/>
                    <a:pt x="25" y="87"/>
                    <a:pt x="28" y="88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90"/>
                    <a:pt x="21" y="89"/>
                    <a:pt x="18" y="88"/>
                  </a:cubicBezTo>
                  <a:close/>
                  <a:moveTo>
                    <a:pt x="28" y="88"/>
                  </a:moveTo>
                  <a:cubicBezTo>
                    <a:pt x="28" y="88"/>
                    <a:pt x="28" y="88"/>
                    <a:pt x="28" y="88"/>
                  </a:cubicBezTo>
                  <a:close/>
                  <a:moveTo>
                    <a:pt x="423" y="86"/>
                  </a:moveTo>
                  <a:cubicBezTo>
                    <a:pt x="423" y="86"/>
                    <a:pt x="423" y="86"/>
                    <a:pt x="423" y="86"/>
                  </a:cubicBezTo>
                  <a:cubicBezTo>
                    <a:pt x="423" y="86"/>
                    <a:pt x="423" y="86"/>
                    <a:pt x="423" y="86"/>
                  </a:cubicBezTo>
                  <a:close/>
                  <a:moveTo>
                    <a:pt x="0" y="84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3" y="83"/>
                    <a:pt x="6" y="83"/>
                    <a:pt x="9" y="84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5" y="86"/>
                    <a:pt x="2" y="85"/>
                    <a:pt x="0" y="84"/>
                  </a:cubicBezTo>
                  <a:close/>
                  <a:moveTo>
                    <a:pt x="433" y="84"/>
                  </a:moveTo>
                  <a:cubicBezTo>
                    <a:pt x="436" y="83"/>
                    <a:pt x="439" y="82"/>
                    <a:pt x="442" y="81"/>
                  </a:cubicBezTo>
                  <a:cubicBezTo>
                    <a:pt x="443" y="83"/>
                    <a:pt x="443" y="83"/>
                    <a:pt x="443" y="83"/>
                  </a:cubicBezTo>
                  <a:cubicBezTo>
                    <a:pt x="440" y="84"/>
                    <a:pt x="437" y="85"/>
                    <a:pt x="434" y="86"/>
                  </a:cubicBezTo>
                  <a:lnTo>
                    <a:pt x="433" y="84"/>
                  </a:lnTo>
                  <a:close/>
                  <a:moveTo>
                    <a:pt x="452" y="77"/>
                  </a:moveTo>
                  <a:cubicBezTo>
                    <a:pt x="455" y="76"/>
                    <a:pt x="458" y="75"/>
                    <a:pt x="461" y="74"/>
                  </a:cubicBezTo>
                  <a:cubicBezTo>
                    <a:pt x="462" y="76"/>
                    <a:pt x="462" y="76"/>
                    <a:pt x="462" y="76"/>
                  </a:cubicBezTo>
                  <a:cubicBezTo>
                    <a:pt x="459" y="77"/>
                    <a:pt x="456" y="79"/>
                    <a:pt x="453" y="80"/>
                  </a:cubicBezTo>
                  <a:lnTo>
                    <a:pt x="452" y="77"/>
                  </a:lnTo>
                  <a:close/>
                  <a:moveTo>
                    <a:pt x="470" y="70"/>
                  </a:moveTo>
                  <a:cubicBezTo>
                    <a:pt x="473" y="69"/>
                    <a:pt x="476" y="67"/>
                    <a:pt x="479" y="66"/>
                  </a:cubicBezTo>
                  <a:cubicBezTo>
                    <a:pt x="480" y="68"/>
                    <a:pt x="480" y="68"/>
                    <a:pt x="480" y="68"/>
                  </a:cubicBezTo>
                  <a:cubicBezTo>
                    <a:pt x="477" y="70"/>
                    <a:pt x="474" y="71"/>
                    <a:pt x="471" y="72"/>
                  </a:cubicBezTo>
                  <a:lnTo>
                    <a:pt x="470" y="70"/>
                  </a:lnTo>
                  <a:close/>
                  <a:moveTo>
                    <a:pt x="488" y="62"/>
                  </a:moveTo>
                  <a:cubicBezTo>
                    <a:pt x="491" y="60"/>
                    <a:pt x="494" y="58"/>
                    <a:pt x="497" y="57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5" y="61"/>
                    <a:pt x="492" y="62"/>
                    <a:pt x="489" y="64"/>
                  </a:cubicBezTo>
                  <a:lnTo>
                    <a:pt x="488" y="62"/>
                  </a:lnTo>
                  <a:close/>
                  <a:moveTo>
                    <a:pt x="505" y="52"/>
                  </a:moveTo>
                  <a:cubicBezTo>
                    <a:pt x="508" y="50"/>
                    <a:pt x="511" y="48"/>
                    <a:pt x="513" y="46"/>
                  </a:cubicBezTo>
                  <a:cubicBezTo>
                    <a:pt x="515" y="48"/>
                    <a:pt x="515" y="48"/>
                    <a:pt x="515" y="48"/>
                  </a:cubicBezTo>
                  <a:cubicBezTo>
                    <a:pt x="512" y="50"/>
                    <a:pt x="510" y="52"/>
                    <a:pt x="507" y="54"/>
                  </a:cubicBezTo>
                  <a:lnTo>
                    <a:pt x="505" y="52"/>
                  </a:lnTo>
                  <a:close/>
                  <a:moveTo>
                    <a:pt x="521" y="40"/>
                  </a:moveTo>
                  <a:cubicBezTo>
                    <a:pt x="524" y="37"/>
                    <a:pt x="526" y="35"/>
                    <a:pt x="528" y="33"/>
                  </a:cubicBezTo>
                  <a:cubicBezTo>
                    <a:pt x="530" y="35"/>
                    <a:pt x="530" y="35"/>
                    <a:pt x="530" y="35"/>
                  </a:cubicBezTo>
                  <a:cubicBezTo>
                    <a:pt x="528" y="37"/>
                    <a:pt x="525" y="39"/>
                    <a:pt x="523" y="42"/>
                  </a:cubicBezTo>
                  <a:lnTo>
                    <a:pt x="521" y="40"/>
                  </a:lnTo>
                  <a:close/>
                  <a:moveTo>
                    <a:pt x="535" y="26"/>
                  </a:moveTo>
                  <a:cubicBezTo>
                    <a:pt x="537" y="23"/>
                    <a:pt x="539" y="20"/>
                    <a:pt x="541" y="18"/>
                  </a:cubicBezTo>
                  <a:cubicBezTo>
                    <a:pt x="541" y="18"/>
                    <a:pt x="541" y="18"/>
                    <a:pt x="541" y="18"/>
                  </a:cubicBezTo>
                  <a:cubicBezTo>
                    <a:pt x="543" y="19"/>
                    <a:pt x="543" y="19"/>
                    <a:pt x="543" y="19"/>
                  </a:cubicBezTo>
                  <a:cubicBezTo>
                    <a:pt x="541" y="22"/>
                    <a:pt x="539" y="24"/>
                    <a:pt x="537" y="27"/>
                  </a:cubicBezTo>
                  <a:lnTo>
                    <a:pt x="535" y="26"/>
                  </a:lnTo>
                  <a:close/>
                  <a:moveTo>
                    <a:pt x="545" y="9"/>
                  </a:moveTo>
                  <a:cubicBezTo>
                    <a:pt x="548" y="3"/>
                    <a:pt x="548" y="0"/>
                    <a:pt x="54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550" y="4"/>
                    <a:pt x="548" y="10"/>
                  </a:cubicBezTo>
                  <a:lnTo>
                    <a:pt x="545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5" name="Freeform 30"/>
            <p:cNvSpPr>
              <a:spLocks noEditPoints="1"/>
            </p:cNvSpPr>
            <p:nvPr/>
          </p:nvSpPr>
          <p:spPr bwMode="auto">
            <a:xfrm>
              <a:off x="9292123" y="4691541"/>
              <a:ext cx="546100" cy="544513"/>
            </a:xfrm>
            <a:custGeom>
              <a:avLst/>
              <a:gdLst>
                <a:gd name="T0" fmla="*/ 0 w 129"/>
                <a:gd name="T1" fmla="*/ 110 h 128"/>
                <a:gd name="T2" fmla="*/ 16 w 129"/>
                <a:gd name="T3" fmla="*/ 115 h 128"/>
                <a:gd name="T4" fmla="*/ 110 w 129"/>
                <a:gd name="T5" fmla="*/ 64 h 128"/>
                <a:gd name="T6" fmla="*/ 0 w 129"/>
                <a:gd name="T7" fmla="*/ 110 h 128"/>
                <a:gd name="T8" fmla="*/ 26 w 129"/>
                <a:gd name="T9" fmla="*/ 103 h 128"/>
                <a:gd name="T10" fmla="*/ 87 w 129"/>
                <a:gd name="T11" fmla="*/ 76 h 128"/>
                <a:gd name="T12" fmla="*/ 26 w 129"/>
                <a:gd name="T13" fmla="*/ 10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8">
                  <a:moveTo>
                    <a:pt x="0" y="110"/>
                  </a:moveTo>
                  <a:cubicBezTo>
                    <a:pt x="16" y="115"/>
                    <a:pt x="16" y="115"/>
                    <a:pt x="16" y="115"/>
                  </a:cubicBezTo>
                  <a:cubicBezTo>
                    <a:pt x="16" y="115"/>
                    <a:pt x="129" y="128"/>
                    <a:pt x="110" y="64"/>
                  </a:cubicBezTo>
                  <a:cubicBezTo>
                    <a:pt x="90" y="0"/>
                    <a:pt x="5" y="94"/>
                    <a:pt x="0" y="110"/>
                  </a:cubicBezTo>
                  <a:close/>
                  <a:moveTo>
                    <a:pt x="26" y="103"/>
                  </a:moveTo>
                  <a:cubicBezTo>
                    <a:pt x="42" y="83"/>
                    <a:pt x="82" y="55"/>
                    <a:pt x="87" y="76"/>
                  </a:cubicBezTo>
                  <a:cubicBezTo>
                    <a:pt x="92" y="96"/>
                    <a:pt x="26" y="103"/>
                    <a:pt x="26" y="103"/>
                  </a:cubicBez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6" name="Freeform 31"/>
            <p:cNvSpPr>
              <a:spLocks noEditPoints="1"/>
            </p:cNvSpPr>
            <p:nvPr/>
          </p:nvSpPr>
          <p:spPr bwMode="auto">
            <a:xfrm>
              <a:off x="9282598" y="4861403"/>
              <a:ext cx="492125" cy="331788"/>
            </a:xfrm>
            <a:custGeom>
              <a:avLst/>
              <a:gdLst>
                <a:gd name="T0" fmla="*/ 2 w 116"/>
                <a:gd name="T1" fmla="*/ 72 h 78"/>
                <a:gd name="T2" fmla="*/ 18 w 116"/>
                <a:gd name="T3" fmla="*/ 77 h 78"/>
                <a:gd name="T4" fmla="*/ 89 w 116"/>
                <a:gd name="T5" fmla="*/ 71 h 78"/>
                <a:gd name="T6" fmla="*/ 116 w 116"/>
                <a:gd name="T7" fmla="*/ 38 h 78"/>
                <a:gd name="T8" fmla="*/ 103 w 116"/>
                <a:gd name="T9" fmla="*/ 5 h 78"/>
                <a:gd name="T10" fmla="*/ 60 w 116"/>
                <a:gd name="T11" fmla="*/ 9 h 78"/>
                <a:gd name="T12" fmla="*/ 7 w 116"/>
                <a:gd name="T13" fmla="*/ 58 h 78"/>
                <a:gd name="T14" fmla="*/ 0 w 116"/>
                <a:gd name="T15" fmla="*/ 71 h 78"/>
                <a:gd name="T16" fmla="*/ 2 w 116"/>
                <a:gd name="T17" fmla="*/ 70 h 78"/>
                <a:gd name="T18" fmla="*/ 7 w 116"/>
                <a:gd name="T19" fmla="*/ 64 h 78"/>
                <a:gd name="T20" fmla="*/ 65 w 116"/>
                <a:gd name="T21" fmla="*/ 11 h 78"/>
                <a:gd name="T22" fmla="*/ 100 w 116"/>
                <a:gd name="T23" fmla="*/ 8 h 78"/>
                <a:gd name="T24" fmla="*/ 112 w 116"/>
                <a:gd name="T25" fmla="*/ 38 h 78"/>
                <a:gd name="T26" fmla="*/ 77 w 116"/>
                <a:gd name="T27" fmla="*/ 70 h 78"/>
                <a:gd name="T28" fmla="*/ 25 w 116"/>
                <a:gd name="T29" fmla="*/ 73 h 78"/>
                <a:gd name="T30" fmla="*/ 18 w 116"/>
                <a:gd name="T31" fmla="*/ 73 h 78"/>
                <a:gd name="T32" fmla="*/ 19 w 116"/>
                <a:gd name="T33" fmla="*/ 73 h 78"/>
                <a:gd name="T34" fmla="*/ 2 w 116"/>
                <a:gd name="T35" fmla="*/ 70 h 78"/>
                <a:gd name="T36" fmla="*/ 2 w 116"/>
                <a:gd name="T37" fmla="*/ 70 h 78"/>
                <a:gd name="T38" fmla="*/ 29 w 116"/>
                <a:gd name="T39" fmla="*/ 64 h 78"/>
                <a:gd name="T40" fmla="*/ 68 w 116"/>
                <a:gd name="T41" fmla="*/ 34 h 78"/>
                <a:gd name="T42" fmla="*/ 85 w 116"/>
                <a:gd name="T43" fmla="*/ 32 h 78"/>
                <a:gd name="T44" fmla="*/ 87 w 116"/>
                <a:gd name="T45" fmla="*/ 38 h 78"/>
                <a:gd name="T46" fmla="*/ 72 w 116"/>
                <a:gd name="T47" fmla="*/ 51 h 78"/>
                <a:gd name="T48" fmla="*/ 32 w 116"/>
                <a:gd name="T49" fmla="*/ 60 h 78"/>
                <a:gd name="T50" fmla="*/ 28 w 116"/>
                <a:gd name="T51" fmla="*/ 63 h 78"/>
                <a:gd name="T52" fmla="*/ 28 w 116"/>
                <a:gd name="T53" fmla="*/ 63 h 78"/>
                <a:gd name="T54" fmla="*/ 59 w 116"/>
                <a:gd name="T55" fmla="*/ 59 h 78"/>
                <a:gd name="T56" fmla="*/ 88 w 116"/>
                <a:gd name="T57" fmla="*/ 46 h 78"/>
                <a:gd name="T58" fmla="*/ 91 w 116"/>
                <a:gd name="T59" fmla="*/ 35 h 78"/>
                <a:gd name="T60" fmla="*/ 80 w 116"/>
                <a:gd name="T61" fmla="*/ 27 h 78"/>
                <a:gd name="T62" fmla="*/ 26 w 116"/>
                <a:gd name="T63" fmla="*/ 62 h 78"/>
                <a:gd name="T64" fmla="*/ 28 w 116"/>
                <a:gd name="T65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78">
                  <a:moveTo>
                    <a:pt x="2" y="70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28" y="78"/>
                    <a:pt x="42" y="78"/>
                  </a:cubicBezTo>
                  <a:cubicBezTo>
                    <a:pt x="56" y="78"/>
                    <a:pt x="74" y="76"/>
                    <a:pt x="89" y="71"/>
                  </a:cubicBezTo>
                  <a:cubicBezTo>
                    <a:pt x="97" y="68"/>
                    <a:pt x="103" y="64"/>
                    <a:pt x="108" y="59"/>
                  </a:cubicBezTo>
                  <a:cubicBezTo>
                    <a:pt x="113" y="54"/>
                    <a:pt x="116" y="47"/>
                    <a:pt x="116" y="38"/>
                  </a:cubicBezTo>
                  <a:cubicBezTo>
                    <a:pt x="116" y="34"/>
                    <a:pt x="115" y="29"/>
                    <a:pt x="114" y="23"/>
                  </a:cubicBezTo>
                  <a:cubicBezTo>
                    <a:pt x="111" y="15"/>
                    <a:pt x="107" y="9"/>
                    <a:pt x="103" y="5"/>
                  </a:cubicBezTo>
                  <a:cubicBezTo>
                    <a:pt x="98" y="2"/>
                    <a:pt x="93" y="0"/>
                    <a:pt x="87" y="0"/>
                  </a:cubicBezTo>
                  <a:cubicBezTo>
                    <a:pt x="78" y="0"/>
                    <a:pt x="69" y="4"/>
                    <a:pt x="60" y="9"/>
                  </a:cubicBezTo>
                  <a:cubicBezTo>
                    <a:pt x="46" y="17"/>
                    <a:pt x="32" y="30"/>
                    <a:pt x="21" y="42"/>
                  </a:cubicBezTo>
                  <a:cubicBezTo>
                    <a:pt x="15" y="47"/>
                    <a:pt x="11" y="53"/>
                    <a:pt x="7" y="58"/>
                  </a:cubicBezTo>
                  <a:cubicBezTo>
                    <a:pt x="3" y="63"/>
                    <a:pt x="1" y="66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6" y="67"/>
                    <a:pt x="7" y="64"/>
                  </a:cubicBezTo>
                  <a:cubicBezTo>
                    <a:pt x="13" y="55"/>
                    <a:pt x="26" y="40"/>
                    <a:pt x="42" y="27"/>
                  </a:cubicBezTo>
                  <a:cubicBezTo>
                    <a:pt x="49" y="21"/>
                    <a:pt x="57" y="15"/>
                    <a:pt x="65" y="11"/>
                  </a:cubicBezTo>
                  <a:cubicBezTo>
                    <a:pt x="73" y="6"/>
                    <a:pt x="80" y="4"/>
                    <a:pt x="87" y="4"/>
                  </a:cubicBezTo>
                  <a:cubicBezTo>
                    <a:pt x="92" y="4"/>
                    <a:pt x="96" y="5"/>
                    <a:pt x="100" y="8"/>
                  </a:cubicBezTo>
                  <a:cubicBezTo>
                    <a:pt x="104" y="12"/>
                    <a:pt x="107" y="17"/>
                    <a:pt x="110" y="25"/>
                  </a:cubicBezTo>
                  <a:cubicBezTo>
                    <a:pt x="111" y="30"/>
                    <a:pt x="112" y="34"/>
                    <a:pt x="112" y="38"/>
                  </a:cubicBezTo>
                  <a:cubicBezTo>
                    <a:pt x="112" y="46"/>
                    <a:pt x="109" y="52"/>
                    <a:pt x="105" y="56"/>
                  </a:cubicBezTo>
                  <a:cubicBezTo>
                    <a:pt x="99" y="63"/>
                    <a:pt x="88" y="68"/>
                    <a:pt x="77" y="70"/>
                  </a:cubicBezTo>
                  <a:cubicBezTo>
                    <a:pt x="65" y="73"/>
                    <a:pt x="52" y="74"/>
                    <a:pt x="42" y="74"/>
                  </a:cubicBezTo>
                  <a:cubicBezTo>
                    <a:pt x="35" y="74"/>
                    <a:pt x="29" y="73"/>
                    <a:pt x="25" y="73"/>
                  </a:cubicBezTo>
                  <a:cubicBezTo>
                    <a:pt x="23" y="73"/>
                    <a:pt x="21" y="73"/>
                    <a:pt x="20" y="73"/>
                  </a:cubicBezTo>
                  <a:cubicBezTo>
                    <a:pt x="19" y="73"/>
                    <a:pt x="18" y="73"/>
                    <a:pt x="18" y="7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0"/>
                    <a:pt x="4" y="70"/>
                    <a:pt x="4" y="70"/>
                  </a:cubicBezTo>
                  <a:lnTo>
                    <a:pt x="2" y="70"/>
                  </a:lnTo>
                  <a:close/>
                  <a:moveTo>
                    <a:pt x="28" y="63"/>
                  </a:moveTo>
                  <a:cubicBezTo>
                    <a:pt x="29" y="64"/>
                    <a:pt x="29" y="64"/>
                    <a:pt x="29" y="64"/>
                  </a:cubicBezTo>
                  <a:cubicBezTo>
                    <a:pt x="35" y="57"/>
                    <a:pt x="45" y="48"/>
                    <a:pt x="54" y="42"/>
                  </a:cubicBezTo>
                  <a:cubicBezTo>
                    <a:pt x="59" y="39"/>
                    <a:pt x="64" y="36"/>
                    <a:pt x="68" y="34"/>
                  </a:cubicBezTo>
                  <a:cubicBezTo>
                    <a:pt x="73" y="32"/>
                    <a:pt x="77" y="31"/>
                    <a:pt x="80" y="31"/>
                  </a:cubicBezTo>
                  <a:cubicBezTo>
                    <a:pt x="82" y="31"/>
                    <a:pt x="83" y="31"/>
                    <a:pt x="85" y="32"/>
                  </a:cubicBezTo>
                  <a:cubicBezTo>
                    <a:pt x="86" y="33"/>
                    <a:pt x="87" y="34"/>
                    <a:pt x="87" y="36"/>
                  </a:cubicBezTo>
                  <a:cubicBezTo>
                    <a:pt x="87" y="37"/>
                    <a:pt x="87" y="37"/>
                    <a:pt x="87" y="38"/>
                  </a:cubicBezTo>
                  <a:cubicBezTo>
                    <a:pt x="87" y="40"/>
                    <a:pt x="87" y="41"/>
                    <a:pt x="85" y="43"/>
                  </a:cubicBezTo>
                  <a:cubicBezTo>
                    <a:pt x="83" y="46"/>
                    <a:pt x="78" y="49"/>
                    <a:pt x="72" y="51"/>
                  </a:cubicBezTo>
                  <a:cubicBezTo>
                    <a:pt x="63" y="55"/>
                    <a:pt x="52" y="57"/>
                    <a:pt x="43" y="59"/>
                  </a:cubicBezTo>
                  <a:cubicBezTo>
                    <a:pt x="39" y="59"/>
                    <a:pt x="35" y="60"/>
                    <a:pt x="32" y="60"/>
                  </a:cubicBezTo>
                  <a:cubicBezTo>
                    <a:pt x="29" y="61"/>
                    <a:pt x="28" y="61"/>
                    <a:pt x="28" y="61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44" y="63"/>
                    <a:pt x="59" y="59"/>
                  </a:cubicBezTo>
                  <a:cubicBezTo>
                    <a:pt x="67" y="57"/>
                    <a:pt x="75" y="55"/>
                    <a:pt x="81" y="51"/>
                  </a:cubicBezTo>
                  <a:cubicBezTo>
                    <a:pt x="84" y="50"/>
                    <a:pt x="86" y="48"/>
                    <a:pt x="88" y="46"/>
                  </a:cubicBezTo>
                  <a:cubicBezTo>
                    <a:pt x="90" y="43"/>
                    <a:pt x="91" y="41"/>
                    <a:pt x="91" y="38"/>
                  </a:cubicBezTo>
                  <a:cubicBezTo>
                    <a:pt x="91" y="37"/>
                    <a:pt x="91" y="36"/>
                    <a:pt x="91" y="35"/>
                  </a:cubicBezTo>
                  <a:cubicBezTo>
                    <a:pt x="90" y="32"/>
                    <a:pt x="89" y="30"/>
                    <a:pt x="87" y="29"/>
                  </a:cubicBezTo>
                  <a:cubicBezTo>
                    <a:pt x="85" y="27"/>
                    <a:pt x="82" y="27"/>
                    <a:pt x="80" y="27"/>
                  </a:cubicBezTo>
                  <a:cubicBezTo>
                    <a:pt x="76" y="27"/>
                    <a:pt x="71" y="28"/>
                    <a:pt x="67" y="30"/>
                  </a:cubicBezTo>
                  <a:cubicBezTo>
                    <a:pt x="53" y="36"/>
                    <a:pt x="36" y="50"/>
                    <a:pt x="26" y="62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8" y="65"/>
                    <a:pt x="28" y="65"/>
                    <a:pt x="28" y="65"/>
                  </a:cubicBezTo>
                  <a:lnTo>
                    <a:pt x="28" y="6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7" name="Freeform 32"/>
            <p:cNvSpPr>
              <a:spLocks noEditPoints="1"/>
            </p:cNvSpPr>
            <p:nvPr/>
          </p:nvSpPr>
          <p:spPr bwMode="auto">
            <a:xfrm>
              <a:off x="9063523" y="4802666"/>
              <a:ext cx="444500" cy="428625"/>
            </a:xfrm>
            <a:custGeom>
              <a:avLst/>
              <a:gdLst>
                <a:gd name="T0" fmla="*/ 49 w 105"/>
                <a:gd name="T1" fmla="*/ 101 h 101"/>
                <a:gd name="T2" fmla="*/ 57 w 105"/>
                <a:gd name="T3" fmla="*/ 91 h 101"/>
                <a:gd name="T4" fmla="*/ 52 w 105"/>
                <a:gd name="T5" fmla="*/ 7 h 101"/>
                <a:gd name="T6" fmla="*/ 49 w 105"/>
                <a:gd name="T7" fmla="*/ 101 h 101"/>
                <a:gd name="T8" fmla="*/ 52 w 105"/>
                <a:gd name="T9" fmla="*/ 80 h 101"/>
                <a:gd name="T10" fmla="*/ 53 w 105"/>
                <a:gd name="T11" fmla="*/ 27 h 101"/>
                <a:gd name="T12" fmla="*/ 52 w 105"/>
                <a:gd name="T13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1">
                  <a:moveTo>
                    <a:pt x="49" y="101"/>
                  </a:move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105" y="14"/>
                    <a:pt x="52" y="7"/>
                  </a:cubicBezTo>
                  <a:cubicBezTo>
                    <a:pt x="0" y="0"/>
                    <a:pt x="39" y="92"/>
                    <a:pt x="49" y="101"/>
                  </a:cubicBezTo>
                  <a:close/>
                  <a:moveTo>
                    <a:pt x="52" y="80"/>
                  </a:moveTo>
                  <a:cubicBezTo>
                    <a:pt x="44" y="62"/>
                    <a:pt x="37" y="24"/>
                    <a:pt x="53" y="27"/>
                  </a:cubicBezTo>
                  <a:cubicBezTo>
                    <a:pt x="70" y="30"/>
                    <a:pt x="52" y="80"/>
                    <a:pt x="52" y="80"/>
                  </a:cubicBez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8" name="Freeform 33"/>
            <p:cNvSpPr>
              <a:spLocks noEditPoints="1"/>
            </p:cNvSpPr>
            <p:nvPr/>
          </p:nvSpPr>
          <p:spPr bwMode="auto">
            <a:xfrm>
              <a:off x="9160361" y="4823303"/>
              <a:ext cx="236538" cy="420688"/>
            </a:xfrm>
            <a:custGeom>
              <a:avLst/>
              <a:gdLst>
                <a:gd name="T0" fmla="*/ 27 w 56"/>
                <a:gd name="T1" fmla="*/ 97 h 99"/>
                <a:gd name="T2" fmla="*/ 36 w 56"/>
                <a:gd name="T3" fmla="*/ 87 h 99"/>
                <a:gd name="T4" fmla="*/ 56 w 56"/>
                <a:gd name="T5" fmla="*/ 30 h 99"/>
                <a:gd name="T6" fmla="*/ 30 w 56"/>
                <a:gd name="T7" fmla="*/ 0 h 99"/>
                <a:gd name="T8" fmla="*/ 6 w 56"/>
                <a:gd name="T9" fmla="*/ 8 h 99"/>
                <a:gd name="T10" fmla="*/ 10 w 56"/>
                <a:gd name="T11" fmla="*/ 70 h 99"/>
                <a:gd name="T12" fmla="*/ 21 w 56"/>
                <a:gd name="T13" fmla="*/ 94 h 99"/>
                <a:gd name="T14" fmla="*/ 26 w 56"/>
                <a:gd name="T15" fmla="*/ 99 h 99"/>
                <a:gd name="T16" fmla="*/ 26 w 56"/>
                <a:gd name="T17" fmla="*/ 96 h 99"/>
                <a:gd name="T18" fmla="*/ 24 w 56"/>
                <a:gd name="T19" fmla="*/ 92 h 99"/>
                <a:gd name="T20" fmla="*/ 4 w 56"/>
                <a:gd name="T21" fmla="*/ 28 h 99"/>
                <a:gd name="T22" fmla="*/ 24 w 56"/>
                <a:gd name="T23" fmla="*/ 4 h 99"/>
                <a:gd name="T24" fmla="*/ 47 w 56"/>
                <a:gd name="T25" fmla="*/ 13 h 99"/>
                <a:gd name="T26" fmla="*/ 42 w 56"/>
                <a:gd name="T27" fmla="*/ 67 h 99"/>
                <a:gd name="T28" fmla="*/ 34 w 56"/>
                <a:gd name="T29" fmla="*/ 84 h 99"/>
                <a:gd name="T30" fmla="*/ 34 w 56"/>
                <a:gd name="T31" fmla="*/ 86 h 99"/>
                <a:gd name="T32" fmla="*/ 24 w 56"/>
                <a:gd name="T33" fmla="*/ 95 h 99"/>
                <a:gd name="T34" fmla="*/ 27 w 56"/>
                <a:gd name="T35" fmla="*/ 95 h 99"/>
                <a:gd name="T36" fmla="*/ 29 w 56"/>
                <a:gd name="T37" fmla="*/ 75 h 99"/>
                <a:gd name="T38" fmla="*/ 22 w 56"/>
                <a:gd name="T39" fmla="*/ 37 h 99"/>
                <a:gd name="T40" fmla="*/ 26 w 56"/>
                <a:gd name="T41" fmla="*/ 25 h 99"/>
                <a:gd name="T42" fmla="*/ 30 w 56"/>
                <a:gd name="T43" fmla="*/ 24 h 99"/>
                <a:gd name="T44" fmla="*/ 35 w 56"/>
                <a:gd name="T45" fmla="*/ 36 h 99"/>
                <a:gd name="T46" fmla="*/ 29 w 56"/>
                <a:gd name="T47" fmla="*/ 71 h 99"/>
                <a:gd name="T48" fmla="*/ 27 w 56"/>
                <a:gd name="T49" fmla="*/ 75 h 99"/>
                <a:gd name="T50" fmla="*/ 31 w 56"/>
                <a:gd name="T51" fmla="*/ 75 h 99"/>
                <a:gd name="T52" fmla="*/ 31 w 56"/>
                <a:gd name="T53" fmla="*/ 76 h 99"/>
                <a:gd name="T54" fmla="*/ 39 w 56"/>
                <a:gd name="T55" fmla="*/ 36 h 99"/>
                <a:gd name="T56" fmla="*/ 31 w 56"/>
                <a:gd name="T57" fmla="*/ 20 h 99"/>
                <a:gd name="T58" fmla="*/ 24 w 56"/>
                <a:gd name="T59" fmla="*/ 22 h 99"/>
                <a:gd name="T60" fmla="*/ 18 w 56"/>
                <a:gd name="T61" fmla="*/ 37 h 99"/>
                <a:gd name="T62" fmla="*/ 30 w 56"/>
                <a:gd name="T63" fmla="*/ 81 h 99"/>
                <a:gd name="T64" fmla="*/ 29 w 56"/>
                <a:gd name="T65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99">
                  <a:moveTo>
                    <a:pt x="26" y="96"/>
                  </a:moveTo>
                  <a:cubicBezTo>
                    <a:pt x="27" y="97"/>
                    <a:pt x="27" y="97"/>
                    <a:pt x="27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41" y="79"/>
                    <a:pt x="46" y="68"/>
                  </a:cubicBezTo>
                  <a:cubicBezTo>
                    <a:pt x="51" y="57"/>
                    <a:pt x="56" y="43"/>
                    <a:pt x="56" y="30"/>
                  </a:cubicBezTo>
                  <a:cubicBezTo>
                    <a:pt x="56" y="23"/>
                    <a:pt x="55" y="16"/>
                    <a:pt x="50" y="11"/>
                  </a:cubicBezTo>
                  <a:cubicBezTo>
                    <a:pt x="46" y="5"/>
                    <a:pt x="39" y="1"/>
                    <a:pt x="30" y="0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15" y="0"/>
                    <a:pt x="9" y="3"/>
                    <a:pt x="6" y="8"/>
                  </a:cubicBezTo>
                  <a:cubicBezTo>
                    <a:pt x="2" y="13"/>
                    <a:pt x="0" y="20"/>
                    <a:pt x="0" y="28"/>
                  </a:cubicBezTo>
                  <a:cubicBezTo>
                    <a:pt x="0" y="41"/>
                    <a:pt x="5" y="57"/>
                    <a:pt x="10" y="70"/>
                  </a:cubicBezTo>
                  <a:cubicBezTo>
                    <a:pt x="12" y="77"/>
                    <a:pt x="15" y="83"/>
                    <a:pt x="18" y="88"/>
                  </a:cubicBezTo>
                  <a:cubicBezTo>
                    <a:pt x="19" y="90"/>
                    <a:pt x="20" y="92"/>
                    <a:pt x="21" y="94"/>
                  </a:cubicBezTo>
                  <a:cubicBezTo>
                    <a:pt x="22" y="95"/>
                    <a:pt x="23" y="97"/>
                    <a:pt x="24" y="98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4"/>
                    <a:pt x="25" y="93"/>
                    <a:pt x="24" y="92"/>
                  </a:cubicBezTo>
                  <a:cubicBezTo>
                    <a:pt x="21" y="86"/>
                    <a:pt x="16" y="76"/>
                    <a:pt x="12" y="64"/>
                  </a:cubicBezTo>
                  <a:cubicBezTo>
                    <a:pt x="8" y="52"/>
                    <a:pt x="4" y="39"/>
                    <a:pt x="4" y="28"/>
                  </a:cubicBezTo>
                  <a:cubicBezTo>
                    <a:pt x="4" y="20"/>
                    <a:pt x="6" y="14"/>
                    <a:pt x="9" y="10"/>
                  </a:cubicBezTo>
                  <a:cubicBezTo>
                    <a:pt x="12" y="6"/>
                    <a:pt x="16" y="4"/>
                    <a:pt x="24" y="4"/>
                  </a:cubicBezTo>
                  <a:cubicBezTo>
                    <a:pt x="25" y="4"/>
                    <a:pt x="27" y="4"/>
                    <a:pt x="29" y="4"/>
                  </a:cubicBezTo>
                  <a:cubicBezTo>
                    <a:pt x="38" y="5"/>
                    <a:pt x="44" y="9"/>
                    <a:pt x="47" y="13"/>
                  </a:cubicBezTo>
                  <a:cubicBezTo>
                    <a:pt x="51" y="17"/>
                    <a:pt x="52" y="23"/>
                    <a:pt x="52" y="30"/>
                  </a:cubicBezTo>
                  <a:cubicBezTo>
                    <a:pt x="52" y="42"/>
                    <a:pt x="47" y="56"/>
                    <a:pt x="42" y="67"/>
                  </a:cubicBezTo>
                  <a:cubicBezTo>
                    <a:pt x="40" y="72"/>
                    <a:pt x="38" y="77"/>
                    <a:pt x="36" y="80"/>
                  </a:cubicBezTo>
                  <a:cubicBezTo>
                    <a:pt x="35" y="82"/>
                    <a:pt x="34" y="83"/>
                    <a:pt x="34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lnTo>
                    <a:pt x="26" y="96"/>
                  </a:lnTo>
                  <a:close/>
                  <a:moveTo>
                    <a:pt x="29" y="75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26" y="65"/>
                    <a:pt x="22" y="49"/>
                    <a:pt x="22" y="37"/>
                  </a:cubicBezTo>
                  <a:cubicBezTo>
                    <a:pt x="22" y="33"/>
                    <a:pt x="23" y="29"/>
                    <a:pt x="24" y="27"/>
                  </a:cubicBezTo>
                  <a:cubicBezTo>
                    <a:pt x="25" y="26"/>
                    <a:pt x="25" y="25"/>
                    <a:pt x="26" y="25"/>
                  </a:cubicBezTo>
                  <a:cubicBezTo>
                    <a:pt x="27" y="24"/>
                    <a:pt x="27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2" y="25"/>
                    <a:pt x="33" y="26"/>
                    <a:pt x="34" y="28"/>
                  </a:cubicBezTo>
                  <a:cubicBezTo>
                    <a:pt x="35" y="30"/>
                    <a:pt x="35" y="33"/>
                    <a:pt x="35" y="36"/>
                  </a:cubicBezTo>
                  <a:cubicBezTo>
                    <a:pt x="35" y="44"/>
                    <a:pt x="33" y="54"/>
                    <a:pt x="31" y="61"/>
                  </a:cubicBezTo>
                  <a:cubicBezTo>
                    <a:pt x="30" y="65"/>
                    <a:pt x="29" y="69"/>
                    <a:pt x="29" y="71"/>
                  </a:cubicBezTo>
                  <a:cubicBezTo>
                    <a:pt x="28" y="72"/>
                    <a:pt x="28" y="73"/>
                    <a:pt x="28" y="74"/>
                  </a:cubicBezTo>
                  <a:cubicBezTo>
                    <a:pt x="27" y="74"/>
                    <a:pt x="27" y="75"/>
                    <a:pt x="27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3" y="70"/>
                    <a:pt x="35" y="62"/>
                  </a:cubicBezTo>
                  <a:cubicBezTo>
                    <a:pt x="37" y="54"/>
                    <a:pt x="39" y="45"/>
                    <a:pt x="39" y="36"/>
                  </a:cubicBezTo>
                  <a:cubicBezTo>
                    <a:pt x="39" y="33"/>
                    <a:pt x="39" y="29"/>
                    <a:pt x="38" y="26"/>
                  </a:cubicBezTo>
                  <a:cubicBezTo>
                    <a:pt x="36" y="23"/>
                    <a:pt x="34" y="21"/>
                    <a:pt x="31" y="20"/>
                  </a:cubicBezTo>
                  <a:cubicBezTo>
                    <a:pt x="30" y="20"/>
                    <a:pt x="29" y="20"/>
                    <a:pt x="29" y="20"/>
                  </a:cubicBezTo>
                  <a:cubicBezTo>
                    <a:pt x="27" y="20"/>
                    <a:pt x="25" y="21"/>
                    <a:pt x="24" y="22"/>
                  </a:cubicBezTo>
                  <a:cubicBezTo>
                    <a:pt x="21" y="23"/>
                    <a:pt x="20" y="25"/>
                    <a:pt x="19" y="28"/>
                  </a:cubicBezTo>
                  <a:cubicBezTo>
                    <a:pt x="19" y="31"/>
                    <a:pt x="18" y="34"/>
                    <a:pt x="18" y="37"/>
                  </a:cubicBezTo>
                  <a:cubicBezTo>
                    <a:pt x="18" y="50"/>
                    <a:pt x="23" y="66"/>
                    <a:pt x="27" y="76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76"/>
                    <a:pt x="31" y="76"/>
                    <a:pt x="31" y="76"/>
                  </a:cubicBezTo>
                  <a:lnTo>
                    <a:pt x="29" y="7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59" name="Freeform 34"/>
            <p:cNvSpPr>
              <a:spLocks noEditPoints="1"/>
            </p:cNvSpPr>
            <p:nvPr/>
          </p:nvSpPr>
          <p:spPr bwMode="auto">
            <a:xfrm>
              <a:off x="8792061" y="4696303"/>
              <a:ext cx="490538" cy="509588"/>
            </a:xfrm>
            <a:custGeom>
              <a:avLst/>
              <a:gdLst>
                <a:gd name="T0" fmla="*/ 35 w 116"/>
                <a:gd name="T1" fmla="*/ 49 h 120"/>
                <a:gd name="T2" fmla="*/ 100 w 116"/>
                <a:gd name="T3" fmla="*/ 120 h 120"/>
                <a:gd name="T4" fmla="*/ 115 w 116"/>
                <a:gd name="T5" fmla="*/ 120 h 120"/>
                <a:gd name="T6" fmla="*/ 35 w 116"/>
                <a:gd name="T7" fmla="*/ 49 h 120"/>
                <a:gd name="T8" fmla="*/ 51 w 116"/>
                <a:gd name="T9" fmla="*/ 66 h 120"/>
                <a:gd name="T10" fmla="*/ 95 w 116"/>
                <a:gd name="T11" fmla="*/ 107 h 120"/>
                <a:gd name="T12" fmla="*/ 51 w 116"/>
                <a:gd name="T13" fmla="*/ 6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20">
                  <a:moveTo>
                    <a:pt x="35" y="49"/>
                  </a:moveTo>
                  <a:cubicBezTo>
                    <a:pt x="0" y="98"/>
                    <a:pt x="100" y="120"/>
                    <a:pt x="100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05"/>
                    <a:pt x="71" y="0"/>
                    <a:pt x="35" y="49"/>
                  </a:cubicBezTo>
                  <a:close/>
                  <a:moveTo>
                    <a:pt x="51" y="66"/>
                  </a:moveTo>
                  <a:cubicBezTo>
                    <a:pt x="61" y="50"/>
                    <a:pt x="87" y="85"/>
                    <a:pt x="95" y="107"/>
                  </a:cubicBezTo>
                  <a:cubicBezTo>
                    <a:pt x="95" y="107"/>
                    <a:pt x="41" y="82"/>
                    <a:pt x="51" y="66"/>
                  </a:cubicBez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0" name="Freeform 35"/>
            <p:cNvSpPr>
              <a:spLocks noEditPoints="1"/>
            </p:cNvSpPr>
            <p:nvPr/>
          </p:nvSpPr>
          <p:spPr bwMode="auto">
            <a:xfrm>
              <a:off x="8901598" y="4840766"/>
              <a:ext cx="385763" cy="373063"/>
            </a:xfrm>
            <a:custGeom>
              <a:avLst/>
              <a:gdLst>
                <a:gd name="T0" fmla="*/ 9 w 91"/>
                <a:gd name="T1" fmla="*/ 15 h 88"/>
                <a:gd name="T2" fmla="*/ 8 w 91"/>
                <a:gd name="T3" fmla="*/ 14 h 88"/>
                <a:gd name="T4" fmla="*/ 0 w 91"/>
                <a:gd name="T5" fmla="*/ 36 h 88"/>
                <a:gd name="T6" fmla="*/ 12 w 91"/>
                <a:gd name="T7" fmla="*/ 59 h 88"/>
                <a:gd name="T8" fmla="*/ 51 w 91"/>
                <a:gd name="T9" fmla="*/ 81 h 88"/>
                <a:gd name="T10" fmla="*/ 74 w 91"/>
                <a:gd name="T11" fmla="*/ 88 h 88"/>
                <a:gd name="T12" fmla="*/ 74 w 91"/>
                <a:gd name="T13" fmla="*/ 88 h 88"/>
                <a:gd name="T14" fmla="*/ 91 w 91"/>
                <a:gd name="T15" fmla="*/ 88 h 88"/>
                <a:gd name="T16" fmla="*/ 91 w 91"/>
                <a:gd name="T17" fmla="*/ 86 h 88"/>
                <a:gd name="T18" fmla="*/ 91 w 91"/>
                <a:gd name="T19" fmla="*/ 86 h 88"/>
                <a:gd name="T20" fmla="*/ 90 w 91"/>
                <a:gd name="T21" fmla="*/ 78 h 88"/>
                <a:gd name="T22" fmla="*/ 68 w 91"/>
                <a:gd name="T23" fmla="*/ 31 h 88"/>
                <a:gd name="T24" fmla="*/ 50 w 91"/>
                <a:gd name="T25" fmla="*/ 10 h 88"/>
                <a:gd name="T26" fmla="*/ 30 w 91"/>
                <a:gd name="T27" fmla="*/ 0 h 88"/>
                <a:gd name="T28" fmla="*/ 8 w 91"/>
                <a:gd name="T29" fmla="*/ 14 h 88"/>
                <a:gd name="T30" fmla="*/ 9 w 91"/>
                <a:gd name="T31" fmla="*/ 15 h 88"/>
                <a:gd name="T32" fmla="*/ 11 w 91"/>
                <a:gd name="T33" fmla="*/ 16 h 88"/>
                <a:gd name="T34" fmla="*/ 30 w 91"/>
                <a:gd name="T35" fmla="*/ 4 h 88"/>
                <a:gd name="T36" fmla="*/ 50 w 91"/>
                <a:gd name="T37" fmla="*/ 15 h 88"/>
                <a:gd name="T38" fmla="*/ 77 w 91"/>
                <a:gd name="T39" fmla="*/ 55 h 88"/>
                <a:gd name="T40" fmla="*/ 84 w 91"/>
                <a:gd name="T41" fmla="*/ 74 h 88"/>
                <a:gd name="T42" fmla="*/ 87 w 91"/>
                <a:gd name="T43" fmla="*/ 86 h 88"/>
                <a:gd name="T44" fmla="*/ 87 w 91"/>
                <a:gd name="T45" fmla="*/ 86 h 88"/>
                <a:gd name="T46" fmla="*/ 89 w 91"/>
                <a:gd name="T47" fmla="*/ 86 h 88"/>
                <a:gd name="T48" fmla="*/ 89 w 91"/>
                <a:gd name="T49" fmla="*/ 84 h 88"/>
                <a:gd name="T50" fmla="*/ 74 w 91"/>
                <a:gd name="T51" fmla="*/ 84 h 88"/>
                <a:gd name="T52" fmla="*/ 74 w 91"/>
                <a:gd name="T53" fmla="*/ 86 h 88"/>
                <a:gd name="T54" fmla="*/ 75 w 91"/>
                <a:gd name="T55" fmla="*/ 84 h 88"/>
                <a:gd name="T56" fmla="*/ 74 w 91"/>
                <a:gd name="T57" fmla="*/ 84 h 88"/>
                <a:gd name="T58" fmla="*/ 35 w 91"/>
                <a:gd name="T59" fmla="*/ 70 h 88"/>
                <a:gd name="T60" fmla="*/ 13 w 91"/>
                <a:gd name="T61" fmla="*/ 55 h 88"/>
                <a:gd name="T62" fmla="*/ 4 w 91"/>
                <a:gd name="T63" fmla="*/ 36 h 88"/>
                <a:gd name="T64" fmla="*/ 11 w 91"/>
                <a:gd name="T65" fmla="*/ 16 h 88"/>
                <a:gd name="T66" fmla="*/ 9 w 91"/>
                <a:gd name="T67" fmla="*/ 15 h 88"/>
                <a:gd name="T68" fmla="*/ 25 w 91"/>
                <a:gd name="T69" fmla="*/ 32 h 88"/>
                <a:gd name="T70" fmla="*/ 27 w 91"/>
                <a:gd name="T71" fmla="*/ 33 h 88"/>
                <a:gd name="T72" fmla="*/ 29 w 91"/>
                <a:gd name="T73" fmla="*/ 31 h 88"/>
                <a:gd name="T74" fmla="*/ 32 w 91"/>
                <a:gd name="T75" fmla="*/ 30 h 88"/>
                <a:gd name="T76" fmla="*/ 40 w 91"/>
                <a:gd name="T77" fmla="*/ 34 h 88"/>
                <a:gd name="T78" fmla="*/ 68 w 91"/>
                <a:gd name="T79" fmla="*/ 74 h 88"/>
                <a:gd name="T80" fmla="*/ 69 w 91"/>
                <a:gd name="T81" fmla="*/ 73 h 88"/>
                <a:gd name="T82" fmla="*/ 70 w 91"/>
                <a:gd name="T83" fmla="*/ 71 h 88"/>
                <a:gd name="T84" fmla="*/ 68 w 91"/>
                <a:gd name="T85" fmla="*/ 70 h 88"/>
                <a:gd name="T86" fmla="*/ 43 w 91"/>
                <a:gd name="T87" fmla="*/ 56 h 88"/>
                <a:gd name="T88" fmla="*/ 31 w 91"/>
                <a:gd name="T89" fmla="*/ 46 h 88"/>
                <a:gd name="T90" fmla="*/ 26 w 91"/>
                <a:gd name="T91" fmla="*/ 36 h 88"/>
                <a:gd name="T92" fmla="*/ 27 w 91"/>
                <a:gd name="T93" fmla="*/ 33 h 88"/>
                <a:gd name="T94" fmla="*/ 25 w 91"/>
                <a:gd name="T95" fmla="*/ 32 h 88"/>
                <a:gd name="T96" fmla="*/ 23 w 91"/>
                <a:gd name="T97" fmla="*/ 31 h 88"/>
                <a:gd name="T98" fmla="*/ 22 w 91"/>
                <a:gd name="T99" fmla="*/ 36 h 88"/>
                <a:gd name="T100" fmla="*/ 24 w 91"/>
                <a:gd name="T101" fmla="*/ 43 h 88"/>
                <a:gd name="T102" fmla="*/ 50 w 91"/>
                <a:gd name="T103" fmla="*/ 65 h 88"/>
                <a:gd name="T104" fmla="*/ 69 w 91"/>
                <a:gd name="T105" fmla="*/ 75 h 88"/>
                <a:gd name="T106" fmla="*/ 73 w 91"/>
                <a:gd name="T107" fmla="*/ 77 h 88"/>
                <a:gd name="T108" fmla="*/ 71 w 91"/>
                <a:gd name="T109" fmla="*/ 72 h 88"/>
                <a:gd name="T110" fmla="*/ 54 w 91"/>
                <a:gd name="T111" fmla="*/ 43 h 88"/>
                <a:gd name="T112" fmla="*/ 43 w 91"/>
                <a:gd name="T113" fmla="*/ 31 h 88"/>
                <a:gd name="T114" fmla="*/ 32 w 91"/>
                <a:gd name="T115" fmla="*/ 26 h 88"/>
                <a:gd name="T116" fmla="*/ 27 w 91"/>
                <a:gd name="T117" fmla="*/ 27 h 88"/>
                <a:gd name="T118" fmla="*/ 23 w 91"/>
                <a:gd name="T119" fmla="*/ 31 h 88"/>
                <a:gd name="T120" fmla="*/ 25 w 91"/>
                <a:gd name="T1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" h="88">
                  <a:moveTo>
                    <a:pt x="9" y="1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2" y="22"/>
                    <a:pt x="0" y="29"/>
                    <a:pt x="0" y="36"/>
                  </a:cubicBezTo>
                  <a:cubicBezTo>
                    <a:pt x="0" y="45"/>
                    <a:pt x="5" y="53"/>
                    <a:pt x="12" y="59"/>
                  </a:cubicBezTo>
                  <a:cubicBezTo>
                    <a:pt x="22" y="69"/>
                    <a:pt x="38" y="76"/>
                    <a:pt x="51" y="81"/>
                  </a:cubicBezTo>
                  <a:cubicBezTo>
                    <a:pt x="64" y="85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1" y="84"/>
                    <a:pt x="91" y="81"/>
                    <a:pt x="90" y="78"/>
                  </a:cubicBezTo>
                  <a:cubicBezTo>
                    <a:pt x="87" y="67"/>
                    <a:pt x="79" y="48"/>
                    <a:pt x="68" y="31"/>
                  </a:cubicBezTo>
                  <a:cubicBezTo>
                    <a:pt x="63" y="23"/>
                    <a:pt x="57" y="15"/>
                    <a:pt x="50" y="10"/>
                  </a:cubicBezTo>
                  <a:cubicBezTo>
                    <a:pt x="44" y="4"/>
                    <a:pt x="37" y="0"/>
                    <a:pt x="30" y="0"/>
                  </a:cubicBezTo>
                  <a:cubicBezTo>
                    <a:pt x="22" y="0"/>
                    <a:pt x="15" y="5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7" y="8"/>
                    <a:pt x="24" y="4"/>
                    <a:pt x="30" y="4"/>
                  </a:cubicBezTo>
                  <a:cubicBezTo>
                    <a:pt x="37" y="4"/>
                    <a:pt x="44" y="8"/>
                    <a:pt x="50" y="15"/>
                  </a:cubicBezTo>
                  <a:cubicBezTo>
                    <a:pt x="61" y="25"/>
                    <a:pt x="70" y="41"/>
                    <a:pt x="77" y="55"/>
                  </a:cubicBezTo>
                  <a:cubicBezTo>
                    <a:pt x="80" y="62"/>
                    <a:pt x="83" y="69"/>
                    <a:pt x="84" y="74"/>
                  </a:cubicBezTo>
                  <a:cubicBezTo>
                    <a:pt x="86" y="80"/>
                    <a:pt x="87" y="84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5" y="84"/>
                    <a:pt x="75" y="84"/>
                    <a:pt x="74" y="84"/>
                  </a:cubicBezTo>
                  <a:cubicBezTo>
                    <a:pt x="70" y="83"/>
                    <a:pt x="52" y="78"/>
                    <a:pt x="35" y="70"/>
                  </a:cubicBezTo>
                  <a:cubicBezTo>
                    <a:pt x="27" y="66"/>
                    <a:pt x="19" y="61"/>
                    <a:pt x="13" y="55"/>
                  </a:cubicBezTo>
                  <a:cubicBezTo>
                    <a:pt x="7" y="50"/>
                    <a:pt x="4" y="43"/>
                    <a:pt x="4" y="36"/>
                  </a:cubicBezTo>
                  <a:cubicBezTo>
                    <a:pt x="4" y="30"/>
                    <a:pt x="6" y="24"/>
                    <a:pt x="11" y="16"/>
                  </a:cubicBezTo>
                  <a:lnTo>
                    <a:pt x="9" y="15"/>
                  </a:lnTo>
                  <a:close/>
                  <a:moveTo>
                    <a:pt x="25" y="3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8" y="31"/>
                    <a:pt x="29" y="31"/>
                  </a:cubicBezTo>
                  <a:cubicBezTo>
                    <a:pt x="30" y="30"/>
                    <a:pt x="31" y="30"/>
                    <a:pt x="32" y="30"/>
                  </a:cubicBezTo>
                  <a:cubicBezTo>
                    <a:pt x="34" y="30"/>
                    <a:pt x="37" y="31"/>
                    <a:pt x="40" y="34"/>
                  </a:cubicBezTo>
                  <a:cubicBezTo>
                    <a:pt x="51" y="42"/>
                    <a:pt x="63" y="61"/>
                    <a:pt x="68" y="74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68" y="70"/>
                  </a:cubicBezTo>
                  <a:cubicBezTo>
                    <a:pt x="64" y="68"/>
                    <a:pt x="53" y="63"/>
                    <a:pt x="43" y="56"/>
                  </a:cubicBezTo>
                  <a:cubicBezTo>
                    <a:pt x="39" y="53"/>
                    <a:pt x="34" y="49"/>
                    <a:pt x="31" y="46"/>
                  </a:cubicBezTo>
                  <a:cubicBezTo>
                    <a:pt x="28" y="42"/>
                    <a:pt x="26" y="39"/>
                    <a:pt x="26" y="36"/>
                  </a:cubicBezTo>
                  <a:cubicBezTo>
                    <a:pt x="26" y="35"/>
                    <a:pt x="26" y="34"/>
                    <a:pt x="27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2" y="39"/>
                    <a:pt x="23" y="41"/>
                    <a:pt x="24" y="43"/>
                  </a:cubicBezTo>
                  <a:cubicBezTo>
                    <a:pt x="29" y="51"/>
                    <a:pt x="40" y="59"/>
                    <a:pt x="50" y="65"/>
                  </a:cubicBezTo>
                  <a:cubicBezTo>
                    <a:pt x="60" y="71"/>
                    <a:pt x="69" y="75"/>
                    <a:pt x="69" y="75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63"/>
                    <a:pt x="61" y="52"/>
                    <a:pt x="54" y="43"/>
                  </a:cubicBezTo>
                  <a:cubicBezTo>
                    <a:pt x="50" y="38"/>
                    <a:pt x="47" y="34"/>
                    <a:pt x="43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30" y="26"/>
                    <a:pt x="28" y="26"/>
                    <a:pt x="27" y="27"/>
                  </a:cubicBezTo>
                  <a:cubicBezTo>
                    <a:pt x="26" y="28"/>
                    <a:pt x="24" y="29"/>
                    <a:pt x="23" y="31"/>
                  </a:cubicBezTo>
                  <a:lnTo>
                    <a:pt x="25" y="3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1" name="Freeform 36"/>
            <p:cNvSpPr/>
            <p:nvPr/>
          </p:nvSpPr>
          <p:spPr bwMode="auto">
            <a:xfrm>
              <a:off x="8799998" y="5155091"/>
              <a:ext cx="1058863" cy="1062038"/>
            </a:xfrm>
            <a:custGeom>
              <a:avLst/>
              <a:gdLst>
                <a:gd name="T0" fmla="*/ 0 w 250"/>
                <a:gd name="T1" fmla="*/ 213 h 250"/>
                <a:gd name="T2" fmla="*/ 36 w 250"/>
                <a:gd name="T3" fmla="*/ 250 h 250"/>
                <a:gd name="T4" fmla="*/ 213 w 250"/>
                <a:gd name="T5" fmla="*/ 250 h 250"/>
                <a:gd name="T6" fmla="*/ 250 w 250"/>
                <a:gd name="T7" fmla="*/ 213 h 250"/>
                <a:gd name="T8" fmla="*/ 250 w 250"/>
                <a:gd name="T9" fmla="*/ 37 h 250"/>
                <a:gd name="T10" fmla="*/ 213 w 250"/>
                <a:gd name="T11" fmla="*/ 0 h 250"/>
                <a:gd name="T12" fmla="*/ 36 w 250"/>
                <a:gd name="T13" fmla="*/ 0 h 250"/>
                <a:gd name="T14" fmla="*/ 0 w 250"/>
                <a:gd name="T15" fmla="*/ 37 h 250"/>
                <a:gd name="T16" fmla="*/ 0 w 250"/>
                <a:gd name="T17" fmla="*/ 2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50">
                  <a:moveTo>
                    <a:pt x="0" y="213"/>
                  </a:moveTo>
                  <a:cubicBezTo>
                    <a:pt x="0" y="234"/>
                    <a:pt x="16" y="250"/>
                    <a:pt x="36" y="250"/>
                  </a:cubicBezTo>
                  <a:cubicBezTo>
                    <a:pt x="213" y="250"/>
                    <a:pt x="213" y="250"/>
                    <a:pt x="213" y="250"/>
                  </a:cubicBezTo>
                  <a:cubicBezTo>
                    <a:pt x="233" y="250"/>
                    <a:pt x="250" y="234"/>
                    <a:pt x="250" y="213"/>
                  </a:cubicBezTo>
                  <a:cubicBezTo>
                    <a:pt x="250" y="37"/>
                    <a:pt x="250" y="37"/>
                    <a:pt x="250" y="37"/>
                  </a:cubicBezTo>
                  <a:cubicBezTo>
                    <a:pt x="250" y="16"/>
                    <a:pt x="233" y="0"/>
                    <a:pt x="21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213"/>
                  </a:lnTo>
                  <a:close/>
                </a:path>
              </a:pathLst>
            </a:custGeom>
            <a:solidFill>
              <a:srgbClr val="B8E3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2" name="Freeform 37"/>
            <p:cNvSpPr/>
            <p:nvPr/>
          </p:nvSpPr>
          <p:spPr bwMode="auto">
            <a:xfrm>
              <a:off x="8792061" y="5147153"/>
              <a:ext cx="1076325" cy="1077913"/>
            </a:xfrm>
            <a:custGeom>
              <a:avLst/>
              <a:gdLst>
                <a:gd name="T0" fmla="*/ 2 w 254"/>
                <a:gd name="T1" fmla="*/ 215 h 254"/>
                <a:gd name="T2" fmla="*/ 0 w 254"/>
                <a:gd name="T3" fmla="*/ 215 h 254"/>
                <a:gd name="T4" fmla="*/ 38 w 254"/>
                <a:gd name="T5" fmla="*/ 254 h 254"/>
                <a:gd name="T6" fmla="*/ 215 w 254"/>
                <a:gd name="T7" fmla="*/ 254 h 254"/>
                <a:gd name="T8" fmla="*/ 254 w 254"/>
                <a:gd name="T9" fmla="*/ 215 h 254"/>
                <a:gd name="T10" fmla="*/ 254 w 254"/>
                <a:gd name="T11" fmla="*/ 39 h 254"/>
                <a:gd name="T12" fmla="*/ 215 w 254"/>
                <a:gd name="T13" fmla="*/ 0 h 254"/>
                <a:gd name="T14" fmla="*/ 38 w 254"/>
                <a:gd name="T15" fmla="*/ 0 h 254"/>
                <a:gd name="T16" fmla="*/ 0 w 254"/>
                <a:gd name="T17" fmla="*/ 39 h 254"/>
                <a:gd name="T18" fmla="*/ 0 w 254"/>
                <a:gd name="T19" fmla="*/ 215 h 254"/>
                <a:gd name="T20" fmla="*/ 2 w 254"/>
                <a:gd name="T21" fmla="*/ 215 h 254"/>
                <a:gd name="T22" fmla="*/ 4 w 254"/>
                <a:gd name="T23" fmla="*/ 215 h 254"/>
                <a:gd name="T24" fmla="*/ 4 w 254"/>
                <a:gd name="T25" fmla="*/ 39 h 254"/>
                <a:gd name="T26" fmla="*/ 14 w 254"/>
                <a:gd name="T27" fmla="*/ 14 h 254"/>
                <a:gd name="T28" fmla="*/ 38 w 254"/>
                <a:gd name="T29" fmla="*/ 4 h 254"/>
                <a:gd name="T30" fmla="*/ 215 w 254"/>
                <a:gd name="T31" fmla="*/ 4 h 254"/>
                <a:gd name="T32" fmla="*/ 240 w 254"/>
                <a:gd name="T33" fmla="*/ 14 h 254"/>
                <a:gd name="T34" fmla="*/ 250 w 254"/>
                <a:gd name="T35" fmla="*/ 39 h 254"/>
                <a:gd name="T36" fmla="*/ 250 w 254"/>
                <a:gd name="T37" fmla="*/ 215 h 254"/>
                <a:gd name="T38" fmla="*/ 240 w 254"/>
                <a:gd name="T39" fmla="*/ 240 h 254"/>
                <a:gd name="T40" fmla="*/ 215 w 254"/>
                <a:gd name="T41" fmla="*/ 250 h 254"/>
                <a:gd name="T42" fmla="*/ 38 w 254"/>
                <a:gd name="T43" fmla="*/ 250 h 254"/>
                <a:gd name="T44" fmla="*/ 14 w 254"/>
                <a:gd name="T45" fmla="*/ 240 h 254"/>
                <a:gd name="T46" fmla="*/ 4 w 254"/>
                <a:gd name="T47" fmla="*/ 215 h 254"/>
                <a:gd name="T48" fmla="*/ 2 w 254"/>
                <a:gd name="T49" fmla="*/ 2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254">
                  <a:moveTo>
                    <a:pt x="2" y="215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37"/>
                    <a:pt x="17" y="254"/>
                    <a:pt x="38" y="254"/>
                  </a:cubicBezTo>
                  <a:cubicBezTo>
                    <a:pt x="215" y="254"/>
                    <a:pt x="215" y="254"/>
                    <a:pt x="215" y="254"/>
                  </a:cubicBezTo>
                  <a:cubicBezTo>
                    <a:pt x="236" y="254"/>
                    <a:pt x="254" y="237"/>
                    <a:pt x="254" y="215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4" y="17"/>
                    <a:pt x="236" y="0"/>
                    <a:pt x="2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2" y="215"/>
                    <a:pt x="2" y="215"/>
                    <a:pt x="2" y="215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9"/>
                    <a:pt x="7" y="20"/>
                    <a:pt x="14" y="14"/>
                  </a:cubicBezTo>
                  <a:cubicBezTo>
                    <a:pt x="20" y="8"/>
                    <a:pt x="29" y="4"/>
                    <a:pt x="38" y="4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25" y="4"/>
                    <a:pt x="233" y="8"/>
                    <a:pt x="240" y="14"/>
                  </a:cubicBezTo>
                  <a:cubicBezTo>
                    <a:pt x="246" y="20"/>
                    <a:pt x="250" y="29"/>
                    <a:pt x="250" y="39"/>
                  </a:cubicBezTo>
                  <a:cubicBezTo>
                    <a:pt x="250" y="215"/>
                    <a:pt x="250" y="215"/>
                    <a:pt x="250" y="215"/>
                  </a:cubicBezTo>
                  <a:cubicBezTo>
                    <a:pt x="250" y="225"/>
                    <a:pt x="246" y="233"/>
                    <a:pt x="240" y="240"/>
                  </a:cubicBezTo>
                  <a:cubicBezTo>
                    <a:pt x="233" y="246"/>
                    <a:pt x="225" y="250"/>
                    <a:pt x="215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9" y="250"/>
                    <a:pt x="20" y="246"/>
                    <a:pt x="14" y="240"/>
                  </a:cubicBezTo>
                  <a:cubicBezTo>
                    <a:pt x="7" y="233"/>
                    <a:pt x="4" y="225"/>
                    <a:pt x="4" y="215"/>
                  </a:cubicBezTo>
                  <a:lnTo>
                    <a:pt x="2" y="21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3" name="Rectangle 38"/>
            <p:cNvSpPr>
              <a:spLocks noChangeArrowheads="1"/>
            </p:cNvSpPr>
            <p:nvPr/>
          </p:nvSpPr>
          <p:spPr bwMode="auto">
            <a:xfrm>
              <a:off x="9231798" y="5150328"/>
              <a:ext cx="169863" cy="1066800"/>
            </a:xfrm>
            <a:prstGeom prst="rect">
              <a:avLst/>
            </a:pr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4" name="Freeform 39"/>
            <p:cNvSpPr/>
            <p:nvPr/>
          </p:nvSpPr>
          <p:spPr bwMode="auto">
            <a:xfrm>
              <a:off x="9223861" y="5142391"/>
              <a:ext cx="185738" cy="1082675"/>
            </a:xfrm>
            <a:custGeom>
              <a:avLst/>
              <a:gdLst>
                <a:gd name="T0" fmla="*/ 5 w 117"/>
                <a:gd name="T1" fmla="*/ 677 h 682"/>
                <a:gd name="T2" fmla="*/ 5 w 117"/>
                <a:gd name="T3" fmla="*/ 682 h 682"/>
                <a:gd name="T4" fmla="*/ 117 w 117"/>
                <a:gd name="T5" fmla="*/ 682 h 682"/>
                <a:gd name="T6" fmla="*/ 117 w 117"/>
                <a:gd name="T7" fmla="*/ 0 h 682"/>
                <a:gd name="T8" fmla="*/ 0 w 117"/>
                <a:gd name="T9" fmla="*/ 0 h 682"/>
                <a:gd name="T10" fmla="*/ 0 w 117"/>
                <a:gd name="T11" fmla="*/ 682 h 682"/>
                <a:gd name="T12" fmla="*/ 5 w 117"/>
                <a:gd name="T13" fmla="*/ 682 h 682"/>
                <a:gd name="T14" fmla="*/ 5 w 117"/>
                <a:gd name="T15" fmla="*/ 677 h 682"/>
                <a:gd name="T16" fmla="*/ 11 w 117"/>
                <a:gd name="T17" fmla="*/ 677 h 682"/>
                <a:gd name="T18" fmla="*/ 11 w 117"/>
                <a:gd name="T19" fmla="*/ 11 h 682"/>
                <a:gd name="T20" fmla="*/ 107 w 117"/>
                <a:gd name="T21" fmla="*/ 11 h 682"/>
                <a:gd name="T22" fmla="*/ 107 w 117"/>
                <a:gd name="T23" fmla="*/ 672 h 682"/>
                <a:gd name="T24" fmla="*/ 5 w 117"/>
                <a:gd name="T25" fmla="*/ 672 h 682"/>
                <a:gd name="T26" fmla="*/ 5 w 117"/>
                <a:gd name="T27" fmla="*/ 677 h 682"/>
                <a:gd name="T28" fmla="*/ 11 w 117"/>
                <a:gd name="T29" fmla="*/ 677 h 682"/>
                <a:gd name="T30" fmla="*/ 5 w 117"/>
                <a:gd name="T31" fmla="*/ 67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682">
                  <a:moveTo>
                    <a:pt x="5" y="677"/>
                  </a:moveTo>
                  <a:lnTo>
                    <a:pt x="5" y="682"/>
                  </a:lnTo>
                  <a:lnTo>
                    <a:pt x="117" y="682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682"/>
                  </a:lnTo>
                  <a:lnTo>
                    <a:pt x="5" y="682"/>
                  </a:lnTo>
                  <a:lnTo>
                    <a:pt x="5" y="677"/>
                  </a:lnTo>
                  <a:lnTo>
                    <a:pt x="11" y="677"/>
                  </a:lnTo>
                  <a:lnTo>
                    <a:pt x="11" y="11"/>
                  </a:lnTo>
                  <a:lnTo>
                    <a:pt x="107" y="11"/>
                  </a:lnTo>
                  <a:lnTo>
                    <a:pt x="107" y="672"/>
                  </a:lnTo>
                  <a:lnTo>
                    <a:pt x="5" y="672"/>
                  </a:lnTo>
                  <a:lnTo>
                    <a:pt x="5" y="677"/>
                  </a:lnTo>
                  <a:lnTo>
                    <a:pt x="11" y="677"/>
                  </a:lnTo>
                  <a:lnTo>
                    <a:pt x="5" y="677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5" name="Rectangle 40"/>
            <p:cNvSpPr>
              <a:spLocks noChangeArrowheads="1"/>
            </p:cNvSpPr>
            <p:nvPr/>
          </p:nvSpPr>
          <p:spPr bwMode="auto">
            <a:xfrm>
              <a:off x="8799998" y="5571016"/>
              <a:ext cx="1063625" cy="128588"/>
            </a:xfrm>
            <a:prstGeom prst="rect">
              <a:avLst/>
            </a:pr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6" name="Freeform 41"/>
            <p:cNvSpPr/>
            <p:nvPr/>
          </p:nvSpPr>
          <p:spPr bwMode="auto">
            <a:xfrm>
              <a:off x="8792061" y="5563078"/>
              <a:ext cx="1079500" cy="144463"/>
            </a:xfrm>
            <a:custGeom>
              <a:avLst/>
              <a:gdLst>
                <a:gd name="T0" fmla="*/ 5 w 680"/>
                <a:gd name="T1" fmla="*/ 86 h 91"/>
                <a:gd name="T2" fmla="*/ 5 w 680"/>
                <a:gd name="T3" fmla="*/ 91 h 91"/>
                <a:gd name="T4" fmla="*/ 680 w 680"/>
                <a:gd name="T5" fmla="*/ 91 h 91"/>
                <a:gd name="T6" fmla="*/ 680 w 680"/>
                <a:gd name="T7" fmla="*/ 0 h 91"/>
                <a:gd name="T8" fmla="*/ 0 w 680"/>
                <a:gd name="T9" fmla="*/ 0 h 91"/>
                <a:gd name="T10" fmla="*/ 0 w 680"/>
                <a:gd name="T11" fmla="*/ 91 h 91"/>
                <a:gd name="T12" fmla="*/ 5 w 680"/>
                <a:gd name="T13" fmla="*/ 91 h 91"/>
                <a:gd name="T14" fmla="*/ 5 w 680"/>
                <a:gd name="T15" fmla="*/ 86 h 91"/>
                <a:gd name="T16" fmla="*/ 10 w 680"/>
                <a:gd name="T17" fmla="*/ 86 h 91"/>
                <a:gd name="T18" fmla="*/ 10 w 680"/>
                <a:gd name="T19" fmla="*/ 11 h 91"/>
                <a:gd name="T20" fmla="*/ 670 w 680"/>
                <a:gd name="T21" fmla="*/ 11 h 91"/>
                <a:gd name="T22" fmla="*/ 670 w 680"/>
                <a:gd name="T23" fmla="*/ 80 h 91"/>
                <a:gd name="T24" fmla="*/ 5 w 680"/>
                <a:gd name="T25" fmla="*/ 80 h 91"/>
                <a:gd name="T26" fmla="*/ 5 w 680"/>
                <a:gd name="T27" fmla="*/ 86 h 91"/>
                <a:gd name="T28" fmla="*/ 10 w 680"/>
                <a:gd name="T29" fmla="*/ 86 h 91"/>
                <a:gd name="T30" fmla="*/ 5 w 680"/>
                <a:gd name="T31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91">
                  <a:moveTo>
                    <a:pt x="5" y="86"/>
                  </a:moveTo>
                  <a:lnTo>
                    <a:pt x="5" y="91"/>
                  </a:lnTo>
                  <a:lnTo>
                    <a:pt x="680" y="91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10" y="86"/>
                  </a:lnTo>
                  <a:lnTo>
                    <a:pt x="10" y="11"/>
                  </a:lnTo>
                  <a:lnTo>
                    <a:pt x="670" y="11"/>
                  </a:lnTo>
                  <a:lnTo>
                    <a:pt x="670" y="80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10" y="86"/>
                  </a:lnTo>
                  <a:lnTo>
                    <a:pt x="5" y="86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7" name="Oval 42"/>
            <p:cNvSpPr>
              <a:spLocks noChangeArrowheads="1"/>
            </p:cNvSpPr>
            <p:nvPr/>
          </p:nvSpPr>
          <p:spPr bwMode="auto">
            <a:xfrm>
              <a:off x="8987323" y="5294791"/>
              <a:ext cx="71438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8" name="Oval 43"/>
            <p:cNvSpPr>
              <a:spLocks noChangeArrowheads="1"/>
            </p:cNvSpPr>
            <p:nvPr/>
          </p:nvSpPr>
          <p:spPr bwMode="auto">
            <a:xfrm>
              <a:off x="9495323" y="5474178"/>
              <a:ext cx="93663" cy="96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69" name="Oval 44"/>
            <p:cNvSpPr>
              <a:spLocks noChangeArrowheads="1"/>
            </p:cNvSpPr>
            <p:nvPr/>
          </p:nvSpPr>
          <p:spPr bwMode="auto">
            <a:xfrm>
              <a:off x="9554061" y="5436078"/>
              <a:ext cx="73025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0" name="Oval 45"/>
            <p:cNvSpPr>
              <a:spLocks noChangeArrowheads="1"/>
            </p:cNvSpPr>
            <p:nvPr/>
          </p:nvSpPr>
          <p:spPr bwMode="auto">
            <a:xfrm>
              <a:off x="9550886" y="5910741"/>
              <a:ext cx="127000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1" name="Oval 46"/>
            <p:cNvSpPr>
              <a:spLocks noChangeArrowheads="1"/>
            </p:cNvSpPr>
            <p:nvPr/>
          </p:nvSpPr>
          <p:spPr bwMode="auto">
            <a:xfrm>
              <a:off x="9066698" y="5894866"/>
              <a:ext cx="60325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2" name="Oval 47"/>
            <p:cNvSpPr>
              <a:spLocks noChangeArrowheads="1"/>
            </p:cNvSpPr>
            <p:nvPr/>
          </p:nvSpPr>
          <p:spPr bwMode="auto">
            <a:xfrm>
              <a:off x="8906361" y="5940903"/>
              <a:ext cx="15875" cy="17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3" name="Oval 48"/>
            <p:cNvSpPr>
              <a:spLocks noChangeArrowheads="1"/>
            </p:cNvSpPr>
            <p:nvPr/>
          </p:nvSpPr>
          <p:spPr bwMode="auto">
            <a:xfrm>
              <a:off x="9041298" y="6064728"/>
              <a:ext cx="22225" cy="20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4" name="Oval 49"/>
            <p:cNvSpPr>
              <a:spLocks noChangeArrowheads="1"/>
            </p:cNvSpPr>
            <p:nvPr/>
          </p:nvSpPr>
          <p:spPr bwMode="auto">
            <a:xfrm>
              <a:off x="9554061" y="5226528"/>
              <a:ext cx="42863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5" name="Freeform 50"/>
            <p:cNvSpPr/>
            <p:nvPr/>
          </p:nvSpPr>
          <p:spPr bwMode="auto">
            <a:xfrm>
              <a:off x="889486" y="4232753"/>
              <a:ext cx="7707313" cy="1847850"/>
            </a:xfrm>
            <a:custGeom>
              <a:avLst/>
              <a:gdLst>
                <a:gd name="T0" fmla="*/ 0 w 1819"/>
                <a:gd name="T1" fmla="*/ 435 h 435"/>
                <a:gd name="T2" fmla="*/ 1819 w 1819"/>
                <a:gd name="T3" fmla="*/ 434 h 435"/>
                <a:gd name="T4" fmla="*/ 1645 w 1819"/>
                <a:gd name="T5" fmla="*/ 432 h 435"/>
                <a:gd name="T6" fmla="*/ 124 w 1819"/>
                <a:gd name="T7" fmla="*/ 433 h 435"/>
                <a:gd name="T8" fmla="*/ 0 w 181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9" h="435">
                  <a:moveTo>
                    <a:pt x="0" y="435"/>
                  </a:moveTo>
                  <a:cubicBezTo>
                    <a:pt x="0" y="435"/>
                    <a:pt x="642" y="0"/>
                    <a:pt x="1819" y="434"/>
                  </a:cubicBezTo>
                  <a:cubicBezTo>
                    <a:pt x="1645" y="432"/>
                    <a:pt x="1645" y="432"/>
                    <a:pt x="1645" y="432"/>
                  </a:cubicBezTo>
                  <a:cubicBezTo>
                    <a:pt x="1645" y="432"/>
                    <a:pt x="844" y="191"/>
                    <a:pt x="124" y="433"/>
                  </a:cubicBezTo>
                  <a:cubicBezTo>
                    <a:pt x="0" y="435"/>
                    <a:pt x="0" y="435"/>
                    <a:pt x="0" y="435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6" name="Freeform 51"/>
            <p:cNvSpPr/>
            <p:nvPr/>
          </p:nvSpPr>
          <p:spPr bwMode="auto">
            <a:xfrm>
              <a:off x="859323" y="5248753"/>
              <a:ext cx="7737475" cy="841375"/>
            </a:xfrm>
            <a:custGeom>
              <a:avLst/>
              <a:gdLst>
                <a:gd name="T0" fmla="*/ 7 w 1826"/>
                <a:gd name="T1" fmla="*/ 196 h 198"/>
                <a:gd name="T2" fmla="*/ 8 w 1826"/>
                <a:gd name="T3" fmla="*/ 198 h 198"/>
                <a:gd name="T4" fmla="*/ 9 w 1826"/>
                <a:gd name="T5" fmla="*/ 197 h 198"/>
                <a:gd name="T6" fmla="*/ 833 w 1826"/>
                <a:gd name="T7" fmla="*/ 4 h 198"/>
                <a:gd name="T8" fmla="*/ 1825 w 1826"/>
                <a:gd name="T9" fmla="*/ 197 h 198"/>
                <a:gd name="T10" fmla="*/ 1826 w 1826"/>
                <a:gd name="T11" fmla="*/ 195 h 198"/>
                <a:gd name="T12" fmla="*/ 1826 w 1826"/>
                <a:gd name="T13" fmla="*/ 193 h 198"/>
                <a:gd name="T14" fmla="*/ 1652 w 1826"/>
                <a:gd name="T15" fmla="*/ 191 h 198"/>
                <a:gd name="T16" fmla="*/ 1652 w 1826"/>
                <a:gd name="T17" fmla="*/ 193 h 198"/>
                <a:gd name="T18" fmla="*/ 1653 w 1826"/>
                <a:gd name="T19" fmla="*/ 191 h 198"/>
                <a:gd name="T20" fmla="*/ 846 w 1826"/>
                <a:gd name="T21" fmla="*/ 84 h 198"/>
                <a:gd name="T22" fmla="*/ 130 w 1826"/>
                <a:gd name="T23" fmla="*/ 192 h 198"/>
                <a:gd name="T24" fmla="*/ 131 w 1826"/>
                <a:gd name="T25" fmla="*/ 194 h 198"/>
                <a:gd name="T26" fmla="*/ 131 w 1826"/>
                <a:gd name="T27" fmla="*/ 192 h 198"/>
                <a:gd name="T28" fmla="*/ 7 w 1826"/>
                <a:gd name="T29" fmla="*/ 194 h 198"/>
                <a:gd name="T30" fmla="*/ 7 w 1826"/>
                <a:gd name="T31" fmla="*/ 196 h 198"/>
                <a:gd name="T32" fmla="*/ 8 w 1826"/>
                <a:gd name="T33" fmla="*/ 198 h 198"/>
                <a:gd name="T34" fmla="*/ 7 w 1826"/>
                <a:gd name="T35" fmla="*/ 196 h 198"/>
                <a:gd name="T36" fmla="*/ 7 w 1826"/>
                <a:gd name="T37" fmla="*/ 198 h 198"/>
                <a:gd name="T38" fmla="*/ 131 w 1826"/>
                <a:gd name="T39" fmla="*/ 196 h 198"/>
                <a:gd name="T40" fmla="*/ 131 w 1826"/>
                <a:gd name="T41" fmla="*/ 196 h 198"/>
                <a:gd name="T42" fmla="*/ 846 w 1826"/>
                <a:gd name="T43" fmla="*/ 88 h 198"/>
                <a:gd name="T44" fmla="*/ 1417 w 1826"/>
                <a:gd name="T45" fmla="*/ 142 h 198"/>
                <a:gd name="T46" fmla="*/ 1589 w 1826"/>
                <a:gd name="T47" fmla="*/ 179 h 198"/>
                <a:gd name="T48" fmla="*/ 1635 w 1826"/>
                <a:gd name="T49" fmla="*/ 191 h 198"/>
                <a:gd name="T50" fmla="*/ 1647 w 1826"/>
                <a:gd name="T51" fmla="*/ 194 h 198"/>
                <a:gd name="T52" fmla="*/ 1651 w 1826"/>
                <a:gd name="T53" fmla="*/ 195 h 198"/>
                <a:gd name="T54" fmla="*/ 1652 w 1826"/>
                <a:gd name="T55" fmla="*/ 195 h 198"/>
                <a:gd name="T56" fmla="*/ 1825 w 1826"/>
                <a:gd name="T57" fmla="*/ 197 h 198"/>
                <a:gd name="T58" fmla="*/ 1826 w 1826"/>
                <a:gd name="T59" fmla="*/ 193 h 198"/>
                <a:gd name="T60" fmla="*/ 833 w 1826"/>
                <a:gd name="T61" fmla="*/ 0 h 198"/>
                <a:gd name="T62" fmla="*/ 6 w 1826"/>
                <a:gd name="T63" fmla="*/ 194 h 198"/>
                <a:gd name="T64" fmla="*/ 0 w 1826"/>
                <a:gd name="T65" fmla="*/ 198 h 198"/>
                <a:gd name="T66" fmla="*/ 7 w 1826"/>
                <a:gd name="T67" fmla="*/ 198 h 198"/>
                <a:gd name="T68" fmla="*/ 7 w 1826"/>
                <a:gd name="T69" fmla="*/ 19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6" h="198">
                  <a:moveTo>
                    <a:pt x="7" y="196"/>
                  </a:moveTo>
                  <a:cubicBezTo>
                    <a:pt x="8" y="198"/>
                    <a:pt x="8" y="198"/>
                    <a:pt x="8" y="198"/>
                  </a:cubicBezTo>
                  <a:cubicBezTo>
                    <a:pt x="8" y="198"/>
                    <a:pt x="8" y="197"/>
                    <a:pt x="9" y="197"/>
                  </a:cubicBezTo>
                  <a:cubicBezTo>
                    <a:pt x="26" y="186"/>
                    <a:pt x="310" y="4"/>
                    <a:pt x="833" y="4"/>
                  </a:cubicBezTo>
                  <a:cubicBezTo>
                    <a:pt x="1102" y="4"/>
                    <a:pt x="1434" y="53"/>
                    <a:pt x="1825" y="197"/>
                  </a:cubicBezTo>
                  <a:cubicBezTo>
                    <a:pt x="1826" y="195"/>
                    <a:pt x="1826" y="195"/>
                    <a:pt x="1826" y="195"/>
                  </a:cubicBezTo>
                  <a:cubicBezTo>
                    <a:pt x="1826" y="193"/>
                    <a:pt x="1826" y="193"/>
                    <a:pt x="1826" y="193"/>
                  </a:cubicBezTo>
                  <a:cubicBezTo>
                    <a:pt x="1652" y="191"/>
                    <a:pt x="1652" y="191"/>
                    <a:pt x="1652" y="191"/>
                  </a:cubicBezTo>
                  <a:cubicBezTo>
                    <a:pt x="1652" y="193"/>
                    <a:pt x="1652" y="193"/>
                    <a:pt x="1652" y="193"/>
                  </a:cubicBezTo>
                  <a:cubicBezTo>
                    <a:pt x="1653" y="191"/>
                    <a:pt x="1653" y="191"/>
                    <a:pt x="1653" y="191"/>
                  </a:cubicBezTo>
                  <a:cubicBezTo>
                    <a:pt x="1652" y="191"/>
                    <a:pt x="1297" y="84"/>
                    <a:pt x="846" y="84"/>
                  </a:cubicBezTo>
                  <a:cubicBezTo>
                    <a:pt x="620" y="84"/>
                    <a:pt x="371" y="111"/>
                    <a:pt x="130" y="192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31" y="192"/>
                    <a:pt x="131" y="192"/>
                    <a:pt x="131" y="192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131" y="196"/>
                    <a:pt x="131" y="196"/>
                    <a:pt x="131" y="196"/>
                  </a:cubicBezTo>
                  <a:cubicBezTo>
                    <a:pt x="131" y="196"/>
                    <a:pt x="131" y="196"/>
                    <a:pt x="131" y="196"/>
                  </a:cubicBezTo>
                  <a:cubicBezTo>
                    <a:pt x="371" y="115"/>
                    <a:pt x="620" y="88"/>
                    <a:pt x="846" y="88"/>
                  </a:cubicBezTo>
                  <a:cubicBezTo>
                    <a:pt x="1071" y="88"/>
                    <a:pt x="1272" y="115"/>
                    <a:pt x="1417" y="142"/>
                  </a:cubicBezTo>
                  <a:cubicBezTo>
                    <a:pt x="1490" y="155"/>
                    <a:pt x="1549" y="168"/>
                    <a:pt x="1589" y="179"/>
                  </a:cubicBezTo>
                  <a:cubicBezTo>
                    <a:pt x="1609" y="184"/>
                    <a:pt x="1625" y="188"/>
                    <a:pt x="1635" y="191"/>
                  </a:cubicBezTo>
                  <a:cubicBezTo>
                    <a:pt x="1641" y="192"/>
                    <a:pt x="1645" y="193"/>
                    <a:pt x="1647" y="194"/>
                  </a:cubicBezTo>
                  <a:cubicBezTo>
                    <a:pt x="1650" y="195"/>
                    <a:pt x="1651" y="195"/>
                    <a:pt x="1651" y="195"/>
                  </a:cubicBezTo>
                  <a:cubicBezTo>
                    <a:pt x="1652" y="195"/>
                    <a:pt x="1652" y="195"/>
                    <a:pt x="1652" y="195"/>
                  </a:cubicBezTo>
                  <a:cubicBezTo>
                    <a:pt x="1825" y="197"/>
                    <a:pt x="1825" y="197"/>
                    <a:pt x="1825" y="197"/>
                  </a:cubicBezTo>
                  <a:cubicBezTo>
                    <a:pt x="1826" y="193"/>
                    <a:pt x="1826" y="193"/>
                    <a:pt x="1826" y="193"/>
                  </a:cubicBezTo>
                  <a:cubicBezTo>
                    <a:pt x="1435" y="49"/>
                    <a:pt x="1102" y="0"/>
                    <a:pt x="833" y="0"/>
                  </a:cubicBezTo>
                  <a:cubicBezTo>
                    <a:pt x="293" y="0"/>
                    <a:pt x="6" y="194"/>
                    <a:pt x="6" y="19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7" name="Freeform 52"/>
            <p:cNvSpPr>
              <a:spLocks noEditPoints="1"/>
            </p:cNvSpPr>
            <p:nvPr/>
          </p:nvSpPr>
          <p:spPr bwMode="auto">
            <a:xfrm>
              <a:off x="1148248" y="5418616"/>
              <a:ext cx="6986588" cy="646113"/>
            </a:xfrm>
            <a:custGeom>
              <a:avLst/>
              <a:gdLst>
                <a:gd name="T0" fmla="*/ 1649 w 1649"/>
                <a:gd name="T1" fmla="*/ 145 h 152"/>
                <a:gd name="T2" fmla="*/ 1599 w 1649"/>
                <a:gd name="T3" fmla="*/ 130 h 152"/>
                <a:gd name="T4" fmla="*/ 1554 w 1649"/>
                <a:gd name="T5" fmla="*/ 119 h 152"/>
                <a:gd name="T6" fmla="*/ 1509 w 1649"/>
                <a:gd name="T7" fmla="*/ 103 h 152"/>
                <a:gd name="T8" fmla="*/ 1415 w 1649"/>
                <a:gd name="T9" fmla="*/ 83 h 152"/>
                <a:gd name="T10" fmla="*/ 1462 w 1649"/>
                <a:gd name="T11" fmla="*/ 91 h 152"/>
                <a:gd name="T12" fmla="*/ 1415 w 1649"/>
                <a:gd name="T13" fmla="*/ 83 h 152"/>
                <a:gd name="T14" fmla="*/ 1370 w 1649"/>
                <a:gd name="T15" fmla="*/ 71 h 152"/>
                <a:gd name="T16" fmla="*/ 1320 w 1649"/>
                <a:gd name="T17" fmla="*/ 60 h 152"/>
                <a:gd name="T18" fmla="*/ 1274 w 1649"/>
                <a:gd name="T19" fmla="*/ 53 h 152"/>
                <a:gd name="T20" fmla="*/ 1227 w 1649"/>
                <a:gd name="T21" fmla="*/ 41 h 152"/>
                <a:gd name="T22" fmla="*/ 1132 w 1649"/>
                <a:gd name="T23" fmla="*/ 30 h 152"/>
                <a:gd name="T24" fmla="*/ 1180 w 1649"/>
                <a:gd name="T25" fmla="*/ 33 h 152"/>
                <a:gd name="T26" fmla="*/ 1132 w 1649"/>
                <a:gd name="T27" fmla="*/ 30 h 152"/>
                <a:gd name="T28" fmla="*/ 1087 w 1649"/>
                <a:gd name="T29" fmla="*/ 22 h 152"/>
                <a:gd name="T30" fmla="*/ 1035 w 1649"/>
                <a:gd name="T31" fmla="*/ 16 h 152"/>
                <a:gd name="T32" fmla="*/ 941 w 1649"/>
                <a:gd name="T33" fmla="*/ 10 h 152"/>
                <a:gd name="T34" fmla="*/ 989 w 1649"/>
                <a:gd name="T35" fmla="*/ 10 h 152"/>
                <a:gd name="T36" fmla="*/ 941 w 1649"/>
                <a:gd name="T37" fmla="*/ 10 h 152"/>
                <a:gd name="T38" fmla="*/ 895 w 1649"/>
                <a:gd name="T39" fmla="*/ 5 h 152"/>
                <a:gd name="T40" fmla="*/ 844 w 1649"/>
                <a:gd name="T41" fmla="*/ 3 h 152"/>
                <a:gd name="T42" fmla="*/ 763 w 1649"/>
                <a:gd name="T43" fmla="*/ 4 h 152"/>
                <a:gd name="T44" fmla="*/ 798 w 1649"/>
                <a:gd name="T45" fmla="*/ 0 h 152"/>
                <a:gd name="T46" fmla="*/ 748 w 1649"/>
                <a:gd name="T47" fmla="*/ 2 h 152"/>
                <a:gd name="T48" fmla="*/ 702 w 1649"/>
                <a:gd name="T49" fmla="*/ 4 h 152"/>
                <a:gd name="T50" fmla="*/ 654 w 1649"/>
                <a:gd name="T51" fmla="*/ 2 h 152"/>
                <a:gd name="T52" fmla="*/ 558 w 1649"/>
                <a:gd name="T53" fmla="*/ 12 h 152"/>
                <a:gd name="T54" fmla="*/ 606 w 1649"/>
                <a:gd name="T55" fmla="*/ 5 h 152"/>
                <a:gd name="T56" fmla="*/ 558 w 1649"/>
                <a:gd name="T57" fmla="*/ 12 h 152"/>
                <a:gd name="T58" fmla="*/ 512 w 1649"/>
                <a:gd name="T59" fmla="*/ 15 h 152"/>
                <a:gd name="T60" fmla="*/ 460 w 1649"/>
                <a:gd name="T61" fmla="*/ 21 h 152"/>
                <a:gd name="T62" fmla="*/ 415 w 1649"/>
                <a:gd name="T63" fmla="*/ 30 h 152"/>
                <a:gd name="T64" fmla="*/ 367 w 1649"/>
                <a:gd name="T65" fmla="*/ 34 h 152"/>
                <a:gd name="T66" fmla="*/ 274 w 1649"/>
                <a:gd name="T67" fmla="*/ 58 h 152"/>
                <a:gd name="T68" fmla="*/ 320 w 1649"/>
                <a:gd name="T69" fmla="*/ 43 h 152"/>
                <a:gd name="T70" fmla="*/ 274 w 1649"/>
                <a:gd name="T71" fmla="*/ 58 h 152"/>
                <a:gd name="T72" fmla="*/ 229 w 1649"/>
                <a:gd name="T73" fmla="*/ 67 h 152"/>
                <a:gd name="T74" fmla="*/ 179 w 1649"/>
                <a:gd name="T75" fmla="*/ 81 h 152"/>
                <a:gd name="T76" fmla="*/ 136 w 1649"/>
                <a:gd name="T77" fmla="*/ 97 h 152"/>
                <a:gd name="T78" fmla="*/ 89 w 1649"/>
                <a:gd name="T79" fmla="*/ 110 h 152"/>
                <a:gd name="T80" fmla="*/ 3 w 1649"/>
                <a:gd name="T81" fmla="*/ 152 h 152"/>
                <a:gd name="T82" fmla="*/ 47 w 1649"/>
                <a:gd name="T83" fmla="*/ 129 h 152"/>
                <a:gd name="T84" fmla="*/ 0 w 1649"/>
                <a:gd name="T85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9" h="152">
                  <a:moveTo>
                    <a:pt x="1600" y="133"/>
                  </a:moveTo>
                  <a:cubicBezTo>
                    <a:pt x="1615" y="137"/>
                    <a:pt x="1631" y="142"/>
                    <a:pt x="1646" y="146"/>
                  </a:cubicBezTo>
                  <a:cubicBezTo>
                    <a:pt x="1647" y="147"/>
                    <a:pt x="1648" y="146"/>
                    <a:pt x="1649" y="145"/>
                  </a:cubicBezTo>
                  <a:cubicBezTo>
                    <a:pt x="1649" y="144"/>
                    <a:pt x="1648" y="143"/>
                    <a:pt x="1647" y="143"/>
                  </a:cubicBezTo>
                  <a:cubicBezTo>
                    <a:pt x="1632" y="138"/>
                    <a:pt x="1617" y="133"/>
                    <a:pt x="1601" y="129"/>
                  </a:cubicBezTo>
                  <a:cubicBezTo>
                    <a:pt x="1600" y="128"/>
                    <a:pt x="1599" y="129"/>
                    <a:pt x="1599" y="130"/>
                  </a:cubicBezTo>
                  <a:cubicBezTo>
                    <a:pt x="1598" y="131"/>
                    <a:pt x="1599" y="132"/>
                    <a:pt x="1600" y="133"/>
                  </a:cubicBezTo>
                  <a:moveTo>
                    <a:pt x="1508" y="107"/>
                  </a:moveTo>
                  <a:cubicBezTo>
                    <a:pt x="1523" y="111"/>
                    <a:pt x="1539" y="115"/>
                    <a:pt x="1554" y="119"/>
                  </a:cubicBezTo>
                  <a:cubicBezTo>
                    <a:pt x="1555" y="120"/>
                    <a:pt x="1556" y="119"/>
                    <a:pt x="1557" y="118"/>
                  </a:cubicBezTo>
                  <a:cubicBezTo>
                    <a:pt x="1557" y="117"/>
                    <a:pt x="1556" y="116"/>
                    <a:pt x="1555" y="115"/>
                  </a:cubicBezTo>
                  <a:cubicBezTo>
                    <a:pt x="1540" y="111"/>
                    <a:pt x="1524" y="107"/>
                    <a:pt x="1509" y="103"/>
                  </a:cubicBezTo>
                  <a:cubicBezTo>
                    <a:pt x="1508" y="102"/>
                    <a:pt x="1507" y="103"/>
                    <a:pt x="1506" y="104"/>
                  </a:cubicBezTo>
                  <a:cubicBezTo>
                    <a:pt x="1506" y="105"/>
                    <a:pt x="1507" y="106"/>
                    <a:pt x="1508" y="107"/>
                  </a:cubicBezTo>
                  <a:moveTo>
                    <a:pt x="1415" y="83"/>
                  </a:moveTo>
                  <a:cubicBezTo>
                    <a:pt x="1430" y="87"/>
                    <a:pt x="1446" y="91"/>
                    <a:pt x="1461" y="95"/>
                  </a:cubicBezTo>
                  <a:cubicBezTo>
                    <a:pt x="1462" y="95"/>
                    <a:pt x="1464" y="94"/>
                    <a:pt x="1464" y="93"/>
                  </a:cubicBezTo>
                  <a:cubicBezTo>
                    <a:pt x="1464" y="92"/>
                    <a:pt x="1463" y="91"/>
                    <a:pt x="1462" y="91"/>
                  </a:cubicBezTo>
                  <a:cubicBezTo>
                    <a:pt x="1447" y="87"/>
                    <a:pt x="1431" y="83"/>
                    <a:pt x="1416" y="79"/>
                  </a:cubicBezTo>
                  <a:cubicBezTo>
                    <a:pt x="1415" y="79"/>
                    <a:pt x="1414" y="80"/>
                    <a:pt x="1413" y="81"/>
                  </a:cubicBezTo>
                  <a:cubicBezTo>
                    <a:pt x="1413" y="82"/>
                    <a:pt x="1414" y="83"/>
                    <a:pt x="1415" y="83"/>
                  </a:cubicBezTo>
                  <a:moveTo>
                    <a:pt x="1321" y="63"/>
                  </a:moveTo>
                  <a:cubicBezTo>
                    <a:pt x="1337" y="66"/>
                    <a:pt x="1352" y="69"/>
                    <a:pt x="1368" y="73"/>
                  </a:cubicBezTo>
                  <a:cubicBezTo>
                    <a:pt x="1369" y="73"/>
                    <a:pt x="1370" y="72"/>
                    <a:pt x="1370" y="71"/>
                  </a:cubicBezTo>
                  <a:cubicBezTo>
                    <a:pt x="1371" y="70"/>
                    <a:pt x="1370" y="69"/>
                    <a:pt x="1369" y="69"/>
                  </a:cubicBezTo>
                  <a:cubicBezTo>
                    <a:pt x="1353" y="65"/>
                    <a:pt x="1337" y="62"/>
                    <a:pt x="1322" y="59"/>
                  </a:cubicBezTo>
                  <a:cubicBezTo>
                    <a:pt x="1321" y="58"/>
                    <a:pt x="1320" y="59"/>
                    <a:pt x="1320" y="60"/>
                  </a:cubicBezTo>
                  <a:cubicBezTo>
                    <a:pt x="1319" y="61"/>
                    <a:pt x="1320" y="62"/>
                    <a:pt x="1321" y="63"/>
                  </a:cubicBezTo>
                  <a:moveTo>
                    <a:pt x="1227" y="45"/>
                  </a:moveTo>
                  <a:cubicBezTo>
                    <a:pt x="1242" y="47"/>
                    <a:pt x="1258" y="50"/>
                    <a:pt x="1274" y="53"/>
                  </a:cubicBezTo>
                  <a:cubicBezTo>
                    <a:pt x="1275" y="54"/>
                    <a:pt x="1276" y="53"/>
                    <a:pt x="1276" y="52"/>
                  </a:cubicBezTo>
                  <a:cubicBezTo>
                    <a:pt x="1277" y="51"/>
                    <a:pt x="1276" y="50"/>
                    <a:pt x="1275" y="49"/>
                  </a:cubicBezTo>
                  <a:cubicBezTo>
                    <a:pt x="1259" y="46"/>
                    <a:pt x="1243" y="44"/>
                    <a:pt x="1227" y="41"/>
                  </a:cubicBezTo>
                  <a:cubicBezTo>
                    <a:pt x="1226" y="41"/>
                    <a:pt x="1225" y="41"/>
                    <a:pt x="1225" y="42"/>
                  </a:cubicBezTo>
                  <a:cubicBezTo>
                    <a:pt x="1225" y="44"/>
                    <a:pt x="1226" y="45"/>
                    <a:pt x="1227" y="45"/>
                  </a:cubicBezTo>
                  <a:moveTo>
                    <a:pt x="1132" y="30"/>
                  </a:moveTo>
                  <a:cubicBezTo>
                    <a:pt x="1148" y="32"/>
                    <a:pt x="1164" y="34"/>
                    <a:pt x="1179" y="37"/>
                  </a:cubicBezTo>
                  <a:cubicBezTo>
                    <a:pt x="1181" y="37"/>
                    <a:pt x="1182" y="36"/>
                    <a:pt x="1182" y="35"/>
                  </a:cubicBezTo>
                  <a:cubicBezTo>
                    <a:pt x="1182" y="34"/>
                    <a:pt x="1181" y="33"/>
                    <a:pt x="1180" y="33"/>
                  </a:cubicBezTo>
                  <a:cubicBezTo>
                    <a:pt x="1164" y="31"/>
                    <a:pt x="1148" y="28"/>
                    <a:pt x="1133" y="26"/>
                  </a:cubicBezTo>
                  <a:cubicBezTo>
                    <a:pt x="1131" y="26"/>
                    <a:pt x="1130" y="27"/>
                    <a:pt x="1130" y="28"/>
                  </a:cubicBezTo>
                  <a:cubicBezTo>
                    <a:pt x="1130" y="29"/>
                    <a:pt x="1131" y="30"/>
                    <a:pt x="1132" y="30"/>
                  </a:cubicBezTo>
                  <a:moveTo>
                    <a:pt x="1037" y="18"/>
                  </a:moveTo>
                  <a:cubicBezTo>
                    <a:pt x="1053" y="20"/>
                    <a:pt x="1068" y="22"/>
                    <a:pt x="1084" y="24"/>
                  </a:cubicBezTo>
                  <a:cubicBezTo>
                    <a:pt x="1086" y="24"/>
                    <a:pt x="1087" y="23"/>
                    <a:pt x="1087" y="22"/>
                  </a:cubicBezTo>
                  <a:cubicBezTo>
                    <a:pt x="1087" y="21"/>
                    <a:pt x="1086" y="20"/>
                    <a:pt x="1085" y="20"/>
                  </a:cubicBezTo>
                  <a:cubicBezTo>
                    <a:pt x="1069" y="18"/>
                    <a:pt x="1053" y="16"/>
                    <a:pt x="1037" y="14"/>
                  </a:cubicBezTo>
                  <a:cubicBezTo>
                    <a:pt x="1036" y="14"/>
                    <a:pt x="1035" y="15"/>
                    <a:pt x="1035" y="16"/>
                  </a:cubicBezTo>
                  <a:cubicBezTo>
                    <a:pt x="1035" y="17"/>
                    <a:pt x="1036" y="18"/>
                    <a:pt x="1037" y="18"/>
                  </a:cubicBezTo>
                  <a:cubicBezTo>
                    <a:pt x="1037" y="18"/>
                    <a:pt x="1037" y="18"/>
                    <a:pt x="1037" y="18"/>
                  </a:cubicBezTo>
                  <a:moveTo>
                    <a:pt x="941" y="10"/>
                  </a:moveTo>
                  <a:cubicBezTo>
                    <a:pt x="957" y="11"/>
                    <a:pt x="973" y="12"/>
                    <a:pt x="989" y="14"/>
                  </a:cubicBezTo>
                  <a:cubicBezTo>
                    <a:pt x="990" y="14"/>
                    <a:pt x="991" y="13"/>
                    <a:pt x="991" y="12"/>
                  </a:cubicBezTo>
                  <a:cubicBezTo>
                    <a:pt x="991" y="11"/>
                    <a:pt x="991" y="10"/>
                    <a:pt x="989" y="10"/>
                  </a:cubicBezTo>
                  <a:cubicBezTo>
                    <a:pt x="973" y="8"/>
                    <a:pt x="957" y="7"/>
                    <a:pt x="942" y="6"/>
                  </a:cubicBezTo>
                  <a:cubicBezTo>
                    <a:pt x="940" y="6"/>
                    <a:pt x="939" y="7"/>
                    <a:pt x="939" y="8"/>
                  </a:cubicBezTo>
                  <a:cubicBezTo>
                    <a:pt x="939" y="9"/>
                    <a:pt x="940" y="10"/>
                    <a:pt x="941" y="10"/>
                  </a:cubicBezTo>
                  <a:moveTo>
                    <a:pt x="845" y="5"/>
                  </a:moveTo>
                  <a:cubicBezTo>
                    <a:pt x="861" y="5"/>
                    <a:pt x="877" y="6"/>
                    <a:pt x="893" y="7"/>
                  </a:cubicBezTo>
                  <a:cubicBezTo>
                    <a:pt x="894" y="7"/>
                    <a:pt x="895" y="6"/>
                    <a:pt x="895" y="5"/>
                  </a:cubicBezTo>
                  <a:cubicBezTo>
                    <a:pt x="896" y="4"/>
                    <a:pt x="895" y="3"/>
                    <a:pt x="894" y="3"/>
                  </a:cubicBezTo>
                  <a:cubicBezTo>
                    <a:pt x="877" y="2"/>
                    <a:pt x="861" y="1"/>
                    <a:pt x="846" y="1"/>
                  </a:cubicBezTo>
                  <a:cubicBezTo>
                    <a:pt x="845" y="1"/>
                    <a:pt x="844" y="2"/>
                    <a:pt x="844" y="3"/>
                  </a:cubicBezTo>
                  <a:cubicBezTo>
                    <a:pt x="844" y="4"/>
                    <a:pt x="844" y="5"/>
                    <a:pt x="845" y="5"/>
                  </a:cubicBezTo>
                  <a:moveTo>
                    <a:pt x="750" y="4"/>
                  </a:moveTo>
                  <a:cubicBezTo>
                    <a:pt x="754" y="4"/>
                    <a:pt x="758" y="4"/>
                    <a:pt x="763" y="4"/>
                  </a:cubicBezTo>
                  <a:cubicBezTo>
                    <a:pt x="774" y="4"/>
                    <a:pt x="786" y="4"/>
                    <a:pt x="798" y="4"/>
                  </a:cubicBezTo>
                  <a:cubicBezTo>
                    <a:pt x="799" y="4"/>
                    <a:pt x="800" y="3"/>
                    <a:pt x="800" y="2"/>
                  </a:cubicBezTo>
                  <a:cubicBezTo>
                    <a:pt x="800" y="1"/>
                    <a:pt x="799" y="0"/>
                    <a:pt x="798" y="0"/>
                  </a:cubicBezTo>
                  <a:cubicBezTo>
                    <a:pt x="786" y="0"/>
                    <a:pt x="774" y="0"/>
                    <a:pt x="763" y="0"/>
                  </a:cubicBezTo>
                  <a:cubicBezTo>
                    <a:pt x="758" y="0"/>
                    <a:pt x="754" y="0"/>
                    <a:pt x="750" y="0"/>
                  </a:cubicBezTo>
                  <a:cubicBezTo>
                    <a:pt x="748" y="0"/>
                    <a:pt x="748" y="1"/>
                    <a:pt x="748" y="2"/>
                  </a:cubicBezTo>
                  <a:cubicBezTo>
                    <a:pt x="748" y="3"/>
                    <a:pt x="748" y="4"/>
                    <a:pt x="750" y="4"/>
                  </a:cubicBezTo>
                  <a:moveTo>
                    <a:pt x="654" y="6"/>
                  </a:moveTo>
                  <a:cubicBezTo>
                    <a:pt x="669" y="5"/>
                    <a:pt x="685" y="5"/>
                    <a:pt x="702" y="4"/>
                  </a:cubicBezTo>
                  <a:cubicBezTo>
                    <a:pt x="703" y="4"/>
                    <a:pt x="704" y="3"/>
                    <a:pt x="704" y="2"/>
                  </a:cubicBezTo>
                  <a:cubicBezTo>
                    <a:pt x="704" y="1"/>
                    <a:pt x="703" y="0"/>
                    <a:pt x="702" y="0"/>
                  </a:cubicBezTo>
                  <a:cubicBezTo>
                    <a:pt x="685" y="1"/>
                    <a:pt x="669" y="1"/>
                    <a:pt x="654" y="2"/>
                  </a:cubicBezTo>
                  <a:cubicBezTo>
                    <a:pt x="652" y="2"/>
                    <a:pt x="652" y="3"/>
                    <a:pt x="652" y="4"/>
                  </a:cubicBezTo>
                  <a:cubicBezTo>
                    <a:pt x="652" y="5"/>
                    <a:pt x="653" y="6"/>
                    <a:pt x="654" y="6"/>
                  </a:cubicBezTo>
                  <a:moveTo>
                    <a:pt x="558" y="12"/>
                  </a:moveTo>
                  <a:cubicBezTo>
                    <a:pt x="574" y="11"/>
                    <a:pt x="590" y="10"/>
                    <a:pt x="606" y="9"/>
                  </a:cubicBezTo>
                  <a:cubicBezTo>
                    <a:pt x="607" y="9"/>
                    <a:pt x="608" y="8"/>
                    <a:pt x="608" y="7"/>
                  </a:cubicBezTo>
                  <a:cubicBezTo>
                    <a:pt x="608" y="6"/>
                    <a:pt x="607" y="5"/>
                    <a:pt x="606" y="5"/>
                  </a:cubicBezTo>
                  <a:cubicBezTo>
                    <a:pt x="589" y="6"/>
                    <a:pt x="573" y="7"/>
                    <a:pt x="558" y="8"/>
                  </a:cubicBezTo>
                  <a:cubicBezTo>
                    <a:pt x="557" y="9"/>
                    <a:pt x="556" y="10"/>
                    <a:pt x="556" y="11"/>
                  </a:cubicBezTo>
                  <a:cubicBezTo>
                    <a:pt x="556" y="12"/>
                    <a:pt x="557" y="13"/>
                    <a:pt x="558" y="12"/>
                  </a:cubicBezTo>
                  <a:moveTo>
                    <a:pt x="463" y="23"/>
                  </a:moveTo>
                  <a:cubicBezTo>
                    <a:pt x="478" y="21"/>
                    <a:pt x="494" y="19"/>
                    <a:pt x="510" y="17"/>
                  </a:cubicBezTo>
                  <a:cubicBezTo>
                    <a:pt x="511" y="17"/>
                    <a:pt x="512" y="16"/>
                    <a:pt x="512" y="15"/>
                  </a:cubicBezTo>
                  <a:cubicBezTo>
                    <a:pt x="512" y="14"/>
                    <a:pt x="511" y="13"/>
                    <a:pt x="510" y="13"/>
                  </a:cubicBezTo>
                  <a:cubicBezTo>
                    <a:pt x="494" y="15"/>
                    <a:pt x="478" y="17"/>
                    <a:pt x="462" y="19"/>
                  </a:cubicBezTo>
                  <a:cubicBezTo>
                    <a:pt x="461" y="19"/>
                    <a:pt x="460" y="20"/>
                    <a:pt x="460" y="21"/>
                  </a:cubicBezTo>
                  <a:cubicBezTo>
                    <a:pt x="461" y="22"/>
                    <a:pt x="462" y="23"/>
                    <a:pt x="463" y="23"/>
                  </a:cubicBezTo>
                  <a:moveTo>
                    <a:pt x="368" y="38"/>
                  </a:moveTo>
                  <a:cubicBezTo>
                    <a:pt x="383" y="35"/>
                    <a:pt x="399" y="33"/>
                    <a:pt x="415" y="30"/>
                  </a:cubicBezTo>
                  <a:cubicBezTo>
                    <a:pt x="416" y="30"/>
                    <a:pt x="417" y="29"/>
                    <a:pt x="417" y="28"/>
                  </a:cubicBezTo>
                  <a:cubicBezTo>
                    <a:pt x="417" y="27"/>
                    <a:pt x="416" y="26"/>
                    <a:pt x="415" y="26"/>
                  </a:cubicBezTo>
                  <a:cubicBezTo>
                    <a:pt x="398" y="29"/>
                    <a:pt x="383" y="31"/>
                    <a:pt x="367" y="34"/>
                  </a:cubicBezTo>
                  <a:cubicBezTo>
                    <a:pt x="366" y="34"/>
                    <a:pt x="365" y="35"/>
                    <a:pt x="366" y="36"/>
                  </a:cubicBezTo>
                  <a:cubicBezTo>
                    <a:pt x="366" y="38"/>
                    <a:pt x="367" y="38"/>
                    <a:pt x="368" y="38"/>
                  </a:cubicBezTo>
                  <a:moveTo>
                    <a:pt x="274" y="58"/>
                  </a:moveTo>
                  <a:cubicBezTo>
                    <a:pt x="289" y="54"/>
                    <a:pt x="305" y="51"/>
                    <a:pt x="321" y="47"/>
                  </a:cubicBezTo>
                  <a:cubicBezTo>
                    <a:pt x="322" y="47"/>
                    <a:pt x="323" y="46"/>
                    <a:pt x="322" y="45"/>
                  </a:cubicBezTo>
                  <a:cubicBezTo>
                    <a:pt x="322" y="44"/>
                    <a:pt x="321" y="43"/>
                    <a:pt x="320" y="43"/>
                  </a:cubicBezTo>
                  <a:cubicBezTo>
                    <a:pt x="304" y="47"/>
                    <a:pt x="288" y="50"/>
                    <a:pt x="273" y="54"/>
                  </a:cubicBezTo>
                  <a:cubicBezTo>
                    <a:pt x="272" y="54"/>
                    <a:pt x="271" y="55"/>
                    <a:pt x="272" y="56"/>
                  </a:cubicBezTo>
                  <a:cubicBezTo>
                    <a:pt x="272" y="57"/>
                    <a:pt x="273" y="58"/>
                    <a:pt x="274" y="58"/>
                  </a:cubicBezTo>
                  <a:moveTo>
                    <a:pt x="182" y="83"/>
                  </a:moveTo>
                  <a:cubicBezTo>
                    <a:pt x="196" y="78"/>
                    <a:pt x="211" y="74"/>
                    <a:pt x="228" y="70"/>
                  </a:cubicBezTo>
                  <a:cubicBezTo>
                    <a:pt x="229" y="69"/>
                    <a:pt x="229" y="68"/>
                    <a:pt x="229" y="67"/>
                  </a:cubicBezTo>
                  <a:cubicBezTo>
                    <a:pt x="229" y="66"/>
                    <a:pt x="228" y="65"/>
                    <a:pt x="227" y="66"/>
                  </a:cubicBezTo>
                  <a:cubicBezTo>
                    <a:pt x="210" y="70"/>
                    <a:pt x="195" y="74"/>
                    <a:pt x="180" y="79"/>
                  </a:cubicBezTo>
                  <a:cubicBezTo>
                    <a:pt x="179" y="79"/>
                    <a:pt x="179" y="80"/>
                    <a:pt x="179" y="81"/>
                  </a:cubicBezTo>
                  <a:cubicBezTo>
                    <a:pt x="179" y="82"/>
                    <a:pt x="180" y="83"/>
                    <a:pt x="182" y="83"/>
                  </a:cubicBezTo>
                  <a:moveTo>
                    <a:pt x="91" y="113"/>
                  </a:moveTo>
                  <a:cubicBezTo>
                    <a:pt x="104" y="108"/>
                    <a:pt x="119" y="103"/>
                    <a:pt x="136" y="97"/>
                  </a:cubicBezTo>
                  <a:cubicBezTo>
                    <a:pt x="137" y="97"/>
                    <a:pt x="137" y="96"/>
                    <a:pt x="137" y="95"/>
                  </a:cubicBezTo>
                  <a:cubicBezTo>
                    <a:pt x="137" y="94"/>
                    <a:pt x="136" y="93"/>
                    <a:pt x="135" y="93"/>
                  </a:cubicBezTo>
                  <a:cubicBezTo>
                    <a:pt x="118" y="99"/>
                    <a:pt x="103" y="104"/>
                    <a:pt x="89" y="110"/>
                  </a:cubicBezTo>
                  <a:cubicBezTo>
                    <a:pt x="88" y="110"/>
                    <a:pt x="88" y="111"/>
                    <a:pt x="88" y="112"/>
                  </a:cubicBezTo>
                  <a:cubicBezTo>
                    <a:pt x="88" y="113"/>
                    <a:pt x="90" y="114"/>
                    <a:pt x="91" y="113"/>
                  </a:cubicBezTo>
                  <a:moveTo>
                    <a:pt x="3" y="152"/>
                  </a:moveTo>
                  <a:cubicBezTo>
                    <a:pt x="3" y="152"/>
                    <a:pt x="4" y="151"/>
                    <a:pt x="6" y="150"/>
                  </a:cubicBezTo>
                  <a:cubicBezTo>
                    <a:pt x="11" y="147"/>
                    <a:pt x="25" y="141"/>
                    <a:pt x="46" y="131"/>
                  </a:cubicBezTo>
                  <a:cubicBezTo>
                    <a:pt x="47" y="131"/>
                    <a:pt x="48" y="130"/>
                    <a:pt x="47" y="129"/>
                  </a:cubicBezTo>
                  <a:cubicBezTo>
                    <a:pt x="47" y="128"/>
                    <a:pt x="46" y="127"/>
                    <a:pt x="45" y="128"/>
                  </a:cubicBezTo>
                  <a:cubicBezTo>
                    <a:pt x="16" y="140"/>
                    <a:pt x="1" y="148"/>
                    <a:pt x="1" y="148"/>
                  </a:cubicBezTo>
                  <a:cubicBezTo>
                    <a:pt x="0" y="149"/>
                    <a:pt x="0" y="150"/>
                    <a:pt x="0" y="151"/>
                  </a:cubicBezTo>
                  <a:cubicBezTo>
                    <a:pt x="1" y="152"/>
                    <a:pt x="2" y="152"/>
                    <a:pt x="3" y="152"/>
                  </a:cubicBezTo>
                  <a:cubicBezTo>
                    <a:pt x="3" y="152"/>
                    <a:pt x="3" y="152"/>
                    <a:pt x="3" y="152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8" name="Freeform 53"/>
            <p:cNvSpPr>
              <a:spLocks noEditPoints="1"/>
            </p:cNvSpPr>
            <p:nvPr/>
          </p:nvSpPr>
          <p:spPr bwMode="auto">
            <a:xfrm>
              <a:off x="8223736" y="5048728"/>
              <a:ext cx="436563" cy="433388"/>
            </a:xfrm>
            <a:custGeom>
              <a:avLst/>
              <a:gdLst>
                <a:gd name="T0" fmla="*/ 16 w 103"/>
                <a:gd name="T1" fmla="*/ 51 h 102"/>
                <a:gd name="T2" fmla="*/ 90 w 103"/>
                <a:gd name="T3" fmla="*/ 91 h 102"/>
                <a:gd name="T4" fmla="*/ 103 w 103"/>
                <a:gd name="T5" fmla="*/ 88 h 102"/>
                <a:gd name="T6" fmla="*/ 16 w 103"/>
                <a:gd name="T7" fmla="*/ 51 h 102"/>
                <a:gd name="T8" fmla="*/ 34 w 103"/>
                <a:gd name="T9" fmla="*/ 61 h 102"/>
                <a:gd name="T10" fmla="*/ 82 w 103"/>
                <a:gd name="T11" fmla="*/ 82 h 102"/>
                <a:gd name="T12" fmla="*/ 34 w 103"/>
                <a:gd name="T13" fmla="*/ 6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6" y="51"/>
                  </a:moveTo>
                  <a:cubicBezTo>
                    <a:pt x="0" y="102"/>
                    <a:pt x="90" y="91"/>
                    <a:pt x="90" y="91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99" y="75"/>
                    <a:pt x="31" y="0"/>
                    <a:pt x="16" y="51"/>
                  </a:cubicBezTo>
                  <a:close/>
                  <a:moveTo>
                    <a:pt x="34" y="61"/>
                  </a:moveTo>
                  <a:cubicBezTo>
                    <a:pt x="38" y="45"/>
                    <a:pt x="69" y="67"/>
                    <a:pt x="82" y="82"/>
                  </a:cubicBezTo>
                  <a:cubicBezTo>
                    <a:pt x="82" y="82"/>
                    <a:pt x="29" y="77"/>
                    <a:pt x="34" y="61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79" name="Freeform 54"/>
            <p:cNvSpPr>
              <a:spLocks noEditPoints="1"/>
            </p:cNvSpPr>
            <p:nvPr/>
          </p:nvSpPr>
          <p:spPr bwMode="auto">
            <a:xfrm>
              <a:off x="8274536" y="5185253"/>
              <a:ext cx="393700" cy="263525"/>
            </a:xfrm>
            <a:custGeom>
              <a:avLst/>
              <a:gdLst>
                <a:gd name="T0" fmla="*/ 2 w 93"/>
                <a:gd name="T1" fmla="*/ 19 h 62"/>
                <a:gd name="T2" fmla="*/ 6 w 93"/>
                <a:gd name="T3" fmla="*/ 47 h 62"/>
                <a:gd name="T4" fmla="*/ 59 w 93"/>
                <a:gd name="T5" fmla="*/ 62 h 62"/>
                <a:gd name="T6" fmla="*/ 78 w 93"/>
                <a:gd name="T7" fmla="*/ 61 h 62"/>
                <a:gd name="T8" fmla="*/ 92 w 93"/>
                <a:gd name="T9" fmla="*/ 55 h 62"/>
                <a:gd name="T10" fmla="*/ 62 w 93"/>
                <a:gd name="T11" fmla="*/ 19 h 62"/>
                <a:gd name="T12" fmla="*/ 23 w 93"/>
                <a:gd name="T13" fmla="*/ 0 h 62"/>
                <a:gd name="T14" fmla="*/ 2 w 93"/>
                <a:gd name="T15" fmla="*/ 19 h 62"/>
                <a:gd name="T16" fmla="*/ 6 w 93"/>
                <a:gd name="T17" fmla="*/ 20 h 62"/>
                <a:gd name="T18" fmla="*/ 23 w 93"/>
                <a:gd name="T19" fmla="*/ 4 h 62"/>
                <a:gd name="T20" fmla="*/ 73 w 93"/>
                <a:gd name="T21" fmla="*/ 36 h 62"/>
                <a:gd name="T22" fmla="*/ 89 w 93"/>
                <a:gd name="T23" fmla="*/ 56 h 62"/>
                <a:gd name="T24" fmla="*/ 90 w 93"/>
                <a:gd name="T25" fmla="*/ 54 h 62"/>
                <a:gd name="T26" fmla="*/ 78 w 93"/>
                <a:gd name="T27" fmla="*/ 59 h 62"/>
                <a:gd name="T28" fmla="*/ 76 w 93"/>
                <a:gd name="T29" fmla="*/ 58 h 62"/>
                <a:gd name="T30" fmla="*/ 23 w 93"/>
                <a:gd name="T31" fmla="*/ 53 h 62"/>
                <a:gd name="T32" fmla="*/ 4 w 93"/>
                <a:gd name="T33" fmla="*/ 30 h 62"/>
                <a:gd name="T34" fmla="*/ 4 w 93"/>
                <a:gd name="T35" fmla="*/ 19 h 62"/>
                <a:gd name="T36" fmla="*/ 24 w 93"/>
                <a:gd name="T37" fmla="*/ 29 h 62"/>
                <a:gd name="T38" fmla="*/ 29 w 93"/>
                <a:gd name="T39" fmla="*/ 25 h 62"/>
                <a:gd name="T40" fmla="*/ 69 w 93"/>
                <a:gd name="T41" fmla="*/ 51 h 62"/>
                <a:gd name="T42" fmla="*/ 70 w 93"/>
                <a:gd name="T43" fmla="*/ 48 h 62"/>
                <a:gd name="T44" fmla="*/ 42 w 93"/>
                <a:gd name="T45" fmla="*/ 43 h 62"/>
                <a:gd name="T46" fmla="*/ 25 w 93"/>
                <a:gd name="T47" fmla="*/ 34 h 62"/>
                <a:gd name="T48" fmla="*/ 24 w 93"/>
                <a:gd name="T49" fmla="*/ 29 h 62"/>
                <a:gd name="T50" fmla="*/ 20 w 93"/>
                <a:gd name="T51" fmla="*/ 28 h 62"/>
                <a:gd name="T52" fmla="*/ 22 w 93"/>
                <a:gd name="T53" fmla="*/ 37 h 62"/>
                <a:gd name="T54" fmla="*/ 70 w 93"/>
                <a:gd name="T55" fmla="*/ 52 h 62"/>
                <a:gd name="T56" fmla="*/ 72 w 93"/>
                <a:gd name="T57" fmla="*/ 49 h 62"/>
                <a:gd name="T58" fmla="*/ 40 w 93"/>
                <a:gd name="T59" fmla="*/ 24 h 62"/>
                <a:gd name="T60" fmla="*/ 23 w 93"/>
                <a:gd name="T61" fmla="*/ 23 h 62"/>
                <a:gd name="T62" fmla="*/ 22 w 93"/>
                <a:gd name="T63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62">
                  <a:moveTo>
                    <a:pt x="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23"/>
                    <a:pt x="0" y="27"/>
                    <a:pt x="0" y="30"/>
                  </a:cubicBezTo>
                  <a:cubicBezTo>
                    <a:pt x="0" y="37"/>
                    <a:pt x="2" y="43"/>
                    <a:pt x="6" y="47"/>
                  </a:cubicBezTo>
                  <a:cubicBezTo>
                    <a:pt x="12" y="54"/>
                    <a:pt x="21" y="58"/>
                    <a:pt x="31" y="60"/>
                  </a:cubicBezTo>
                  <a:cubicBezTo>
                    <a:pt x="40" y="62"/>
                    <a:pt x="51" y="62"/>
                    <a:pt x="59" y="62"/>
                  </a:cubicBezTo>
                  <a:cubicBezTo>
                    <a:pt x="70" y="62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3"/>
                    <a:pt x="91" y="52"/>
                    <a:pt x="90" y="49"/>
                  </a:cubicBezTo>
                  <a:cubicBezTo>
                    <a:pt x="85" y="42"/>
                    <a:pt x="74" y="30"/>
                    <a:pt x="62" y="19"/>
                  </a:cubicBezTo>
                  <a:cubicBezTo>
                    <a:pt x="56" y="14"/>
                    <a:pt x="49" y="9"/>
                    <a:pt x="42" y="6"/>
                  </a:cubicBezTo>
                  <a:cubicBezTo>
                    <a:pt x="36" y="2"/>
                    <a:pt x="29" y="0"/>
                    <a:pt x="23" y="0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7" y="7"/>
                    <a:pt x="4" y="12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4"/>
                    <a:pt x="10" y="10"/>
                    <a:pt x="13" y="7"/>
                  </a:cubicBezTo>
                  <a:cubicBezTo>
                    <a:pt x="16" y="5"/>
                    <a:pt x="19" y="4"/>
                    <a:pt x="23" y="4"/>
                  </a:cubicBezTo>
                  <a:cubicBezTo>
                    <a:pt x="29" y="4"/>
                    <a:pt x="36" y="6"/>
                    <a:pt x="43" y="11"/>
                  </a:cubicBezTo>
                  <a:cubicBezTo>
                    <a:pt x="54" y="17"/>
                    <a:pt x="65" y="27"/>
                    <a:pt x="73" y="36"/>
                  </a:cubicBezTo>
                  <a:cubicBezTo>
                    <a:pt x="78" y="40"/>
                    <a:pt x="81" y="45"/>
                    <a:pt x="84" y="48"/>
                  </a:cubicBezTo>
                  <a:cubicBezTo>
                    <a:pt x="87" y="52"/>
                    <a:pt x="88" y="55"/>
                    <a:pt x="89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7" y="57"/>
                    <a:pt x="76" y="58"/>
                  </a:cubicBezTo>
                  <a:cubicBezTo>
                    <a:pt x="74" y="58"/>
                    <a:pt x="67" y="58"/>
                    <a:pt x="59" y="58"/>
                  </a:cubicBezTo>
                  <a:cubicBezTo>
                    <a:pt x="48" y="58"/>
                    <a:pt x="34" y="57"/>
                    <a:pt x="23" y="53"/>
                  </a:cubicBezTo>
                  <a:cubicBezTo>
                    <a:pt x="17" y="51"/>
                    <a:pt x="13" y="48"/>
                    <a:pt x="9" y="45"/>
                  </a:cubicBezTo>
                  <a:cubicBezTo>
                    <a:pt x="6" y="41"/>
                    <a:pt x="4" y="36"/>
                    <a:pt x="4" y="30"/>
                  </a:cubicBezTo>
                  <a:cubicBezTo>
                    <a:pt x="4" y="27"/>
                    <a:pt x="4" y="24"/>
                    <a:pt x="6" y="20"/>
                  </a:cubicBezTo>
                  <a:lnTo>
                    <a:pt x="4" y="19"/>
                  </a:lnTo>
                  <a:close/>
                  <a:moveTo>
                    <a:pt x="22" y="29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5"/>
                    <a:pt x="27" y="25"/>
                    <a:pt x="29" y="25"/>
                  </a:cubicBezTo>
                  <a:cubicBezTo>
                    <a:pt x="31" y="25"/>
                    <a:pt x="34" y="26"/>
                    <a:pt x="38" y="27"/>
                  </a:cubicBezTo>
                  <a:cubicBezTo>
                    <a:pt x="48" y="32"/>
                    <a:pt x="62" y="43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68" y="48"/>
                  </a:cubicBezTo>
                  <a:cubicBezTo>
                    <a:pt x="64" y="47"/>
                    <a:pt x="52" y="46"/>
                    <a:pt x="42" y="43"/>
                  </a:cubicBezTo>
                  <a:cubicBezTo>
                    <a:pt x="37" y="41"/>
                    <a:pt x="32" y="39"/>
                    <a:pt x="28" y="37"/>
                  </a:cubicBezTo>
                  <a:cubicBezTo>
                    <a:pt x="27" y="36"/>
                    <a:pt x="25" y="35"/>
                    <a:pt x="25" y="34"/>
                  </a:cubicBezTo>
                  <a:cubicBezTo>
                    <a:pt x="24" y="33"/>
                    <a:pt x="23" y="32"/>
                    <a:pt x="23" y="30"/>
                  </a:cubicBezTo>
                  <a:cubicBezTo>
                    <a:pt x="23" y="30"/>
                    <a:pt x="23" y="30"/>
                    <a:pt x="24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19" y="33"/>
                    <a:pt x="20" y="35"/>
                    <a:pt x="22" y="37"/>
                  </a:cubicBezTo>
                  <a:cubicBezTo>
                    <a:pt x="25" y="40"/>
                    <a:pt x="29" y="42"/>
                    <a:pt x="34" y="44"/>
                  </a:cubicBezTo>
                  <a:cubicBezTo>
                    <a:pt x="49" y="50"/>
                    <a:pt x="70" y="52"/>
                    <a:pt x="70" y="5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67" y="43"/>
                    <a:pt x="59" y="36"/>
                    <a:pt x="51" y="31"/>
                  </a:cubicBezTo>
                  <a:cubicBezTo>
                    <a:pt x="47" y="28"/>
                    <a:pt x="43" y="26"/>
                    <a:pt x="40" y="24"/>
                  </a:cubicBezTo>
                  <a:cubicBezTo>
                    <a:pt x="36" y="22"/>
                    <a:pt x="32" y="21"/>
                    <a:pt x="29" y="21"/>
                  </a:cubicBezTo>
                  <a:cubicBezTo>
                    <a:pt x="27" y="21"/>
                    <a:pt x="25" y="22"/>
                    <a:pt x="23" y="23"/>
                  </a:cubicBezTo>
                  <a:cubicBezTo>
                    <a:pt x="21" y="24"/>
                    <a:pt x="20" y="26"/>
                    <a:pt x="20" y="28"/>
                  </a:cubicBezTo>
                  <a:lnTo>
                    <a:pt x="22" y="2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0" name="Freeform 55"/>
            <p:cNvSpPr>
              <a:spLocks noEditPoints="1"/>
            </p:cNvSpPr>
            <p:nvPr/>
          </p:nvSpPr>
          <p:spPr bwMode="auto">
            <a:xfrm>
              <a:off x="8487261" y="5137628"/>
              <a:ext cx="355600" cy="339725"/>
            </a:xfrm>
            <a:custGeom>
              <a:avLst/>
              <a:gdLst>
                <a:gd name="T0" fmla="*/ 42 w 84"/>
                <a:gd name="T1" fmla="*/ 6 h 80"/>
                <a:gd name="T2" fmla="*/ 38 w 84"/>
                <a:gd name="T3" fmla="*/ 73 h 80"/>
                <a:gd name="T4" fmla="*/ 45 w 84"/>
                <a:gd name="T5" fmla="*/ 80 h 80"/>
                <a:gd name="T6" fmla="*/ 42 w 84"/>
                <a:gd name="T7" fmla="*/ 6 h 80"/>
                <a:gd name="T8" fmla="*/ 41 w 84"/>
                <a:gd name="T9" fmla="*/ 22 h 80"/>
                <a:gd name="T10" fmla="*/ 42 w 84"/>
                <a:gd name="T11" fmla="*/ 64 h 80"/>
                <a:gd name="T12" fmla="*/ 41 w 84"/>
                <a:gd name="T13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0">
                  <a:moveTo>
                    <a:pt x="42" y="6"/>
                  </a:moveTo>
                  <a:cubicBezTo>
                    <a:pt x="0" y="12"/>
                    <a:pt x="38" y="73"/>
                    <a:pt x="38" y="7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53" y="73"/>
                    <a:pt x="84" y="0"/>
                    <a:pt x="42" y="6"/>
                  </a:cubicBezTo>
                  <a:close/>
                  <a:moveTo>
                    <a:pt x="41" y="22"/>
                  </a:moveTo>
                  <a:cubicBezTo>
                    <a:pt x="54" y="19"/>
                    <a:pt x="49" y="49"/>
                    <a:pt x="42" y="64"/>
                  </a:cubicBezTo>
                  <a:cubicBezTo>
                    <a:pt x="42" y="64"/>
                    <a:pt x="28" y="24"/>
                    <a:pt x="41" y="22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1" name="Freeform 56"/>
            <p:cNvSpPr>
              <a:spLocks noEditPoints="1"/>
            </p:cNvSpPr>
            <p:nvPr/>
          </p:nvSpPr>
          <p:spPr bwMode="auto">
            <a:xfrm>
              <a:off x="8571398" y="5150328"/>
              <a:ext cx="190500" cy="339725"/>
            </a:xfrm>
            <a:custGeom>
              <a:avLst/>
              <a:gdLst>
                <a:gd name="T0" fmla="*/ 22 w 45"/>
                <a:gd name="T1" fmla="*/ 3 h 80"/>
                <a:gd name="T2" fmla="*/ 22 w 45"/>
                <a:gd name="T3" fmla="*/ 1 h 80"/>
                <a:gd name="T4" fmla="*/ 5 w 45"/>
                <a:gd name="T5" fmla="*/ 9 h 80"/>
                <a:gd name="T6" fmla="*/ 0 w 45"/>
                <a:gd name="T7" fmla="*/ 25 h 80"/>
                <a:gd name="T8" fmla="*/ 8 w 45"/>
                <a:gd name="T9" fmla="*/ 55 h 80"/>
                <a:gd name="T10" fmla="*/ 16 w 45"/>
                <a:gd name="T11" fmla="*/ 71 h 80"/>
                <a:gd name="T12" fmla="*/ 16 w 45"/>
                <a:gd name="T13" fmla="*/ 71 h 80"/>
                <a:gd name="T14" fmla="*/ 25 w 45"/>
                <a:gd name="T15" fmla="*/ 80 h 80"/>
                <a:gd name="T16" fmla="*/ 26 w 45"/>
                <a:gd name="T17" fmla="*/ 79 h 80"/>
                <a:gd name="T18" fmla="*/ 29 w 45"/>
                <a:gd name="T19" fmla="*/ 76 h 80"/>
                <a:gd name="T20" fmla="*/ 39 w 45"/>
                <a:gd name="T21" fmla="*/ 53 h 80"/>
                <a:gd name="T22" fmla="*/ 45 w 45"/>
                <a:gd name="T23" fmla="*/ 23 h 80"/>
                <a:gd name="T24" fmla="*/ 41 w 45"/>
                <a:gd name="T25" fmla="*/ 7 h 80"/>
                <a:gd name="T26" fmla="*/ 26 w 45"/>
                <a:gd name="T27" fmla="*/ 1 h 80"/>
                <a:gd name="T28" fmla="*/ 22 w 45"/>
                <a:gd name="T29" fmla="*/ 1 h 80"/>
                <a:gd name="T30" fmla="*/ 22 w 45"/>
                <a:gd name="T31" fmla="*/ 3 h 80"/>
                <a:gd name="T32" fmla="*/ 22 w 45"/>
                <a:gd name="T33" fmla="*/ 5 h 80"/>
                <a:gd name="T34" fmla="*/ 26 w 45"/>
                <a:gd name="T35" fmla="*/ 5 h 80"/>
                <a:gd name="T36" fmla="*/ 38 w 45"/>
                <a:gd name="T37" fmla="*/ 10 h 80"/>
                <a:gd name="T38" fmla="*/ 41 w 45"/>
                <a:gd name="T39" fmla="*/ 23 h 80"/>
                <a:gd name="T40" fmla="*/ 34 w 45"/>
                <a:gd name="T41" fmla="*/ 56 h 80"/>
                <a:gd name="T42" fmla="*/ 28 w 45"/>
                <a:gd name="T43" fmla="*/ 69 h 80"/>
                <a:gd name="T44" fmla="*/ 26 w 45"/>
                <a:gd name="T45" fmla="*/ 74 h 80"/>
                <a:gd name="T46" fmla="*/ 24 w 45"/>
                <a:gd name="T47" fmla="*/ 76 h 80"/>
                <a:gd name="T48" fmla="*/ 25 w 45"/>
                <a:gd name="T49" fmla="*/ 77 h 80"/>
                <a:gd name="T50" fmla="*/ 27 w 45"/>
                <a:gd name="T51" fmla="*/ 76 h 80"/>
                <a:gd name="T52" fmla="*/ 19 w 45"/>
                <a:gd name="T53" fmla="*/ 68 h 80"/>
                <a:gd name="T54" fmla="*/ 18 w 45"/>
                <a:gd name="T55" fmla="*/ 70 h 80"/>
                <a:gd name="T56" fmla="*/ 20 w 45"/>
                <a:gd name="T57" fmla="*/ 69 h 80"/>
                <a:gd name="T58" fmla="*/ 19 w 45"/>
                <a:gd name="T59" fmla="*/ 68 h 80"/>
                <a:gd name="T60" fmla="*/ 11 w 45"/>
                <a:gd name="T61" fmla="*/ 50 h 80"/>
                <a:gd name="T62" fmla="*/ 4 w 45"/>
                <a:gd name="T63" fmla="*/ 25 h 80"/>
                <a:gd name="T64" fmla="*/ 8 w 45"/>
                <a:gd name="T65" fmla="*/ 12 h 80"/>
                <a:gd name="T66" fmla="*/ 22 w 45"/>
                <a:gd name="T67" fmla="*/ 5 h 80"/>
                <a:gd name="T68" fmla="*/ 22 w 45"/>
                <a:gd name="T69" fmla="*/ 3 h 80"/>
                <a:gd name="T70" fmla="*/ 21 w 45"/>
                <a:gd name="T71" fmla="*/ 19 h 80"/>
                <a:gd name="T72" fmla="*/ 22 w 45"/>
                <a:gd name="T73" fmla="*/ 21 h 80"/>
                <a:gd name="T74" fmla="*/ 23 w 45"/>
                <a:gd name="T75" fmla="*/ 21 h 80"/>
                <a:gd name="T76" fmla="*/ 25 w 45"/>
                <a:gd name="T77" fmla="*/ 21 h 80"/>
                <a:gd name="T78" fmla="*/ 26 w 45"/>
                <a:gd name="T79" fmla="*/ 24 h 80"/>
                <a:gd name="T80" fmla="*/ 27 w 45"/>
                <a:gd name="T81" fmla="*/ 31 h 80"/>
                <a:gd name="T82" fmla="*/ 20 w 45"/>
                <a:gd name="T83" fmla="*/ 60 h 80"/>
                <a:gd name="T84" fmla="*/ 22 w 45"/>
                <a:gd name="T85" fmla="*/ 61 h 80"/>
                <a:gd name="T86" fmla="*/ 24 w 45"/>
                <a:gd name="T87" fmla="*/ 60 h 80"/>
                <a:gd name="T88" fmla="*/ 24 w 45"/>
                <a:gd name="T89" fmla="*/ 60 h 80"/>
                <a:gd name="T90" fmla="*/ 18 w 45"/>
                <a:gd name="T91" fmla="*/ 30 h 80"/>
                <a:gd name="T92" fmla="*/ 19 w 45"/>
                <a:gd name="T93" fmla="*/ 23 h 80"/>
                <a:gd name="T94" fmla="*/ 22 w 45"/>
                <a:gd name="T95" fmla="*/ 21 h 80"/>
                <a:gd name="T96" fmla="*/ 21 w 45"/>
                <a:gd name="T97" fmla="*/ 19 h 80"/>
                <a:gd name="T98" fmla="*/ 21 w 45"/>
                <a:gd name="T99" fmla="*/ 17 h 80"/>
                <a:gd name="T100" fmla="*/ 15 w 45"/>
                <a:gd name="T101" fmla="*/ 22 h 80"/>
                <a:gd name="T102" fmla="*/ 14 w 45"/>
                <a:gd name="T103" fmla="*/ 30 h 80"/>
                <a:gd name="T104" fmla="*/ 17 w 45"/>
                <a:gd name="T105" fmla="*/ 51 h 80"/>
                <a:gd name="T106" fmla="*/ 20 w 45"/>
                <a:gd name="T107" fmla="*/ 62 h 80"/>
                <a:gd name="T108" fmla="*/ 22 w 45"/>
                <a:gd name="T109" fmla="*/ 66 h 80"/>
                <a:gd name="T110" fmla="*/ 24 w 45"/>
                <a:gd name="T111" fmla="*/ 62 h 80"/>
                <a:gd name="T112" fmla="*/ 31 w 45"/>
                <a:gd name="T113" fmla="*/ 31 h 80"/>
                <a:gd name="T114" fmla="*/ 29 w 45"/>
                <a:gd name="T115" fmla="*/ 21 h 80"/>
                <a:gd name="T116" fmla="*/ 27 w 45"/>
                <a:gd name="T117" fmla="*/ 18 h 80"/>
                <a:gd name="T118" fmla="*/ 23 w 45"/>
                <a:gd name="T119" fmla="*/ 17 h 80"/>
                <a:gd name="T120" fmla="*/ 21 w 45"/>
                <a:gd name="T121" fmla="*/ 17 h 80"/>
                <a:gd name="T122" fmla="*/ 21 w 45"/>
                <a:gd name="T123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" h="80">
                  <a:moveTo>
                    <a:pt x="22" y="3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4" y="2"/>
                    <a:pt x="8" y="5"/>
                    <a:pt x="5" y="9"/>
                  </a:cubicBezTo>
                  <a:cubicBezTo>
                    <a:pt x="2" y="14"/>
                    <a:pt x="0" y="19"/>
                    <a:pt x="0" y="25"/>
                  </a:cubicBezTo>
                  <a:cubicBezTo>
                    <a:pt x="0" y="35"/>
                    <a:pt x="4" y="46"/>
                    <a:pt x="8" y="55"/>
                  </a:cubicBezTo>
                  <a:cubicBezTo>
                    <a:pt x="12" y="64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7" y="78"/>
                    <a:pt x="28" y="77"/>
                    <a:pt x="29" y="76"/>
                  </a:cubicBezTo>
                  <a:cubicBezTo>
                    <a:pt x="32" y="71"/>
                    <a:pt x="36" y="63"/>
                    <a:pt x="39" y="53"/>
                  </a:cubicBezTo>
                  <a:cubicBezTo>
                    <a:pt x="43" y="43"/>
                    <a:pt x="45" y="32"/>
                    <a:pt x="45" y="23"/>
                  </a:cubicBezTo>
                  <a:cubicBezTo>
                    <a:pt x="45" y="17"/>
                    <a:pt x="44" y="11"/>
                    <a:pt x="41" y="7"/>
                  </a:cubicBezTo>
                  <a:cubicBezTo>
                    <a:pt x="38" y="3"/>
                    <a:pt x="33" y="0"/>
                    <a:pt x="26" y="1"/>
                  </a:cubicBezTo>
                  <a:cubicBezTo>
                    <a:pt x="25" y="1"/>
                    <a:pt x="23" y="1"/>
                    <a:pt x="22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32" y="5"/>
                    <a:pt x="36" y="6"/>
                    <a:pt x="38" y="10"/>
                  </a:cubicBezTo>
                  <a:cubicBezTo>
                    <a:pt x="40" y="13"/>
                    <a:pt x="41" y="17"/>
                    <a:pt x="41" y="23"/>
                  </a:cubicBezTo>
                  <a:cubicBezTo>
                    <a:pt x="41" y="33"/>
                    <a:pt x="38" y="45"/>
                    <a:pt x="34" y="56"/>
                  </a:cubicBezTo>
                  <a:cubicBezTo>
                    <a:pt x="32" y="61"/>
                    <a:pt x="30" y="65"/>
                    <a:pt x="28" y="69"/>
                  </a:cubicBezTo>
                  <a:cubicBezTo>
                    <a:pt x="27" y="71"/>
                    <a:pt x="26" y="72"/>
                    <a:pt x="26" y="74"/>
                  </a:cubicBezTo>
                  <a:cubicBezTo>
                    <a:pt x="25" y="75"/>
                    <a:pt x="24" y="76"/>
                    <a:pt x="24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68"/>
                    <a:pt x="19" y="68"/>
                  </a:cubicBezTo>
                  <a:cubicBezTo>
                    <a:pt x="18" y="65"/>
                    <a:pt x="14" y="58"/>
                    <a:pt x="11" y="50"/>
                  </a:cubicBezTo>
                  <a:cubicBezTo>
                    <a:pt x="7" y="42"/>
                    <a:pt x="4" y="33"/>
                    <a:pt x="4" y="25"/>
                  </a:cubicBezTo>
                  <a:cubicBezTo>
                    <a:pt x="4" y="20"/>
                    <a:pt x="5" y="15"/>
                    <a:pt x="8" y="12"/>
                  </a:cubicBezTo>
                  <a:cubicBezTo>
                    <a:pt x="11" y="8"/>
                    <a:pt x="15" y="6"/>
                    <a:pt x="22" y="5"/>
                  </a:cubicBezTo>
                  <a:lnTo>
                    <a:pt x="22" y="3"/>
                  </a:lnTo>
                  <a:close/>
                  <a:moveTo>
                    <a:pt x="21" y="19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5" y="22"/>
                    <a:pt x="26" y="23"/>
                    <a:pt x="26" y="24"/>
                  </a:cubicBezTo>
                  <a:cubicBezTo>
                    <a:pt x="27" y="26"/>
                    <a:pt x="27" y="28"/>
                    <a:pt x="27" y="31"/>
                  </a:cubicBezTo>
                  <a:cubicBezTo>
                    <a:pt x="27" y="40"/>
                    <a:pt x="24" y="52"/>
                    <a:pt x="20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56"/>
                    <a:pt x="18" y="40"/>
                    <a:pt x="18" y="30"/>
                  </a:cubicBezTo>
                  <a:cubicBezTo>
                    <a:pt x="18" y="27"/>
                    <a:pt x="18" y="25"/>
                    <a:pt x="19" y="23"/>
                  </a:cubicBezTo>
                  <a:cubicBezTo>
                    <a:pt x="19" y="22"/>
                    <a:pt x="20" y="21"/>
                    <a:pt x="22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8" y="17"/>
                    <a:pt x="16" y="19"/>
                    <a:pt x="15" y="22"/>
                  </a:cubicBezTo>
                  <a:cubicBezTo>
                    <a:pt x="14" y="24"/>
                    <a:pt x="14" y="27"/>
                    <a:pt x="14" y="30"/>
                  </a:cubicBezTo>
                  <a:cubicBezTo>
                    <a:pt x="14" y="37"/>
                    <a:pt x="15" y="44"/>
                    <a:pt x="17" y="51"/>
                  </a:cubicBezTo>
                  <a:cubicBezTo>
                    <a:pt x="19" y="57"/>
                    <a:pt x="20" y="62"/>
                    <a:pt x="20" y="6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8" y="53"/>
                    <a:pt x="31" y="41"/>
                    <a:pt x="31" y="31"/>
                  </a:cubicBezTo>
                  <a:cubicBezTo>
                    <a:pt x="31" y="27"/>
                    <a:pt x="31" y="24"/>
                    <a:pt x="29" y="21"/>
                  </a:cubicBezTo>
                  <a:cubicBezTo>
                    <a:pt x="29" y="20"/>
                    <a:pt x="28" y="19"/>
                    <a:pt x="27" y="18"/>
                  </a:cubicBezTo>
                  <a:cubicBezTo>
                    <a:pt x="26" y="17"/>
                    <a:pt x="24" y="17"/>
                    <a:pt x="23" y="17"/>
                  </a:cubicBezTo>
                  <a:cubicBezTo>
                    <a:pt x="22" y="17"/>
                    <a:pt x="21" y="17"/>
                    <a:pt x="21" y="17"/>
                  </a:cubicBezTo>
                  <a:lnTo>
                    <a:pt x="21" y="1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2" name="Freeform 57"/>
            <p:cNvSpPr>
              <a:spLocks noEditPoints="1"/>
            </p:cNvSpPr>
            <p:nvPr/>
          </p:nvSpPr>
          <p:spPr bwMode="auto">
            <a:xfrm>
              <a:off x="8668236" y="5056666"/>
              <a:ext cx="385763" cy="404813"/>
            </a:xfrm>
            <a:custGeom>
              <a:avLst/>
              <a:gdLst>
                <a:gd name="T0" fmla="*/ 0 w 91"/>
                <a:gd name="T1" fmla="*/ 95 h 95"/>
                <a:gd name="T2" fmla="*/ 12 w 91"/>
                <a:gd name="T3" fmla="*/ 94 h 95"/>
                <a:gd name="T4" fmla="*/ 63 w 91"/>
                <a:gd name="T5" fmla="*/ 38 h 95"/>
                <a:gd name="T6" fmla="*/ 0 w 91"/>
                <a:gd name="T7" fmla="*/ 95 h 95"/>
                <a:gd name="T8" fmla="*/ 16 w 91"/>
                <a:gd name="T9" fmla="*/ 84 h 95"/>
                <a:gd name="T10" fmla="*/ 51 w 91"/>
                <a:gd name="T11" fmla="*/ 52 h 95"/>
                <a:gd name="T12" fmla="*/ 16 w 91"/>
                <a:gd name="T13" fmla="*/ 8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5">
                  <a:moveTo>
                    <a:pt x="0" y="95"/>
                  </a:move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91" y="77"/>
                    <a:pt x="63" y="38"/>
                  </a:cubicBezTo>
                  <a:cubicBezTo>
                    <a:pt x="35" y="0"/>
                    <a:pt x="0" y="83"/>
                    <a:pt x="0" y="95"/>
                  </a:cubicBezTo>
                  <a:close/>
                  <a:moveTo>
                    <a:pt x="16" y="84"/>
                  </a:moveTo>
                  <a:cubicBezTo>
                    <a:pt x="22" y="67"/>
                    <a:pt x="43" y="39"/>
                    <a:pt x="51" y="52"/>
                  </a:cubicBezTo>
                  <a:cubicBezTo>
                    <a:pt x="59" y="64"/>
                    <a:pt x="16" y="84"/>
                    <a:pt x="16" y="84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3" name="Freeform 58"/>
            <p:cNvSpPr>
              <a:spLocks noEditPoints="1"/>
            </p:cNvSpPr>
            <p:nvPr/>
          </p:nvSpPr>
          <p:spPr bwMode="auto">
            <a:xfrm>
              <a:off x="8660298" y="5167791"/>
              <a:ext cx="309563" cy="301625"/>
            </a:xfrm>
            <a:custGeom>
              <a:avLst/>
              <a:gdLst>
                <a:gd name="T0" fmla="*/ 2 w 73"/>
                <a:gd name="T1" fmla="*/ 71 h 71"/>
                <a:gd name="T2" fmla="*/ 14 w 73"/>
                <a:gd name="T3" fmla="*/ 70 h 71"/>
                <a:gd name="T4" fmla="*/ 64 w 73"/>
                <a:gd name="T5" fmla="*/ 48 h 71"/>
                <a:gd name="T6" fmla="*/ 67 w 73"/>
                <a:gd name="T7" fmla="*/ 11 h 71"/>
                <a:gd name="T8" fmla="*/ 30 w 73"/>
                <a:gd name="T9" fmla="*/ 10 h 71"/>
                <a:gd name="T10" fmla="*/ 2 w 73"/>
                <a:gd name="T11" fmla="*/ 58 h 71"/>
                <a:gd name="T12" fmla="*/ 0 w 73"/>
                <a:gd name="T13" fmla="*/ 69 h 71"/>
                <a:gd name="T14" fmla="*/ 2 w 73"/>
                <a:gd name="T15" fmla="*/ 71 h 71"/>
                <a:gd name="T16" fmla="*/ 4 w 73"/>
                <a:gd name="T17" fmla="*/ 69 h 71"/>
                <a:gd name="T18" fmla="*/ 5 w 73"/>
                <a:gd name="T19" fmla="*/ 63 h 71"/>
                <a:gd name="T20" fmla="*/ 35 w 73"/>
                <a:gd name="T21" fmla="*/ 11 h 71"/>
                <a:gd name="T22" fmla="*/ 64 w 73"/>
                <a:gd name="T23" fmla="*/ 14 h 71"/>
                <a:gd name="T24" fmla="*/ 61 w 73"/>
                <a:gd name="T25" fmla="*/ 45 h 71"/>
                <a:gd name="T26" fmla="*/ 18 w 73"/>
                <a:gd name="T27" fmla="*/ 65 h 71"/>
                <a:gd name="T28" fmla="*/ 13 w 73"/>
                <a:gd name="T29" fmla="*/ 66 h 71"/>
                <a:gd name="T30" fmla="*/ 14 w 73"/>
                <a:gd name="T31" fmla="*/ 66 h 71"/>
                <a:gd name="T32" fmla="*/ 2 w 73"/>
                <a:gd name="T33" fmla="*/ 69 h 71"/>
                <a:gd name="T34" fmla="*/ 2 w 73"/>
                <a:gd name="T35" fmla="*/ 69 h 71"/>
                <a:gd name="T36" fmla="*/ 19 w 73"/>
                <a:gd name="T37" fmla="*/ 59 h 71"/>
                <a:gd name="T38" fmla="*/ 41 w 73"/>
                <a:gd name="T39" fmla="*/ 28 h 71"/>
                <a:gd name="T40" fmla="*/ 49 w 73"/>
                <a:gd name="T41" fmla="*/ 25 h 71"/>
                <a:gd name="T42" fmla="*/ 52 w 73"/>
                <a:gd name="T43" fmla="*/ 29 h 71"/>
                <a:gd name="T44" fmla="*/ 31 w 73"/>
                <a:gd name="T45" fmla="*/ 49 h 71"/>
                <a:gd name="T46" fmla="*/ 18 w 73"/>
                <a:gd name="T47" fmla="*/ 56 h 71"/>
                <a:gd name="T48" fmla="*/ 18 w 73"/>
                <a:gd name="T49" fmla="*/ 58 h 71"/>
                <a:gd name="T50" fmla="*/ 18 w 73"/>
                <a:gd name="T51" fmla="*/ 58 h 71"/>
                <a:gd name="T52" fmla="*/ 37 w 73"/>
                <a:gd name="T53" fmla="*/ 50 h 71"/>
                <a:gd name="T54" fmla="*/ 54 w 73"/>
                <a:gd name="T55" fmla="*/ 35 h 71"/>
                <a:gd name="T56" fmla="*/ 54 w 73"/>
                <a:gd name="T57" fmla="*/ 25 h 71"/>
                <a:gd name="T58" fmla="*/ 48 w 73"/>
                <a:gd name="T59" fmla="*/ 21 h 71"/>
                <a:gd name="T60" fmla="*/ 16 w 73"/>
                <a:gd name="T61" fmla="*/ 57 h 71"/>
                <a:gd name="T62" fmla="*/ 18 w 73"/>
                <a:gd name="T6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71">
                  <a:moveTo>
                    <a:pt x="2" y="69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29" y="67"/>
                    <a:pt x="43" y="61"/>
                  </a:cubicBezTo>
                  <a:cubicBezTo>
                    <a:pt x="51" y="57"/>
                    <a:pt x="58" y="53"/>
                    <a:pt x="64" y="48"/>
                  </a:cubicBezTo>
                  <a:cubicBezTo>
                    <a:pt x="69" y="43"/>
                    <a:pt x="73" y="36"/>
                    <a:pt x="73" y="29"/>
                  </a:cubicBezTo>
                  <a:cubicBezTo>
                    <a:pt x="73" y="23"/>
                    <a:pt x="71" y="17"/>
                    <a:pt x="67" y="11"/>
                  </a:cubicBezTo>
                  <a:cubicBezTo>
                    <a:pt x="61" y="4"/>
                    <a:pt x="55" y="0"/>
                    <a:pt x="49" y="0"/>
                  </a:cubicBezTo>
                  <a:cubicBezTo>
                    <a:pt x="42" y="0"/>
                    <a:pt x="36" y="4"/>
                    <a:pt x="30" y="10"/>
                  </a:cubicBezTo>
                  <a:cubicBezTo>
                    <a:pt x="22" y="18"/>
                    <a:pt x="14" y="31"/>
                    <a:pt x="9" y="42"/>
                  </a:cubicBezTo>
                  <a:cubicBezTo>
                    <a:pt x="6" y="48"/>
                    <a:pt x="4" y="53"/>
                    <a:pt x="2" y="58"/>
                  </a:cubicBezTo>
                  <a:cubicBezTo>
                    <a:pt x="1" y="63"/>
                    <a:pt x="0" y="66"/>
                    <a:pt x="0" y="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6"/>
                    <a:pt x="5" y="63"/>
                  </a:cubicBezTo>
                  <a:cubicBezTo>
                    <a:pt x="7" y="55"/>
                    <a:pt x="13" y="40"/>
                    <a:pt x="22" y="27"/>
                  </a:cubicBezTo>
                  <a:cubicBezTo>
                    <a:pt x="26" y="21"/>
                    <a:pt x="30" y="15"/>
                    <a:pt x="35" y="11"/>
                  </a:cubicBezTo>
                  <a:cubicBezTo>
                    <a:pt x="40" y="7"/>
                    <a:pt x="44" y="4"/>
                    <a:pt x="49" y="4"/>
                  </a:cubicBezTo>
                  <a:cubicBezTo>
                    <a:pt x="54" y="4"/>
                    <a:pt x="59" y="7"/>
                    <a:pt x="64" y="14"/>
                  </a:cubicBezTo>
                  <a:cubicBezTo>
                    <a:pt x="68" y="19"/>
                    <a:pt x="69" y="24"/>
                    <a:pt x="69" y="29"/>
                  </a:cubicBezTo>
                  <a:cubicBezTo>
                    <a:pt x="69" y="35"/>
                    <a:pt x="66" y="40"/>
                    <a:pt x="61" y="45"/>
                  </a:cubicBezTo>
                  <a:cubicBezTo>
                    <a:pt x="53" y="52"/>
                    <a:pt x="41" y="58"/>
                    <a:pt x="31" y="61"/>
                  </a:cubicBezTo>
                  <a:cubicBezTo>
                    <a:pt x="26" y="63"/>
                    <a:pt x="22" y="64"/>
                    <a:pt x="18" y="65"/>
                  </a:cubicBezTo>
                  <a:cubicBezTo>
                    <a:pt x="17" y="66"/>
                    <a:pt x="16" y="66"/>
                    <a:pt x="15" y="66"/>
                  </a:cubicBezTo>
                  <a:cubicBezTo>
                    <a:pt x="14" y="66"/>
                    <a:pt x="13" y="66"/>
                    <a:pt x="13" y="66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4" y="69"/>
                    <a:pt x="4" y="69"/>
                    <a:pt x="4" y="69"/>
                  </a:cubicBezTo>
                  <a:lnTo>
                    <a:pt x="2" y="69"/>
                  </a:lnTo>
                  <a:close/>
                  <a:moveTo>
                    <a:pt x="18" y="58"/>
                  </a:moveTo>
                  <a:cubicBezTo>
                    <a:pt x="19" y="59"/>
                    <a:pt x="19" y="59"/>
                    <a:pt x="19" y="59"/>
                  </a:cubicBezTo>
                  <a:cubicBezTo>
                    <a:pt x="22" y="52"/>
                    <a:pt x="27" y="43"/>
                    <a:pt x="33" y="36"/>
                  </a:cubicBezTo>
                  <a:cubicBezTo>
                    <a:pt x="35" y="33"/>
                    <a:pt x="38" y="30"/>
                    <a:pt x="41" y="28"/>
                  </a:cubicBezTo>
                  <a:cubicBezTo>
                    <a:pt x="43" y="26"/>
                    <a:pt x="46" y="24"/>
                    <a:pt x="48" y="25"/>
                  </a:cubicBezTo>
                  <a:cubicBezTo>
                    <a:pt x="48" y="25"/>
                    <a:pt x="49" y="25"/>
                    <a:pt x="49" y="25"/>
                  </a:cubicBezTo>
                  <a:cubicBezTo>
                    <a:pt x="50" y="25"/>
                    <a:pt x="51" y="26"/>
                    <a:pt x="51" y="27"/>
                  </a:cubicBezTo>
                  <a:cubicBezTo>
                    <a:pt x="52" y="28"/>
                    <a:pt x="52" y="28"/>
                    <a:pt x="52" y="29"/>
                  </a:cubicBezTo>
                  <a:cubicBezTo>
                    <a:pt x="52" y="30"/>
                    <a:pt x="51" y="31"/>
                    <a:pt x="51" y="33"/>
                  </a:cubicBezTo>
                  <a:cubicBezTo>
                    <a:pt x="48" y="38"/>
                    <a:pt x="39" y="44"/>
                    <a:pt x="31" y="49"/>
                  </a:cubicBezTo>
                  <a:cubicBezTo>
                    <a:pt x="27" y="51"/>
                    <a:pt x="24" y="53"/>
                    <a:pt x="21" y="54"/>
                  </a:cubicBezTo>
                  <a:cubicBezTo>
                    <a:pt x="20" y="55"/>
                    <a:pt x="19" y="55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28" y="56"/>
                    <a:pt x="37" y="50"/>
                  </a:cubicBezTo>
                  <a:cubicBezTo>
                    <a:pt x="41" y="47"/>
                    <a:pt x="46" y="44"/>
                    <a:pt x="50" y="40"/>
                  </a:cubicBezTo>
                  <a:cubicBezTo>
                    <a:pt x="51" y="38"/>
                    <a:pt x="53" y="37"/>
                    <a:pt x="54" y="35"/>
                  </a:cubicBezTo>
                  <a:cubicBezTo>
                    <a:pt x="55" y="33"/>
                    <a:pt x="56" y="31"/>
                    <a:pt x="56" y="29"/>
                  </a:cubicBezTo>
                  <a:cubicBezTo>
                    <a:pt x="56" y="27"/>
                    <a:pt x="55" y="26"/>
                    <a:pt x="54" y="25"/>
                  </a:cubicBezTo>
                  <a:cubicBezTo>
                    <a:pt x="54" y="23"/>
                    <a:pt x="53" y="22"/>
                    <a:pt x="51" y="22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4" y="21"/>
                    <a:pt x="41" y="22"/>
                    <a:pt x="38" y="25"/>
                  </a:cubicBezTo>
                  <a:cubicBezTo>
                    <a:pt x="29" y="32"/>
                    <a:pt x="20" y="46"/>
                    <a:pt x="16" y="57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8" y="58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4" name="Freeform 59"/>
            <p:cNvSpPr/>
            <p:nvPr/>
          </p:nvSpPr>
          <p:spPr bwMode="auto">
            <a:xfrm>
              <a:off x="8211036" y="5418616"/>
              <a:ext cx="839788" cy="841375"/>
            </a:xfrm>
            <a:custGeom>
              <a:avLst/>
              <a:gdLst>
                <a:gd name="T0" fmla="*/ 198 w 198"/>
                <a:gd name="T1" fmla="*/ 169 h 198"/>
                <a:gd name="T2" fmla="*/ 169 w 198"/>
                <a:gd name="T3" fmla="*/ 198 h 198"/>
                <a:gd name="T4" fmla="*/ 29 w 198"/>
                <a:gd name="T5" fmla="*/ 198 h 198"/>
                <a:gd name="T6" fmla="*/ 0 w 198"/>
                <a:gd name="T7" fmla="*/ 169 h 198"/>
                <a:gd name="T8" fmla="*/ 0 w 198"/>
                <a:gd name="T9" fmla="*/ 29 h 198"/>
                <a:gd name="T10" fmla="*/ 29 w 198"/>
                <a:gd name="T11" fmla="*/ 0 h 198"/>
                <a:gd name="T12" fmla="*/ 169 w 198"/>
                <a:gd name="T13" fmla="*/ 0 h 198"/>
                <a:gd name="T14" fmla="*/ 198 w 198"/>
                <a:gd name="T15" fmla="*/ 29 h 198"/>
                <a:gd name="T16" fmla="*/ 198 w 198"/>
                <a:gd name="T17" fmla="*/ 16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98">
                  <a:moveTo>
                    <a:pt x="198" y="169"/>
                  </a:moveTo>
                  <a:cubicBezTo>
                    <a:pt x="198" y="185"/>
                    <a:pt x="185" y="198"/>
                    <a:pt x="169" y="198"/>
                  </a:cubicBezTo>
                  <a:cubicBezTo>
                    <a:pt x="29" y="198"/>
                    <a:pt x="29" y="198"/>
                    <a:pt x="29" y="198"/>
                  </a:cubicBezTo>
                  <a:cubicBezTo>
                    <a:pt x="13" y="198"/>
                    <a:pt x="0" y="185"/>
                    <a:pt x="0" y="16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5" y="0"/>
                    <a:pt x="198" y="13"/>
                    <a:pt x="198" y="29"/>
                  </a:cubicBezTo>
                  <a:lnTo>
                    <a:pt x="198" y="169"/>
                  </a:lnTo>
                  <a:close/>
                </a:path>
              </a:pathLst>
            </a:custGeom>
            <a:solidFill>
              <a:srgbClr val="F5A3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5" name="Freeform 60"/>
            <p:cNvSpPr/>
            <p:nvPr/>
          </p:nvSpPr>
          <p:spPr bwMode="auto">
            <a:xfrm>
              <a:off x="8203098" y="5410678"/>
              <a:ext cx="855663" cy="857250"/>
            </a:xfrm>
            <a:custGeom>
              <a:avLst/>
              <a:gdLst>
                <a:gd name="T0" fmla="*/ 200 w 202"/>
                <a:gd name="T1" fmla="*/ 171 h 202"/>
                <a:gd name="T2" fmla="*/ 198 w 202"/>
                <a:gd name="T3" fmla="*/ 171 h 202"/>
                <a:gd name="T4" fmla="*/ 190 w 202"/>
                <a:gd name="T5" fmla="*/ 190 h 202"/>
                <a:gd name="T6" fmla="*/ 171 w 202"/>
                <a:gd name="T7" fmla="*/ 198 h 202"/>
                <a:gd name="T8" fmla="*/ 31 w 202"/>
                <a:gd name="T9" fmla="*/ 198 h 202"/>
                <a:gd name="T10" fmla="*/ 12 w 202"/>
                <a:gd name="T11" fmla="*/ 190 h 202"/>
                <a:gd name="T12" fmla="*/ 4 w 202"/>
                <a:gd name="T13" fmla="*/ 171 h 202"/>
                <a:gd name="T14" fmla="*/ 4 w 202"/>
                <a:gd name="T15" fmla="*/ 31 h 202"/>
                <a:gd name="T16" fmla="*/ 12 w 202"/>
                <a:gd name="T17" fmla="*/ 12 h 202"/>
                <a:gd name="T18" fmla="*/ 31 w 202"/>
                <a:gd name="T19" fmla="*/ 4 h 202"/>
                <a:gd name="T20" fmla="*/ 171 w 202"/>
                <a:gd name="T21" fmla="*/ 4 h 202"/>
                <a:gd name="T22" fmla="*/ 190 w 202"/>
                <a:gd name="T23" fmla="*/ 12 h 202"/>
                <a:gd name="T24" fmla="*/ 198 w 202"/>
                <a:gd name="T25" fmla="*/ 31 h 202"/>
                <a:gd name="T26" fmla="*/ 198 w 202"/>
                <a:gd name="T27" fmla="*/ 171 h 202"/>
                <a:gd name="T28" fmla="*/ 200 w 202"/>
                <a:gd name="T29" fmla="*/ 171 h 202"/>
                <a:gd name="T30" fmla="*/ 202 w 202"/>
                <a:gd name="T31" fmla="*/ 171 h 202"/>
                <a:gd name="T32" fmla="*/ 202 w 202"/>
                <a:gd name="T33" fmla="*/ 31 h 202"/>
                <a:gd name="T34" fmla="*/ 171 w 202"/>
                <a:gd name="T35" fmla="*/ 0 h 202"/>
                <a:gd name="T36" fmla="*/ 31 w 202"/>
                <a:gd name="T37" fmla="*/ 0 h 202"/>
                <a:gd name="T38" fmla="*/ 0 w 202"/>
                <a:gd name="T39" fmla="*/ 31 h 202"/>
                <a:gd name="T40" fmla="*/ 0 w 202"/>
                <a:gd name="T41" fmla="*/ 171 h 202"/>
                <a:gd name="T42" fmla="*/ 31 w 202"/>
                <a:gd name="T43" fmla="*/ 202 h 202"/>
                <a:gd name="T44" fmla="*/ 171 w 202"/>
                <a:gd name="T45" fmla="*/ 202 h 202"/>
                <a:gd name="T46" fmla="*/ 202 w 202"/>
                <a:gd name="T47" fmla="*/ 171 h 202"/>
                <a:gd name="T48" fmla="*/ 200 w 202"/>
                <a:gd name="T49" fmla="*/ 17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02">
                  <a:moveTo>
                    <a:pt x="200" y="171"/>
                  </a:moveTo>
                  <a:cubicBezTo>
                    <a:pt x="198" y="171"/>
                    <a:pt x="198" y="171"/>
                    <a:pt x="198" y="171"/>
                  </a:cubicBezTo>
                  <a:cubicBezTo>
                    <a:pt x="198" y="178"/>
                    <a:pt x="195" y="185"/>
                    <a:pt x="190" y="190"/>
                  </a:cubicBezTo>
                  <a:cubicBezTo>
                    <a:pt x="185" y="195"/>
                    <a:pt x="178" y="198"/>
                    <a:pt x="171" y="198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23" y="198"/>
                    <a:pt x="17" y="195"/>
                    <a:pt x="12" y="190"/>
                  </a:cubicBezTo>
                  <a:cubicBezTo>
                    <a:pt x="7" y="185"/>
                    <a:pt x="4" y="178"/>
                    <a:pt x="4" y="17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23"/>
                    <a:pt x="7" y="17"/>
                    <a:pt x="12" y="12"/>
                  </a:cubicBezTo>
                  <a:cubicBezTo>
                    <a:pt x="17" y="7"/>
                    <a:pt x="23" y="4"/>
                    <a:pt x="3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78" y="4"/>
                    <a:pt x="185" y="7"/>
                    <a:pt x="190" y="12"/>
                  </a:cubicBezTo>
                  <a:cubicBezTo>
                    <a:pt x="195" y="17"/>
                    <a:pt x="198" y="23"/>
                    <a:pt x="198" y="3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2" y="171"/>
                    <a:pt x="202" y="171"/>
                    <a:pt x="202" y="17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14"/>
                    <a:pt x="188" y="0"/>
                    <a:pt x="17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8"/>
                    <a:pt x="14" y="202"/>
                    <a:pt x="31" y="202"/>
                  </a:cubicBezTo>
                  <a:cubicBezTo>
                    <a:pt x="171" y="202"/>
                    <a:pt x="171" y="202"/>
                    <a:pt x="171" y="202"/>
                  </a:cubicBezTo>
                  <a:cubicBezTo>
                    <a:pt x="188" y="202"/>
                    <a:pt x="202" y="188"/>
                    <a:pt x="202" y="171"/>
                  </a:cubicBezTo>
                  <a:lnTo>
                    <a:pt x="200" y="17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6" name="Rectangle 61"/>
            <p:cNvSpPr>
              <a:spLocks noChangeArrowheads="1"/>
            </p:cNvSpPr>
            <p:nvPr/>
          </p:nvSpPr>
          <p:spPr bwMode="auto">
            <a:xfrm>
              <a:off x="8571398" y="5413853"/>
              <a:ext cx="134938" cy="846138"/>
            </a:xfrm>
            <a:prstGeom prst="rect">
              <a:avLst/>
            </a:pr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7" name="Freeform 62"/>
            <p:cNvSpPr/>
            <p:nvPr/>
          </p:nvSpPr>
          <p:spPr bwMode="auto">
            <a:xfrm>
              <a:off x="8563461" y="5405916"/>
              <a:ext cx="152400" cy="862013"/>
            </a:xfrm>
            <a:custGeom>
              <a:avLst/>
              <a:gdLst>
                <a:gd name="T0" fmla="*/ 90 w 96"/>
                <a:gd name="T1" fmla="*/ 538 h 543"/>
                <a:gd name="T2" fmla="*/ 90 w 96"/>
                <a:gd name="T3" fmla="*/ 532 h 543"/>
                <a:gd name="T4" fmla="*/ 10 w 96"/>
                <a:gd name="T5" fmla="*/ 532 h 543"/>
                <a:gd name="T6" fmla="*/ 10 w 96"/>
                <a:gd name="T7" fmla="*/ 11 h 543"/>
                <a:gd name="T8" fmla="*/ 85 w 96"/>
                <a:gd name="T9" fmla="*/ 11 h 543"/>
                <a:gd name="T10" fmla="*/ 85 w 96"/>
                <a:gd name="T11" fmla="*/ 538 h 543"/>
                <a:gd name="T12" fmla="*/ 90 w 96"/>
                <a:gd name="T13" fmla="*/ 538 h 543"/>
                <a:gd name="T14" fmla="*/ 90 w 96"/>
                <a:gd name="T15" fmla="*/ 532 h 543"/>
                <a:gd name="T16" fmla="*/ 90 w 96"/>
                <a:gd name="T17" fmla="*/ 538 h 543"/>
                <a:gd name="T18" fmla="*/ 96 w 96"/>
                <a:gd name="T19" fmla="*/ 538 h 543"/>
                <a:gd name="T20" fmla="*/ 96 w 96"/>
                <a:gd name="T21" fmla="*/ 0 h 543"/>
                <a:gd name="T22" fmla="*/ 0 w 96"/>
                <a:gd name="T23" fmla="*/ 0 h 543"/>
                <a:gd name="T24" fmla="*/ 0 w 96"/>
                <a:gd name="T25" fmla="*/ 543 h 543"/>
                <a:gd name="T26" fmla="*/ 96 w 96"/>
                <a:gd name="T27" fmla="*/ 543 h 543"/>
                <a:gd name="T28" fmla="*/ 96 w 96"/>
                <a:gd name="T29" fmla="*/ 538 h 543"/>
                <a:gd name="T30" fmla="*/ 90 w 96"/>
                <a:gd name="T31" fmla="*/ 538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543">
                  <a:moveTo>
                    <a:pt x="90" y="538"/>
                  </a:moveTo>
                  <a:lnTo>
                    <a:pt x="90" y="532"/>
                  </a:lnTo>
                  <a:lnTo>
                    <a:pt x="10" y="532"/>
                  </a:lnTo>
                  <a:lnTo>
                    <a:pt x="10" y="11"/>
                  </a:lnTo>
                  <a:lnTo>
                    <a:pt x="85" y="11"/>
                  </a:lnTo>
                  <a:lnTo>
                    <a:pt x="85" y="538"/>
                  </a:lnTo>
                  <a:lnTo>
                    <a:pt x="90" y="538"/>
                  </a:lnTo>
                  <a:lnTo>
                    <a:pt x="90" y="532"/>
                  </a:lnTo>
                  <a:lnTo>
                    <a:pt x="90" y="538"/>
                  </a:lnTo>
                  <a:lnTo>
                    <a:pt x="96" y="53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543"/>
                  </a:lnTo>
                  <a:lnTo>
                    <a:pt x="96" y="543"/>
                  </a:lnTo>
                  <a:lnTo>
                    <a:pt x="96" y="538"/>
                  </a:lnTo>
                  <a:lnTo>
                    <a:pt x="90" y="538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8" name="Rectangle 63"/>
            <p:cNvSpPr>
              <a:spLocks noChangeArrowheads="1"/>
            </p:cNvSpPr>
            <p:nvPr/>
          </p:nvSpPr>
          <p:spPr bwMode="auto">
            <a:xfrm>
              <a:off x="8206273" y="5791678"/>
              <a:ext cx="844550" cy="103188"/>
            </a:xfrm>
            <a:prstGeom prst="rect">
              <a:avLst/>
            </a:pr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89" name="Freeform 64"/>
            <p:cNvSpPr/>
            <p:nvPr/>
          </p:nvSpPr>
          <p:spPr bwMode="auto">
            <a:xfrm>
              <a:off x="8198336" y="5783741"/>
              <a:ext cx="860425" cy="119063"/>
            </a:xfrm>
            <a:custGeom>
              <a:avLst/>
              <a:gdLst>
                <a:gd name="T0" fmla="*/ 537 w 542"/>
                <a:gd name="T1" fmla="*/ 70 h 75"/>
                <a:gd name="T2" fmla="*/ 537 w 542"/>
                <a:gd name="T3" fmla="*/ 64 h 75"/>
                <a:gd name="T4" fmla="*/ 11 w 542"/>
                <a:gd name="T5" fmla="*/ 64 h 75"/>
                <a:gd name="T6" fmla="*/ 11 w 542"/>
                <a:gd name="T7" fmla="*/ 11 h 75"/>
                <a:gd name="T8" fmla="*/ 531 w 542"/>
                <a:gd name="T9" fmla="*/ 11 h 75"/>
                <a:gd name="T10" fmla="*/ 531 w 542"/>
                <a:gd name="T11" fmla="*/ 70 h 75"/>
                <a:gd name="T12" fmla="*/ 537 w 542"/>
                <a:gd name="T13" fmla="*/ 70 h 75"/>
                <a:gd name="T14" fmla="*/ 537 w 542"/>
                <a:gd name="T15" fmla="*/ 64 h 75"/>
                <a:gd name="T16" fmla="*/ 537 w 542"/>
                <a:gd name="T17" fmla="*/ 70 h 75"/>
                <a:gd name="T18" fmla="*/ 542 w 542"/>
                <a:gd name="T19" fmla="*/ 70 h 75"/>
                <a:gd name="T20" fmla="*/ 542 w 542"/>
                <a:gd name="T21" fmla="*/ 0 h 75"/>
                <a:gd name="T22" fmla="*/ 0 w 542"/>
                <a:gd name="T23" fmla="*/ 0 h 75"/>
                <a:gd name="T24" fmla="*/ 0 w 542"/>
                <a:gd name="T25" fmla="*/ 75 h 75"/>
                <a:gd name="T26" fmla="*/ 542 w 542"/>
                <a:gd name="T27" fmla="*/ 75 h 75"/>
                <a:gd name="T28" fmla="*/ 542 w 542"/>
                <a:gd name="T29" fmla="*/ 70 h 75"/>
                <a:gd name="T30" fmla="*/ 537 w 542"/>
                <a:gd name="T31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2" h="75">
                  <a:moveTo>
                    <a:pt x="537" y="70"/>
                  </a:moveTo>
                  <a:lnTo>
                    <a:pt x="537" y="64"/>
                  </a:lnTo>
                  <a:lnTo>
                    <a:pt x="11" y="64"/>
                  </a:lnTo>
                  <a:lnTo>
                    <a:pt x="11" y="11"/>
                  </a:lnTo>
                  <a:lnTo>
                    <a:pt x="531" y="11"/>
                  </a:lnTo>
                  <a:lnTo>
                    <a:pt x="531" y="70"/>
                  </a:lnTo>
                  <a:lnTo>
                    <a:pt x="537" y="70"/>
                  </a:lnTo>
                  <a:lnTo>
                    <a:pt x="537" y="64"/>
                  </a:lnTo>
                  <a:lnTo>
                    <a:pt x="537" y="70"/>
                  </a:lnTo>
                  <a:lnTo>
                    <a:pt x="542" y="70"/>
                  </a:lnTo>
                  <a:lnTo>
                    <a:pt x="542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542" y="75"/>
                  </a:lnTo>
                  <a:lnTo>
                    <a:pt x="542" y="70"/>
                  </a:lnTo>
                  <a:lnTo>
                    <a:pt x="537" y="7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90" name="Oval 65"/>
            <p:cNvSpPr>
              <a:spLocks noChangeArrowheads="1"/>
            </p:cNvSpPr>
            <p:nvPr/>
          </p:nvSpPr>
          <p:spPr bwMode="auto">
            <a:xfrm>
              <a:off x="8846036" y="5528153"/>
              <a:ext cx="55563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91" name="Oval 66"/>
            <p:cNvSpPr>
              <a:spLocks noChangeArrowheads="1"/>
            </p:cNvSpPr>
            <p:nvPr/>
          </p:nvSpPr>
          <p:spPr bwMode="auto">
            <a:xfrm>
              <a:off x="8423761" y="5672616"/>
              <a:ext cx="76200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92" name="Oval 67"/>
            <p:cNvSpPr>
              <a:spLocks noChangeArrowheads="1"/>
            </p:cNvSpPr>
            <p:nvPr/>
          </p:nvSpPr>
          <p:spPr bwMode="auto">
            <a:xfrm>
              <a:off x="8393598" y="5644041"/>
              <a:ext cx="58738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93" name="Oval 68"/>
            <p:cNvSpPr>
              <a:spLocks noChangeArrowheads="1"/>
            </p:cNvSpPr>
            <p:nvPr/>
          </p:nvSpPr>
          <p:spPr bwMode="auto">
            <a:xfrm>
              <a:off x="8355498" y="6017103"/>
              <a:ext cx="96838" cy="10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94" name="Oval 69"/>
            <p:cNvSpPr>
              <a:spLocks noChangeArrowheads="1"/>
            </p:cNvSpPr>
            <p:nvPr/>
          </p:nvSpPr>
          <p:spPr bwMode="auto">
            <a:xfrm>
              <a:off x="8787298" y="6004403"/>
              <a:ext cx="46038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95" name="Oval 70"/>
            <p:cNvSpPr>
              <a:spLocks noChangeArrowheads="1"/>
            </p:cNvSpPr>
            <p:nvPr/>
          </p:nvSpPr>
          <p:spPr bwMode="auto">
            <a:xfrm>
              <a:off x="8952398" y="6042503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96" name="Oval 71"/>
            <p:cNvSpPr>
              <a:spLocks noChangeArrowheads="1"/>
            </p:cNvSpPr>
            <p:nvPr/>
          </p:nvSpPr>
          <p:spPr bwMode="auto">
            <a:xfrm>
              <a:off x="8838098" y="6136166"/>
              <a:ext cx="17463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497" name="Oval 72"/>
            <p:cNvSpPr>
              <a:spLocks noChangeArrowheads="1"/>
            </p:cNvSpPr>
            <p:nvPr/>
          </p:nvSpPr>
          <p:spPr bwMode="auto">
            <a:xfrm>
              <a:off x="8418998" y="5474178"/>
              <a:ext cx="30163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88" name="组合 3934"/>
            <p:cNvGrpSpPr/>
            <p:nvPr/>
          </p:nvGrpSpPr>
          <p:grpSpPr>
            <a:xfrm>
              <a:off x="910123" y="4505803"/>
              <a:ext cx="4940300" cy="1516063"/>
              <a:chOff x="910123" y="4505803"/>
              <a:chExt cx="4940300" cy="1516063"/>
            </a:xfrm>
          </p:grpSpPr>
          <p:sp>
            <p:nvSpPr>
              <p:cNvPr id="1049498" name="Freeform 73"/>
              <p:cNvSpPr/>
              <p:nvPr/>
            </p:nvSpPr>
            <p:spPr bwMode="auto">
              <a:xfrm>
                <a:off x="2889736" y="5109053"/>
                <a:ext cx="244475" cy="122238"/>
              </a:xfrm>
              <a:custGeom>
                <a:avLst/>
                <a:gdLst>
                  <a:gd name="T0" fmla="*/ 154 w 154"/>
                  <a:gd name="T1" fmla="*/ 56 h 77"/>
                  <a:gd name="T2" fmla="*/ 8 w 154"/>
                  <a:gd name="T3" fmla="*/ 77 h 77"/>
                  <a:gd name="T4" fmla="*/ 0 w 154"/>
                  <a:gd name="T5" fmla="*/ 24 h 77"/>
                  <a:gd name="T6" fmla="*/ 146 w 154"/>
                  <a:gd name="T7" fmla="*/ 0 h 77"/>
                  <a:gd name="T8" fmla="*/ 154 w 154"/>
                  <a:gd name="T9" fmla="*/ 5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77">
                    <a:moveTo>
                      <a:pt x="154" y="56"/>
                    </a:moveTo>
                    <a:lnTo>
                      <a:pt x="8" y="77"/>
                    </a:lnTo>
                    <a:lnTo>
                      <a:pt x="0" y="24"/>
                    </a:lnTo>
                    <a:lnTo>
                      <a:pt x="146" y="0"/>
                    </a:lnTo>
                    <a:lnTo>
                      <a:pt x="15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499" name="Freeform 74"/>
              <p:cNvSpPr/>
              <p:nvPr/>
            </p:nvSpPr>
            <p:spPr bwMode="auto">
              <a:xfrm>
                <a:off x="2889736" y="5109053"/>
                <a:ext cx="244475" cy="122238"/>
              </a:xfrm>
              <a:custGeom>
                <a:avLst/>
                <a:gdLst>
                  <a:gd name="T0" fmla="*/ 154 w 154"/>
                  <a:gd name="T1" fmla="*/ 56 h 77"/>
                  <a:gd name="T2" fmla="*/ 8 w 154"/>
                  <a:gd name="T3" fmla="*/ 77 h 77"/>
                  <a:gd name="T4" fmla="*/ 0 w 154"/>
                  <a:gd name="T5" fmla="*/ 24 h 77"/>
                  <a:gd name="T6" fmla="*/ 146 w 154"/>
                  <a:gd name="T7" fmla="*/ 0 h 77"/>
                  <a:gd name="T8" fmla="*/ 154 w 154"/>
                  <a:gd name="T9" fmla="*/ 5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77">
                    <a:moveTo>
                      <a:pt x="154" y="56"/>
                    </a:moveTo>
                    <a:lnTo>
                      <a:pt x="8" y="77"/>
                    </a:lnTo>
                    <a:lnTo>
                      <a:pt x="0" y="24"/>
                    </a:lnTo>
                    <a:lnTo>
                      <a:pt x="146" y="0"/>
                    </a:lnTo>
                    <a:lnTo>
                      <a:pt x="154" y="5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0" name="Freeform 75"/>
              <p:cNvSpPr/>
              <p:nvPr/>
            </p:nvSpPr>
            <p:spPr bwMode="auto">
              <a:xfrm>
                <a:off x="2877036" y="5099528"/>
                <a:ext cx="266700" cy="144463"/>
              </a:xfrm>
              <a:custGeom>
                <a:avLst/>
                <a:gdLst>
                  <a:gd name="T0" fmla="*/ 162 w 168"/>
                  <a:gd name="T1" fmla="*/ 62 h 91"/>
                  <a:gd name="T2" fmla="*/ 160 w 168"/>
                  <a:gd name="T3" fmla="*/ 56 h 91"/>
                  <a:gd name="T4" fmla="*/ 18 w 168"/>
                  <a:gd name="T5" fmla="*/ 78 h 91"/>
                  <a:gd name="T6" fmla="*/ 13 w 168"/>
                  <a:gd name="T7" fmla="*/ 35 h 91"/>
                  <a:gd name="T8" fmla="*/ 149 w 168"/>
                  <a:gd name="T9" fmla="*/ 14 h 91"/>
                  <a:gd name="T10" fmla="*/ 157 w 168"/>
                  <a:gd name="T11" fmla="*/ 62 h 91"/>
                  <a:gd name="T12" fmla="*/ 162 w 168"/>
                  <a:gd name="T13" fmla="*/ 62 h 91"/>
                  <a:gd name="T14" fmla="*/ 160 w 168"/>
                  <a:gd name="T15" fmla="*/ 56 h 91"/>
                  <a:gd name="T16" fmla="*/ 162 w 168"/>
                  <a:gd name="T17" fmla="*/ 62 h 91"/>
                  <a:gd name="T18" fmla="*/ 168 w 168"/>
                  <a:gd name="T19" fmla="*/ 59 h 91"/>
                  <a:gd name="T20" fmla="*/ 157 w 168"/>
                  <a:gd name="T21" fmla="*/ 0 h 91"/>
                  <a:gd name="T22" fmla="*/ 0 w 168"/>
                  <a:gd name="T23" fmla="*/ 24 h 91"/>
                  <a:gd name="T24" fmla="*/ 10 w 168"/>
                  <a:gd name="T25" fmla="*/ 91 h 91"/>
                  <a:gd name="T26" fmla="*/ 168 w 168"/>
                  <a:gd name="T27" fmla="*/ 64 h 91"/>
                  <a:gd name="T28" fmla="*/ 168 w 168"/>
                  <a:gd name="T29" fmla="*/ 59 h 91"/>
                  <a:gd name="T30" fmla="*/ 162 w 168"/>
                  <a:gd name="T31" fmla="*/ 6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91">
                    <a:moveTo>
                      <a:pt x="162" y="62"/>
                    </a:moveTo>
                    <a:lnTo>
                      <a:pt x="160" y="56"/>
                    </a:lnTo>
                    <a:lnTo>
                      <a:pt x="18" y="78"/>
                    </a:lnTo>
                    <a:lnTo>
                      <a:pt x="13" y="35"/>
                    </a:lnTo>
                    <a:lnTo>
                      <a:pt x="149" y="14"/>
                    </a:lnTo>
                    <a:lnTo>
                      <a:pt x="157" y="62"/>
                    </a:lnTo>
                    <a:lnTo>
                      <a:pt x="162" y="62"/>
                    </a:lnTo>
                    <a:lnTo>
                      <a:pt x="160" y="56"/>
                    </a:lnTo>
                    <a:lnTo>
                      <a:pt x="162" y="62"/>
                    </a:lnTo>
                    <a:lnTo>
                      <a:pt x="168" y="59"/>
                    </a:lnTo>
                    <a:lnTo>
                      <a:pt x="157" y="0"/>
                    </a:lnTo>
                    <a:lnTo>
                      <a:pt x="0" y="24"/>
                    </a:lnTo>
                    <a:lnTo>
                      <a:pt x="10" y="91"/>
                    </a:lnTo>
                    <a:lnTo>
                      <a:pt x="168" y="64"/>
                    </a:lnTo>
                    <a:lnTo>
                      <a:pt x="168" y="59"/>
                    </a:lnTo>
                    <a:lnTo>
                      <a:pt x="162" y="6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1" name="Freeform 76"/>
              <p:cNvSpPr/>
              <p:nvPr/>
            </p:nvSpPr>
            <p:spPr bwMode="auto">
              <a:xfrm>
                <a:off x="2877036" y="5099528"/>
                <a:ext cx="266700" cy="144463"/>
              </a:xfrm>
              <a:custGeom>
                <a:avLst/>
                <a:gdLst>
                  <a:gd name="T0" fmla="*/ 162 w 168"/>
                  <a:gd name="T1" fmla="*/ 62 h 91"/>
                  <a:gd name="T2" fmla="*/ 160 w 168"/>
                  <a:gd name="T3" fmla="*/ 56 h 91"/>
                  <a:gd name="T4" fmla="*/ 18 w 168"/>
                  <a:gd name="T5" fmla="*/ 78 h 91"/>
                  <a:gd name="T6" fmla="*/ 13 w 168"/>
                  <a:gd name="T7" fmla="*/ 35 h 91"/>
                  <a:gd name="T8" fmla="*/ 149 w 168"/>
                  <a:gd name="T9" fmla="*/ 14 h 91"/>
                  <a:gd name="T10" fmla="*/ 157 w 168"/>
                  <a:gd name="T11" fmla="*/ 62 h 91"/>
                  <a:gd name="T12" fmla="*/ 162 w 168"/>
                  <a:gd name="T13" fmla="*/ 62 h 91"/>
                  <a:gd name="T14" fmla="*/ 160 w 168"/>
                  <a:gd name="T15" fmla="*/ 56 h 91"/>
                  <a:gd name="T16" fmla="*/ 162 w 168"/>
                  <a:gd name="T17" fmla="*/ 62 h 91"/>
                  <a:gd name="T18" fmla="*/ 168 w 168"/>
                  <a:gd name="T19" fmla="*/ 59 h 91"/>
                  <a:gd name="T20" fmla="*/ 157 w 168"/>
                  <a:gd name="T21" fmla="*/ 0 h 91"/>
                  <a:gd name="T22" fmla="*/ 0 w 168"/>
                  <a:gd name="T23" fmla="*/ 24 h 91"/>
                  <a:gd name="T24" fmla="*/ 10 w 168"/>
                  <a:gd name="T25" fmla="*/ 91 h 91"/>
                  <a:gd name="T26" fmla="*/ 168 w 168"/>
                  <a:gd name="T27" fmla="*/ 64 h 91"/>
                  <a:gd name="T28" fmla="*/ 168 w 168"/>
                  <a:gd name="T29" fmla="*/ 59 h 91"/>
                  <a:gd name="T30" fmla="*/ 162 w 168"/>
                  <a:gd name="T31" fmla="*/ 6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91">
                    <a:moveTo>
                      <a:pt x="162" y="62"/>
                    </a:moveTo>
                    <a:lnTo>
                      <a:pt x="160" y="56"/>
                    </a:lnTo>
                    <a:lnTo>
                      <a:pt x="18" y="78"/>
                    </a:lnTo>
                    <a:lnTo>
                      <a:pt x="13" y="35"/>
                    </a:lnTo>
                    <a:lnTo>
                      <a:pt x="149" y="14"/>
                    </a:lnTo>
                    <a:lnTo>
                      <a:pt x="157" y="62"/>
                    </a:lnTo>
                    <a:lnTo>
                      <a:pt x="162" y="62"/>
                    </a:lnTo>
                    <a:lnTo>
                      <a:pt x="160" y="56"/>
                    </a:lnTo>
                    <a:lnTo>
                      <a:pt x="162" y="62"/>
                    </a:lnTo>
                    <a:lnTo>
                      <a:pt x="168" y="59"/>
                    </a:lnTo>
                    <a:lnTo>
                      <a:pt x="157" y="0"/>
                    </a:lnTo>
                    <a:lnTo>
                      <a:pt x="0" y="24"/>
                    </a:lnTo>
                    <a:lnTo>
                      <a:pt x="10" y="91"/>
                    </a:lnTo>
                    <a:lnTo>
                      <a:pt x="168" y="64"/>
                    </a:lnTo>
                    <a:lnTo>
                      <a:pt x="168" y="59"/>
                    </a:lnTo>
                    <a:lnTo>
                      <a:pt x="162" y="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2" name="Freeform 77"/>
              <p:cNvSpPr/>
              <p:nvPr/>
            </p:nvSpPr>
            <p:spPr bwMode="auto">
              <a:xfrm>
                <a:off x="2923073" y="5142391"/>
                <a:ext cx="114300" cy="76200"/>
              </a:xfrm>
              <a:custGeom>
                <a:avLst/>
                <a:gdLst>
                  <a:gd name="T0" fmla="*/ 26 w 27"/>
                  <a:gd name="T1" fmla="*/ 0 h 18"/>
                  <a:gd name="T2" fmla="*/ 0 w 27"/>
                  <a:gd name="T3" fmla="*/ 4 h 18"/>
                  <a:gd name="T4" fmla="*/ 1 w 27"/>
                  <a:gd name="T5" fmla="*/ 18 h 18"/>
                  <a:gd name="T6" fmla="*/ 27 w 27"/>
                  <a:gd name="T7" fmla="*/ 14 h 18"/>
                  <a:gd name="T8" fmla="*/ 26 w 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1" y="14"/>
                      <a:pt x="1" y="18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0"/>
                      <a:pt x="26" y="5"/>
                      <a:pt x="26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3" name="Freeform 78"/>
              <p:cNvSpPr/>
              <p:nvPr/>
            </p:nvSpPr>
            <p:spPr bwMode="auto">
              <a:xfrm>
                <a:off x="2927836" y="5201128"/>
                <a:ext cx="109538" cy="25400"/>
              </a:xfrm>
              <a:custGeom>
                <a:avLst/>
                <a:gdLst>
                  <a:gd name="T0" fmla="*/ 26 w 26"/>
                  <a:gd name="T1" fmla="*/ 0 h 6"/>
                  <a:gd name="T2" fmla="*/ 0 w 26"/>
                  <a:gd name="T3" fmla="*/ 4 h 6"/>
                  <a:gd name="T4" fmla="*/ 0 w 26"/>
                  <a:gd name="T5" fmla="*/ 6 h 6"/>
                  <a:gd name="T6" fmla="*/ 26 w 26"/>
                  <a:gd name="T7" fmla="*/ 2 h 6"/>
                  <a:gd name="T8" fmla="*/ 26 w 2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2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1"/>
                      <a:pt x="26" y="0"/>
                    </a:cubicBezTo>
                  </a:path>
                </a:pathLst>
              </a:custGeom>
              <a:solidFill>
                <a:srgbClr val="9057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4" name="Freeform 79"/>
              <p:cNvSpPr/>
              <p:nvPr/>
            </p:nvSpPr>
            <p:spPr bwMode="auto">
              <a:xfrm>
                <a:off x="3596173" y="5048728"/>
                <a:ext cx="258763" cy="119063"/>
              </a:xfrm>
              <a:custGeom>
                <a:avLst/>
                <a:gdLst>
                  <a:gd name="T0" fmla="*/ 158 w 163"/>
                  <a:gd name="T1" fmla="*/ 59 h 75"/>
                  <a:gd name="T2" fmla="*/ 158 w 163"/>
                  <a:gd name="T3" fmla="*/ 54 h 75"/>
                  <a:gd name="T4" fmla="*/ 14 w 163"/>
                  <a:gd name="T5" fmla="*/ 64 h 75"/>
                  <a:gd name="T6" fmla="*/ 11 w 163"/>
                  <a:gd name="T7" fmla="*/ 19 h 75"/>
                  <a:gd name="T8" fmla="*/ 150 w 163"/>
                  <a:gd name="T9" fmla="*/ 11 h 75"/>
                  <a:gd name="T10" fmla="*/ 152 w 163"/>
                  <a:gd name="T11" fmla="*/ 59 h 75"/>
                  <a:gd name="T12" fmla="*/ 158 w 163"/>
                  <a:gd name="T13" fmla="*/ 59 h 75"/>
                  <a:gd name="T14" fmla="*/ 158 w 163"/>
                  <a:gd name="T15" fmla="*/ 54 h 75"/>
                  <a:gd name="T16" fmla="*/ 158 w 163"/>
                  <a:gd name="T17" fmla="*/ 59 h 75"/>
                  <a:gd name="T18" fmla="*/ 163 w 163"/>
                  <a:gd name="T19" fmla="*/ 59 h 75"/>
                  <a:gd name="T20" fmla="*/ 160 w 163"/>
                  <a:gd name="T21" fmla="*/ 0 h 75"/>
                  <a:gd name="T22" fmla="*/ 0 w 163"/>
                  <a:gd name="T23" fmla="*/ 11 h 75"/>
                  <a:gd name="T24" fmla="*/ 6 w 163"/>
                  <a:gd name="T25" fmla="*/ 75 h 75"/>
                  <a:gd name="T26" fmla="*/ 163 w 163"/>
                  <a:gd name="T27" fmla="*/ 64 h 75"/>
                  <a:gd name="T28" fmla="*/ 163 w 163"/>
                  <a:gd name="T29" fmla="*/ 59 h 75"/>
                  <a:gd name="T30" fmla="*/ 158 w 163"/>
                  <a:gd name="T31" fmla="*/ 5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" h="75">
                    <a:moveTo>
                      <a:pt x="158" y="59"/>
                    </a:moveTo>
                    <a:lnTo>
                      <a:pt x="158" y="54"/>
                    </a:lnTo>
                    <a:lnTo>
                      <a:pt x="14" y="64"/>
                    </a:lnTo>
                    <a:lnTo>
                      <a:pt x="11" y="19"/>
                    </a:lnTo>
                    <a:lnTo>
                      <a:pt x="150" y="11"/>
                    </a:lnTo>
                    <a:lnTo>
                      <a:pt x="152" y="59"/>
                    </a:lnTo>
                    <a:lnTo>
                      <a:pt x="158" y="59"/>
                    </a:lnTo>
                    <a:lnTo>
                      <a:pt x="158" y="54"/>
                    </a:lnTo>
                    <a:lnTo>
                      <a:pt x="158" y="59"/>
                    </a:lnTo>
                    <a:lnTo>
                      <a:pt x="163" y="59"/>
                    </a:lnTo>
                    <a:lnTo>
                      <a:pt x="160" y="0"/>
                    </a:lnTo>
                    <a:lnTo>
                      <a:pt x="0" y="11"/>
                    </a:lnTo>
                    <a:lnTo>
                      <a:pt x="6" y="75"/>
                    </a:lnTo>
                    <a:lnTo>
                      <a:pt x="163" y="64"/>
                    </a:lnTo>
                    <a:lnTo>
                      <a:pt x="163" y="59"/>
                    </a:lnTo>
                    <a:lnTo>
                      <a:pt x="158" y="59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5" name="Freeform 80"/>
              <p:cNvSpPr/>
              <p:nvPr/>
            </p:nvSpPr>
            <p:spPr bwMode="auto">
              <a:xfrm>
                <a:off x="3596173" y="5048728"/>
                <a:ext cx="258763" cy="119063"/>
              </a:xfrm>
              <a:custGeom>
                <a:avLst/>
                <a:gdLst>
                  <a:gd name="T0" fmla="*/ 158 w 163"/>
                  <a:gd name="T1" fmla="*/ 59 h 75"/>
                  <a:gd name="T2" fmla="*/ 158 w 163"/>
                  <a:gd name="T3" fmla="*/ 54 h 75"/>
                  <a:gd name="T4" fmla="*/ 14 w 163"/>
                  <a:gd name="T5" fmla="*/ 64 h 75"/>
                  <a:gd name="T6" fmla="*/ 11 w 163"/>
                  <a:gd name="T7" fmla="*/ 19 h 75"/>
                  <a:gd name="T8" fmla="*/ 150 w 163"/>
                  <a:gd name="T9" fmla="*/ 11 h 75"/>
                  <a:gd name="T10" fmla="*/ 152 w 163"/>
                  <a:gd name="T11" fmla="*/ 59 h 75"/>
                  <a:gd name="T12" fmla="*/ 158 w 163"/>
                  <a:gd name="T13" fmla="*/ 59 h 75"/>
                  <a:gd name="T14" fmla="*/ 158 w 163"/>
                  <a:gd name="T15" fmla="*/ 54 h 75"/>
                  <a:gd name="T16" fmla="*/ 158 w 163"/>
                  <a:gd name="T17" fmla="*/ 59 h 75"/>
                  <a:gd name="T18" fmla="*/ 163 w 163"/>
                  <a:gd name="T19" fmla="*/ 59 h 75"/>
                  <a:gd name="T20" fmla="*/ 160 w 163"/>
                  <a:gd name="T21" fmla="*/ 0 h 75"/>
                  <a:gd name="T22" fmla="*/ 0 w 163"/>
                  <a:gd name="T23" fmla="*/ 11 h 75"/>
                  <a:gd name="T24" fmla="*/ 6 w 163"/>
                  <a:gd name="T25" fmla="*/ 75 h 75"/>
                  <a:gd name="T26" fmla="*/ 163 w 163"/>
                  <a:gd name="T27" fmla="*/ 64 h 75"/>
                  <a:gd name="T28" fmla="*/ 163 w 163"/>
                  <a:gd name="T29" fmla="*/ 59 h 75"/>
                  <a:gd name="T30" fmla="*/ 158 w 163"/>
                  <a:gd name="T31" fmla="*/ 5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" h="75">
                    <a:moveTo>
                      <a:pt x="158" y="59"/>
                    </a:moveTo>
                    <a:lnTo>
                      <a:pt x="158" y="54"/>
                    </a:lnTo>
                    <a:lnTo>
                      <a:pt x="14" y="64"/>
                    </a:lnTo>
                    <a:lnTo>
                      <a:pt x="11" y="19"/>
                    </a:lnTo>
                    <a:lnTo>
                      <a:pt x="150" y="11"/>
                    </a:lnTo>
                    <a:lnTo>
                      <a:pt x="152" y="59"/>
                    </a:lnTo>
                    <a:lnTo>
                      <a:pt x="158" y="59"/>
                    </a:lnTo>
                    <a:lnTo>
                      <a:pt x="158" y="54"/>
                    </a:lnTo>
                    <a:lnTo>
                      <a:pt x="158" y="59"/>
                    </a:lnTo>
                    <a:lnTo>
                      <a:pt x="163" y="59"/>
                    </a:lnTo>
                    <a:lnTo>
                      <a:pt x="160" y="0"/>
                    </a:lnTo>
                    <a:lnTo>
                      <a:pt x="0" y="11"/>
                    </a:lnTo>
                    <a:lnTo>
                      <a:pt x="6" y="75"/>
                    </a:lnTo>
                    <a:lnTo>
                      <a:pt x="163" y="64"/>
                    </a:lnTo>
                    <a:lnTo>
                      <a:pt x="163" y="59"/>
                    </a:lnTo>
                    <a:lnTo>
                      <a:pt x="158" y="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6" name="Freeform 81"/>
              <p:cNvSpPr/>
              <p:nvPr/>
            </p:nvSpPr>
            <p:spPr bwMode="auto">
              <a:xfrm>
                <a:off x="1600686" y="5036028"/>
                <a:ext cx="652463" cy="641350"/>
              </a:xfrm>
              <a:custGeom>
                <a:avLst/>
                <a:gdLst>
                  <a:gd name="T0" fmla="*/ 7 w 154"/>
                  <a:gd name="T1" fmla="*/ 38 h 151"/>
                  <a:gd name="T2" fmla="*/ 119 w 154"/>
                  <a:gd name="T3" fmla="*/ 1 h 151"/>
                  <a:gd name="T4" fmla="*/ 154 w 154"/>
                  <a:gd name="T5" fmla="*/ 111 h 151"/>
                  <a:gd name="T6" fmla="*/ 49 w 154"/>
                  <a:gd name="T7" fmla="*/ 151 h 151"/>
                  <a:gd name="T8" fmla="*/ 7 w 154"/>
                  <a:gd name="T9" fmla="*/ 3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51">
                    <a:moveTo>
                      <a:pt x="7" y="38"/>
                    </a:moveTo>
                    <a:cubicBezTo>
                      <a:pt x="11" y="25"/>
                      <a:pt x="111" y="0"/>
                      <a:pt x="119" y="1"/>
                    </a:cubicBezTo>
                    <a:cubicBezTo>
                      <a:pt x="128" y="1"/>
                      <a:pt x="152" y="91"/>
                      <a:pt x="154" y="111"/>
                    </a:cubicBezTo>
                    <a:cubicBezTo>
                      <a:pt x="154" y="115"/>
                      <a:pt x="74" y="143"/>
                      <a:pt x="49" y="151"/>
                    </a:cubicBezTo>
                    <a:cubicBezTo>
                      <a:pt x="49" y="151"/>
                      <a:pt x="0" y="65"/>
                      <a:pt x="7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7" name="Freeform 82"/>
              <p:cNvSpPr/>
              <p:nvPr/>
            </p:nvSpPr>
            <p:spPr bwMode="auto">
              <a:xfrm>
                <a:off x="1622911" y="5066191"/>
                <a:ext cx="617538" cy="606425"/>
              </a:xfrm>
              <a:custGeom>
                <a:avLst/>
                <a:gdLst>
                  <a:gd name="T0" fmla="*/ 7 w 146"/>
                  <a:gd name="T1" fmla="*/ 36 h 143"/>
                  <a:gd name="T2" fmla="*/ 113 w 146"/>
                  <a:gd name="T3" fmla="*/ 1 h 143"/>
                  <a:gd name="T4" fmla="*/ 146 w 146"/>
                  <a:gd name="T5" fmla="*/ 105 h 143"/>
                  <a:gd name="T6" fmla="*/ 47 w 146"/>
                  <a:gd name="T7" fmla="*/ 143 h 143"/>
                  <a:gd name="T8" fmla="*/ 7 w 146"/>
                  <a:gd name="T9" fmla="*/ 3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43">
                    <a:moveTo>
                      <a:pt x="7" y="36"/>
                    </a:moveTo>
                    <a:cubicBezTo>
                      <a:pt x="10" y="24"/>
                      <a:pt x="105" y="0"/>
                      <a:pt x="113" y="1"/>
                    </a:cubicBezTo>
                    <a:cubicBezTo>
                      <a:pt x="121" y="1"/>
                      <a:pt x="145" y="87"/>
                      <a:pt x="146" y="105"/>
                    </a:cubicBezTo>
                    <a:cubicBezTo>
                      <a:pt x="146" y="109"/>
                      <a:pt x="70" y="136"/>
                      <a:pt x="47" y="143"/>
                    </a:cubicBezTo>
                    <a:cubicBezTo>
                      <a:pt x="47" y="143"/>
                      <a:pt x="0" y="62"/>
                      <a:pt x="7" y="36"/>
                    </a:cubicBezTo>
                  </a:path>
                </a:pathLst>
              </a:custGeom>
              <a:solidFill>
                <a:srgbClr val="FEE64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8" name="Freeform 83"/>
              <p:cNvSpPr/>
              <p:nvPr/>
            </p:nvSpPr>
            <p:spPr bwMode="auto">
              <a:xfrm>
                <a:off x="1622911" y="5031266"/>
                <a:ext cx="639763" cy="654050"/>
              </a:xfrm>
              <a:custGeom>
                <a:avLst/>
                <a:gdLst>
                  <a:gd name="T0" fmla="*/ 4 w 151"/>
                  <a:gd name="T1" fmla="*/ 39 h 154"/>
                  <a:gd name="T2" fmla="*/ 13 w 151"/>
                  <a:gd name="T3" fmla="*/ 33 h 154"/>
                  <a:gd name="T4" fmla="*/ 99 w 151"/>
                  <a:gd name="T5" fmla="*/ 7 h 154"/>
                  <a:gd name="T6" fmla="*/ 114 w 151"/>
                  <a:gd name="T7" fmla="*/ 4 h 154"/>
                  <a:gd name="T8" fmla="*/ 114 w 151"/>
                  <a:gd name="T9" fmla="*/ 4 h 154"/>
                  <a:gd name="T10" fmla="*/ 114 w 151"/>
                  <a:gd name="T11" fmla="*/ 3 h 154"/>
                  <a:gd name="T12" fmla="*/ 114 w 151"/>
                  <a:gd name="T13" fmla="*/ 4 h 154"/>
                  <a:gd name="T14" fmla="*/ 114 w 151"/>
                  <a:gd name="T15" fmla="*/ 4 h 154"/>
                  <a:gd name="T16" fmla="*/ 114 w 151"/>
                  <a:gd name="T17" fmla="*/ 4 h 154"/>
                  <a:gd name="T18" fmla="*/ 114 w 151"/>
                  <a:gd name="T19" fmla="*/ 4 h 154"/>
                  <a:gd name="T20" fmla="*/ 115 w 151"/>
                  <a:gd name="T21" fmla="*/ 5 h 154"/>
                  <a:gd name="T22" fmla="*/ 137 w 151"/>
                  <a:gd name="T23" fmla="*/ 65 h 154"/>
                  <a:gd name="T24" fmla="*/ 147 w 151"/>
                  <a:gd name="T25" fmla="*/ 112 h 154"/>
                  <a:gd name="T26" fmla="*/ 147 w 151"/>
                  <a:gd name="T27" fmla="*/ 112 h 154"/>
                  <a:gd name="T28" fmla="*/ 149 w 151"/>
                  <a:gd name="T29" fmla="*/ 112 h 154"/>
                  <a:gd name="T30" fmla="*/ 148 w 151"/>
                  <a:gd name="T31" fmla="*/ 112 h 154"/>
                  <a:gd name="T32" fmla="*/ 147 w 151"/>
                  <a:gd name="T33" fmla="*/ 112 h 154"/>
                  <a:gd name="T34" fmla="*/ 147 w 151"/>
                  <a:gd name="T35" fmla="*/ 111 h 154"/>
                  <a:gd name="T36" fmla="*/ 147 w 151"/>
                  <a:gd name="T37" fmla="*/ 111 h 154"/>
                  <a:gd name="T38" fmla="*/ 148 w 151"/>
                  <a:gd name="T39" fmla="*/ 111 h 154"/>
                  <a:gd name="T40" fmla="*/ 146 w 151"/>
                  <a:gd name="T41" fmla="*/ 112 h 154"/>
                  <a:gd name="T42" fmla="*/ 43 w 151"/>
                  <a:gd name="T43" fmla="*/ 150 h 154"/>
                  <a:gd name="T44" fmla="*/ 46 w 151"/>
                  <a:gd name="T45" fmla="*/ 151 h 154"/>
                  <a:gd name="T46" fmla="*/ 21 w 151"/>
                  <a:gd name="T47" fmla="*/ 101 h 154"/>
                  <a:gd name="T48" fmla="*/ 4 w 151"/>
                  <a:gd name="T49" fmla="*/ 46 h 154"/>
                  <a:gd name="T50" fmla="*/ 2 w 151"/>
                  <a:gd name="T51" fmla="*/ 39 h 154"/>
                  <a:gd name="T52" fmla="*/ 0 w 151"/>
                  <a:gd name="T53" fmla="*/ 46 h 154"/>
                  <a:gd name="T54" fmla="*/ 42 w 151"/>
                  <a:gd name="T55" fmla="*/ 153 h 154"/>
                  <a:gd name="T56" fmla="*/ 45 w 151"/>
                  <a:gd name="T57" fmla="*/ 154 h 154"/>
                  <a:gd name="T58" fmla="*/ 137 w 151"/>
                  <a:gd name="T59" fmla="*/ 121 h 154"/>
                  <a:gd name="T60" fmla="*/ 149 w 151"/>
                  <a:gd name="T61" fmla="*/ 114 h 154"/>
                  <a:gd name="T62" fmla="*/ 151 w 151"/>
                  <a:gd name="T63" fmla="*/ 112 h 154"/>
                  <a:gd name="T64" fmla="*/ 146 w 151"/>
                  <a:gd name="T65" fmla="*/ 86 h 154"/>
                  <a:gd name="T66" fmla="*/ 122 w 151"/>
                  <a:gd name="T67" fmla="*/ 10 h 154"/>
                  <a:gd name="T68" fmla="*/ 117 w 151"/>
                  <a:gd name="T69" fmla="*/ 1 h 154"/>
                  <a:gd name="T70" fmla="*/ 114 w 151"/>
                  <a:gd name="T71" fmla="*/ 2 h 154"/>
                  <a:gd name="T72" fmla="*/ 114 w 151"/>
                  <a:gd name="T73" fmla="*/ 0 h 154"/>
                  <a:gd name="T74" fmla="*/ 45 w 151"/>
                  <a:gd name="T75" fmla="*/ 17 h 154"/>
                  <a:gd name="T76" fmla="*/ 6 w 151"/>
                  <a:gd name="T77" fmla="*/ 33 h 154"/>
                  <a:gd name="T78" fmla="*/ 1 w 151"/>
                  <a:gd name="T79" fmla="*/ 3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" h="154">
                    <a:moveTo>
                      <a:pt x="2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9"/>
                      <a:pt x="6" y="38"/>
                    </a:cubicBezTo>
                    <a:cubicBezTo>
                      <a:pt x="7" y="37"/>
                      <a:pt x="10" y="35"/>
                      <a:pt x="13" y="33"/>
                    </a:cubicBezTo>
                    <a:cubicBezTo>
                      <a:pt x="26" y="27"/>
                      <a:pt x="49" y="19"/>
                      <a:pt x="70" y="14"/>
                    </a:cubicBezTo>
                    <a:cubicBezTo>
                      <a:pt x="81" y="11"/>
                      <a:pt x="91" y="8"/>
                      <a:pt x="99" y="7"/>
                    </a:cubicBezTo>
                    <a:cubicBezTo>
                      <a:pt x="102" y="6"/>
                      <a:pt x="106" y="5"/>
                      <a:pt x="109" y="4"/>
                    </a:cubicBezTo>
                    <a:cubicBezTo>
                      <a:pt x="111" y="4"/>
                      <a:pt x="113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5" y="4"/>
                      <a:pt x="115" y="5"/>
                    </a:cubicBezTo>
                    <a:cubicBezTo>
                      <a:pt x="116" y="6"/>
                      <a:pt x="118" y="9"/>
                      <a:pt x="119" y="12"/>
                    </a:cubicBezTo>
                    <a:cubicBezTo>
                      <a:pt x="124" y="24"/>
                      <a:pt x="131" y="45"/>
                      <a:pt x="137" y="65"/>
                    </a:cubicBezTo>
                    <a:cubicBezTo>
                      <a:pt x="139" y="75"/>
                      <a:pt x="142" y="85"/>
                      <a:pt x="144" y="93"/>
                    </a:cubicBezTo>
                    <a:cubicBezTo>
                      <a:pt x="145" y="101"/>
                      <a:pt x="147" y="108"/>
                      <a:pt x="147" y="112"/>
                    </a:cubicBezTo>
                    <a:cubicBezTo>
                      <a:pt x="149" y="112"/>
                      <a:pt x="149" y="112"/>
                      <a:pt x="149" y="112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9" y="112"/>
                      <a:pt x="149" y="112"/>
                      <a:pt x="149" y="112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8" y="111"/>
                      <a:pt x="148" y="111"/>
                      <a:pt x="148" y="111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8" y="111"/>
                      <a:pt x="148" y="111"/>
                      <a:pt x="148" y="111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1"/>
                      <a:pt x="147" y="111"/>
                      <a:pt x="146" y="112"/>
                    </a:cubicBezTo>
                    <a:cubicBezTo>
                      <a:pt x="143" y="113"/>
                      <a:pt x="137" y="116"/>
                      <a:pt x="128" y="120"/>
                    </a:cubicBezTo>
                    <a:cubicBezTo>
                      <a:pt x="103" y="130"/>
                      <a:pt x="60" y="145"/>
                      <a:pt x="43" y="150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46" y="151"/>
                      <a:pt x="45" y="149"/>
                      <a:pt x="44" y="147"/>
                    </a:cubicBezTo>
                    <a:cubicBezTo>
                      <a:pt x="40" y="140"/>
                      <a:pt x="30" y="122"/>
                      <a:pt x="21" y="101"/>
                    </a:cubicBezTo>
                    <a:cubicBezTo>
                      <a:pt x="16" y="91"/>
                      <a:pt x="12" y="81"/>
                      <a:pt x="9" y="71"/>
                    </a:cubicBezTo>
                    <a:cubicBezTo>
                      <a:pt x="6" y="61"/>
                      <a:pt x="4" y="52"/>
                      <a:pt x="4" y="46"/>
                    </a:cubicBezTo>
                    <a:cubicBezTo>
                      <a:pt x="4" y="43"/>
                      <a:pt x="4" y="41"/>
                      <a:pt x="4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1"/>
                      <a:pt x="0" y="43"/>
                      <a:pt x="0" y="46"/>
                    </a:cubicBezTo>
                    <a:cubicBezTo>
                      <a:pt x="0" y="54"/>
                      <a:pt x="2" y="65"/>
                      <a:pt x="6" y="77"/>
                    </a:cubicBezTo>
                    <a:cubicBezTo>
                      <a:pt x="18" y="111"/>
                      <a:pt x="42" y="153"/>
                      <a:pt x="42" y="153"/>
                    </a:cubicBezTo>
                    <a:cubicBezTo>
                      <a:pt x="43" y="154"/>
                      <a:pt x="43" y="154"/>
                      <a:pt x="43" y="154"/>
                    </a:cubicBezTo>
                    <a:cubicBezTo>
                      <a:pt x="45" y="154"/>
                      <a:pt x="45" y="154"/>
                      <a:pt x="45" y="154"/>
                    </a:cubicBezTo>
                    <a:cubicBezTo>
                      <a:pt x="57" y="150"/>
                      <a:pt x="83" y="141"/>
                      <a:pt x="106" y="132"/>
                    </a:cubicBezTo>
                    <a:cubicBezTo>
                      <a:pt x="118" y="128"/>
                      <a:pt x="129" y="124"/>
                      <a:pt x="137" y="121"/>
                    </a:cubicBezTo>
                    <a:cubicBezTo>
                      <a:pt x="141" y="119"/>
                      <a:pt x="144" y="117"/>
                      <a:pt x="146" y="116"/>
                    </a:cubicBezTo>
                    <a:cubicBezTo>
                      <a:pt x="148" y="115"/>
                      <a:pt x="148" y="115"/>
                      <a:pt x="149" y="114"/>
                    </a:cubicBezTo>
                    <a:cubicBezTo>
                      <a:pt x="150" y="114"/>
                      <a:pt x="150" y="114"/>
                      <a:pt x="150" y="113"/>
                    </a:cubicBezTo>
                    <a:cubicBezTo>
                      <a:pt x="150" y="113"/>
                      <a:pt x="151" y="113"/>
                      <a:pt x="151" y="112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06"/>
                      <a:pt x="149" y="97"/>
                      <a:pt x="146" y="86"/>
                    </a:cubicBezTo>
                    <a:cubicBezTo>
                      <a:pt x="142" y="69"/>
                      <a:pt x="136" y="48"/>
                      <a:pt x="130" y="31"/>
                    </a:cubicBezTo>
                    <a:cubicBezTo>
                      <a:pt x="128" y="23"/>
                      <a:pt x="125" y="15"/>
                      <a:pt x="122" y="10"/>
                    </a:cubicBezTo>
                    <a:cubicBezTo>
                      <a:pt x="121" y="7"/>
                      <a:pt x="120" y="5"/>
                      <a:pt x="119" y="3"/>
                    </a:cubicBezTo>
                    <a:cubicBezTo>
                      <a:pt x="118" y="2"/>
                      <a:pt x="118" y="2"/>
                      <a:pt x="117" y="1"/>
                    </a:cubicBezTo>
                    <a:cubicBezTo>
                      <a:pt x="116" y="0"/>
                      <a:pt x="116" y="0"/>
                      <a:pt x="115" y="0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2" y="0"/>
                      <a:pt x="110" y="0"/>
                      <a:pt x="106" y="1"/>
                    </a:cubicBezTo>
                    <a:cubicBezTo>
                      <a:pt x="93" y="3"/>
                      <a:pt x="68" y="10"/>
                      <a:pt x="45" y="17"/>
                    </a:cubicBezTo>
                    <a:cubicBezTo>
                      <a:pt x="34" y="20"/>
                      <a:pt x="24" y="24"/>
                      <a:pt x="16" y="28"/>
                    </a:cubicBezTo>
                    <a:cubicBezTo>
                      <a:pt x="12" y="29"/>
                      <a:pt x="8" y="31"/>
                      <a:pt x="6" y="33"/>
                    </a:cubicBezTo>
                    <a:cubicBezTo>
                      <a:pt x="4" y="34"/>
                      <a:pt x="3" y="34"/>
                      <a:pt x="2" y="35"/>
                    </a:cubicBezTo>
                    <a:cubicBezTo>
                      <a:pt x="2" y="36"/>
                      <a:pt x="1" y="37"/>
                      <a:pt x="1" y="38"/>
                    </a:cubicBezTo>
                    <a:cubicBezTo>
                      <a:pt x="2" y="39"/>
                      <a:pt x="2" y="39"/>
                      <a:pt x="2" y="39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09" name="Freeform 84"/>
              <p:cNvSpPr/>
              <p:nvPr/>
            </p:nvSpPr>
            <p:spPr bwMode="auto">
              <a:xfrm>
                <a:off x="1876911" y="5226528"/>
                <a:ext cx="127000" cy="217488"/>
              </a:xfrm>
              <a:custGeom>
                <a:avLst/>
                <a:gdLst>
                  <a:gd name="T0" fmla="*/ 1 w 30"/>
                  <a:gd name="T1" fmla="*/ 14 h 51"/>
                  <a:gd name="T2" fmla="*/ 8 w 30"/>
                  <a:gd name="T3" fmla="*/ 1 h 51"/>
                  <a:gd name="T4" fmla="*/ 21 w 30"/>
                  <a:gd name="T5" fmla="*/ 9 h 51"/>
                  <a:gd name="T6" fmla="*/ 30 w 30"/>
                  <a:gd name="T7" fmla="*/ 46 h 51"/>
                  <a:gd name="T8" fmla="*/ 12 w 30"/>
                  <a:gd name="T9" fmla="*/ 51 h 51"/>
                  <a:gd name="T10" fmla="*/ 1 w 30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1" y="14"/>
                    </a:moveTo>
                    <a:cubicBezTo>
                      <a:pt x="1" y="12"/>
                      <a:pt x="5" y="2"/>
                      <a:pt x="8" y="1"/>
                    </a:cubicBezTo>
                    <a:cubicBezTo>
                      <a:pt x="11" y="0"/>
                      <a:pt x="20" y="8"/>
                      <a:pt x="21" y="9"/>
                    </a:cubicBezTo>
                    <a:cubicBezTo>
                      <a:pt x="22" y="10"/>
                      <a:pt x="30" y="38"/>
                      <a:pt x="30" y="46"/>
                    </a:cubicBezTo>
                    <a:cubicBezTo>
                      <a:pt x="30" y="46"/>
                      <a:pt x="15" y="51"/>
                      <a:pt x="12" y="51"/>
                    </a:cubicBezTo>
                    <a:cubicBezTo>
                      <a:pt x="11" y="51"/>
                      <a:pt x="0" y="16"/>
                      <a:pt x="1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0" name="Freeform 85"/>
              <p:cNvSpPr/>
              <p:nvPr/>
            </p:nvSpPr>
            <p:spPr bwMode="auto">
              <a:xfrm>
                <a:off x="1889611" y="5239228"/>
                <a:ext cx="101600" cy="196850"/>
              </a:xfrm>
              <a:custGeom>
                <a:avLst/>
                <a:gdLst>
                  <a:gd name="T0" fmla="*/ 5 w 24"/>
                  <a:gd name="T1" fmla="*/ 0 h 46"/>
                  <a:gd name="T2" fmla="*/ 5 w 24"/>
                  <a:gd name="T3" fmla="*/ 0 h 46"/>
                  <a:gd name="T4" fmla="*/ 5 w 24"/>
                  <a:gd name="T5" fmla="*/ 0 h 46"/>
                  <a:gd name="T6" fmla="*/ 5 w 24"/>
                  <a:gd name="T7" fmla="*/ 0 h 46"/>
                  <a:gd name="T8" fmla="*/ 4 w 24"/>
                  <a:gd name="T9" fmla="*/ 1 h 46"/>
                  <a:gd name="T10" fmla="*/ 2 w 24"/>
                  <a:gd name="T11" fmla="*/ 5 h 46"/>
                  <a:gd name="T12" fmla="*/ 0 w 24"/>
                  <a:gd name="T13" fmla="*/ 11 h 46"/>
                  <a:gd name="T14" fmla="*/ 0 w 24"/>
                  <a:gd name="T15" fmla="*/ 12 h 46"/>
                  <a:gd name="T16" fmla="*/ 0 w 24"/>
                  <a:gd name="T17" fmla="*/ 12 h 46"/>
                  <a:gd name="T18" fmla="*/ 0 w 24"/>
                  <a:gd name="T19" fmla="*/ 15 h 46"/>
                  <a:gd name="T20" fmla="*/ 3 w 24"/>
                  <a:gd name="T21" fmla="*/ 23 h 46"/>
                  <a:gd name="T22" fmla="*/ 8 w 24"/>
                  <a:gd name="T23" fmla="*/ 41 h 46"/>
                  <a:gd name="T24" fmla="*/ 10 w 24"/>
                  <a:gd name="T25" fmla="*/ 46 h 46"/>
                  <a:gd name="T26" fmla="*/ 16 w 24"/>
                  <a:gd name="T27" fmla="*/ 44 h 46"/>
                  <a:gd name="T28" fmla="*/ 24 w 24"/>
                  <a:gd name="T29" fmla="*/ 42 h 46"/>
                  <a:gd name="T30" fmla="*/ 24 w 24"/>
                  <a:gd name="T31" fmla="*/ 40 h 46"/>
                  <a:gd name="T32" fmla="*/ 24 w 24"/>
                  <a:gd name="T33" fmla="*/ 40 h 46"/>
                  <a:gd name="T34" fmla="*/ 23 w 24"/>
                  <a:gd name="T35" fmla="*/ 40 h 46"/>
                  <a:gd name="T36" fmla="*/ 23 w 24"/>
                  <a:gd name="T37" fmla="*/ 41 h 46"/>
                  <a:gd name="T38" fmla="*/ 22 w 24"/>
                  <a:gd name="T39" fmla="*/ 41 h 46"/>
                  <a:gd name="T40" fmla="*/ 20 w 24"/>
                  <a:gd name="T41" fmla="*/ 42 h 46"/>
                  <a:gd name="T42" fmla="*/ 14 w 24"/>
                  <a:gd name="T43" fmla="*/ 43 h 46"/>
                  <a:gd name="T44" fmla="*/ 11 w 24"/>
                  <a:gd name="T45" fmla="*/ 44 h 46"/>
                  <a:gd name="T46" fmla="*/ 11 w 24"/>
                  <a:gd name="T47" fmla="*/ 44 h 46"/>
                  <a:gd name="T48" fmla="*/ 11 w 24"/>
                  <a:gd name="T49" fmla="*/ 44 h 46"/>
                  <a:gd name="T50" fmla="*/ 10 w 24"/>
                  <a:gd name="T51" fmla="*/ 43 h 46"/>
                  <a:gd name="T52" fmla="*/ 10 w 24"/>
                  <a:gd name="T53" fmla="*/ 43 h 46"/>
                  <a:gd name="T54" fmla="*/ 9 w 24"/>
                  <a:gd name="T55" fmla="*/ 43 h 46"/>
                  <a:gd name="T56" fmla="*/ 9 w 24"/>
                  <a:gd name="T57" fmla="*/ 43 h 46"/>
                  <a:gd name="T58" fmla="*/ 9 w 24"/>
                  <a:gd name="T59" fmla="*/ 42 h 46"/>
                  <a:gd name="T60" fmla="*/ 9 w 24"/>
                  <a:gd name="T61" fmla="*/ 42 h 46"/>
                  <a:gd name="T62" fmla="*/ 8 w 24"/>
                  <a:gd name="T63" fmla="*/ 40 h 46"/>
                  <a:gd name="T64" fmla="*/ 7 w 24"/>
                  <a:gd name="T65" fmla="*/ 35 h 46"/>
                  <a:gd name="T66" fmla="*/ 3 w 24"/>
                  <a:gd name="T67" fmla="*/ 21 h 46"/>
                  <a:gd name="T68" fmla="*/ 1 w 24"/>
                  <a:gd name="T69" fmla="*/ 15 h 46"/>
                  <a:gd name="T70" fmla="*/ 1 w 24"/>
                  <a:gd name="T71" fmla="*/ 14 h 46"/>
                  <a:gd name="T72" fmla="*/ 1 w 24"/>
                  <a:gd name="T73" fmla="*/ 14 h 46"/>
                  <a:gd name="T74" fmla="*/ 1 w 24"/>
                  <a:gd name="T75" fmla="*/ 14 h 46"/>
                  <a:gd name="T76" fmla="*/ 3 w 24"/>
                  <a:gd name="T77" fmla="*/ 6 h 46"/>
                  <a:gd name="T78" fmla="*/ 5 w 24"/>
                  <a:gd name="T79" fmla="*/ 4 h 46"/>
                  <a:gd name="T80" fmla="*/ 6 w 24"/>
                  <a:gd name="T81" fmla="*/ 3 h 46"/>
                  <a:gd name="T82" fmla="*/ 7 w 24"/>
                  <a:gd name="T83" fmla="*/ 3 h 46"/>
                  <a:gd name="T84" fmla="*/ 9 w 24"/>
                  <a:gd name="T85" fmla="*/ 3 h 46"/>
                  <a:gd name="T86" fmla="*/ 10 w 24"/>
                  <a:gd name="T87" fmla="*/ 4 h 46"/>
                  <a:gd name="T88" fmla="*/ 13 w 24"/>
                  <a:gd name="T89" fmla="*/ 6 h 46"/>
                  <a:gd name="T90" fmla="*/ 16 w 24"/>
                  <a:gd name="T91" fmla="*/ 9 h 46"/>
                  <a:gd name="T92" fmla="*/ 16 w 24"/>
                  <a:gd name="T93" fmla="*/ 9 h 46"/>
                  <a:gd name="T94" fmla="*/ 17 w 24"/>
                  <a:gd name="T95" fmla="*/ 10 h 46"/>
                  <a:gd name="T96" fmla="*/ 16 w 24"/>
                  <a:gd name="T97" fmla="*/ 6 h 46"/>
                  <a:gd name="T98" fmla="*/ 15 w 24"/>
                  <a:gd name="T99" fmla="*/ 6 h 46"/>
                  <a:gd name="T100" fmla="*/ 13 w 24"/>
                  <a:gd name="T101" fmla="*/ 4 h 46"/>
                  <a:gd name="T102" fmla="*/ 8 w 24"/>
                  <a:gd name="T103" fmla="*/ 1 h 46"/>
                  <a:gd name="T104" fmla="*/ 5 w 24"/>
                  <a:gd name="T10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4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4" y="2"/>
                      <a:pt x="3" y="3"/>
                      <a:pt x="2" y="5"/>
                    </a:cubicBezTo>
                    <a:cubicBezTo>
                      <a:pt x="1" y="7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1" y="17"/>
                      <a:pt x="2" y="20"/>
                      <a:pt x="3" y="23"/>
                    </a:cubicBezTo>
                    <a:cubicBezTo>
                      <a:pt x="4" y="29"/>
                      <a:pt x="7" y="36"/>
                      <a:pt x="8" y="41"/>
                    </a:cubicBezTo>
                    <a:cubicBezTo>
                      <a:pt x="9" y="43"/>
                      <a:pt x="9" y="44"/>
                      <a:pt x="10" y="46"/>
                    </a:cubicBezTo>
                    <a:cubicBezTo>
                      <a:pt x="11" y="45"/>
                      <a:pt x="14" y="45"/>
                      <a:pt x="16" y="44"/>
                    </a:cubicBezTo>
                    <a:cubicBezTo>
                      <a:pt x="19" y="43"/>
                      <a:pt x="22" y="42"/>
                      <a:pt x="24" y="42"/>
                    </a:cubicBezTo>
                    <a:cubicBezTo>
                      <a:pt x="24" y="41"/>
                      <a:pt x="24" y="41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1" y="41"/>
                      <a:pt x="21" y="42"/>
                      <a:pt x="20" y="42"/>
                    </a:cubicBezTo>
                    <a:cubicBezTo>
                      <a:pt x="18" y="42"/>
                      <a:pt x="16" y="43"/>
                      <a:pt x="14" y="43"/>
                    </a:cubicBezTo>
                    <a:cubicBezTo>
                      <a:pt x="13" y="44"/>
                      <a:pt x="12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9" y="41"/>
                      <a:pt x="8" y="40"/>
                    </a:cubicBezTo>
                    <a:cubicBezTo>
                      <a:pt x="8" y="39"/>
                      <a:pt x="7" y="37"/>
                      <a:pt x="7" y="35"/>
                    </a:cubicBezTo>
                    <a:cubicBezTo>
                      <a:pt x="5" y="31"/>
                      <a:pt x="4" y="25"/>
                      <a:pt x="3" y="21"/>
                    </a:cubicBezTo>
                    <a:cubicBezTo>
                      <a:pt x="2" y="19"/>
                      <a:pt x="1" y="16"/>
                      <a:pt x="1" y="15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2" y="9"/>
                      <a:pt x="3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4" y="5"/>
                      <a:pt x="13" y="4"/>
                    </a:cubicBezTo>
                    <a:cubicBezTo>
                      <a:pt x="12" y="3"/>
                      <a:pt x="10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1" name="Freeform 86"/>
              <p:cNvSpPr/>
              <p:nvPr/>
            </p:nvSpPr>
            <p:spPr bwMode="auto">
              <a:xfrm>
                <a:off x="1872148" y="5223353"/>
                <a:ext cx="134938" cy="228600"/>
              </a:xfrm>
              <a:custGeom>
                <a:avLst/>
                <a:gdLst>
                  <a:gd name="T0" fmla="*/ 6 w 32"/>
                  <a:gd name="T1" fmla="*/ 9 h 54"/>
                  <a:gd name="T2" fmla="*/ 9 w 32"/>
                  <a:gd name="T3" fmla="*/ 4 h 54"/>
                  <a:gd name="T4" fmla="*/ 9 w 32"/>
                  <a:gd name="T5" fmla="*/ 4 h 54"/>
                  <a:gd name="T6" fmla="*/ 9 w 32"/>
                  <a:gd name="T7" fmla="*/ 4 h 54"/>
                  <a:gd name="T8" fmla="*/ 17 w 32"/>
                  <a:gd name="T9" fmla="*/ 8 h 54"/>
                  <a:gd name="T10" fmla="*/ 20 w 32"/>
                  <a:gd name="T11" fmla="*/ 11 h 54"/>
                  <a:gd name="T12" fmla="*/ 20 w 32"/>
                  <a:gd name="T13" fmla="*/ 11 h 54"/>
                  <a:gd name="T14" fmla="*/ 22 w 32"/>
                  <a:gd name="T15" fmla="*/ 10 h 54"/>
                  <a:gd name="T16" fmla="*/ 20 w 32"/>
                  <a:gd name="T17" fmla="*/ 10 h 54"/>
                  <a:gd name="T18" fmla="*/ 20 w 32"/>
                  <a:gd name="T19" fmla="*/ 10 h 54"/>
                  <a:gd name="T20" fmla="*/ 28 w 32"/>
                  <a:gd name="T21" fmla="*/ 47 h 54"/>
                  <a:gd name="T22" fmla="*/ 30 w 32"/>
                  <a:gd name="T23" fmla="*/ 47 h 54"/>
                  <a:gd name="T24" fmla="*/ 30 w 32"/>
                  <a:gd name="T25" fmla="*/ 47 h 54"/>
                  <a:gd name="T26" fmla="*/ 29 w 32"/>
                  <a:gd name="T27" fmla="*/ 45 h 54"/>
                  <a:gd name="T28" fmla="*/ 29 w 32"/>
                  <a:gd name="T29" fmla="*/ 45 h 54"/>
                  <a:gd name="T30" fmla="*/ 29 w 32"/>
                  <a:gd name="T31" fmla="*/ 45 h 54"/>
                  <a:gd name="T32" fmla="*/ 28 w 32"/>
                  <a:gd name="T33" fmla="*/ 45 h 54"/>
                  <a:gd name="T34" fmla="*/ 13 w 32"/>
                  <a:gd name="T35" fmla="*/ 52 h 54"/>
                  <a:gd name="T36" fmla="*/ 14 w 32"/>
                  <a:gd name="T37" fmla="*/ 50 h 54"/>
                  <a:gd name="T38" fmla="*/ 14 w 32"/>
                  <a:gd name="T39" fmla="*/ 50 h 54"/>
                  <a:gd name="T40" fmla="*/ 14 w 32"/>
                  <a:gd name="T41" fmla="*/ 50 h 54"/>
                  <a:gd name="T42" fmla="*/ 13 w 32"/>
                  <a:gd name="T43" fmla="*/ 52 h 54"/>
                  <a:gd name="T44" fmla="*/ 13 w 32"/>
                  <a:gd name="T45" fmla="*/ 52 h 54"/>
                  <a:gd name="T46" fmla="*/ 12 w 32"/>
                  <a:gd name="T47" fmla="*/ 45 h 54"/>
                  <a:gd name="T48" fmla="*/ 4 w 32"/>
                  <a:gd name="T49" fmla="*/ 16 h 54"/>
                  <a:gd name="T50" fmla="*/ 4 w 32"/>
                  <a:gd name="T51" fmla="*/ 15 h 54"/>
                  <a:gd name="T52" fmla="*/ 4 w 32"/>
                  <a:gd name="T53" fmla="*/ 15 h 54"/>
                  <a:gd name="T54" fmla="*/ 4 w 32"/>
                  <a:gd name="T55" fmla="*/ 16 h 54"/>
                  <a:gd name="T56" fmla="*/ 4 w 32"/>
                  <a:gd name="T57" fmla="*/ 16 h 54"/>
                  <a:gd name="T58" fmla="*/ 2 w 32"/>
                  <a:gd name="T59" fmla="*/ 15 h 54"/>
                  <a:gd name="T60" fmla="*/ 0 w 32"/>
                  <a:gd name="T61" fmla="*/ 17 h 54"/>
                  <a:gd name="T62" fmla="*/ 10 w 32"/>
                  <a:gd name="T63" fmla="*/ 50 h 54"/>
                  <a:gd name="T64" fmla="*/ 11 w 32"/>
                  <a:gd name="T65" fmla="*/ 53 h 54"/>
                  <a:gd name="T66" fmla="*/ 12 w 32"/>
                  <a:gd name="T67" fmla="*/ 54 h 54"/>
                  <a:gd name="T68" fmla="*/ 13 w 32"/>
                  <a:gd name="T69" fmla="*/ 54 h 54"/>
                  <a:gd name="T70" fmla="*/ 30 w 32"/>
                  <a:gd name="T71" fmla="*/ 49 h 54"/>
                  <a:gd name="T72" fmla="*/ 32 w 32"/>
                  <a:gd name="T73" fmla="*/ 48 h 54"/>
                  <a:gd name="T74" fmla="*/ 32 w 32"/>
                  <a:gd name="T75" fmla="*/ 46 h 54"/>
                  <a:gd name="T76" fmla="*/ 24 w 32"/>
                  <a:gd name="T77" fmla="*/ 10 h 54"/>
                  <a:gd name="T78" fmla="*/ 23 w 32"/>
                  <a:gd name="T79" fmla="*/ 9 h 54"/>
                  <a:gd name="T80" fmla="*/ 21 w 32"/>
                  <a:gd name="T81" fmla="*/ 6 h 54"/>
                  <a:gd name="T82" fmla="*/ 9 w 32"/>
                  <a:gd name="T83" fmla="*/ 0 h 54"/>
                  <a:gd name="T84" fmla="*/ 4 w 32"/>
                  <a:gd name="T85" fmla="*/ 4 h 54"/>
                  <a:gd name="T86" fmla="*/ 2 w 32"/>
                  <a:gd name="T87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" h="54">
                    <a:moveTo>
                      <a:pt x="2" y="15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1" y="4"/>
                      <a:pt x="12" y="5"/>
                    </a:cubicBezTo>
                    <a:cubicBezTo>
                      <a:pt x="14" y="6"/>
                      <a:pt x="16" y="7"/>
                      <a:pt x="17" y="8"/>
                    </a:cubicBezTo>
                    <a:cubicBezTo>
                      <a:pt x="18" y="9"/>
                      <a:pt x="19" y="10"/>
                      <a:pt x="19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2"/>
                      <a:pt x="21" y="15"/>
                    </a:cubicBezTo>
                    <a:cubicBezTo>
                      <a:pt x="22" y="20"/>
                      <a:pt x="24" y="27"/>
                      <a:pt x="25" y="33"/>
                    </a:cubicBezTo>
                    <a:cubicBezTo>
                      <a:pt x="27" y="39"/>
                      <a:pt x="28" y="45"/>
                      <a:pt x="28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8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6" y="46"/>
                      <a:pt x="23" y="47"/>
                      <a:pt x="20" y="48"/>
                    </a:cubicBezTo>
                    <a:cubicBezTo>
                      <a:pt x="17" y="49"/>
                      <a:pt x="14" y="50"/>
                      <a:pt x="12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3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0"/>
                      <a:pt x="13" y="48"/>
                      <a:pt x="12" y="45"/>
                    </a:cubicBezTo>
                    <a:cubicBezTo>
                      <a:pt x="11" y="40"/>
                      <a:pt x="8" y="33"/>
                      <a:pt x="7" y="27"/>
                    </a:cubicBezTo>
                    <a:cubicBezTo>
                      <a:pt x="6" y="24"/>
                      <a:pt x="5" y="21"/>
                      <a:pt x="4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8"/>
                      <a:pt x="1" y="21"/>
                      <a:pt x="2" y="25"/>
                    </a:cubicBezTo>
                    <a:cubicBezTo>
                      <a:pt x="4" y="30"/>
                      <a:pt x="6" y="37"/>
                      <a:pt x="7" y="43"/>
                    </a:cubicBezTo>
                    <a:cubicBezTo>
                      <a:pt x="8" y="45"/>
                      <a:pt x="9" y="48"/>
                      <a:pt x="10" y="50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4" y="54"/>
                      <a:pt x="16" y="53"/>
                      <a:pt x="17" y="53"/>
                    </a:cubicBezTo>
                    <a:cubicBezTo>
                      <a:pt x="20" y="52"/>
                      <a:pt x="24" y="51"/>
                      <a:pt x="26" y="50"/>
                    </a:cubicBezTo>
                    <a:cubicBezTo>
                      <a:pt x="28" y="50"/>
                      <a:pt x="29" y="50"/>
                      <a:pt x="30" y="49"/>
                    </a:cubicBezTo>
                    <a:cubicBezTo>
                      <a:pt x="30" y="49"/>
                      <a:pt x="30" y="49"/>
                      <a:pt x="31" y="49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3"/>
                      <a:pt x="30" y="34"/>
                      <a:pt x="28" y="25"/>
                    </a:cubicBezTo>
                    <a:cubicBezTo>
                      <a:pt x="27" y="21"/>
                      <a:pt x="26" y="17"/>
                      <a:pt x="25" y="14"/>
                    </a:cubicBezTo>
                    <a:cubicBezTo>
                      <a:pt x="24" y="13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7"/>
                      <a:pt x="22" y="7"/>
                      <a:pt x="21" y="6"/>
                    </a:cubicBezTo>
                    <a:cubicBezTo>
                      <a:pt x="19" y="5"/>
                      <a:pt x="17" y="3"/>
                      <a:pt x="15" y="2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6"/>
                      <a:pt x="2" y="8"/>
                      <a:pt x="1" y="10"/>
                    </a:cubicBezTo>
                    <a:cubicBezTo>
                      <a:pt x="0" y="12"/>
                      <a:pt x="0" y="14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2" name="Freeform 87"/>
              <p:cNvSpPr/>
              <p:nvPr/>
            </p:nvSpPr>
            <p:spPr bwMode="auto">
              <a:xfrm>
                <a:off x="1902311" y="5256691"/>
                <a:ext cx="79375" cy="161925"/>
              </a:xfrm>
              <a:custGeom>
                <a:avLst/>
                <a:gdLst>
                  <a:gd name="T0" fmla="*/ 0 w 19"/>
                  <a:gd name="T1" fmla="*/ 10 h 38"/>
                  <a:gd name="T2" fmla="*/ 4 w 19"/>
                  <a:gd name="T3" fmla="*/ 1 h 38"/>
                  <a:gd name="T4" fmla="*/ 12 w 19"/>
                  <a:gd name="T5" fmla="*/ 7 h 38"/>
                  <a:gd name="T6" fmla="*/ 19 w 19"/>
                  <a:gd name="T7" fmla="*/ 35 h 38"/>
                  <a:gd name="T8" fmla="*/ 8 w 19"/>
                  <a:gd name="T9" fmla="*/ 38 h 38"/>
                  <a:gd name="T10" fmla="*/ 0 w 19"/>
                  <a:gd name="T1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8">
                    <a:moveTo>
                      <a:pt x="0" y="10"/>
                    </a:moveTo>
                    <a:cubicBezTo>
                      <a:pt x="0" y="8"/>
                      <a:pt x="2" y="1"/>
                      <a:pt x="4" y="1"/>
                    </a:cubicBezTo>
                    <a:cubicBezTo>
                      <a:pt x="6" y="0"/>
                      <a:pt x="11" y="6"/>
                      <a:pt x="12" y="7"/>
                    </a:cubicBezTo>
                    <a:cubicBezTo>
                      <a:pt x="13" y="7"/>
                      <a:pt x="18" y="28"/>
                      <a:pt x="19" y="35"/>
                    </a:cubicBezTo>
                    <a:cubicBezTo>
                      <a:pt x="19" y="35"/>
                      <a:pt x="10" y="38"/>
                      <a:pt x="8" y="38"/>
                    </a:cubicBezTo>
                    <a:cubicBezTo>
                      <a:pt x="8" y="38"/>
                      <a:pt x="0" y="11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3" name="Freeform 88"/>
              <p:cNvSpPr/>
              <p:nvPr/>
            </p:nvSpPr>
            <p:spPr bwMode="auto">
              <a:xfrm>
                <a:off x="1892786" y="5253516"/>
                <a:ext cx="98425" cy="173038"/>
              </a:xfrm>
              <a:custGeom>
                <a:avLst/>
                <a:gdLst>
                  <a:gd name="T0" fmla="*/ 5 w 23"/>
                  <a:gd name="T1" fmla="*/ 6 h 41"/>
                  <a:gd name="T2" fmla="*/ 7 w 23"/>
                  <a:gd name="T3" fmla="*/ 3 h 41"/>
                  <a:gd name="T4" fmla="*/ 7 w 23"/>
                  <a:gd name="T5" fmla="*/ 3 h 41"/>
                  <a:gd name="T6" fmla="*/ 6 w 23"/>
                  <a:gd name="T7" fmla="*/ 2 h 41"/>
                  <a:gd name="T8" fmla="*/ 6 w 23"/>
                  <a:gd name="T9" fmla="*/ 2 h 41"/>
                  <a:gd name="T10" fmla="*/ 6 w 23"/>
                  <a:gd name="T11" fmla="*/ 4 h 41"/>
                  <a:gd name="T12" fmla="*/ 6 w 23"/>
                  <a:gd name="T13" fmla="*/ 4 h 41"/>
                  <a:gd name="T14" fmla="*/ 12 w 23"/>
                  <a:gd name="T15" fmla="*/ 9 h 41"/>
                  <a:gd name="T16" fmla="*/ 12 w 23"/>
                  <a:gd name="T17" fmla="*/ 9 h 41"/>
                  <a:gd name="T18" fmla="*/ 12 w 23"/>
                  <a:gd name="T19" fmla="*/ 9 h 41"/>
                  <a:gd name="T20" fmla="*/ 19 w 23"/>
                  <a:gd name="T21" fmla="*/ 36 h 41"/>
                  <a:gd name="T22" fmla="*/ 21 w 23"/>
                  <a:gd name="T23" fmla="*/ 36 h 41"/>
                  <a:gd name="T24" fmla="*/ 21 w 23"/>
                  <a:gd name="T25" fmla="*/ 36 h 41"/>
                  <a:gd name="T26" fmla="*/ 20 w 23"/>
                  <a:gd name="T27" fmla="*/ 34 h 41"/>
                  <a:gd name="T28" fmla="*/ 20 w 23"/>
                  <a:gd name="T29" fmla="*/ 34 h 41"/>
                  <a:gd name="T30" fmla="*/ 10 w 23"/>
                  <a:gd name="T31" fmla="*/ 37 h 41"/>
                  <a:gd name="T32" fmla="*/ 10 w 23"/>
                  <a:gd name="T33" fmla="*/ 39 h 41"/>
                  <a:gd name="T34" fmla="*/ 10 w 23"/>
                  <a:gd name="T35" fmla="*/ 39 h 41"/>
                  <a:gd name="T36" fmla="*/ 12 w 23"/>
                  <a:gd name="T37" fmla="*/ 38 h 41"/>
                  <a:gd name="T38" fmla="*/ 12 w 23"/>
                  <a:gd name="T39" fmla="*/ 38 h 41"/>
                  <a:gd name="T40" fmla="*/ 12 w 23"/>
                  <a:gd name="T41" fmla="*/ 38 h 41"/>
                  <a:gd name="T42" fmla="*/ 12 w 23"/>
                  <a:gd name="T43" fmla="*/ 38 h 41"/>
                  <a:gd name="T44" fmla="*/ 5 w 23"/>
                  <a:gd name="T45" fmla="*/ 14 h 41"/>
                  <a:gd name="T46" fmla="*/ 4 w 23"/>
                  <a:gd name="T47" fmla="*/ 11 h 41"/>
                  <a:gd name="T48" fmla="*/ 4 w 23"/>
                  <a:gd name="T49" fmla="*/ 11 h 41"/>
                  <a:gd name="T50" fmla="*/ 2 w 23"/>
                  <a:gd name="T51" fmla="*/ 11 h 41"/>
                  <a:gd name="T52" fmla="*/ 2 w 23"/>
                  <a:gd name="T53" fmla="*/ 11 h 41"/>
                  <a:gd name="T54" fmla="*/ 4 w 23"/>
                  <a:gd name="T55" fmla="*/ 11 h 41"/>
                  <a:gd name="T56" fmla="*/ 0 w 23"/>
                  <a:gd name="T57" fmla="*/ 11 h 41"/>
                  <a:gd name="T58" fmla="*/ 6 w 23"/>
                  <a:gd name="T59" fmla="*/ 32 h 41"/>
                  <a:gd name="T60" fmla="*/ 8 w 23"/>
                  <a:gd name="T61" fmla="*/ 39 h 41"/>
                  <a:gd name="T62" fmla="*/ 9 w 23"/>
                  <a:gd name="T63" fmla="*/ 40 h 41"/>
                  <a:gd name="T64" fmla="*/ 10 w 23"/>
                  <a:gd name="T65" fmla="*/ 41 h 41"/>
                  <a:gd name="T66" fmla="*/ 19 w 23"/>
                  <a:gd name="T67" fmla="*/ 39 h 41"/>
                  <a:gd name="T68" fmla="*/ 22 w 23"/>
                  <a:gd name="T69" fmla="*/ 37 h 41"/>
                  <a:gd name="T70" fmla="*/ 23 w 23"/>
                  <a:gd name="T71" fmla="*/ 36 h 41"/>
                  <a:gd name="T72" fmla="*/ 17 w 23"/>
                  <a:gd name="T73" fmla="*/ 11 h 41"/>
                  <a:gd name="T74" fmla="*/ 16 w 23"/>
                  <a:gd name="T75" fmla="*/ 7 h 41"/>
                  <a:gd name="T76" fmla="*/ 15 w 23"/>
                  <a:gd name="T77" fmla="*/ 6 h 41"/>
                  <a:gd name="T78" fmla="*/ 8 w 23"/>
                  <a:gd name="T79" fmla="*/ 0 h 41"/>
                  <a:gd name="T80" fmla="*/ 4 w 23"/>
                  <a:gd name="T81" fmla="*/ 1 h 41"/>
                  <a:gd name="T82" fmla="*/ 2 w 23"/>
                  <a:gd name="T83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" h="41">
                    <a:moveTo>
                      <a:pt x="2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8"/>
                      <a:pt x="5" y="6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9" y="6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6" y="20"/>
                      <a:pt x="19" y="32"/>
                      <a:pt x="19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19" y="35"/>
                      <a:pt x="19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19" y="34"/>
                      <a:pt x="18" y="35"/>
                    </a:cubicBezTo>
                    <a:cubicBezTo>
                      <a:pt x="17" y="35"/>
                      <a:pt x="15" y="36"/>
                      <a:pt x="14" y="36"/>
                    </a:cubicBezTo>
                    <a:cubicBezTo>
                      <a:pt x="12" y="36"/>
                      <a:pt x="10" y="37"/>
                      <a:pt x="10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0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1" y="36"/>
                      <a:pt x="10" y="33"/>
                    </a:cubicBezTo>
                    <a:cubicBezTo>
                      <a:pt x="9" y="29"/>
                      <a:pt x="8" y="24"/>
                      <a:pt x="6" y="19"/>
                    </a:cubicBezTo>
                    <a:cubicBezTo>
                      <a:pt x="6" y="17"/>
                      <a:pt x="5" y="15"/>
                      <a:pt x="5" y="14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6"/>
                      <a:pt x="2" y="18"/>
                    </a:cubicBezTo>
                    <a:cubicBezTo>
                      <a:pt x="3" y="22"/>
                      <a:pt x="4" y="28"/>
                      <a:pt x="6" y="32"/>
                    </a:cubicBezTo>
                    <a:cubicBezTo>
                      <a:pt x="6" y="34"/>
                      <a:pt x="7" y="36"/>
                      <a:pt x="7" y="37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1"/>
                      <a:pt x="9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2" y="41"/>
                      <a:pt x="13" y="40"/>
                    </a:cubicBezTo>
                    <a:cubicBezTo>
                      <a:pt x="15" y="40"/>
                      <a:pt x="17" y="39"/>
                      <a:pt x="19" y="39"/>
                    </a:cubicBezTo>
                    <a:cubicBezTo>
                      <a:pt x="20" y="39"/>
                      <a:pt x="20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2"/>
                      <a:pt x="21" y="25"/>
                      <a:pt x="19" y="19"/>
                    </a:cubicBezTo>
                    <a:cubicBezTo>
                      <a:pt x="19" y="16"/>
                      <a:pt x="18" y="13"/>
                      <a:pt x="17" y="11"/>
                    </a:cubicBezTo>
                    <a:cubicBezTo>
                      <a:pt x="17" y="10"/>
                      <a:pt x="17" y="9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4" y="4"/>
                      <a:pt x="12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4" name="Freeform 89"/>
              <p:cNvSpPr/>
              <p:nvPr/>
            </p:nvSpPr>
            <p:spPr bwMode="auto">
              <a:xfrm>
                <a:off x="1915011" y="5286853"/>
                <a:ext cx="58738" cy="123825"/>
              </a:xfrm>
              <a:custGeom>
                <a:avLst/>
                <a:gdLst>
                  <a:gd name="T0" fmla="*/ 4 w 14"/>
                  <a:gd name="T1" fmla="*/ 0 h 29"/>
                  <a:gd name="T2" fmla="*/ 4 w 14"/>
                  <a:gd name="T3" fmla="*/ 0 h 29"/>
                  <a:gd name="T4" fmla="*/ 1 w 14"/>
                  <a:gd name="T5" fmla="*/ 8 h 29"/>
                  <a:gd name="T6" fmla="*/ 7 w 14"/>
                  <a:gd name="T7" fmla="*/ 29 h 29"/>
                  <a:gd name="T8" fmla="*/ 9 w 14"/>
                  <a:gd name="T9" fmla="*/ 28 h 29"/>
                  <a:gd name="T10" fmla="*/ 13 w 14"/>
                  <a:gd name="T11" fmla="*/ 27 h 29"/>
                  <a:gd name="T12" fmla="*/ 14 w 14"/>
                  <a:gd name="T13" fmla="*/ 27 h 29"/>
                  <a:gd name="T14" fmla="*/ 9 w 14"/>
                  <a:gd name="T15" fmla="*/ 5 h 29"/>
                  <a:gd name="T16" fmla="*/ 8 w 14"/>
                  <a:gd name="T17" fmla="*/ 2 h 29"/>
                  <a:gd name="T18" fmla="*/ 4 w 1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9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6"/>
                      <a:pt x="1" y="8"/>
                    </a:cubicBezTo>
                    <a:cubicBezTo>
                      <a:pt x="0" y="9"/>
                      <a:pt x="5" y="23"/>
                      <a:pt x="7" y="29"/>
                    </a:cubicBezTo>
                    <a:cubicBezTo>
                      <a:pt x="7" y="28"/>
                      <a:pt x="8" y="28"/>
                      <a:pt x="9" y="28"/>
                    </a:cubicBezTo>
                    <a:cubicBezTo>
                      <a:pt x="10" y="28"/>
                      <a:pt x="12" y="27"/>
                      <a:pt x="1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1"/>
                      <a:pt x="10" y="11"/>
                      <a:pt x="9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D8EB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5" name="Freeform 90"/>
              <p:cNvSpPr/>
              <p:nvPr/>
            </p:nvSpPr>
            <p:spPr bwMode="auto">
              <a:xfrm>
                <a:off x="1943586" y="5294791"/>
                <a:ext cx="38100" cy="119063"/>
              </a:xfrm>
              <a:custGeom>
                <a:avLst/>
                <a:gdLst>
                  <a:gd name="T0" fmla="*/ 1 w 9"/>
                  <a:gd name="T1" fmla="*/ 0 h 28"/>
                  <a:gd name="T2" fmla="*/ 2 w 9"/>
                  <a:gd name="T3" fmla="*/ 3 h 28"/>
                  <a:gd name="T4" fmla="*/ 7 w 9"/>
                  <a:gd name="T5" fmla="*/ 25 h 28"/>
                  <a:gd name="T6" fmla="*/ 6 w 9"/>
                  <a:gd name="T7" fmla="*/ 25 h 28"/>
                  <a:gd name="T8" fmla="*/ 2 w 9"/>
                  <a:gd name="T9" fmla="*/ 26 h 28"/>
                  <a:gd name="T10" fmla="*/ 0 w 9"/>
                  <a:gd name="T11" fmla="*/ 27 h 28"/>
                  <a:gd name="T12" fmla="*/ 0 w 9"/>
                  <a:gd name="T13" fmla="*/ 28 h 28"/>
                  <a:gd name="T14" fmla="*/ 9 w 9"/>
                  <a:gd name="T15" fmla="*/ 26 h 28"/>
                  <a:gd name="T16" fmla="*/ 3 w 9"/>
                  <a:gd name="T17" fmla="*/ 3 h 28"/>
                  <a:gd name="T18" fmla="*/ 1 w 9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8">
                    <a:moveTo>
                      <a:pt x="1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3" y="9"/>
                      <a:pt x="6" y="19"/>
                      <a:pt x="7" y="25"/>
                    </a:cubicBezTo>
                    <a:cubicBezTo>
                      <a:pt x="7" y="25"/>
                      <a:pt x="7" y="25"/>
                      <a:pt x="6" y="25"/>
                    </a:cubicBezTo>
                    <a:cubicBezTo>
                      <a:pt x="5" y="25"/>
                      <a:pt x="3" y="26"/>
                      <a:pt x="2" y="26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8"/>
                      <a:pt x="9" y="26"/>
                      <a:pt x="9" y="26"/>
                    </a:cubicBezTo>
                    <a:cubicBezTo>
                      <a:pt x="8" y="21"/>
                      <a:pt x="4" y="4"/>
                      <a:pt x="3" y="3"/>
                    </a:cubicBezTo>
                    <a:cubicBezTo>
                      <a:pt x="3" y="3"/>
                      <a:pt x="2" y="1"/>
                      <a:pt x="1" y="0"/>
                    </a:cubicBezTo>
                  </a:path>
                </a:pathLst>
              </a:custGeom>
              <a:solidFill>
                <a:srgbClr val="895D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6" name="Freeform 91"/>
              <p:cNvSpPr/>
              <p:nvPr/>
            </p:nvSpPr>
            <p:spPr bwMode="auto">
              <a:xfrm>
                <a:off x="2029311" y="5180491"/>
                <a:ext cx="127000" cy="217488"/>
              </a:xfrm>
              <a:custGeom>
                <a:avLst/>
                <a:gdLst>
                  <a:gd name="T0" fmla="*/ 0 w 30"/>
                  <a:gd name="T1" fmla="*/ 14 h 51"/>
                  <a:gd name="T2" fmla="*/ 7 w 30"/>
                  <a:gd name="T3" fmla="*/ 1 h 51"/>
                  <a:gd name="T4" fmla="*/ 20 w 30"/>
                  <a:gd name="T5" fmla="*/ 8 h 51"/>
                  <a:gd name="T6" fmla="*/ 29 w 30"/>
                  <a:gd name="T7" fmla="*/ 45 h 51"/>
                  <a:gd name="T8" fmla="*/ 11 w 30"/>
                  <a:gd name="T9" fmla="*/ 51 h 51"/>
                  <a:gd name="T10" fmla="*/ 0 w 30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0" y="14"/>
                    </a:moveTo>
                    <a:cubicBezTo>
                      <a:pt x="0" y="12"/>
                      <a:pt x="4" y="2"/>
                      <a:pt x="7" y="1"/>
                    </a:cubicBezTo>
                    <a:cubicBezTo>
                      <a:pt x="10" y="0"/>
                      <a:pt x="19" y="8"/>
                      <a:pt x="20" y="8"/>
                    </a:cubicBezTo>
                    <a:cubicBezTo>
                      <a:pt x="21" y="9"/>
                      <a:pt x="30" y="38"/>
                      <a:pt x="29" y="45"/>
                    </a:cubicBezTo>
                    <a:cubicBezTo>
                      <a:pt x="29" y="46"/>
                      <a:pt x="15" y="50"/>
                      <a:pt x="11" y="51"/>
                    </a:cubicBezTo>
                    <a:cubicBezTo>
                      <a:pt x="11" y="51"/>
                      <a:pt x="0" y="16"/>
                      <a:pt x="0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7" name="Freeform 92"/>
              <p:cNvSpPr/>
              <p:nvPr/>
            </p:nvSpPr>
            <p:spPr bwMode="auto">
              <a:xfrm>
                <a:off x="2037248" y="5193191"/>
                <a:ext cx="93663" cy="190500"/>
              </a:xfrm>
              <a:custGeom>
                <a:avLst/>
                <a:gdLst>
                  <a:gd name="T0" fmla="*/ 6 w 22"/>
                  <a:gd name="T1" fmla="*/ 0 h 45"/>
                  <a:gd name="T2" fmla="*/ 6 w 22"/>
                  <a:gd name="T3" fmla="*/ 0 h 45"/>
                  <a:gd name="T4" fmla="*/ 6 w 22"/>
                  <a:gd name="T5" fmla="*/ 0 h 45"/>
                  <a:gd name="T6" fmla="*/ 5 w 22"/>
                  <a:gd name="T7" fmla="*/ 0 h 45"/>
                  <a:gd name="T8" fmla="*/ 5 w 22"/>
                  <a:gd name="T9" fmla="*/ 1 h 45"/>
                  <a:gd name="T10" fmla="*/ 2 w 22"/>
                  <a:gd name="T11" fmla="*/ 5 h 45"/>
                  <a:gd name="T12" fmla="*/ 0 w 22"/>
                  <a:gd name="T13" fmla="*/ 11 h 45"/>
                  <a:gd name="T14" fmla="*/ 0 w 22"/>
                  <a:gd name="T15" fmla="*/ 11 h 45"/>
                  <a:gd name="T16" fmla="*/ 0 w 22"/>
                  <a:gd name="T17" fmla="*/ 12 h 45"/>
                  <a:gd name="T18" fmla="*/ 1 w 22"/>
                  <a:gd name="T19" fmla="*/ 15 h 45"/>
                  <a:gd name="T20" fmla="*/ 3 w 22"/>
                  <a:gd name="T21" fmla="*/ 23 h 45"/>
                  <a:gd name="T22" fmla="*/ 9 w 22"/>
                  <a:gd name="T23" fmla="*/ 40 h 45"/>
                  <a:gd name="T24" fmla="*/ 10 w 22"/>
                  <a:gd name="T25" fmla="*/ 45 h 45"/>
                  <a:gd name="T26" fmla="*/ 16 w 22"/>
                  <a:gd name="T27" fmla="*/ 44 h 45"/>
                  <a:gd name="T28" fmla="*/ 22 w 22"/>
                  <a:gd name="T29" fmla="*/ 42 h 45"/>
                  <a:gd name="T30" fmla="*/ 21 w 22"/>
                  <a:gd name="T31" fmla="*/ 41 h 45"/>
                  <a:gd name="T32" fmla="*/ 20 w 22"/>
                  <a:gd name="T33" fmla="*/ 42 h 45"/>
                  <a:gd name="T34" fmla="*/ 15 w 22"/>
                  <a:gd name="T35" fmla="*/ 43 h 45"/>
                  <a:gd name="T36" fmla="*/ 11 w 22"/>
                  <a:gd name="T37" fmla="*/ 44 h 45"/>
                  <a:gd name="T38" fmla="*/ 11 w 22"/>
                  <a:gd name="T39" fmla="*/ 44 h 45"/>
                  <a:gd name="T40" fmla="*/ 11 w 22"/>
                  <a:gd name="T41" fmla="*/ 44 h 45"/>
                  <a:gd name="T42" fmla="*/ 10 w 22"/>
                  <a:gd name="T43" fmla="*/ 43 h 45"/>
                  <a:gd name="T44" fmla="*/ 10 w 22"/>
                  <a:gd name="T45" fmla="*/ 43 h 45"/>
                  <a:gd name="T46" fmla="*/ 10 w 22"/>
                  <a:gd name="T47" fmla="*/ 43 h 45"/>
                  <a:gd name="T48" fmla="*/ 10 w 22"/>
                  <a:gd name="T49" fmla="*/ 42 h 45"/>
                  <a:gd name="T50" fmla="*/ 9 w 22"/>
                  <a:gd name="T51" fmla="*/ 42 h 45"/>
                  <a:gd name="T52" fmla="*/ 9 w 22"/>
                  <a:gd name="T53" fmla="*/ 42 h 45"/>
                  <a:gd name="T54" fmla="*/ 9 w 22"/>
                  <a:gd name="T55" fmla="*/ 40 h 45"/>
                  <a:gd name="T56" fmla="*/ 7 w 22"/>
                  <a:gd name="T57" fmla="*/ 35 h 45"/>
                  <a:gd name="T58" fmla="*/ 3 w 22"/>
                  <a:gd name="T59" fmla="*/ 21 h 45"/>
                  <a:gd name="T60" fmla="*/ 1 w 22"/>
                  <a:gd name="T61" fmla="*/ 15 h 45"/>
                  <a:gd name="T62" fmla="*/ 1 w 22"/>
                  <a:gd name="T63" fmla="*/ 14 h 45"/>
                  <a:gd name="T64" fmla="*/ 1 w 22"/>
                  <a:gd name="T65" fmla="*/ 14 h 45"/>
                  <a:gd name="T66" fmla="*/ 1 w 22"/>
                  <a:gd name="T67" fmla="*/ 14 h 45"/>
                  <a:gd name="T68" fmla="*/ 4 w 22"/>
                  <a:gd name="T69" fmla="*/ 6 h 45"/>
                  <a:gd name="T70" fmla="*/ 5 w 22"/>
                  <a:gd name="T71" fmla="*/ 4 h 45"/>
                  <a:gd name="T72" fmla="*/ 7 w 22"/>
                  <a:gd name="T73" fmla="*/ 2 h 45"/>
                  <a:gd name="T74" fmla="*/ 7 w 22"/>
                  <a:gd name="T75" fmla="*/ 2 h 45"/>
                  <a:gd name="T76" fmla="*/ 9 w 22"/>
                  <a:gd name="T77" fmla="*/ 3 h 45"/>
                  <a:gd name="T78" fmla="*/ 11 w 22"/>
                  <a:gd name="T79" fmla="*/ 4 h 45"/>
                  <a:gd name="T80" fmla="*/ 13 w 22"/>
                  <a:gd name="T81" fmla="*/ 6 h 45"/>
                  <a:gd name="T82" fmla="*/ 17 w 22"/>
                  <a:gd name="T83" fmla="*/ 9 h 45"/>
                  <a:gd name="T84" fmla="*/ 17 w 22"/>
                  <a:gd name="T85" fmla="*/ 9 h 45"/>
                  <a:gd name="T86" fmla="*/ 16 w 22"/>
                  <a:gd name="T87" fmla="*/ 6 h 45"/>
                  <a:gd name="T88" fmla="*/ 16 w 22"/>
                  <a:gd name="T89" fmla="*/ 6 h 45"/>
                  <a:gd name="T90" fmla="*/ 14 w 22"/>
                  <a:gd name="T91" fmla="*/ 4 h 45"/>
                  <a:gd name="T92" fmla="*/ 8 w 22"/>
                  <a:gd name="T93" fmla="*/ 1 h 45"/>
                  <a:gd name="T94" fmla="*/ 6 w 22"/>
                  <a:gd name="T9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45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2"/>
                      <a:pt x="3" y="3"/>
                      <a:pt x="2" y="5"/>
                    </a:cubicBezTo>
                    <a:cubicBezTo>
                      <a:pt x="1" y="7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1" y="17"/>
                      <a:pt x="2" y="20"/>
                      <a:pt x="3" y="23"/>
                    </a:cubicBezTo>
                    <a:cubicBezTo>
                      <a:pt x="5" y="29"/>
                      <a:pt x="7" y="36"/>
                      <a:pt x="9" y="40"/>
                    </a:cubicBezTo>
                    <a:cubicBezTo>
                      <a:pt x="9" y="43"/>
                      <a:pt x="10" y="44"/>
                      <a:pt x="10" y="45"/>
                    </a:cubicBezTo>
                    <a:cubicBezTo>
                      <a:pt x="12" y="45"/>
                      <a:pt x="14" y="45"/>
                      <a:pt x="16" y="44"/>
                    </a:cubicBezTo>
                    <a:cubicBezTo>
                      <a:pt x="18" y="43"/>
                      <a:pt x="20" y="43"/>
                      <a:pt x="22" y="42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2"/>
                      <a:pt x="20" y="42"/>
                    </a:cubicBezTo>
                    <a:cubicBezTo>
                      <a:pt x="18" y="42"/>
                      <a:pt x="16" y="43"/>
                      <a:pt x="15" y="43"/>
                    </a:cubicBezTo>
                    <a:cubicBezTo>
                      <a:pt x="13" y="43"/>
                      <a:pt x="12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9" y="41"/>
                      <a:pt x="9" y="40"/>
                    </a:cubicBezTo>
                    <a:cubicBezTo>
                      <a:pt x="8" y="39"/>
                      <a:pt x="8" y="37"/>
                      <a:pt x="7" y="35"/>
                    </a:cubicBezTo>
                    <a:cubicBezTo>
                      <a:pt x="6" y="31"/>
                      <a:pt x="4" y="25"/>
                      <a:pt x="3" y="21"/>
                    </a:cubicBezTo>
                    <a:cubicBezTo>
                      <a:pt x="2" y="18"/>
                      <a:pt x="2" y="16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2"/>
                      <a:pt x="2" y="9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6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2" y="3"/>
                      <a:pt x="10" y="2"/>
                      <a:pt x="8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8" name="Freeform 93"/>
              <p:cNvSpPr/>
              <p:nvPr/>
            </p:nvSpPr>
            <p:spPr bwMode="auto">
              <a:xfrm>
                <a:off x="2019786" y="5175728"/>
                <a:ext cx="141288" cy="230188"/>
              </a:xfrm>
              <a:custGeom>
                <a:avLst/>
                <a:gdLst>
                  <a:gd name="T0" fmla="*/ 6 w 33"/>
                  <a:gd name="T1" fmla="*/ 9 h 54"/>
                  <a:gd name="T2" fmla="*/ 10 w 33"/>
                  <a:gd name="T3" fmla="*/ 4 h 54"/>
                  <a:gd name="T4" fmla="*/ 10 w 33"/>
                  <a:gd name="T5" fmla="*/ 4 h 54"/>
                  <a:gd name="T6" fmla="*/ 10 w 33"/>
                  <a:gd name="T7" fmla="*/ 4 h 54"/>
                  <a:gd name="T8" fmla="*/ 10 w 33"/>
                  <a:gd name="T9" fmla="*/ 4 h 54"/>
                  <a:gd name="T10" fmla="*/ 12 w 33"/>
                  <a:gd name="T11" fmla="*/ 5 h 54"/>
                  <a:gd name="T12" fmla="*/ 20 w 33"/>
                  <a:gd name="T13" fmla="*/ 10 h 54"/>
                  <a:gd name="T14" fmla="*/ 20 w 33"/>
                  <a:gd name="T15" fmla="*/ 10 h 54"/>
                  <a:gd name="T16" fmla="*/ 20 w 33"/>
                  <a:gd name="T17" fmla="*/ 10 h 54"/>
                  <a:gd name="T18" fmla="*/ 20 w 33"/>
                  <a:gd name="T19" fmla="*/ 10 h 54"/>
                  <a:gd name="T20" fmla="*/ 21 w 33"/>
                  <a:gd name="T21" fmla="*/ 15 h 54"/>
                  <a:gd name="T22" fmla="*/ 31 w 33"/>
                  <a:gd name="T23" fmla="*/ 47 h 54"/>
                  <a:gd name="T24" fmla="*/ 29 w 33"/>
                  <a:gd name="T25" fmla="*/ 46 h 54"/>
                  <a:gd name="T26" fmla="*/ 29 w 33"/>
                  <a:gd name="T27" fmla="*/ 46 h 54"/>
                  <a:gd name="T28" fmla="*/ 29 w 33"/>
                  <a:gd name="T29" fmla="*/ 46 h 54"/>
                  <a:gd name="T30" fmla="*/ 30 w 33"/>
                  <a:gd name="T31" fmla="*/ 46 h 54"/>
                  <a:gd name="T32" fmla="*/ 30 w 33"/>
                  <a:gd name="T33" fmla="*/ 46 h 54"/>
                  <a:gd name="T34" fmla="*/ 20 w 33"/>
                  <a:gd name="T35" fmla="*/ 48 h 54"/>
                  <a:gd name="T36" fmla="*/ 13 w 33"/>
                  <a:gd name="T37" fmla="*/ 50 h 54"/>
                  <a:gd name="T38" fmla="*/ 13 w 33"/>
                  <a:gd name="T39" fmla="*/ 50 h 54"/>
                  <a:gd name="T40" fmla="*/ 13 w 33"/>
                  <a:gd name="T41" fmla="*/ 52 h 54"/>
                  <a:gd name="T42" fmla="*/ 13 w 33"/>
                  <a:gd name="T43" fmla="*/ 52 h 54"/>
                  <a:gd name="T44" fmla="*/ 15 w 33"/>
                  <a:gd name="T45" fmla="*/ 51 h 54"/>
                  <a:gd name="T46" fmla="*/ 15 w 33"/>
                  <a:gd name="T47" fmla="*/ 51 h 54"/>
                  <a:gd name="T48" fmla="*/ 7 w 33"/>
                  <a:gd name="T49" fmla="*/ 27 h 54"/>
                  <a:gd name="T50" fmla="*/ 4 w 33"/>
                  <a:gd name="T51" fmla="*/ 15 h 54"/>
                  <a:gd name="T52" fmla="*/ 2 w 33"/>
                  <a:gd name="T53" fmla="*/ 15 h 54"/>
                  <a:gd name="T54" fmla="*/ 2 w 33"/>
                  <a:gd name="T55" fmla="*/ 15 h 54"/>
                  <a:gd name="T56" fmla="*/ 4 w 33"/>
                  <a:gd name="T57" fmla="*/ 16 h 54"/>
                  <a:gd name="T58" fmla="*/ 0 w 33"/>
                  <a:gd name="T59" fmla="*/ 15 h 54"/>
                  <a:gd name="T60" fmla="*/ 8 w 33"/>
                  <a:gd name="T61" fmla="*/ 43 h 54"/>
                  <a:gd name="T62" fmla="*/ 11 w 33"/>
                  <a:gd name="T63" fmla="*/ 52 h 54"/>
                  <a:gd name="T64" fmla="*/ 11 w 33"/>
                  <a:gd name="T65" fmla="*/ 53 h 54"/>
                  <a:gd name="T66" fmla="*/ 13 w 33"/>
                  <a:gd name="T67" fmla="*/ 54 h 54"/>
                  <a:gd name="T68" fmla="*/ 27 w 33"/>
                  <a:gd name="T69" fmla="*/ 50 h 54"/>
                  <a:gd name="T70" fmla="*/ 32 w 33"/>
                  <a:gd name="T71" fmla="*/ 48 h 54"/>
                  <a:gd name="T72" fmla="*/ 33 w 33"/>
                  <a:gd name="T73" fmla="*/ 46 h 54"/>
                  <a:gd name="T74" fmla="*/ 25 w 33"/>
                  <a:gd name="T75" fmla="*/ 14 h 54"/>
                  <a:gd name="T76" fmla="*/ 24 w 33"/>
                  <a:gd name="T77" fmla="*/ 9 h 54"/>
                  <a:gd name="T78" fmla="*/ 21 w 33"/>
                  <a:gd name="T79" fmla="*/ 6 h 54"/>
                  <a:gd name="T80" fmla="*/ 10 w 33"/>
                  <a:gd name="T81" fmla="*/ 0 h 54"/>
                  <a:gd name="T82" fmla="*/ 4 w 33"/>
                  <a:gd name="T83" fmla="*/ 4 h 54"/>
                  <a:gd name="T84" fmla="*/ 2 w 33"/>
                  <a:gd name="T85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" h="54">
                    <a:moveTo>
                      <a:pt x="2" y="15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2" y="5"/>
                    </a:cubicBezTo>
                    <a:cubicBezTo>
                      <a:pt x="14" y="6"/>
                      <a:pt x="16" y="7"/>
                      <a:pt x="18" y="8"/>
                    </a:cubicBezTo>
                    <a:cubicBezTo>
                      <a:pt x="18" y="9"/>
                      <a:pt x="19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12"/>
                      <a:pt x="21" y="15"/>
                    </a:cubicBezTo>
                    <a:cubicBezTo>
                      <a:pt x="23" y="20"/>
                      <a:pt x="24" y="26"/>
                      <a:pt x="26" y="33"/>
                    </a:cubicBezTo>
                    <a:cubicBezTo>
                      <a:pt x="27" y="39"/>
                      <a:pt x="28" y="44"/>
                      <a:pt x="29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9" y="46"/>
                      <a:pt x="29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7" y="46"/>
                      <a:pt x="24" y="47"/>
                      <a:pt x="20" y="48"/>
                    </a:cubicBezTo>
                    <a:cubicBezTo>
                      <a:pt x="17" y="49"/>
                      <a:pt x="14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48"/>
                      <a:pt x="13" y="44"/>
                    </a:cubicBezTo>
                    <a:cubicBezTo>
                      <a:pt x="11" y="40"/>
                      <a:pt x="9" y="33"/>
                      <a:pt x="7" y="27"/>
                    </a:cubicBezTo>
                    <a:cubicBezTo>
                      <a:pt x="6" y="24"/>
                      <a:pt x="5" y="21"/>
                      <a:pt x="5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21"/>
                      <a:pt x="2" y="25"/>
                    </a:cubicBezTo>
                    <a:cubicBezTo>
                      <a:pt x="4" y="30"/>
                      <a:pt x="6" y="37"/>
                      <a:pt x="8" y="43"/>
                    </a:cubicBezTo>
                    <a:cubicBezTo>
                      <a:pt x="9" y="45"/>
                      <a:pt x="9" y="48"/>
                      <a:pt x="10" y="50"/>
                    </a:cubicBezTo>
                    <a:cubicBezTo>
                      <a:pt x="10" y="50"/>
                      <a:pt x="11" y="51"/>
                      <a:pt x="1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4"/>
                      <a:pt x="12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4" y="54"/>
                      <a:pt x="16" y="53"/>
                      <a:pt x="18" y="53"/>
                    </a:cubicBezTo>
                    <a:cubicBezTo>
                      <a:pt x="21" y="52"/>
                      <a:pt x="24" y="51"/>
                      <a:pt x="27" y="50"/>
                    </a:cubicBezTo>
                    <a:cubicBezTo>
                      <a:pt x="28" y="50"/>
                      <a:pt x="29" y="49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3" y="47"/>
                      <a:pt x="33" y="4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3"/>
                      <a:pt x="30" y="33"/>
                      <a:pt x="28" y="25"/>
                    </a:cubicBezTo>
                    <a:cubicBezTo>
                      <a:pt x="27" y="21"/>
                      <a:pt x="26" y="17"/>
                      <a:pt x="25" y="14"/>
                    </a:cubicBezTo>
                    <a:cubicBezTo>
                      <a:pt x="25" y="12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3" y="7"/>
                      <a:pt x="22" y="7"/>
                      <a:pt x="21" y="6"/>
                    </a:cubicBezTo>
                    <a:cubicBezTo>
                      <a:pt x="20" y="5"/>
                      <a:pt x="18" y="3"/>
                      <a:pt x="16" y="2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6"/>
                      <a:pt x="2" y="8"/>
                      <a:pt x="2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19" name="Freeform 94"/>
              <p:cNvSpPr/>
              <p:nvPr/>
            </p:nvSpPr>
            <p:spPr bwMode="auto">
              <a:xfrm>
                <a:off x="2042011" y="5201128"/>
                <a:ext cx="101600" cy="179388"/>
              </a:xfrm>
              <a:custGeom>
                <a:avLst/>
                <a:gdLst>
                  <a:gd name="T0" fmla="*/ 4 w 24"/>
                  <a:gd name="T1" fmla="*/ 12 h 42"/>
                  <a:gd name="T2" fmla="*/ 7 w 24"/>
                  <a:gd name="T3" fmla="*/ 5 h 42"/>
                  <a:gd name="T4" fmla="*/ 7 w 24"/>
                  <a:gd name="T5" fmla="*/ 4 h 42"/>
                  <a:gd name="T6" fmla="*/ 7 w 24"/>
                  <a:gd name="T7" fmla="*/ 4 h 42"/>
                  <a:gd name="T8" fmla="*/ 6 w 24"/>
                  <a:gd name="T9" fmla="*/ 3 h 42"/>
                  <a:gd name="T10" fmla="*/ 6 w 24"/>
                  <a:gd name="T11" fmla="*/ 3 h 42"/>
                  <a:gd name="T12" fmla="*/ 7 w 24"/>
                  <a:gd name="T13" fmla="*/ 4 h 42"/>
                  <a:gd name="T14" fmla="*/ 6 w 24"/>
                  <a:gd name="T15" fmla="*/ 4 h 42"/>
                  <a:gd name="T16" fmla="*/ 6 w 24"/>
                  <a:gd name="T17" fmla="*/ 4 h 42"/>
                  <a:gd name="T18" fmla="*/ 6 w 24"/>
                  <a:gd name="T19" fmla="*/ 4 h 42"/>
                  <a:gd name="T20" fmla="*/ 8 w 24"/>
                  <a:gd name="T21" fmla="*/ 5 h 42"/>
                  <a:gd name="T22" fmla="*/ 14 w 24"/>
                  <a:gd name="T23" fmla="*/ 9 h 42"/>
                  <a:gd name="T24" fmla="*/ 13 w 24"/>
                  <a:gd name="T25" fmla="*/ 10 h 42"/>
                  <a:gd name="T26" fmla="*/ 13 w 24"/>
                  <a:gd name="T27" fmla="*/ 10 h 42"/>
                  <a:gd name="T28" fmla="*/ 14 w 24"/>
                  <a:gd name="T29" fmla="*/ 14 h 42"/>
                  <a:gd name="T30" fmla="*/ 22 w 24"/>
                  <a:gd name="T31" fmla="*/ 37 h 42"/>
                  <a:gd name="T32" fmla="*/ 21 w 24"/>
                  <a:gd name="T33" fmla="*/ 37 h 42"/>
                  <a:gd name="T34" fmla="*/ 20 w 24"/>
                  <a:gd name="T35" fmla="*/ 37 h 42"/>
                  <a:gd name="T36" fmla="*/ 20 w 24"/>
                  <a:gd name="T37" fmla="*/ 35 h 42"/>
                  <a:gd name="T38" fmla="*/ 20 w 24"/>
                  <a:gd name="T39" fmla="*/ 35 h 42"/>
                  <a:gd name="T40" fmla="*/ 21 w 24"/>
                  <a:gd name="T41" fmla="*/ 36 h 42"/>
                  <a:gd name="T42" fmla="*/ 19 w 24"/>
                  <a:gd name="T43" fmla="*/ 36 h 42"/>
                  <a:gd name="T44" fmla="*/ 10 w 24"/>
                  <a:gd name="T45" fmla="*/ 38 h 42"/>
                  <a:gd name="T46" fmla="*/ 10 w 24"/>
                  <a:gd name="T47" fmla="*/ 38 h 42"/>
                  <a:gd name="T48" fmla="*/ 12 w 24"/>
                  <a:gd name="T49" fmla="*/ 38 h 42"/>
                  <a:gd name="T50" fmla="*/ 10 w 24"/>
                  <a:gd name="T51" fmla="*/ 40 h 42"/>
                  <a:gd name="T52" fmla="*/ 10 w 24"/>
                  <a:gd name="T53" fmla="*/ 40 h 42"/>
                  <a:gd name="T54" fmla="*/ 12 w 24"/>
                  <a:gd name="T55" fmla="*/ 38 h 42"/>
                  <a:gd name="T56" fmla="*/ 12 w 24"/>
                  <a:gd name="T57" fmla="*/ 39 h 42"/>
                  <a:gd name="T58" fmla="*/ 12 w 24"/>
                  <a:gd name="T59" fmla="*/ 39 h 42"/>
                  <a:gd name="T60" fmla="*/ 11 w 24"/>
                  <a:gd name="T61" fmla="*/ 39 h 42"/>
                  <a:gd name="T62" fmla="*/ 12 w 24"/>
                  <a:gd name="T63" fmla="*/ 39 h 42"/>
                  <a:gd name="T64" fmla="*/ 7 w 24"/>
                  <a:gd name="T65" fmla="*/ 20 h 42"/>
                  <a:gd name="T66" fmla="*/ 4 w 24"/>
                  <a:gd name="T67" fmla="*/ 13 h 42"/>
                  <a:gd name="T68" fmla="*/ 4 w 24"/>
                  <a:gd name="T69" fmla="*/ 12 h 42"/>
                  <a:gd name="T70" fmla="*/ 4 w 24"/>
                  <a:gd name="T71" fmla="*/ 12 h 42"/>
                  <a:gd name="T72" fmla="*/ 4 w 24"/>
                  <a:gd name="T73" fmla="*/ 12 h 42"/>
                  <a:gd name="T74" fmla="*/ 3 w 24"/>
                  <a:gd name="T75" fmla="*/ 12 h 42"/>
                  <a:gd name="T76" fmla="*/ 4 w 24"/>
                  <a:gd name="T77" fmla="*/ 12 h 42"/>
                  <a:gd name="T78" fmla="*/ 4 w 24"/>
                  <a:gd name="T79" fmla="*/ 12 h 42"/>
                  <a:gd name="T80" fmla="*/ 4 w 24"/>
                  <a:gd name="T81" fmla="*/ 12 h 42"/>
                  <a:gd name="T82" fmla="*/ 0 w 24"/>
                  <a:gd name="T83" fmla="*/ 12 h 42"/>
                  <a:gd name="T84" fmla="*/ 0 w 24"/>
                  <a:gd name="T85" fmla="*/ 13 h 42"/>
                  <a:gd name="T86" fmla="*/ 6 w 24"/>
                  <a:gd name="T87" fmla="*/ 33 h 42"/>
                  <a:gd name="T88" fmla="*/ 8 w 24"/>
                  <a:gd name="T89" fmla="*/ 40 h 42"/>
                  <a:gd name="T90" fmla="*/ 9 w 24"/>
                  <a:gd name="T91" fmla="*/ 40 h 42"/>
                  <a:gd name="T92" fmla="*/ 9 w 24"/>
                  <a:gd name="T93" fmla="*/ 41 h 42"/>
                  <a:gd name="T94" fmla="*/ 10 w 24"/>
                  <a:gd name="T95" fmla="*/ 42 h 42"/>
                  <a:gd name="T96" fmla="*/ 10 w 24"/>
                  <a:gd name="T97" fmla="*/ 42 h 42"/>
                  <a:gd name="T98" fmla="*/ 19 w 24"/>
                  <a:gd name="T99" fmla="*/ 40 h 42"/>
                  <a:gd name="T100" fmla="*/ 22 w 24"/>
                  <a:gd name="T101" fmla="*/ 39 h 42"/>
                  <a:gd name="T102" fmla="*/ 23 w 24"/>
                  <a:gd name="T103" fmla="*/ 38 h 42"/>
                  <a:gd name="T104" fmla="*/ 24 w 24"/>
                  <a:gd name="T105" fmla="*/ 36 h 42"/>
                  <a:gd name="T106" fmla="*/ 20 w 24"/>
                  <a:gd name="T107" fmla="*/ 20 h 42"/>
                  <a:gd name="T108" fmla="*/ 17 w 24"/>
                  <a:gd name="T109" fmla="*/ 9 h 42"/>
                  <a:gd name="T110" fmla="*/ 16 w 24"/>
                  <a:gd name="T111" fmla="*/ 8 h 42"/>
                  <a:gd name="T112" fmla="*/ 12 w 24"/>
                  <a:gd name="T113" fmla="*/ 4 h 42"/>
                  <a:gd name="T114" fmla="*/ 8 w 24"/>
                  <a:gd name="T115" fmla="*/ 1 h 42"/>
                  <a:gd name="T116" fmla="*/ 6 w 24"/>
                  <a:gd name="T117" fmla="*/ 0 h 42"/>
                  <a:gd name="T118" fmla="*/ 3 w 24"/>
                  <a:gd name="T119" fmla="*/ 4 h 42"/>
                  <a:gd name="T120" fmla="*/ 2 w 24"/>
                  <a:gd name="T121" fmla="*/ 12 h 42"/>
                  <a:gd name="T122" fmla="*/ 2 w 24"/>
                  <a:gd name="T1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42">
                    <a:moveTo>
                      <a:pt x="2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9"/>
                      <a:pt x="6" y="7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10" y="7"/>
                      <a:pt x="12" y="10"/>
                      <a:pt x="13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2"/>
                      <a:pt x="14" y="14"/>
                    </a:cubicBezTo>
                    <a:cubicBezTo>
                      <a:pt x="16" y="21"/>
                      <a:pt x="19" y="33"/>
                      <a:pt x="20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6"/>
                      <a:pt x="20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19" y="36"/>
                    </a:cubicBezTo>
                    <a:cubicBezTo>
                      <a:pt x="17" y="36"/>
                      <a:pt x="16" y="37"/>
                      <a:pt x="14" y="37"/>
                    </a:cubicBezTo>
                    <a:cubicBezTo>
                      <a:pt x="12" y="37"/>
                      <a:pt x="11" y="38"/>
                      <a:pt x="1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1" y="38"/>
                      <a:pt x="1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8"/>
                      <a:pt x="11" y="37"/>
                      <a:pt x="11" y="34"/>
                    </a:cubicBezTo>
                    <a:cubicBezTo>
                      <a:pt x="9" y="30"/>
                      <a:pt x="8" y="25"/>
                      <a:pt x="7" y="20"/>
                    </a:cubicBezTo>
                    <a:cubicBezTo>
                      <a:pt x="6" y="18"/>
                      <a:pt x="5" y="16"/>
                      <a:pt x="5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6"/>
                      <a:pt x="2" y="19"/>
                    </a:cubicBezTo>
                    <a:cubicBezTo>
                      <a:pt x="3" y="23"/>
                      <a:pt x="5" y="29"/>
                      <a:pt x="6" y="33"/>
                    </a:cubicBezTo>
                    <a:cubicBezTo>
                      <a:pt x="7" y="35"/>
                      <a:pt x="7" y="37"/>
                      <a:pt x="8" y="38"/>
                    </a:cubicBezTo>
                    <a:cubicBezTo>
                      <a:pt x="8" y="39"/>
                      <a:pt x="8" y="39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2" y="41"/>
                      <a:pt x="14" y="41"/>
                    </a:cubicBezTo>
                    <a:cubicBezTo>
                      <a:pt x="15" y="41"/>
                      <a:pt x="17" y="40"/>
                      <a:pt x="19" y="40"/>
                    </a:cubicBezTo>
                    <a:cubicBezTo>
                      <a:pt x="20" y="39"/>
                      <a:pt x="21" y="39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4" y="37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3"/>
                      <a:pt x="21" y="26"/>
                      <a:pt x="20" y="20"/>
                    </a:cubicBezTo>
                    <a:cubicBezTo>
                      <a:pt x="19" y="17"/>
                      <a:pt x="18" y="14"/>
                      <a:pt x="17" y="12"/>
                    </a:cubicBezTo>
                    <a:cubicBezTo>
                      <a:pt x="17" y="11"/>
                      <a:pt x="17" y="10"/>
                      <a:pt x="17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5"/>
                      <a:pt x="12" y="4"/>
                    </a:cubicBezTo>
                    <a:cubicBezTo>
                      <a:pt x="11" y="3"/>
                      <a:pt x="10" y="2"/>
                      <a:pt x="10" y="2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1" y="7"/>
                      <a:pt x="1" y="10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0" name="Freeform 95"/>
              <p:cNvSpPr/>
              <p:nvPr/>
            </p:nvSpPr>
            <p:spPr bwMode="auto">
              <a:xfrm>
                <a:off x="1567348" y="5018566"/>
                <a:ext cx="614363" cy="212725"/>
              </a:xfrm>
              <a:custGeom>
                <a:avLst/>
                <a:gdLst>
                  <a:gd name="T0" fmla="*/ 142 w 145"/>
                  <a:gd name="T1" fmla="*/ 7 h 50"/>
                  <a:gd name="T2" fmla="*/ 117 w 145"/>
                  <a:gd name="T3" fmla="*/ 1 h 50"/>
                  <a:gd name="T4" fmla="*/ 25 w 145"/>
                  <a:gd name="T5" fmla="*/ 28 h 50"/>
                  <a:gd name="T6" fmla="*/ 0 w 145"/>
                  <a:gd name="T7" fmla="*/ 50 h 50"/>
                  <a:gd name="T8" fmla="*/ 10 w 145"/>
                  <a:gd name="T9" fmla="*/ 48 h 50"/>
                  <a:gd name="T10" fmla="*/ 32 w 145"/>
                  <a:gd name="T11" fmla="*/ 34 h 50"/>
                  <a:gd name="T12" fmla="*/ 45 w 145"/>
                  <a:gd name="T13" fmla="*/ 34 h 50"/>
                  <a:gd name="T14" fmla="*/ 56 w 145"/>
                  <a:gd name="T15" fmla="*/ 34 h 50"/>
                  <a:gd name="T16" fmla="*/ 142 w 145"/>
                  <a:gd name="T17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50">
                    <a:moveTo>
                      <a:pt x="142" y="7"/>
                    </a:moveTo>
                    <a:cubicBezTo>
                      <a:pt x="135" y="5"/>
                      <a:pt x="122" y="3"/>
                      <a:pt x="117" y="1"/>
                    </a:cubicBezTo>
                    <a:cubicBezTo>
                      <a:pt x="109" y="0"/>
                      <a:pt x="30" y="25"/>
                      <a:pt x="25" y="28"/>
                    </a:cubicBezTo>
                    <a:cubicBezTo>
                      <a:pt x="21" y="31"/>
                      <a:pt x="2" y="43"/>
                      <a:pt x="0" y="50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3" y="42"/>
                      <a:pt x="28" y="34"/>
                      <a:pt x="32" y="34"/>
                    </a:cubicBezTo>
                    <a:cubicBezTo>
                      <a:pt x="34" y="33"/>
                      <a:pt x="40" y="34"/>
                      <a:pt x="45" y="34"/>
                    </a:cubicBezTo>
                    <a:cubicBezTo>
                      <a:pt x="49" y="34"/>
                      <a:pt x="53" y="35"/>
                      <a:pt x="56" y="34"/>
                    </a:cubicBezTo>
                    <a:cubicBezTo>
                      <a:pt x="62" y="34"/>
                      <a:pt x="145" y="8"/>
                      <a:pt x="14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1" name="Freeform 96"/>
              <p:cNvSpPr/>
              <p:nvPr/>
            </p:nvSpPr>
            <p:spPr bwMode="auto">
              <a:xfrm>
                <a:off x="1618148" y="5031266"/>
                <a:ext cx="528638" cy="161925"/>
              </a:xfrm>
              <a:custGeom>
                <a:avLst/>
                <a:gdLst>
                  <a:gd name="T0" fmla="*/ 104 w 125"/>
                  <a:gd name="T1" fmla="*/ 0 h 38"/>
                  <a:gd name="T2" fmla="*/ 99 w 125"/>
                  <a:gd name="T3" fmla="*/ 1 h 38"/>
                  <a:gd name="T4" fmla="*/ 14 w 125"/>
                  <a:gd name="T5" fmla="*/ 27 h 38"/>
                  <a:gd name="T6" fmla="*/ 0 w 125"/>
                  <a:gd name="T7" fmla="*/ 38 h 38"/>
                  <a:gd name="T8" fmla="*/ 1 w 125"/>
                  <a:gd name="T9" fmla="*/ 38 h 38"/>
                  <a:gd name="T10" fmla="*/ 4 w 125"/>
                  <a:gd name="T11" fmla="*/ 36 h 38"/>
                  <a:gd name="T12" fmla="*/ 14 w 125"/>
                  <a:gd name="T13" fmla="*/ 31 h 38"/>
                  <a:gd name="T14" fmla="*/ 19 w 125"/>
                  <a:gd name="T15" fmla="*/ 29 h 38"/>
                  <a:gd name="T16" fmla="*/ 19 w 125"/>
                  <a:gd name="T17" fmla="*/ 29 h 38"/>
                  <a:gd name="T18" fmla="*/ 23 w 125"/>
                  <a:gd name="T19" fmla="*/ 29 h 38"/>
                  <a:gd name="T20" fmla="*/ 42 w 125"/>
                  <a:gd name="T21" fmla="*/ 29 h 38"/>
                  <a:gd name="T22" fmla="*/ 42 w 125"/>
                  <a:gd name="T23" fmla="*/ 29 h 38"/>
                  <a:gd name="T24" fmla="*/ 43 w 125"/>
                  <a:gd name="T25" fmla="*/ 29 h 38"/>
                  <a:gd name="T26" fmla="*/ 43 w 125"/>
                  <a:gd name="T27" fmla="*/ 29 h 38"/>
                  <a:gd name="T28" fmla="*/ 46 w 125"/>
                  <a:gd name="T29" fmla="*/ 29 h 38"/>
                  <a:gd name="T30" fmla="*/ 52 w 125"/>
                  <a:gd name="T31" fmla="*/ 27 h 38"/>
                  <a:gd name="T32" fmla="*/ 69 w 125"/>
                  <a:gd name="T33" fmla="*/ 22 h 38"/>
                  <a:gd name="T34" fmla="*/ 110 w 125"/>
                  <a:gd name="T35" fmla="*/ 10 h 38"/>
                  <a:gd name="T36" fmla="*/ 125 w 125"/>
                  <a:gd name="T37" fmla="*/ 5 h 38"/>
                  <a:gd name="T38" fmla="*/ 116 w 125"/>
                  <a:gd name="T39" fmla="*/ 3 h 38"/>
                  <a:gd name="T40" fmla="*/ 104 w 125"/>
                  <a:gd name="T41" fmla="*/ 0 h 38"/>
                  <a:gd name="T42" fmla="*/ 104 w 125"/>
                  <a:gd name="T43" fmla="*/ 0 h 38"/>
                  <a:gd name="T44" fmla="*/ 104 w 125"/>
                  <a:gd name="T4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38">
                    <a:moveTo>
                      <a:pt x="104" y="0"/>
                    </a:moveTo>
                    <a:cubicBezTo>
                      <a:pt x="103" y="0"/>
                      <a:pt x="101" y="1"/>
                      <a:pt x="99" y="1"/>
                    </a:cubicBezTo>
                    <a:cubicBezTo>
                      <a:pt x="78" y="6"/>
                      <a:pt x="20" y="24"/>
                      <a:pt x="14" y="27"/>
                    </a:cubicBezTo>
                    <a:cubicBezTo>
                      <a:pt x="12" y="29"/>
                      <a:pt x="5" y="33"/>
                      <a:pt x="0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3" y="37"/>
                      <a:pt x="4" y="36"/>
                    </a:cubicBezTo>
                    <a:cubicBezTo>
                      <a:pt x="7" y="34"/>
                      <a:pt x="11" y="32"/>
                      <a:pt x="14" y="31"/>
                    </a:cubicBezTo>
                    <a:cubicBezTo>
                      <a:pt x="16" y="30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2" y="29"/>
                      <a:pt x="23" y="29"/>
                    </a:cubicBezTo>
                    <a:cubicBezTo>
                      <a:pt x="29" y="29"/>
                      <a:pt x="38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5" y="29"/>
                      <a:pt x="46" y="29"/>
                    </a:cubicBezTo>
                    <a:cubicBezTo>
                      <a:pt x="48" y="29"/>
                      <a:pt x="50" y="28"/>
                      <a:pt x="52" y="27"/>
                    </a:cubicBezTo>
                    <a:cubicBezTo>
                      <a:pt x="56" y="26"/>
                      <a:pt x="62" y="24"/>
                      <a:pt x="69" y="22"/>
                    </a:cubicBezTo>
                    <a:cubicBezTo>
                      <a:pt x="82" y="19"/>
                      <a:pt x="98" y="14"/>
                      <a:pt x="110" y="10"/>
                    </a:cubicBezTo>
                    <a:cubicBezTo>
                      <a:pt x="116" y="8"/>
                      <a:pt x="121" y="6"/>
                      <a:pt x="125" y="5"/>
                    </a:cubicBezTo>
                    <a:cubicBezTo>
                      <a:pt x="122" y="4"/>
                      <a:pt x="119" y="3"/>
                      <a:pt x="116" y="3"/>
                    </a:cubicBezTo>
                    <a:cubicBezTo>
                      <a:pt x="112" y="2"/>
                      <a:pt x="107" y="1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2" name="Freeform 97"/>
              <p:cNvSpPr/>
              <p:nvPr/>
            </p:nvSpPr>
            <p:spPr bwMode="auto">
              <a:xfrm>
                <a:off x="1554648" y="5015391"/>
                <a:ext cx="622300" cy="223838"/>
              </a:xfrm>
              <a:custGeom>
                <a:avLst/>
                <a:gdLst>
                  <a:gd name="T0" fmla="*/ 146 w 147"/>
                  <a:gd name="T1" fmla="*/ 7 h 53"/>
                  <a:gd name="T2" fmla="*/ 120 w 147"/>
                  <a:gd name="T3" fmla="*/ 0 h 53"/>
                  <a:gd name="T4" fmla="*/ 111 w 147"/>
                  <a:gd name="T5" fmla="*/ 1 h 53"/>
                  <a:gd name="T6" fmla="*/ 39 w 147"/>
                  <a:gd name="T7" fmla="*/ 23 h 53"/>
                  <a:gd name="T8" fmla="*/ 29 w 147"/>
                  <a:gd name="T9" fmla="*/ 26 h 53"/>
                  <a:gd name="T10" fmla="*/ 13 w 147"/>
                  <a:gd name="T11" fmla="*/ 37 h 53"/>
                  <a:gd name="T12" fmla="*/ 1 w 147"/>
                  <a:gd name="T13" fmla="*/ 50 h 53"/>
                  <a:gd name="T14" fmla="*/ 14 w 147"/>
                  <a:gd name="T15" fmla="*/ 50 h 53"/>
                  <a:gd name="T16" fmla="*/ 18 w 147"/>
                  <a:gd name="T17" fmla="*/ 46 h 53"/>
                  <a:gd name="T18" fmla="*/ 32 w 147"/>
                  <a:gd name="T19" fmla="*/ 38 h 53"/>
                  <a:gd name="T20" fmla="*/ 35 w 147"/>
                  <a:gd name="T21" fmla="*/ 37 h 53"/>
                  <a:gd name="T22" fmla="*/ 57 w 147"/>
                  <a:gd name="T23" fmla="*/ 37 h 53"/>
                  <a:gd name="T24" fmla="*/ 59 w 147"/>
                  <a:gd name="T25" fmla="*/ 37 h 53"/>
                  <a:gd name="T26" fmla="*/ 109 w 147"/>
                  <a:gd name="T27" fmla="*/ 23 h 53"/>
                  <a:gd name="T28" fmla="*/ 143 w 147"/>
                  <a:gd name="T29" fmla="*/ 12 h 53"/>
                  <a:gd name="T30" fmla="*/ 146 w 147"/>
                  <a:gd name="T31" fmla="*/ 10 h 53"/>
                  <a:gd name="T32" fmla="*/ 147 w 147"/>
                  <a:gd name="T33" fmla="*/ 9 h 53"/>
                  <a:gd name="T34" fmla="*/ 146 w 147"/>
                  <a:gd name="T35" fmla="*/ 7 h 53"/>
                  <a:gd name="T36" fmla="*/ 146 w 147"/>
                  <a:gd name="T37" fmla="*/ 7 h 53"/>
                  <a:gd name="T38" fmla="*/ 144 w 147"/>
                  <a:gd name="T39" fmla="*/ 10 h 53"/>
                  <a:gd name="T40" fmla="*/ 144 w 147"/>
                  <a:gd name="T41" fmla="*/ 10 h 53"/>
                  <a:gd name="T42" fmla="*/ 145 w 147"/>
                  <a:gd name="T43" fmla="*/ 9 h 53"/>
                  <a:gd name="T44" fmla="*/ 145 w 147"/>
                  <a:gd name="T45" fmla="*/ 9 h 53"/>
                  <a:gd name="T46" fmla="*/ 144 w 147"/>
                  <a:gd name="T47" fmla="*/ 10 h 53"/>
                  <a:gd name="T48" fmla="*/ 143 w 147"/>
                  <a:gd name="T49" fmla="*/ 9 h 53"/>
                  <a:gd name="T50" fmla="*/ 143 w 147"/>
                  <a:gd name="T51" fmla="*/ 8 h 53"/>
                  <a:gd name="T52" fmla="*/ 145 w 147"/>
                  <a:gd name="T53" fmla="*/ 9 h 53"/>
                  <a:gd name="T54" fmla="*/ 145 w 147"/>
                  <a:gd name="T55" fmla="*/ 8 h 53"/>
                  <a:gd name="T56" fmla="*/ 143 w 147"/>
                  <a:gd name="T57" fmla="*/ 8 h 53"/>
                  <a:gd name="T58" fmla="*/ 144 w 147"/>
                  <a:gd name="T59" fmla="*/ 7 h 53"/>
                  <a:gd name="T60" fmla="*/ 144 w 147"/>
                  <a:gd name="T61" fmla="*/ 7 h 53"/>
                  <a:gd name="T62" fmla="*/ 144 w 147"/>
                  <a:gd name="T63" fmla="*/ 7 h 53"/>
                  <a:gd name="T64" fmla="*/ 143 w 147"/>
                  <a:gd name="T65" fmla="*/ 8 h 53"/>
                  <a:gd name="T66" fmla="*/ 84 w 147"/>
                  <a:gd name="T67" fmla="*/ 26 h 53"/>
                  <a:gd name="T68" fmla="*/ 61 w 147"/>
                  <a:gd name="T69" fmla="*/ 33 h 53"/>
                  <a:gd name="T70" fmla="*/ 58 w 147"/>
                  <a:gd name="T71" fmla="*/ 33 h 53"/>
                  <a:gd name="T72" fmla="*/ 38 w 147"/>
                  <a:gd name="T73" fmla="*/ 33 h 53"/>
                  <a:gd name="T74" fmla="*/ 34 w 147"/>
                  <a:gd name="T75" fmla="*/ 33 h 53"/>
                  <a:gd name="T76" fmla="*/ 19 w 147"/>
                  <a:gd name="T77" fmla="*/ 40 h 53"/>
                  <a:gd name="T78" fmla="*/ 13 w 147"/>
                  <a:gd name="T79" fmla="*/ 49 h 53"/>
                  <a:gd name="T80" fmla="*/ 2 w 147"/>
                  <a:gd name="T81" fmla="*/ 49 h 53"/>
                  <a:gd name="T82" fmla="*/ 5 w 147"/>
                  <a:gd name="T83" fmla="*/ 51 h 53"/>
                  <a:gd name="T84" fmla="*/ 29 w 147"/>
                  <a:gd name="T85" fmla="*/ 30 h 53"/>
                  <a:gd name="T86" fmla="*/ 48 w 147"/>
                  <a:gd name="T87" fmla="*/ 24 h 53"/>
                  <a:gd name="T88" fmla="*/ 108 w 147"/>
                  <a:gd name="T89" fmla="*/ 6 h 53"/>
                  <a:gd name="T90" fmla="*/ 119 w 147"/>
                  <a:gd name="T91" fmla="*/ 4 h 53"/>
                  <a:gd name="T92" fmla="*/ 144 w 147"/>
                  <a:gd name="T93" fmla="*/ 10 h 53"/>
                  <a:gd name="T94" fmla="*/ 145 w 147"/>
                  <a:gd name="T95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53">
                    <a:moveTo>
                      <a:pt x="145" y="8"/>
                    </a:moveTo>
                    <a:cubicBezTo>
                      <a:pt x="146" y="7"/>
                      <a:pt x="146" y="7"/>
                      <a:pt x="146" y="7"/>
                    </a:cubicBezTo>
                    <a:cubicBezTo>
                      <a:pt x="142" y="5"/>
                      <a:pt x="137" y="4"/>
                      <a:pt x="132" y="3"/>
                    </a:cubicBezTo>
                    <a:cubicBezTo>
                      <a:pt x="127" y="2"/>
                      <a:pt x="123" y="1"/>
                      <a:pt x="120" y="0"/>
                    </a:cubicBezTo>
                    <a:cubicBezTo>
                      <a:pt x="120" y="0"/>
                      <a:pt x="119" y="0"/>
                      <a:pt x="119" y="0"/>
                    </a:cubicBezTo>
                    <a:cubicBezTo>
                      <a:pt x="117" y="0"/>
                      <a:pt x="115" y="1"/>
                      <a:pt x="111" y="1"/>
                    </a:cubicBezTo>
                    <a:cubicBezTo>
                      <a:pt x="100" y="4"/>
                      <a:pt x="80" y="9"/>
                      <a:pt x="63" y="15"/>
                    </a:cubicBezTo>
                    <a:cubicBezTo>
                      <a:pt x="54" y="18"/>
                      <a:pt x="45" y="20"/>
                      <a:pt x="39" y="23"/>
                    </a:cubicBezTo>
                    <a:cubicBezTo>
                      <a:pt x="36" y="24"/>
                      <a:pt x="33" y="25"/>
                      <a:pt x="31" y="25"/>
                    </a:cubicBezTo>
                    <a:cubicBezTo>
                      <a:pt x="30" y="26"/>
                      <a:pt x="29" y="26"/>
                      <a:pt x="29" y="26"/>
                    </a:cubicBezTo>
                    <a:cubicBezTo>
                      <a:pt x="28" y="27"/>
                      <a:pt x="28" y="27"/>
                      <a:pt x="27" y="27"/>
                    </a:cubicBezTo>
                    <a:cubicBezTo>
                      <a:pt x="25" y="28"/>
                      <a:pt x="19" y="32"/>
                      <a:pt x="13" y="37"/>
                    </a:cubicBezTo>
                    <a:cubicBezTo>
                      <a:pt x="11" y="39"/>
                      <a:pt x="8" y="41"/>
                      <a:pt x="6" y="43"/>
                    </a:cubicBezTo>
                    <a:cubicBezTo>
                      <a:pt x="3" y="46"/>
                      <a:pt x="2" y="48"/>
                      <a:pt x="1" y="5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49"/>
                      <a:pt x="16" y="47"/>
                      <a:pt x="18" y="46"/>
                    </a:cubicBezTo>
                    <a:cubicBezTo>
                      <a:pt x="21" y="44"/>
                      <a:pt x="24" y="42"/>
                      <a:pt x="28" y="40"/>
                    </a:cubicBezTo>
                    <a:cubicBezTo>
                      <a:pt x="29" y="39"/>
                      <a:pt x="31" y="38"/>
                      <a:pt x="32" y="38"/>
                    </a:cubicBezTo>
                    <a:cubicBezTo>
                      <a:pt x="33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7" y="37"/>
                      <a:pt x="38" y="37"/>
                    </a:cubicBezTo>
                    <a:cubicBezTo>
                      <a:pt x="44" y="37"/>
                      <a:pt x="52" y="37"/>
                      <a:pt x="57" y="37"/>
                    </a:cubicBezTo>
                    <a:cubicBezTo>
                      <a:pt x="58" y="37"/>
                      <a:pt x="58" y="37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9" y="37"/>
                      <a:pt x="60" y="37"/>
                      <a:pt x="61" y="37"/>
                    </a:cubicBezTo>
                    <a:cubicBezTo>
                      <a:pt x="68" y="35"/>
                      <a:pt x="89" y="29"/>
                      <a:pt x="109" y="23"/>
                    </a:cubicBezTo>
                    <a:cubicBezTo>
                      <a:pt x="118" y="20"/>
                      <a:pt x="128" y="17"/>
                      <a:pt x="135" y="15"/>
                    </a:cubicBezTo>
                    <a:cubicBezTo>
                      <a:pt x="138" y="14"/>
                      <a:pt x="141" y="13"/>
                      <a:pt x="143" y="12"/>
                    </a:cubicBezTo>
                    <a:cubicBezTo>
                      <a:pt x="144" y="11"/>
                      <a:pt x="145" y="11"/>
                      <a:pt x="145" y="11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47" y="10"/>
                      <a:pt x="147" y="9"/>
                      <a:pt x="147" y="9"/>
                    </a:cubicBezTo>
                    <a:cubicBezTo>
                      <a:pt x="147" y="8"/>
                      <a:pt x="147" y="7"/>
                      <a:pt x="147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3" y="10"/>
                      <a:pt x="144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3" y="8"/>
                      <a:pt x="143" y="8"/>
                      <a:pt x="143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3" y="8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3" y="7"/>
                      <a:pt x="143" y="8"/>
                    </a:cubicBezTo>
                    <a:cubicBezTo>
                      <a:pt x="140" y="9"/>
                      <a:pt x="133" y="11"/>
                      <a:pt x="125" y="14"/>
                    </a:cubicBezTo>
                    <a:cubicBezTo>
                      <a:pt x="113" y="18"/>
                      <a:pt x="97" y="23"/>
                      <a:pt x="84" y="26"/>
                    </a:cubicBezTo>
                    <a:cubicBezTo>
                      <a:pt x="77" y="28"/>
                      <a:pt x="71" y="30"/>
                      <a:pt x="67" y="31"/>
                    </a:cubicBezTo>
                    <a:cubicBezTo>
                      <a:pt x="65" y="32"/>
                      <a:pt x="63" y="33"/>
                      <a:pt x="61" y="33"/>
                    </a:cubicBezTo>
                    <a:cubicBezTo>
                      <a:pt x="60" y="33"/>
                      <a:pt x="59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3"/>
                      <a:pt x="58" y="33"/>
                      <a:pt x="57" y="33"/>
                    </a:cubicBezTo>
                    <a:cubicBezTo>
                      <a:pt x="53" y="33"/>
                      <a:pt x="44" y="33"/>
                      <a:pt x="38" y="33"/>
                    </a:cubicBezTo>
                    <a:cubicBezTo>
                      <a:pt x="37" y="33"/>
                      <a:pt x="35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3" y="33"/>
                      <a:pt x="31" y="34"/>
                      <a:pt x="29" y="35"/>
                    </a:cubicBezTo>
                    <a:cubicBezTo>
                      <a:pt x="26" y="36"/>
                      <a:pt x="22" y="38"/>
                      <a:pt x="19" y="40"/>
                    </a:cubicBezTo>
                    <a:cubicBezTo>
                      <a:pt x="15" y="43"/>
                      <a:pt x="12" y="45"/>
                      <a:pt x="11" y="48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0"/>
                      <a:pt x="6" y="48"/>
                      <a:pt x="8" y="46"/>
                    </a:cubicBezTo>
                    <a:cubicBezTo>
                      <a:pt x="15" y="40"/>
                      <a:pt x="26" y="32"/>
                      <a:pt x="29" y="30"/>
                    </a:cubicBezTo>
                    <a:cubicBezTo>
                      <a:pt x="29" y="30"/>
                      <a:pt x="30" y="30"/>
                      <a:pt x="31" y="30"/>
                    </a:cubicBezTo>
                    <a:cubicBezTo>
                      <a:pt x="33" y="29"/>
                      <a:pt x="40" y="26"/>
                      <a:pt x="48" y="24"/>
                    </a:cubicBezTo>
                    <a:cubicBezTo>
                      <a:pt x="60" y="20"/>
                      <a:pt x="76" y="15"/>
                      <a:pt x="90" y="11"/>
                    </a:cubicBezTo>
                    <a:cubicBezTo>
                      <a:pt x="97" y="9"/>
                      <a:pt x="103" y="7"/>
                      <a:pt x="108" y="6"/>
                    </a:cubicBezTo>
                    <a:cubicBezTo>
                      <a:pt x="113" y="5"/>
                      <a:pt x="117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22" y="5"/>
                      <a:pt x="127" y="6"/>
                      <a:pt x="131" y="7"/>
                    </a:cubicBezTo>
                    <a:cubicBezTo>
                      <a:pt x="136" y="8"/>
                      <a:pt x="141" y="9"/>
                      <a:pt x="144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8"/>
                      <a:pt x="145" y="8"/>
                      <a:pt x="145" y="8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3" name="Freeform 98"/>
              <p:cNvSpPr/>
              <p:nvPr/>
            </p:nvSpPr>
            <p:spPr bwMode="auto">
              <a:xfrm>
                <a:off x="1138723" y="5167791"/>
                <a:ext cx="754063" cy="722313"/>
              </a:xfrm>
              <a:custGeom>
                <a:avLst/>
                <a:gdLst>
                  <a:gd name="T0" fmla="*/ 7 w 178"/>
                  <a:gd name="T1" fmla="*/ 40 h 170"/>
                  <a:gd name="T2" fmla="*/ 142 w 178"/>
                  <a:gd name="T3" fmla="*/ 4 h 170"/>
                  <a:gd name="T4" fmla="*/ 177 w 178"/>
                  <a:gd name="T5" fmla="*/ 110 h 170"/>
                  <a:gd name="T6" fmla="*/ 61 w 178"/>
                  <a:gd name="T7" fmla="*/ 164 h 170"/>
                  <a:gd name="T8" fmla="*/ 7 w 178"/>
                  <a:gd name="T9" fmla="*/ 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0">
                    <a:moveTo>
                      <a:pt x="7" y="40"/>
                    </a:moveTo>
                    <a:cubicBezTo>
                      <a:pt x="16" y="36"/>
                      <a:pt x="134" y="0"/>
                      <a:pt x="142" y="4"/>
                    </a:cubicBezTo>
                    <a:cubicBezTo>
                      <a:pt x="152" y="9"/>
                      <a:pt x="171" y="78"/>
                      <a:pt x="177" y="110"/>
                    </a:cubicBezTo>
                    <a:cubicBezTo>
                      <a:pt x="178" y="119"/>
                      <a:pt x="80" y="153"/>
                      <a:pt x="61" y="164"/>
                    </a:cubicBezTo>
                    <a:cubicBezTo>
                      <a:pt x="51" y="170"/>
                      <a:pt x="0" y="42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4" name="Freeform 99"/>
              <p:cNvSpPr/>
              <p:nvPr/>
            </p:nvSpPr>
            <p:spPr bwMode="auto">
              <a:xfrm>
                <a:off x="1346686" y="5193191"/>
                <a:ext cx="385763" cy="119063"/>
              </a:xfrm>
              <a:custGeom>
                <a:avLst/>
                <a:gdLst>
                  <a:gd name="T0" fmla="*/ 91 w 91"/>
                  <a:gd name="T1" fmla="*/ 0 h 28"/>
                  <a:gd name="T2" fmla="*/ 75 w 91"/>
                  <a:gd name="T3" fmla="*/ 3 h 28"/>
                  <a:gd name="T4" fmla="*/ 47 w 91"/>
                  <a:gd name="T5" fmla="*/ 10 h 28"/>
                  <a:gd name="T6" fmla="*/ 0 w 91"/>
                  <a:gd name="T7" fmla="*/ 24 h 28"/>
                  <a:gd name="T8" fmla="*/ 13 w 91"/>
                  <a:gd name="T9" fmla="*/ 28 h 28"/>
                  <a:gd name="T10" fmla="*/ 88 w 91"/>
                  <a:gd name="T11" fmla="*/ 2 h 28"/>
                  <a:gd name="T12" fmla="*/ 91 w 9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28">
                    <a:moveTo>
                      <a:pt x="91" y="0"/>
                    </a:moveTo>
                    <a:cubicBezTo>
                      <a:pt x="88" y="1"/>
                      <a:pt x="82" y="2"/>
                      <a:pt x="75" y="3"/>
                    </a:cubicBezTo>
                    <a:cubicBezTo>
                      <a:pt x="67" y="5"/>
                      <a:pt x="57" y="7"/>
                      <a:pt x="47" y="10"/>
                    </a:cubicBezTo>
                    <a:cubicBezTo>
                      <a:pt x="32" y="14"/>
                      <a:pt x="15" y="19"/>
                      <a:pt x="0" y="24"/>
                    </a:cubicBezTo>
                    <a:cubicBezTo>
                      <a:pt x="5" y="25"/>
                      <a:pt x="9" y="26"/>
                      <a:pt x="13" y="28"/>
                    </a:cubicBezTo>
                    <a:cubicBezTo>
                      <a:pt x="38" y="20"/>
                      <a:pt x="63" y="12"/>
                      <a:pt x="88" y="2"/>
                    </a:cubicBezTo>
                    <a:cubicBezTo>
                      <a:pt x="89" y="2"/>
                      <a:pt x="90" y="1"/>
                      <a:pt x="91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5" name="Freeform 100"/>
              <p:cNvSpPr/>
              <p:nvPr/>
            </p:nvSpPr>
            <p:spPr bwMode="auto">
              <a:xfrm>
                <a:off x="1189523" y="5175728"/>
                <a:ext cx="573088" cy="212725"/>
              </a:xfrm>
              <a:custGeom>
                <a:avLst/>
                <a:gdLst>
                  <a:gd name="T0" fmla="*/ 132 w 135"/>
                  <a:gd name="T1" fmla="*/ 3 h 50"/>
                  <a:gd name="T2" fmla="*/ 133 w 135"/>
                  <a:gd name="T3" fmla="*/ 1 h 50"/>
                  <a:gd name="T4" fmla="*/ 133 w 135"/>
                  <a:gd name="T5" fmla="*/ 1 h 50"/>
                  <a:gd name="T6" fmla="*/ 132 w 135"/>
                  <a:gd name="T7" fmla="*/ 1 h 50"/>
                  <a:gd name="T8" fmla="*/ 132 w 135"/>
                  <a:gd name="T9" fmla="*/ 1 h 50"/>
                  <a:gd name="T10" fmla="*/ 129 w 135"/>
                  <a:gd name="T11" fmla="*/ 0 h 50"/>
                  <a:gd name="T12" fmla="*/ 119 w 135"/>
                  <a:gd name="T13" fmla="*/ 2 h 50"/>
                  <a:gd name="T14" fmla="*/ 51 w 135"/>
                  <a:gd name="T15" fmla="*/ 19 h 50"/>
                  <a:gd name="T16" fmla="*/ 19 w 135"/>
                  <a:gd name="T17" fmla="*/ 29 h 50"/>
                  <a:gd name="T18" fmla="*/ 2 w 135"/>
                  <a:gd name="T19" fmla="*/ 35 h 50"/>
                  <a:gd name="T20" fmla="*/ 2 w 135"/>
                  <a:gd name="T21" fmla="*/ 35 h 50"/>
                  <a:gd name="T22" fmla="*/ 2 w 135"/>
                  <a:gd name="T23" fmla="*/ 35 h 50"/>
                  <a:gd name="T24" fmla="*/ 0 w 135"/>
                  <a:gd name="T25" fmla="*/ 36 h 50"/>
                  <a:gd name="T26" fmla="*/ 0 w 135"/>
                  <a:gd name="T27" fmla="*/ 39 h 50"/>
                  <a:gd name="T28" fmla="*/ 2 w 135"/>
                  <a:gd name="T29" fmla="*/ 48 h 50"/>
                  <a:gd name="T30" fmla="*/ 2 w 135"/>
                  <a:gd name="T31" fmla="*/ 50 h 50"/>
                  <a:gd name="T32" fmla="*/ 4 w 135"/>
                  <a:gd name="T33" fmla="*/ 50 h 50"/>
                  <a:gd name="T34" fmla="*/ 127 w 135"/>
                  <a:gd name="T35" fmla="*/ 10 h 50"/>
                  <a:gd name="T36" fmla="*/ 127 w 135"/>
                  <a:gd name="T37" fmla="*/ 10 h 50"/>
                  <a:gd name="T38" fmla="*/ 127 w 135"/>
                  <a:gd name="T39" fmla="*/ 10 h 50"/>
                  <a:gd name="T40" fmla="*/ 133 w 135"/>
                  <a:gd name="T41" fmla="*/ 4 h 50"/>
                  <a:gd name="T42" fmla="*/ 135 w 135"/>
                  <a:gd name="T43" fmla="*/ 3 h 50"/>
                  <a:gd name="T44" fmla="*/ 133 w 135"/>
                  <a:gd name="T45" fmla="*/ 1 h 50"/>
                  <a:gd name="T46" fmla="*/ 132 w 135"/>
                  <a:gd name="T47" fmla="*/ 3 h 50"/>
                  <a:gd name="T48" fmla="*/ 130 w 135"/>
                  <a:gd name="T49" fmla="*/ 2 h 50"/>
                  <a:gd name="T50" fmla="*/ 125 w 135"/>
                  <a:gd name="T51" fmla="*/ 6 h 50"/>
                  <a:gd name="T52" fmla="*/ 126 w 135"/>
                  <a:gd name="T53" fmla="*/ 8 h 50"/>
                  <a:gd name="T54" fmla="*/ 125 w 135"/>
                  <a:gd name="T55" fmla="*/ 6 h 50"/>
                  <a:gd name="T56" fmla="*/ 3 w 135"/>
                  <a:gd name="T57" fmla="*/ 46 h 50"/>
                  <a:gd name="T58" fmla="*/ 3 w 135"/>
                  <a:gd name="T59" fmla="*/ 48 h 50"/>
                  <a:gd name="T60" fmla="*/ 5 w 135"/>
                  <a:gd name="T61" fmla="*/ 47 h 50"/>
                  <a:gd name="T62" fmla="*/ 4 w 135"/>
                  <a:gd name="T63" fmla="*/ 39 h 50"/>
                  <a:gd name="T64" fmla="*/ 4 w 135"/>
                  <a:gd name="T65" fmla="*/ 38 h 50"/>
                  <a:gd name="T66" fmla="*/ 3 w 135"/>
                  <a:gd name="T67" fmla="*/ 38 h 50"/>
                  <a:gd name="T68" fmla="*/ 4 w 135"/>
                  <a:gd name="T69" fmla="*/ 38 h 50"/>
                  <a:gd name="T70" fmla="*/ 4 w 135"/>
                  <a:gd name="T71" fmla="*/ 38 h 50"/>
                  <a:gd name="T72" fmla="*/ 3 w 135"/>
                  <a:gd name="T73" fmla="*/ 38 h 50"/>
                  <a:gd name="T74" fmla="*/ 4 w 135"/>
                  <a:gd name="T75" fmla="*/ 38 h 50"/>
                  <a:gd name="T76" fmla="*/ 3 w 135"/>
                  <a:gd name="T77" fmla="*/ 37 h 50"/>
                  <a:gd name="T78" fmla="*/ 3 w 135"/>
                  <a:gd name="T79" fmla="*/ 39 h 50"/>
                  <a:gd name="T80" fmla="*/ 4 w 135"/>
                  <a:gd name="T81" fmla="*/ 38 h 50"/>
                  <a:gd name="T82" fmla="*/ 3 w 135"/>
                  <a:gd name="T83" fmla="*/ 37 h 50"/>
                  <a:gd name="T84" fmla="*/ 3 w 135"/>
                  <a:gd name="T85" fmla="*/ 39 h 50"/>
                  <a:gd name="T86" fmla="*/ 3 w 135"/>
                  <a:gd name="T87" fmla="*/ 39 h 50"/>
                  <a:gd name="T88" fmla="*/ 24 w 135"/>
                  <a:gd name="T89" fmla="*/ 32 h 50"/>
                  <a:gd name="T90" fmla="*/ 84 w 135"/>
                  <a:gd name="T91" fmla="*/ 14 h 50"/>
                  <a:gd name="T92" fmla="*/ 112 w 135"/>
                  <a:gd name="T93" fmla="*/ 7 h 50"/>
                  <a:gd name="T94" fmla="*/ 129 w 135"/>
                  <a:gd name="T95" fmla="*/ 4 h 50"/>
                  <a:gd name="T96" fmla="*/ 130 w 135"/>
                  <a:gd name="T97" fmla="*/ 4 h 50"/>
                  <a:gd name="T98" fmla="*/ 130 w 135"/>
                  <a:gd name="T99" fmla="*/ 4 h 50"/>
                  <a:gd name="T100" fmla="*/ 130 w 135"/>
                  <a:gd name="T101" fmla="*/ 4 h 50"/>
                  <a:gd name="T102" fmla="*/ 131 w 135"/>
                  <a:gd name="T103" fmla="*/ 4 h 50"/>
                  <a:gd name="T104" fmla="*/ 130 w 135"/>
                  <a:gd name="T105" fmla="*/ 4 h 50"/>
                  <a:gd name="T106" fmla="*/ 130 w 135"/>
                  <a:gd name="T107" fmla="*/ 4 h 50"/>
                  <a:gd name="T108" fmla="*/ 131 w 135"/>
                  <a:gd name="T109" fmla="*/ 4 h 50"/>
                  <a:gd name="T110" fmla="*/ 130 w 135"/>
                  <a:gd name="T111" fmla="*/ 4 h 50"/>
                  <a:gd name="T112" fmla="*/ 131 w 135"/>
                  <a:gd name="T113" fmla="*/ 3 h 50"/>
                  <a:gd name="T114" fmla="*/ 130 w 135"/>
                  <a:gd name="T115" fmla="*/ 4 h 50"/>
                  <a:gd name="T116" fmla="*/ 131 w 135"/>
                  <a:gd name="T117" fmla="*/ 5 h 50"/>
                  <a:gd name="T118" fmla="*/ 132 w 135"/>
                  <a:gd name="T119" fmla="*/ 3 h 50"/>
                  <a:gd name="T120" fmla="*/ 130 w 135"/>
                  <a:gd name="T121" fmla="*/ 2 h 50"/>
                  <a:gd name="T122" fmla="*/ 132 w 135"/>
                  <a:gd name="T12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5" h="50">
                    <a:moveTo>
                      <a:pt x="132" y="3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1" y="0"/>
                      <a:pt x="130" y="0"/>
                      <a:pt x="129" y="0"/>
                    </a:cubicBezTo>
                    <a:cubicBezTo>
                      <a:pt x="127" y="0"/>
                      <a:pt x="123" y="1"/>
                      <a:pt x="119" y="2"/>
                    </a:cubicBezTo>
                    <a:cubicBezTo>
                      <a:pt x="103" y="5"/>
                      <a:pt x="76" y="12"/>
                      <a:pt x="51" y="19"/>
                    </a:cubicBezTo>
                    <a:cubicBezTo>
                      <a:pt x="39" y="23"/>
                      <a:pt x="28" y="26"/>
                      <a:pt x="19" y="29"/>
                    </a:cubicBezTo>
                    <a:cubicBezTo>
                      <a:pt x="10" y="32"/>
                      <a:pt x="4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0" y="36"/>
                    </a:cubicBezTo>
                    <a:cubicBezTo>
                      <a:pt x="0" y="37"/>
                      <a:pt x="0" y="38"/>
                      <a:pt x="0" y="39"/>
                    </a:cubicBezTo>
                    <a:cubicBezTo>
                      <a:pt x="0" y="41"/>
                      <a:pt x="0" y="44"/>
                      <a:pt x="2" y="48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6" y="37"/>
                      <a:pt x="86" y="25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30" y="8"/>
                      <a:pt x="132" y="7"/>
                      <a:pt x="133" y="4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29" y="4"/>
                      <a:pt x="127" y="5"/>
                      <a:pt x="125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85" y="22"/>
                      <a:pt x="45" y="34"/>
                      <a:pt x="3" y="4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3"/>
                      <a:pt x="4" y="40"/>
                      <a:pt x="4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38"/>
                      <a:pt x="13" y="35"/>
                      <a:pt x="24" y="32"/>
                    </a:cubicBezTo>
                    <a:cubicBezTo>
                      <a:pt x="40" y="27"/>
                      <a:pt x="63" y="20"/>
                      <a:pt x="84" y="14"/>
                    </a:cubicBezTo>
                    <a:cubicBezTo>
                      <a:pt x="94" y="11"/>
                      <a:pt x="104" y="9"/>
                      <a:pt x="112" y="7"/>
                    </a:cubicBezTo>
                    <a:cubicBezTo>
                      <a:pt x="120" y="5"/>
                      <a:pt x="126" y="4"/>
                      <a:pt x="129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2" y="3"/>
                      <a:pt x="132" y="3"/>
                      <a:pt x="132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6" name="Freeform 101"/>
              <p:cNvSpPr/>
              <p:nvPr/>
            </p:nvSpPr>
            <p:spPr bwMode="auto">
              <a:xfrm>
                <a:off x="1156186" y="5172553"/>
                <a:ext cx="741363" cy="700088"/>
              </a:xfrm>
              <a:custGeom>
                <a:avLst/>
                <a:gdLst>
                  <a:gd name="T0" fmla="*/ 3 w 175"/>
                  <a:gd name="T1" fmla="*/ 40 h 165"/>
                  <a:gd name="T2" fmla="*/ 88 w 175"/>
                  <a:gd name="T3" fmla="*/ 15 h 165"/>
                  <a:gd name="T4" fmla="*/ 136 w 175"/>
                  <a:gd name="T5" fmla="*/ 4 h 165"/>
                  <a:gd name="T6" fmla="*/ 137 w 175"/>
                  <a:gd name="T7" fmla="*/ 5 h 165"/>
                  <a:gd name="T8" fmla="*/ 137 w 175"/>
                  <a:gd name="T9" fmla="*/ 4 h 165"/>
                  <a:gd name="T10" fmla="*/ 137 w 175"/>
                  <a:gd name="T11" fmla="*/ 5 h 165"/>
                  <a:gd name="T12" fmla="*/ 137 w 175"/>
                  <a:gd name="T13" fmla="*/ 5 h 165"/>
                  <a:gd name="T14" fmla="*/ 149 w 175"/>
                  <a:gd name="T15" fmla="*/ 28 h 165"/>
                  <a:gd name="T16" fmla="*/ 171 w 175"/>
                  <a:gd name="T17" fmla="*/ 110 h 165"/>
                  <a:gd name="T18" fmla="*/ 171 w 175"/>
                  <a:gd name="T19" fmla="*/ 110 h 165"/>
                  <a:gd name="T20" fmla="*/ 171 w 175"/>
                  <a:gd name="T21" fmla="*/ 110 h 165"/>
                  <a:gd name="T22" fmla="*/ 171 w 175"/>
                  <a:gd name="T23" fmla="*/ 110 h 165"/>
                  <a:gd name="T24" fmla="*/ 171 w 175"/>
                  <a:gd name="T25" fmla="*/ 110 h 165"/>
                  <a:gd name="T26" fmla="*/ 171 w 175"/>
                  <a:gd name="T27" fmla="*/ 110 h 165"/>
                  <a:gd name="T28" fmla="*/ 148 w 175"/>
                  <a:gd name="T29" fmla="*/ 122 h 165"/>
                  <a:gd name="T30" fmla="*/ 72 w 175"/>
                  <a:gd name="T31" fmla="*/ 153 h 165"/>
                  <a:gd name="T32" fmla="*/ 56 w 175"/>
                  <a:gd name="T33" fmla="*/ 161 h 165"/>
                  <a:gd name="T34" fmla="*/ 56 w 175"/>
                  <a:gd name="T35" fmla="*/ 161 h 165"/>
                  <a:gd name="T36" fmla="*/ 56 w 175"/>
                  <a:gd name="T37" fmla="*/ 161 h 165"/>
                  <a:gd name="T38" fmla="*/ 56 w 175"/>
                  <a:gd name="T39" fmla="*/ 161 h 165"/>
                  <a:gd name="T40" fmla="*/ 56 w 175"/>
                  <a:gd name="T41" fmla="*/ 161 h 165"/>
                  <a:gd name="T42" fmla="*/ 55 w 175"/>
                  <a:gd name="T43" fmla="*/ 160 h 165"/>
                  <a:gd name="T44" fmla="*/ 20 w 175"/>
                  <a:gd name="T45" fmla="*/ 91 h 165"/>
                  <a:gd name="T46" fmla="*/ 5 w 175"/>
                  <a:gd name="T47" fmla="*/ 48 h 165"/>
                  <a:gd name="T48" fmla="*/ 4 w 175"/>
                  <a:gd name="T49" fmla="*/ 40 h 165"/>
                  <a:gd name="T50" fmla="*/ 4 w 175"/>
                  <a:gd name="T51" fmla="*/ 40 h 165"/>
                  <a:gd name="T52" fmla="*/ 3 w 175"/>
                  <a:gd name="T53" fmla="*/ 40 h 165"/>
                  <a:gd name="T54" fmla="*/ 3 w 175"/>
                  <a:gd name="T55" fmla="*/ 39 h 165"/>
                  <a:gd name="T56" fmla="*/ 4 w 175"/>
                  <a:gd name="T57" fmla="*/ 40 h 165"/>
                  <a:gd name="T58" fmla="*/ 3 w 175"/>
                  <a:gd name="T59" fmla="*/ 40 h 165"/>
                  <a:gd name="T60" fmla="*/ 3 w 175"/>
                  <a:gd name="T61" fmla="*/ 39 h 165"/>
                  <a:gd name="T62" fmla="*/ 1 w 175"/>
                  <a:gd name="T63" fmla="*/ 38 h 165"/>
                  <a:gd name="T64" fmla="*/ 2 w 175"/>
                  <a:gd name="T65" fmla="*/ 51 h 165"/>
                  <a:gd name="T66" fmla="*/ 44 w 175"/>
                  <a:gd name="T67" fmla="*/ 151 h 165"/>
                  <a:gd name="T68" fmla="*/ 53 w 175"/>
                  <a:gd name="T69" fmla="*/ 163 h 165"/>
                  <a:gd name="T70" fmla="*/ 58 w 175"/>
                  <a:gd name="T71" fmla="*/ 164 h 165"/>
                  <a:gd name="T72" fmla="*/ 142 w 175"/>
                  <a:gd name="T73" fmla="*/ 129 h 165"/>
                  <a:gd name="T74" fmla="*/ 171 w 175"/>
                  <a:gd name="T75" fmla="*/ 114 h 165"/>
                  <a:gd name="T76" fmla="*/ 175 w 175"/>
                  <a:gd name="T77" fmla="*/ 110 h 165"/>
                  <a:gd name="T78" fmla="*/ 159 w 175"/>
                  <a:gd name="T79" fmla="*/ 45 h 165"/>
                  <a:gd name="T80" fmla="*/ 144 w 175"/>
                  <a:gd name="T81" fmla="*/ 7 h 165"/>
                  <a:gd name="T82" fmla="*/ 136 w 175"/>
                  <a:gd name="T83" fmla="*/ 0 h 165"/>
                  <a:gd name="T84" fmla="*/ 54 w 175"/>
                  <a:gd name="T85" fmla="*/ 21 h 165"/>
                  <a:gd name="T86" fmla="*/ 2 w 175"/>
                  <a:gd name="T87" fmla="*/ 37 h 165"/>
                  <a:gd name="T88" fmla="*/ 3 w 175"/>
                  <a:gd name="T89" fmla="*/ 3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5" h="165">
                    <a:moveTo>
                      <a:pt x="3" y="39"/>
                    </a:moveTo>
                    <a:cubicBezTo>
                      <a:pt x="3" y="40"/>
                      <a:pt x="3" y="40"/>
                      <a:pt x="3" y="40"/>
                    </a:cubicBezTo>
                    <a:cubicBezTo>
                      <a:pt x="5" y="40"/>
                      <a:pt x="14" y="37"/>
                      <a:pt x="25" y="33"/>
                    </a:cubicBezTo>
                    <a:cubicBezTo>
                      <a:pt x="42" y="28"/>
                      <a:pt x="67" y="21"/>
                      <a:pt x="88" y="15"/>
                    </a:cubicBezTo>
                    <a:cubicBezTo>
                      <a:pt x="99" y="12"/>
                      <a:pt x="109" y="9"/>
                      <a:pt x="118" y="7"/>
                    </a:cubicBezTo>
                    <a:cubicBezTo>
                      <a:pt x="126" y="6"/>
                      <a:pt x="133" y="4"/>
                      <a:pt x="136" y="4"/>
                    </a:cubicBezTo>
                    <a:cubicBezTo>
                      <a:pt x="136" y="4"/>
                      <a:pt x="136" y="5"/>
                      <a:pt x="137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5"/>
                      <a:pt x="139" y="6"/>
                      <a:pt x="140" y="9"/>
                    </a:cubicBezTo>
                    <a:cubicBezTo>
                      <a:pt x="143" y="13"/>
                      <a:pt x="146" y="19"/>
                      <a:pt x="149" y="28"/>
                    </a:cubicBezTo>
                    <a:cubicBezTo>
                      <a:pt x="158" y="52"/>
                      <a:pt x="167" y="89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0" y="110"/>
                      <a:pt x="169" y="111"/>
                    </a:cubicBezTo>
                    <a:cubicBezTo>
                      <a:pt x="166" y="114"/>
                      <a:pt x="158" y="118"/>
                      <a:pt x="148" y="122"/>
                    </a:cubicBezTo>
                    <a:cubicBezTo>
                      <a:pt x="133" y="129"/>
                      <a:pt x="114" y="137"/>
                      <a:pt x="96" y="144"/>
                    </a:cubicBezTo>
                    <a:cubicBezTo>
                      <a:pt x="87" y="147"/>
                      <a:pt x="79" y="150"/>
                      <a:pt x="72" y="153"/>
                    </a:cubicBezTo>
                    <a:cubicBezTo>
                      <a:pt x="65" y="156"/>
                      <a:pt x="60" y="159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5" y="160"/>
                    </a:cubicBezTo>
                    <a:cubicBezTo>
                      <a:pt x="54" y="158"/>
                      <a:pt x="51" y="156"/>
                      <a:pt x="49" y="152"/>
                    </a:cubicBezTo>
                    <a:cubicBezTo>
                      <a:pt x="41" y="139"/>
                      <a:pt x="29" y="114"/>
                      <a:pt x="20" y="91"/>
                    </a:cubicBezTo>
                    <a:cubicBezTo>
                      <a:pt x="16" y="79"/>
                      <a:pt x="11" y="68"/>
                      <a:pt x="9" y="59"/>
                    </a:cubicBezTo>
                    <a:cubicBezTo>
                      <a:pt x="7" y="55"/>
                      <a:pt x="6" y="51"/>
                      <a:pt x="5" y="48"/>
                    </a:cubicBezTo>
                    <a:cubicBezTo>
                      <a:pt x="4" y="44"/>
                      <a:pt x="4" y="42"/>
                      <a:pt x="4" y="41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1" y="37"/>
                      <a:pt x="1" y="38"/>
                    </a:cubicBezTo>
                    <a:cubicBezTo>
                      <a:pt x="0" y="39"/>
                      <a:pt x="0" y="40"/>
                      <a:pt x="0" y="41"/>
                    </a:cubicBezTo>
                    <a:cubicBezTo>
                      <a:pt x="0" y="43"/>
                      <a:pt x="1" y="46"/>
                      <a:pt x="2" y="51"/>
                    </a:cubicBezTo>
                    <a:cubicBezTo>
                      <a:pt x="6" y="67"/>
                      <a:pt x="17" y="95"/>
                      <a:pt x="28" y="119"/>
                    </a:cubicBezTo>
                    <a:cubicBezTo>
                      <a:pt x="33" y="131"/>
                      <a:pt x="39" y="142"/>
                      <a:pt x="44" y="151"/>
                    </a:cubicBezTo>
                    <a:cubicBezTo>
                      <a:pt x="46" y="155"/>
                      <a:pt x="48" y="158"/>
                      <a:pt x="50" y="160"/>
                    </a:cubicBezTo>
                    <a:cubicBezTo>
                      <a:pt x="51" y="162"/>
                      <a:pt x="52" y="163"/>
                      <a:pt x="53" y="163"/>
                    </a:cubicBezTo>
                    <a:cubicBezTo>
                      <a:pt x="54" y="164"/>
                      <a:pt x="55" y="165"/>
                      <a:pt x="56" y="165"/>
                    </a:cubicBezTo>
                    <a:cubicBezTo>
                      <a:pt x="57" y="165"/>
                      <a:pt x="58" y="165"/>
                      <a:pt x="58" y="164"/>
                    </a:cubicBezTo>
                    <a:cubicBezTo>
                      <a:pt x="63" y="162"/>
                      <a:pt x="72" y="158"/>
                      <a:pt x="84" y="153"/>
                    </a:cubicBezTo>
                    <a:cubicBezTo>
                      <a:pt x="102" y="146"/>
                      <a:pt x="124" y="137"/>
                      <a:pt x="142" y="129"/>
                    </a:cubicBezTo>
                    <a:cubicBezTo>
                      <a:pt x="151" y="125"/>
                      <a:pt x="159" y="122"/>
                      <a:pt x="165" y="119"/>
                    </a:cubicBezTo>
                    <a:cubicBezTo>
                      <a:pt x="167" y="117"/>
                      <a:pt x="170" y="116"/>
                      <a:pt x="171" y="114"/>
                    </a:cubicBezTo>
                    <a:cubicBezTo>
                      <a:pt x="172" y="114"/>
                      <a:pt x="173" y="113"/>
                      <a:pt x="174" y="112"/>
                    </a:cubicBezTo>
                    <a:cubicBezTo>
                      <a:pt x="174" y="112"/>
                      <a:pt x="175" y="111"/>
                      <a:pt x="175" y="110"/>
                    </a:cubicBezTo>
                    <a:cubicBezTo>
                      <a:pt x="175" y="109"/>
                      <a:pt x="175" y="109"/>
                      <a:pt x="175" y="109"/>
                    </a:cubicBezTo>
                    <a:cubicBezTo>
                      <a:pt x="172" y="93"/>
                      <a:pt x="166" y="67"/>
                      <a:pt x="159" y="45"/>
                    </a:cubicBezTo>
                    <a:cubicBezTo>
                      <a:pt x="156" y="34"/>
                      <a:pt x="152" y="24"/>
                      <a:pt x="149" y="16"/>
                    </a:cubicBezTo>
                    <a:cubicBezTo>
                      <a:pt x="147" y="13"/>
                      <a:pt x="145" y="9"/>
                      <a:pt x="144" y="7"/>
                    </a:cubicBezTo>
                    <a:cubicBezTo>
                      <a:pt x="142" y="4"/>
                      <a:pt x="141" y="2"/>
                      <a:pt x="139" y="1"/>
                    </a:cubicBezTo>
                    <a:cubicBezTo>
                      <a:pt x="138" y="1"/>
                      <a:pt x="137" y="1"/>
                      <a:pt x="136" y="0"/>
                    </a:cubicBezTo>
                    <a:cubicBezTo>
                      <a:pt x="133" y="0"/>
                      <a:pt x="129" y="1"/>
                      <a:pt x="125" y="2"/>
                    </a:cubicBezTo>
                    <a:cubicBezTo>
                      <a:pt x="108" y="5"/>
                      <a:pt x="80" y="13"/>
                      <a:pt x="54" y="21"/>
                    </a:cubicBezTo>
                    <a:cubicBezTo>
                      <a:pt x="41" y="24"/>
                      <a:pt x="29" y="28"/>
                      <a:pt x="20" y="31"/>
                    </a:cubicBezTo>
                    <a:cubicBezTo>
                      <a:pt x="11" y="34"/>
                      <a:pt x="4" y="36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9"/>
                      <a:pt x="3" y="39"/>
                      <a:pt x="3" y="39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7" name="Freeform 102"/>
              <p:cNvSpPr/>
              <p:nvPr/>
            </p:nvSpPr>
            <p:spPr bwMode="auto">
              <a:xfrm>
                <a:off x="1164123" y="5685316"/>
                <a:ext cx="461963" cy="323850"/>
              </a:xfrm>
              <a:custGeom>
                <a:avLst/>
                <a:gdLst>
                  <a:gd name="T0" fmla="*/ 82 w 109"/>
                  <a:gd name="T1" fmla="*/ 0 h 76"/>
                  <a:gd name="T2" fmla="*/ 15 w 109"/>
                  <a:gd name="T3" fmla="*/ 24 h 76"/>
                  <a:gd name="T4" fmla="*/ 1 w 109"/>
                  <a:gd name="T5" fmla="*/ 76 h 76"/>
                  <a:gd name="T6" fmla="*/ 106 w 109"/>
                  <a:gd name="T7" fmla="*/ 45 h 76"/>
                  <a:gd name="T8" fmla="*/ 109 w 109"/>
                  <a:gd name="T9" fmla="*/ 34 h 76"/>
                  <a:gd name="T10" fmla="*/ 82 w 109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6">
                    <a:moveTo>
                      <a:pt x="82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9" y="43"/>
                      <a:pt x="0" y="72"/>
                      <a:pt x="1" y="76"/>
                    </a:cubicBezTo>
                    <a:cubicBezTo>
                      <a:pt x="20" y="73"/>
                      <a:pt x="83" y="52"/>
                      <a:pt x="106" y="45"/>
                    </a:cubicBezTo>
                    <a:cubicBezTo>
                      <a:pt x="106" y="41"/>
                      <a:pt x="108" y="38"/>
                      <a:pt x="109" y="34"/>
                    </a:cubicBezTo>
                    <a:cubicBezTo>
                      <a:pt x="101" y="24"/>
                      <a:pt x="88" y="10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8" name="Freeform 103"/>
              <p:cNvSpPr/>
              <p:nvPr/>
            </p:nvSpPr>
            <p:spPr bwMode="auto">
              <a:xfrm>
                <a:off x="1164123" y="5685316"/>
                <a:ext cx="461963" cy="323850"/>
              </a:xfrm>
              <a:custGeom>
                <a:avLst/>
                <a:gdLst>
                  <a:gd name="T0" fmla="*/ 82 w 109"/>
                  <a:gd name="T1" fmla="*/ 0 h 76"/>
                  <a:gd name="T2" fmla="*/ 15 w 109"/>
                  <a:gd name="T3" fmla="*/ 24 h 76"/>
                  <a:gd name="T4" fmla="*/ 1 w 109"/>
                  <a:gd name="T5" fmla="*/ 76 h 76"/>
                  <a:gd name="T6" fmla="*/ 106 w 109"/>
                  <a:gd name="T7" fmla="*/ 45 h 76"/>
                  <a:gd name="T8" fmla="*/ 109 w 109"/>
                  <a:gd name="T9" fmla="*/ 34 h 76"/>
                  <a:gd name="T10" fmla="*/ 82 w 109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6">
                    <a:moveTo>
                      <a:pt x="82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9" y="43"/>
                      <a:pt x="0" y="72"/>
                      <a:pt x="1" y="76"/>
                    </a:cubicBezTo>
                    <a:cubicBezTo>
                      <a:pt x="20" y="73"/>
                      <a:pt x="83" y="52"/>
                      <a:pt x="106" y="45"/>
                    </a:cubicBezTo>
                    <a:cubicBezTo>
                      <a:pt x="106" y="41"/>
                      <a:pt x="108" y="38"/>
                      <a:pt x="109" y="34"/>
                    </a:cubicBezTo>
                    <a:cubicBezTo>
                      <a:pt x="101" y="24"/>
                      <a:pt x="88" y="10"/>
                      <a:pt x="82" y="0"/>
                    </a:cubicBezTo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29" name="Freeform 104"/>
              <p:cNvSpPr/>
              <p:nvPr/>
            </p:nvSpPr>
            <p:spPr bwMode="auto">
              <a:xfrm>
                <a:off x="1148248" y="5715478"/>
                <a:ext cx="457200" cy="298450"/>
              </a:xfrm>
              <a:custGeom>
                <a:avLst/>
                <a:gdLst>
                  <a:gd name="T0" fmla="*/ 5 w 108"/>
                  <a:gd name="T1" fmla="*/ 21 h 70"/>
                  <a:gd name="T2" fmla="*/ 0 w 108"/>
                  <a:gd name="T3" fmla="*/ 70 h 70"/>
                  <a:gd name="T4" fmla="*/ 108 w 108"/>
                  <a:gd name="T5" fmla="*/ 37 h 70"/>
                  <a:gd name="T6" fmla="*/ 81 w 108"/>
                  <a:gd name="T7" fmla="*/ 0 h 70"/>
                  <a:gd name="T8" fmla="*/ 5 w 108"/>
                  <a:gd name="T9" fmla="*/ 2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5" y="21"/>
                    </a:moveTo>
                    <a:cubicBezTo>
                      <a:pt x="3" y="41"/>
                      <a:pt x="1" y="64"/>
                      <a:pt x="0" y="70"/>
                    </a:cubicBezTo>
                    <a:cubicBezTo>
                      <a:pt x="22" y="66"/>
                      <a:pt x="100" y="41"/>
                      <a:pt x="108" y="37"/>
                    </a:cubicBezTo>
                    <a:cubicBezTo>
                      <a:pt x="101" y="27"/>
                      <a:pt x="88" y="12"/>
                      <a:pt x="81" y="0"/>
                    </a:cubicBezTo>
                    <a:cubicBezTo>
                      <a:pt x="5" y="21"/>
                      <a:pt x="5" y="21"/>
                      <a:pt x="5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0" name="Freeform 105"/>
              <p:cNvSpPr/>
              <p:nvPr/>
            </p:nvSpPr>
            <p:spPr bwMode="auto">
              <a:xfrm>
                <a:off x="1160948" y="5672616"/>
                <a:ext cx="474663" cy="344488"/>
              </a:xfrm>
              <a:custGeom>
                <a:avLst/>
                <a:gdLst>
                  <a:gd name="T0" fmla="*/ 83 w 112"/>
                  <a:gd name="T1" fmla="*/ 3 h 81"/>
                  <a:gd name="T2" fmla="*/ 82 w 112"/>
                  <a:gd name="T3" fmla="*/ 1 h 81"/>
                  <a:gd name="T4" fmla="*/ 14 w 112"/>
                  <a:gd name="T5" fmla="*/ 25 h 81"/>
                  <a:gd name="T6" fmla="*/ 14 w 112"/>
                  <a:gd name="T7" fmla="*/ 26 h 81"/>
                  <a:gd name="T8" fmla="*/ 5 w 112"/>
                  <a:gd name="T9" fmla="*/ 56 h 81"/>
                  <a:gd name="T10" fmla="*/ 2 w 112"/>
                  <a:gd name="T11" fmla="*/ 69 h 81"/>
                  <a:gd name="T12" fmla="*/ 0 w 112"/>
                  <a:gd name="T13" fmla="*/ 78 h 81"/>
                  <a:gd name="T14" fmla="*/ 0 w 112"/>
                  <a:gd name="T15" fmla="*/ 80 h 81"/>
                  <a:gd name="T16" fmla="*/ 1 w 112"/>
                  <a:gd name="T17" fmla="*/ 81 h 81"/>
                  <a:gd name="T18" fmla="*/ 3 w 112"/>
                  <a:gd name="T19" fmla="*/ 81 h 81"/>
                  <a:gd name="T20" fmla="*/ 54 w 112"/>
                  <a:gd name="T21" fmla="*/ 67 h 81"/>
                  <a:gd name="T22" fmla="*/ 107 w 112"/>
                  <a:gd name="T23" fmla="*/ 49 h 81"/>
                  <a:gd name="T24" fmla="*/ 108 w 112"/>
                  <a:gd name="T25" fmla="*/ 49 h 81"/>
                  <a:gd name="T26" fmla="*/ 109 w 112"/>
                  <a:gd name="T27" fmla="*/ 48 h 81"/>
                  <a:gd name="T28" fmla="*/ 110 w 112"/>
                  <a:gd name="T29" fmla="*/ 43 h 81"/>
                  <a:gd name="T30" fmla="*/ 112 w 112"/>
                  <a:gd name="T31" fmla="*/ 38 h 81"/>
                  <a:gd name="T32" fmla="*/ 112 w 112"/>
                  <a:gd name="T33" fmla="*/ 37 h 81"/>
                  <a:gd name="T34" fmla="*/ 111 w 112"/>
                  <a:gd name="T35" fmla="*/ 36 h 81"/>
                  <a:gd name="T36" fmla="*/ 97 w 112"/>
                  <a:gd name="T37" fmla="*/ 19 h 81"/>
                  <a:gd name="T38" fmla="*/ 85 w 112"/>
                  <a:gd name="T39" fmla="*/ 2 h 81"/>
                  <a:gd name="T40" fmla="*/ 84 w 112"/>
                  <a:gd name="T41" fmla="*/ 0 h 81"/>
                  <a:gd name="T42" fmla="*/ 82 w 112"/>
                  <a:gd name="T43" fmla="*/ 1 h 81"/>
                  <a:gd name="T44" fmla="*/ 83 w 112"/>
                  <a:gd name="T45" fmla="*/ 3 h 81"/>
                  <a:gd name="T46" fmla="*/ 81 w 112"/>
                  <a:gd name="T47" fmla="*/ 4 h 81"/>
                  <a:gd name="T48" fmla="*/ 94 w 112"/>
                  <a:gd name="T49" fmla="*/ 21 h 81"/>
                  <a:gd name="T50" fmla="*/ 108 w 112"/>
                  <a:gd name="T51" fmla="*/ 39 h 81"/>
                  <a:gd name="T52" fmla="*/ 110 w 112"/>
                  <a:gd name="T53" fmla="*/ 37 h 81"/>
                  <a:gd name="T54" fmla="*/ 108 w 112"/>
                  <a:gd name="T55" fmla="*/ 37 h 81"/>
                  <a:gd name="T56" fmla="*/ 106 w 112"/>
                  <a:gd name="T57" fmla="*/ 42 h 81"/>
                  <a:gd name="T58" fmla="*/ 105 w 112"/>
                  <a:gd name="T59" fmla="*/ 47 h 81"/>
                  <a:gd name="T60" fmla="*/ 107 w 112"/>
                  <a:gd name="T61" fmla="*/ 48 h 81"/>
                  <a:gd name="T62" fmla="*/ 106 w 112"/>
                  <a:gd name="T63" fmla="*/ 46 h 81"/>
                  <a:gd name="T64" fmla="*/ 52 w 112"/>
                  <a:gd name="T65" fmla="*/ 63 h 81"/>
                  <a:gd name="T66" fmla="*/ 2 w 112"/>
                  <a:gd name="T67" fmla="*/ 77 h 81"/>
                  <a:gd name="T68" fmla="*/ 2 w 112"/>
                  <a:gd name="T69" fmla="*/ 79 h 81"/>
                  <a:gd name="T70" fmla="*/ 4 w 112"/>
                  <a:gd name="T71" fmla="*/ 78 h 81"/>
                  <a:gd name="T72" fmla="*/ 4 w 112"/>
                  <a:gd name="T73" fmla="*/ 78 h 81"/>
                  <a:gd name="T74" fmla="*/ 4 w 112"/>
                  <a:gd name="T75" fmla="*/ 78 h 81"/>
                  <a:gd name="T76" fmla="*/ 4 w 112"/>
                  <a:gd name="T77" fmla="*/ 78 h 81"/>
                  <a:gd name="T78" fmla="*/ 4 w 112"/>
                  <a:gd name="T79" fmla="*/ 78 h 81"/>
                  <a:gd name="T80" fmla="*/ 4 w 112"/>
                  <a:gd name="T81" fmla="*/ 78 h 81"/>
                  <a:gd name="T82" fmla="*/ 4 w 112"/>
                  <a:gd name="T83" fmla="*/ 78 h 81"/>
                  <a:gd name="T84" fmla="*/ 5 w 112"/>
                  <a:gd name="T85" fmla="*/ 70 h 81"/>
                  <a:gd name="T86" fmla="*/ 18 w 112"/>
                  <a:gd name="T87" fmla="*/ 27 h 81"/>
                  <a:gd name="T88" fmla="*/ 16 w 112"/>
                  <a:gd name="T89" fmla="*/ 27 h 81"/>
                  <a:gd name="T90" fmla="*/ 16 w 112"/>
                  <a:gd name="T91" fmla="*/ 29 h 81"/>
                  <a:gd name="T92" fmla="*/ 84 w 112"/>
                  <a:gd name="T93" fmla="*/ 5 h 81"/>
                  <a:gd name="T94" fmla="*/ 83 w 112"/>
                  <a:gd name="T95" fmla="*/ 3 h 81"/>
                  <a:gd name="T96" fmla="*/ 81 w 112"/>
                  <a:gd name="T97" fmla="*/ 4 h 81"/>
                  <a:gd name="T98" fmla="*/ 83 w 112"/>
                  <a:gd name="T99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81">
                    <a:moveTo>
                      <a:pt x="83" y="3"/>
                    </a:moveTo>
                    <a:cubicBezTo>
                      <a:pt x="82" y="1"/>
                      <a:pt x="82" y="1"/>
                      <a:pt x="82" y="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35"/>
                      <a:pt x="8" y="46"/>
                      <a:pt x="5" y="56"/>
                    </a:cubicBezTo>
                    <a:cubicBezTo>
                      <a:pt x="4" y="61"/>
                      <a:pt x="2" y="65"/>
                      <a:pt x="2" y="69"/>
                    </a:cubicBezTo>
                    <a:cubicBezTo>
                      <a:pt x="1" y="73"/>
                      <a:pt x="0" y="76"/>
                      <a:pt x="0" y="78"/>
                    </a:cubicBezTo>
                    <a:cubicBezTo>
                      <a:pt x="0" y="78"/>
                      <a:pt x="0" y="79"/>
                      <a:pt x="0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12" y="79"/>
                      <a:pt x="33" y="73"/>
                      <a:pt x="54" y="67"/>
                    </a:cubicBezTo>
                    <a:cubicBezTo>
                      <a:pt x="74" y="60"/>
                      <a:pt x="96" y="53"/>
                      <a:pt x="107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10" y="45"/>
                      <a:pt x="110" y="43"/>
                    </a:cubicBezTo>
                    <a:cubicBezTo>
                      <a:pt x="111" y="42"/>
                      <a:pt x="112" y="40"/>
                      <a:pt x="112" y="38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7" y="31"/>
                      <a:pt x="102" y="25"/>
                      <a:pt x="97" y="19"/>
                    </a:cubicBezTo>
                    <a:cubicBezTo>
                      <a:pt x="92" y="12"/>
                      <a:pt x="87" y="6"/>
                      <a:pt x="85" y="2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4" y="9"/>
                      <a:pt x="89" y="15"/>
                      <a:pt x="94" y="21"/>
                    </a:cubicBezTo>
                    <a:cubicBezTo>
                      <a:pt x="99" y="27"/>
                      <a:pt x="104" y="33"/>
                      <a:pt x="108" y="39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9"/>
                      <a:pt x="107" y="40"/>
                      <a:pt x="106" y="42"/>
                    </a:cubicBezTo>
                    <a:cubicBezTo>
                      <a:pt x="106" y="43"/>
                      <a:pt x="105" y="45"/>
                      <a:pt x="105" y="47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95" y="50"/>
                      <a:pt x="73" y="57"/>
                      <a:pt x="52" y="63"/>
                    </a:cubicBezTo>
                    <a:cubicBezTo>
                      <a:pt x="32" y="69"/>
                      <a:pt x="11" y="75"/>
                      <a:pt x="2" y="77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6"/>
                      <a:pt x="5" y="74"/>
                      <a:pt x="5" y="70"/>
                    </a:cubicBezTo>
                    <a:cubicBezTo>
                      <a:pt x="8" y="59"/>
                      <a:pt x="13" y="41"/>
                      <a:pt x="18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3" y="3"/>
                      <a:pt x="83" y="3"/>
                      <a:pt x="83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1" name="Freeform 106"/>
              <p:cNvSpPr/>
              <p:nvPr/>
            </p:nvSpPr>
            <p:spPr bwMode="auto">
              <a:xfrm>
                <a:off x="1189523" y="5720241"/>
                <a:ext cx="415925" cy="280988"/>
              </a:xfrm>
              <a:custGeom>
                <a:avLst/>
                <a:gdLst>
                  <a:gd name="T0" fmla="*/ 5 w 98"/>
                  <a:gd name="T1" fmla="*/ 19 h 66"/>
                  <a:gd name="T2" fmla="*/ 0 w 98"/>
                  <a:gd name="T3" fmla="*/ 66 h 66"/>
                  <a:gd name="T4" fmla="*/ 98 w 98"/>
                  <a:gd name="T5" fmla="*/ 36 h 66"/>
                  <a:gd name="T6" fmla="*/ 73 w 98"/>
                  <a:gd name="T7" fmla="*/ 0 h 66"/>
                  <a:gd name="T8" fmla="*/ 5 w 98"/>
                  <a:gd name="T9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66">
                    <a:moveTo>
                      <a:pt x="5" y="19"/>
                    </a:moveTo>
                    <a:cubicBezTo>
                      <a:pt x="3" y="37"/>
                      <a:pt x="0" y="61"/>
                      <a:pt x="0" y="66"/>
                    </a:cubicBezTo>
                    <a:cubicBezTo>
                      <a:pt x="20" y="62"/>
                      <a:pt x="90" y="39"/>
                      <a:pt x="98" y="36"/>
                    </a:cubicBezTo>
                    <a:cubicBezTo>
                      <a:pt x="92" y="26"/>
                      <a:pt x="79" y="12"/>
                      <a:pt x="73" y="0"/>
                    </a:cubicBezTo>
                    <a:cubicBezTo>
                      <a:pt x="5" y="19"/>
                      <a:pt x="5" y="19"/>
                      <a:pt x="5" y="19"/>
                    </a:cubicBezTo>
                  </a:path>
                </a:pathLst>
              </a:custGeom>
              <a:solidFill>
                <a:srgbClr val="FB97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2" name="Freeform 107"/>
              <p:cNvSpPr/>
              <p:nvPr/>
            </p:nvSpPr>
            <p:spPr bwMode="auto">
              <a:xfrm>
                <a:off x="1138723" y="5712303"/>
                <a:ext cx="479425" cy="309563"/>
              </a:xfrm>
              <a:custGeom>
                <a:avLst/>
                <a:gdLst>
                  <a:gd name="T0" fmla="*/ 5 w 113"/>
                  <a:gd name="T1" fmla="*/ 22 h 73"/>
                  <a:gd name="T2" fmla="*/ 0 w 113"/>
                  <a:gd name="T3" fmla="*/ 71 h 73"/>
                  <a:gd name="T4" fmla="*/ 0 w 113"/>
                  <a:gd name="T5" fmla="*/ 73 h 73"/>
                  <a:gd name="T6" fmla="*/ 3 w 113"/>
                  <a:gd name="T7" fmla="*/ 73 h 73"/>
                  <a:gd name="T8" fmla="*/ 62 w 113"/>
                  <a:gd name="T9" fmla="*/ 57 h 73"/>
                  <a:gd name="T10" fmla="*/ 93 w 113"/>
                  <a:gd name="T11" fmla="*/ 46 h 73"/>
                  <a:gd name="T12" fmla="*/ 111 w 113"/>
                  <a:gd name="T13" fmla="*/ 40 h 73"/>
                  <a:gd name="T14" fmla="*/ 113 w 113"/>
                  <a:gd name="T15" fmla="*/ 39 h 73"/>
                  <a:gd name="T16" fmla="*/ 112 w 113"/>
                  <a:gd name="T17" fmla="*/ 37 h 73"/>
                  <a:gd name="T18" fmla="*/ 85 w 113"/>
                  <a:gd name="T19" fmla="*/ 0 h 73"/>
                  <a:gd name="T20" fmla="*/ 82 w 113"/>
                  <a:gd name="T21" fmla="*/ 2 h 73"/>
                  <a:gd name="T22" fmla="*/ 109 w 113"/>
                  <a:gd name="T23" fmla="*/ 40 h 73"/>
                  <a:gd name="T24" fmla="*/ 110 w 113"/>
                  <a:gd name="T25" fmla="*/ 38 h 73"/>
                  <a:gd name="T26" fmla="*/ 110 w 113"/>
                  <a:gd name="T27" fmla="*/ 37 h 73"/>
                  <a:gd name="T28" fmla="*/ 92 w 113"/>
                  <a:gd name="T29" fmla="*/ 43 h 73"/>
                  <a:gd name="T30" fmla="*/ 43 w 113"/>
                  <a:gd name="T31" fmla="*/ 58 h 73"/>
                  <a:gd name="T32" fmla="*/ 2 w 113"/>
                  <a:gd name="T33" fmla="*/ 69 h 73"/>
                  <a:gd name="T34" fmla="*/ 2 w 113"/>
                  <a:gd name="T35" fmla="*/ 71 h 73"/>
                  <a:gd name="T36" fmla="*/ 4 w 113"/>
                  <a:gd name="T37" fmla="*/ 71 h 73"/>
                  <a:gd name="T38" fmla="*/ 9 w 113"/>
                  <a:gd name="T39" fmla="*/ 22 h 73"/>
                  <a:gd name="T40" fmla="*/ 5 w 113"/>
                  <a:gd name="T41" fmla="*/ 2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73">
                    <a:moveTo>
                      <a:pt x="5" y="22"/>
                    </a:moveTo>
                    <a:cubicBezTo>
                      <a:pt x="3" y="42"/>
                      <a:pt x="1" y="65"/>
                      <a:pt x="0" y="7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14" y="71"/>
                      <a:pt x="39" y="64"/>
                      <a:pt x="62" y="57"/>
                    </a:cubicBezTo>
                    <a:cubicBezTo>
                      <a:pt x="73" y="53"/>
                      <a:pt x="85" y="49"/>
                      <a:pt x="93" y="46"/>
                    </a:cubicBezTo>
                    <a:cubicBezTo>
                      <a:pt x="102" y="43"/>
                      <a:pt x="109" y="41"/>
                      <a:pt x="111" y="40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05" y="27"/>
                      <a:pt x="92" y="12"/>
                      <a:pt x="85" y="0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9" y="15"/>
                      <a:pt x="102" y="29"/>
                      <a:pt x="109" y="40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08" y="37"/>
                      <a:pt x="101" y="40"/>
                      <a:pt x="92" y="43"/>
                    </a:cubicBezTo>
                    <a:cubicBezTo>
                      <a:pt x="79" y="47"/>
                      <a:pt x="61" y="53"/>
                      <a:pt x="43" y="58"/>
                    </a:cubicBezTo>
                    <a:cubicBezTo>
                      <a:pt x="26" y="63"/>
                      <a:pt x="10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5" y="66"/>
                      <a:pt x="7" y="42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3" name="Freeform 108"/>
              <p:cNvSpPr/>
              <p:nvPr/>
            </p:nvSpPr>
            <p:spPr bwMode="auto">
              <a:xfrm>
                <a:off x="1087923" y="5150328"/>
                <a:ext cx="174625" cy="276225"/>
              </a:xfrm>
              <a:custGeom>
                <a:avLst/>
                <a:gdLst>
                  <a:gd name="T0" fmla="*/ 25 w 41"/>
                  <a:gd name="T1" fmla="*/ 0 h 65"/>
                  <a:gd name="T2" fmla="*/ 0 w 41"/>
                  <a:gd name="T3" fmla="*/ 8 h 65"/>
                  <a:gd name="T4" fmla="*/ 18 w 41"/>
                  <a:gd name="T5" fmla="*/ 65 h 65"/>
                  <a:gd name="T6" fmla="*/ 41 w 41"/>
                  <a:gd name="T7" fmla="*/ 58 h 65"/>
                  <a:gd name="T8" fmla="*/ 25 w 4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5">
                    <a:moveTo>
                      <a:pt x="25" y="0"/>
                    </a:moveTo>
                    <a:cubicBezTo>
                      <a:pt x="12" y="3"/>
                      <a:pt x="12" y="4"/>
                      <a:pt x="0" y="8"/>
                    </a:cubicBezTo>
                    <a:cubicBezTo>
                      <a:pt x="0" y="8"/>
                      <a:pt x="17" y="59"/>
                      <a:pt x="18" y="65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5" y="37"/>
                      <a:pt x="25" y="0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4" name="Freeform 109"/>
              <p:cNvSpPr/>
              <p:nvPr/>
            </p:nvSpPr>
            <p:spPr bwMode="auto">
              <a:xfrm>
                <a:off x="1075223" y="5137628"/>
                <a:ext cx="200025" cy="298450"/>
              </a:xfrm>
              <a:custGeom>
                <a:avLst/>
                <a:gdLst>
                  <a:gd name="T0" fmla="*/ 28 w 47"/>
                  <a:gd name="T1" fmla="*/ 3 h 70"/>
                  <a:gd name="T2" fmla="*/ 28 w 47"/>
                  <a:gd name="T3" fmla="*/ 1 h 70"/>
                  <a:gd name="T4" fmla="*/ 15 w 47"/>
                  <a:gd name="T5" fmla="*/ 5 h 70"/>
                  <a:gd name="T6" fmla="*/ 2 w 47"/>
                  <a:gd name="T7" fmla="*/ 9 h 70"/>
                  <a:gd name="T8" fmla="*/ 0 w 47"/>
                  <a:gd name="T9" fmla="*/ 10 h 70"/>
                  <a:gd name="T10" fmla="*/ 1 w 47"/>
                  <a:gd name="T11" fmla="*/ 12 h 70"/>
                  <a:gd name="T12" fmla="*/ 3 w 47"/>
                  <a:gd name="T13" fmla="*/ 20 h 70"/>
                  <a:gd name="T14" fmla="*/ 19 w 47"/>
                  <a:gd name="T15" fmla="*/ 69 h 70"/>
                  <a:gd name="T16" fmla="*/ 20 w 47"/>
                  <a:gd name="T17" fmla="*/ 70 h 70"/>
                  <a:gd name="T18" fmla="*/ 47 w 47"/>
                  <a:gd name="T19" fmla="*/ 62 h 70"/>
                  <a:gd name="T20" fmla="*/ 46 w 47"/>
                  <a:gd name="T21" fmla="*/ 60 h 70"/>
                  <a:gd name="T22" fmla="*/ 36 w 47"/>
                  <a:gd name="T23" fmla="*/ 24 h 70"/>
                  <a:gd name="T24" fmla="*/ 32 w 47"/>
                  <a:gd name="T25" fmla="*/ 8 h 70"/>
                  <a:gd name="T26" fmla="*/ 30 w 47"/>
                  <a:gd name="T27" fmla="*/ 2 h 70"/>
                  <a:gd name="T28" fmla="*/ 30 w 47"/>
                  <a:gd name="T29" fmla="*/ 0 h 70"/>
                  <a:gd name="T30" fmla="*/ 28 w 47"/>
                  <a:gd name="T31" fmla="*/ 1 h 70"/>
                  <a:gd name="T32" fmla="*/ 28 w 47"/>
                  <a:gd name="T33" fmla="*/ 3 h 70"/>
                  <a:gd name="T34" fmla="*/ 26 w 47"/>
                  <a:gd name="T35" fmla="*/ 3 h 70"/>
                  <a:gd name="T36" fmla="*/ 42 w 47"/>
                  <a:gd name="T37" fmla="*/ 61 h 70"/>
                  <a:gd name="T38" fmla="*/ 44 w 47"/>
                  <a:gd name="T39" fmla="*/ 61 h 70"/>
                  <a:gd name="T40" fmla="*/ 44 w 47"/>
                  <a:gd name="T41" fmla="*/ 59 h 70"/>
                  <a:gd name="T42" fmla="*/ 21 w 47"/>
                  <a:gd name="T43" fmla="*/ 66 h 70"/>
                  <a:gd name="T44" fmla="*/ 21 w 47"/>
                  <a:gd name="T45" fmla="*/ 68 h 70"/>
                  <a:gd name="T46" fmla="*/ 23 w 47"/>
                  <a:gd name="T47" fmla="*/ 67 h 70"/>
                  <a:gd name="T48" fmla="*/ 5 w 47"/>
                  <a:gd name="T49" fmla="*/ 11 h 70"/>
                  <a:gd name="T50" fmla="*/ 3 w 47"/>
                  <a:gd name="T51" fmla="*/ 11 h 70"/>
                  <a:gd name="T52" fmla="*/ 3 w 47"/>
                  <a:gd name="T53" fmla="*/ 13 h 70"/>
                  <a:gd name="T54" fmla="*/ 16 w 47"/>
                  <a:gd name="T55" fmla="*/ 8 h 70"/>
                  <a:gd name="T56" fmla="*/ 29 w 47"/>
                  <a:gd name="T57" fmla="*/ 5 h 70"/>
                  <a:gd name="T58" fmla="*/ 28 w 47"/>
                  <a:gd name="T59" fmla="*/ 3 h 70"/>
                  <a:gd name="T60" fmla="*/ 26 w 47"/>
                  <a:gd name="T61" fmla="*/ 3 h 70"/>
                  <a:gd name="T62" fmla="*/ 28 w 47"/>
                  <a:gd name="T63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70">
                    <a:moveTo>
                      <a:pt x="28" y="3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1" y="2"/>
                      <a:pt x="18" y="3"/>
                      <a:pt x="15" y="5"/>
                    </a:cubicBezTo>
                    <a:cubicBezTo>
                      <a:pt x="11" y="6"/>
                      <a:pt x="8" y="7"/>
                      <a:pt x="2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5"/>
                      <a:pt x="3" y="20"/>
                    </a:cubicBezTo>
                    <a:cubicBezTo>
                      <a:pt x="8" y="34"/>
                      <a:pt x="18" y="64"/>
                      <a:pt x="19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3" y="50"/>
                      <a:pt x="39" y="36"/>
                      <a:pt x="36" y="24"/>
                    </a:cubicBezTo>
                    <a:cubicBezTo>
                      <a:pt x="34" y="18"/>
                      <a:pt x="33" y="12"/>
                      <a:pt x="32" y="8"/>
                    </a:cubicBezTo>
                    <a:cubicBezTo>
                      <a:pt x="31" y="5"/>
                      <a:pt x="30" y="2"/>
                      <a:pt x="30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36" y="41"/>
                      <a:pt x="42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1" y="61"/>
                      <a:pt x="5" y="11"/>
                      <a:pt x="5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0" y="11"/>
                      <a:pt x="13" y="10"/>
                      <a:pt x="16" y="8"/>
                    </a:cubicBezTo>
                    <a:cubicBezTo>
                      <a:pt x="19" y="7"/>
                      <a:pt x="22" y="6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8" y="3"/>
                      <a:pt x="28" y="3"/>
                      <a:pt x="28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5" name="Freeform 110"/>
              <p:cNvSpPr/>
              <p:nvPr/>
            </p:nvSpPr>
            <p:spPr bwMode="auto">
              <a:xfrm>
                <a:off x="1143486" y="5256691"/>
                <a:ext cx="84138" cy="60325"/>
              </a:xfrm>
              <a:custGeom>
                <a:avLst/>
                <a:gdLst>
                  <a:gd name="T0" fmla="*/ 17 w 20"/>
                  <a:gd name="T1" fmla="*/ 0 h 14"/>
                  <a:gd name="T2" fmla="*/ 0 w 20"/>
                  <a:gd name="T3" fmla="*/ 5 h 14"/>
                  <a:gd name="T4" fmla="*/ 3 w 20"/>
                  <a:gd name="T5" fmla="*/ 14 h 14"/>
                  <a:gd name="T6" fmla="*/ 9 w 20"/>
                  <a:gd name="T7" fmla="*/ 12 h 14"/>
                  <a:gd name="T8" fmla="*/ 20 w 20"/>
                  <a:gd name="T9" fmla="*/ 9 h 14"/>
                  <a:gd name="T10" fmla="*/ 17 w 2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8"/>
                      <a:pt x="2" y="11"/>
                      <a:pt x="3" y="14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13" y="11"/>
                      <a:pt x="16" y="10"/>
                      <a:pt x="20" y="9"/>
                    </a:cubicBezTo>
                    <a:cubicBezTo>
                      <a:pt x="19" y="6"/>
                      <a:pt x="18" y="3"/>
                      <a:pt x="17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6" name="Freeform 111"/>
              <p:cNvSpPr/>
              <p:nvPr/>
            </p:nvSpPr>
            <p:spPr bwMode="auto">
              <a:xfrm>
                <a:off x="1214923" y="5256691"/>
                <a:ext cx="17463" cy="38100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3 w 4"/>
                  <a:gd name="T5" fmla="*/ 9 h 9"/>
                  <a:gd name="T6" fmla="*/ 4 w 4"/>
                  <a:gd name="T7" fmla="*/ 9 h 9"/>
                  <a:gd name="T8" fmla="*/ 1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9057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7" name="Freeform 112"/>
              <p:cNvSpPr/>
              <p:nvPr/>
            </p:nvSpPr>
            <p:spPr bwMode="auto">
              <a:xfrm>
                <a:off x="940286" y="4513741"/>
                <a:ext cx="241300" cy="182563"/>
              </a:xfrm>
              <a:custGeom>
                <a:avLst/>
                <a:gdLst>
                  <a:gd name="T0" fmla="*/ 47 w 57"/>
                  <a:gd name="T1" fmla="*/ 2 h 43"/>
                  <a:gd name="T2" fmla="*/ 37 w 57"/>
                  <a:gd name="T3" fmla="*/ 1 h 43"/>
                  <a:gd name="T4" fmla="*/ 28 w 57"/>
                  <a:gd name="T5" fmla="*/ 10 h 43"/>
                  <a:gd name="T6" fmla="*/ 23 w 57"/>
                  <a:gd name="T7" fmla="*/ 5 h 43"/>
                  <a:gd name="T8" fmla="*/ 17 w 57"/>
                  <a:gd name="T9" fmla="*/ 3 h 43"/>
                  <a:gd name="T10" fmla="*/ 5 w 57"/>
                  <a:gd name="T11" fmla="*/ 11 h 43"/>
                  <a:gd name="T12" fmla="*/ 30 w 57"/>
                  <a:gd name="T13" fmla="*/ 43 h 43"/>
                  <a:gd name="T14" fmla="*/ 44 w 57"/>
                  <a:gd name="T15" fmla="*/ 28 h 43"/>
                  <a:gd name="T16" fmla="*/ 47 w 5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3">
                    <a:moveTo>
                      <a:pt x="47" y="2"/>
                    </a:moveTo>
                    <a:cubicBezTo>
                      <a:pt x="44" y="0"/>
                      <a:pt x="40" y="0"/>
                      <a:pt x="37" y="1"/>
                    </a:cubicBezTo>
                    <a:cubicBezTo>
                      <a:pt x="34" y="2"/>
                      <a:pt x="30" y="6"/>
                      <a:pt x="28" y="10"/>
                    </a:cubicBezTo>
                    <a:cubicBezTo>
                      <a:pt x="27" y="9"/>
                      <a:pt x="24" y="6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1" y="2"/>
                      <a:pt x="6" y="7"/>
                      <a:pt x="5" y="11"/>
                    </a:cubicBezTo>
                    <a:cubicBezTo>
                      <a:pt x="0" y="26"/>
                      <a:pt x="26" y="31"/>
                      <a:pt x="30" y="43"/>
                    </a:cubicBezTo>
                    <a:cubicBezTo>
                      <a:pt x="33" y="36"/>
                      <a:pt x="39" y="33"/>
                      <a:pt x="44" y="28"/>
                    </a:cubicBezTo>
                    <a:cubicBezTo>
                      <a:pt x="52" y="20"/>
                      <a:pt x="57" y="9"/>
                      <a:pt x="4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8" name="Freeform 113"/>
              <p:cNvSpPr/>
              <p:nvPr/>
            </p:nvSpPr>
            <p:spPr bwMode="auto">
              <a:xfrm>
                <a:off x="948223" y="4505803"/>
                <a:ext cx="225425" cy="211138"/>
              </a:xfrm>
              <a:custGeom>
                <a:avLst/>
                <a:gdLst>
                  <a:gd name="T0" fmla="*/ 45 w 53"/>
                  <a:gd name="T1" fmla="*/ 4 h 50"/>
                  <a:gd name="T2" fmla="*/ 46 w 53"/>
                  <a:gd name="T3" fmla="*/ 3 h 50"/>
                  <a:gd name="T4" fmla="*/ 39 w 53"/>
                  <a:gd name="T5" fmla="*/ 0 h 50"/>
                  <a:gd name="T6" fmla="*/ 34 w 53"/>
                  <a:gd name="T7" fmla="*/ 1 h 50"/>
                  <a:gd name="T8" fmla="*/ 34 w 53"/>
                  <a:gd name="T9" fmla="*/ 1 h 50"/>
                  <a:gd name="T10" fmla="*/ 24 w 53"/>
                  <a:gd name="T11" fmla="*/ 11 h 50"/>
                  <a:gd name="T12" fmla="*/ 26 w 53"/>
                  <a:gd name="T13" fmla="*/ 12 h 50"/>
                  <a:gd name="T14" fmla="*/ 28 w 53"/>
                  <a:gd name="T15" fmla="*/ 11 h 50"/>
                  <a:gd name="T16" fmla="*/ 25 w 53"/>
                  <a:gd name="T17" fmla="*/ 8 h 50"/>
                  <a:gd name="T18" fmla="*/ 23 w 53"/>
                  <a:gd name="T19" fmla="*/ 7 h 50"/>
                  <a:gd name="T20" fmla="*/ 22 w 53"/>
                  <a:gd name="T21" fmla="*/ 6 h 50"/>
                  <a:gd name="T22" fmla="*/ 15 w 53"/>
                  <a:gd name="T23" fmla="*/ 3 h 50"/>
                  <a:gd name="T24" fmla="*/ 15 w 53"/>
                  <a:gd name="T25" fmla="*/ 3 h 50"/>
                  <a:gd name="T26" fmla="*/ 14 w 53"/>
                  <a:gd name="T27" fmla="*/ 3 h 50"/>
                  <a:gd name="T28" fmla="*/ 6 w 53"/>
                  <a:gd name="T29" fmla="*/ 6 h 50"/>
                  <a:gd name="T30" fmla="*/ 1 w 53"/>
                  <a:gd name="T31" fmla="*/ 12 h 50"/>
                  <a:gd name="T32" fmla="*/ 0 w 53"/>
                  <a:gd name="T33" fmla="*/ 17 h 50"/>
                  <a:gd name="T34" fmla="*/ 4 w 53"/>
                  <a:gd name="T35" fmla="*/ 26 h 50"/>
                  <a:gd name="T36" fmla="*/ 17 w 53"/>
                  <a:gd name="T37" fmla="*/ 36 h 50"/>
                  <a:gd name="T38" fmla="*/ 26 w 53"/>
                  <a:gd name="T39" fmla="*/ 46 h 50"/>
                  <a:gd name="T40" fmla="*/ 28 w 53"/>
                  <a:gd name="T41" fmla="*/ 50 h 50"/>
                  <a:gd name="T42" fmla="*/ 30 w 53"/>
                  <a:gd name="T43" fmla="*/ 46 h 50"/>
                  <a:gd name="T44" fmla="*/ 36 w 53"/>
                  <a:gd name="T45" fmla="*/ 38 h 50"/>
                  <a:gd name="T46" fmla="*/ 43 w 53"/>
                  <a:gd name="T47" fmla="*/ 32 h 50"/>
                  <a:gd name="T48" fmla="*/ 52 w 53"/>
                  <a:gd name="T49" fmla="*/ 14 h 50"/>
                  <a:gd name="T50" fmla="*/ 46 w 53"/>
                  <a:gd name="T51" fmla="*/ 3 h 50"/>
                  <a:gd name="T52" fmla="*/ 45 w 53"/>
                  <a:gd name="T53" fmla="*/ 4 h 50"/>
                  <a:gd name="T54" fmla="*/ 44 w 53"/>
                  <a:gd name="T55" fmla="*/ 6 h 50"/>
                  <a:gd name="T56" fmla="*/ 48 w 53"/>
                  <a:gd name="T57" fmla="*/ 14 h 50"/>
                  <a:gd name="T58" fmla="*/ 40 w 53"/>
                  <a:gd name="T59" fmla="*/ 29 h 50"/>
                  <a:gd name="T60" fmla="*/ 33 w 53"/>
                  <a:gd name="T61" fmla="*/ 35 h 50"/>
                  <a:gd name="T62" fmla="*/ 26 w 53"/>
                  <a:gd name="T63" fmla="*/ 44 h 50"/>
                  <a:gd name="T64" fmla="*/ 28 w 53"/>
                  <a:gd name="T65" fmla="*/ 45 h 50"/>
                  <a:gd name="T66" fmla="*/ 30 w 53"/>
                  <a:gd name="T67" fmla="*/ 44 h 50"/>
                  <a:gd name="T68" fmla="*/ 24 w 53"/>
                  <a:gd name="T69" fmla="*/ 36 h 50"/>
                  <a:gd name="T70" fmla="*/ 11 w 53"/>
                  <a:gd name="T71" fmla="*/ 27 h 50"/>
                  <a:gd name="T72" fmla="*/ 6 w 53"/>
                  <a:gd name="T73" fmla="*/ 22 h 50"/>
                  <a:gd name="T74" fmla="*/ 4 w 53"/>
                  <a:gd name="T75" fmla="*/ 17 h 50"/>
                  <a:gd name="T76" fmla="*/ 5 w 53"/>
                  <a:gd name="T77" fmla="*/ 13 h 50"/>
                  <a:gd name="T78" fmla="*/ 8 w 53"/>
                  <a:gd name="T79" fmla="*/ 9 h 50"/>
                  <a:gd name="T80" fmla="*/ 14 w 53"/>
                  <a:gd name="T81" fmla="*/ 7 h 50"/>
                  <a:gd name="T82" fmla="*/ 15 w 53"/>
                  <a:gd name="T83" fmla="*/ 7 h 50"/>
                  <a:gd name="T84" fmla="*/ 15 w 53"/>
                  <a:gd name="T85" fmla="*/ 7 h 50"/>
                  <a:gd name="T86" fmla="*/ 20 w 53"/>
                  <a:gd name="T87" fmla="*/ 9 h 50"/>
                  <a:gd name="T88" fmla="*/ 21 w 53"/>
                  <a:gd name="T89" fmla="*/ 10 h 50"/>
                  <a:gd name="T90" fmla="*/ 25 w 53"/>
                  <a:gd name="T91" fmla="*/ 14 h 50"/>
                  <a:gd name="T92" fmla="*/ 27 w 53"/>
                  <a:gd name="T93" fmla="*/ 16 h 50"/>
                  <a:gd name="T94" fmla="*/ 28 w 53"/>
                  <a:gd name="T95" fmla="*/ 13 h 50"/>
                  <a:gd name="T96" fmla="*/ 36 w 53"/>
                  <a:gd name="T97" fmla="*/ 5 h 50"/>
                  <a:gd name="T98" fmla="*/ 36 w 53"/>
                  <a:gd name="T99" fmla="*/ 5 h 50"/>
                  <a:gd name="T100" fmla="*/ 39 w 53"/>
                  <a:gd name="T101" fmla="*/ 4 h 50"/>
                  <a:gd name="T102" fmla="*/ 44 w 53"/>
                  <a:gd name="T103" fmla="*/ 6 h 50"/>
                  <a:gd name="T104" fmla="*/ 45 w 53"/>
                  <a:gd name="T10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" h="50">
                    <a:moveTo>
                      <a:pt x="45" y="4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4" y="1"/>
                      <a:pt x="41" y="0"/>
                      <a:pt x="39" y="0"/>
                    </a:cubicBezTo>
                    <a:cubicBezTo>
                      <a:pt x="37" y="0"/>
                      <a:pt x="36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0" y="3"/>
                      <a:pt x="27" y="7"/>
                      <a:pt x="24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0"/>
                      <a:pt x="26" y="9"/>
                      <a:pt x="25" y="8"/>
                    </a:cubicBezTo>
                    <a:cubicBezTo>
                      <a:pt x="24" y="8"/>
                      <a:pt x="24" y="7"/>
                      <a:pt x="23" y="7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0" y="4"/>
                      <a:pt x="18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1" y="3"/>
                      <a:pt x="8" y="4"/>
                      <a:pt x="6" y="6"/>
                    </a:cubicBezTo>
                    <a:cubicBezTo>
                      <a:pt x="3" y="7"/>
                      <a:pt x="2" y="10"/>
                      <a:pt x="1" y="12"/>
                    </a:cubicBezTo>
                    <a:cubicBezTo>
                      <a:pt x="0" y="14"/>
                      <a:pt x="0" y="15"/>
                      <a:pt x="0" y="17"/>
                    </a:cubicBezTo>
                    <a:cubicBezTo>
                      <a:pt x="0" y="20"/>
                      <a:pt x="2" y="24"/>
                      <a:pt x="4" y="26"/>
                    </a:cubicBezTo>
                    <a:cubicBezTo>
                      <a:pt x="8" y="30"/>
                      <a:pt x="13" y="33"/>
                      <a:pt x="17" y="36"/>
                    </a:cubicBezTo>
                    <a:cubicBezTo>
                      <a:pt x="21" y="39"/>
                      <a:pt x="25" y="43"/>
                      <a:pt x="26" y="46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2"/>
                      <a:pt x="33" y="40"/>
                      <a:pt x="36" y="38"/>
                    </a:cubicBezTo>
                    <a:cubicBezTo>
                      <a:pt x="38" y="36"/>
                      <a:pt x="41" y="34"/>
                      <a:pt x="43" y="32"/>
                    </a:cubicBezTo>
                    <a:cubicBezTo>
                      <a:pt x="49" y="27"/>
                      <a:pt x="52" y="20"/>
                      <a:pt x="52" y="14"/>
                    </a:cubicBezTo>
                    <a:cubicBezTo>
                      <a:pt x="53" y="10"/>
                      <a:pt x="50" y="5"/>
                      <a:pt x="46" y="3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7" y="8"/>
                      <a:pt x="48" y="11"/>
                      <a:pt x="48" y="14"/>
                    </a:cubicBezTo>
                    <a:cubicBezTo>
                      <a:pt x="49" y="19"/>
                      <a:pt x="45" y="24"/>
                      <a:pt x="40" y="29"/>
                    </a:cubicBezTo>
                    <a:cubicBezTo>
                      <a:pt x="38" y="31"/>
                      <a:pt x="35" y="33"/>
                      <a:pt x="33" y="35"/>
                    </a:cubicBezTo>
                    <a:cubicBezTo>
                      <a:pt x="30" y="37"/>
                      <a:pt x="28" y="40"/>
                      <a:pt x="26" y="44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1"/>
                      <a:pt x="26" y="39"/>
                      <a:pt x="24" y="36"/>
                    </a:cubicBezTo>
                    <a:cubicBezTo>
                      <a:pt x="19" y="33"/>
                      <a:pt x="14" y="30"/>
                      <a:pt x="11" y="27"/>
                    </a:cubicBezTo>
                    <a:cubicBezTo>
                      <a:pt x="9" y="25"/>
                      <a:pt x="7" y="24"/>
                      <a:pt x="6" y="22"/>
                    </a:cubicBezTo>
                    <a:cubicBezTo>
                      <a:pt x="5" y="20"/>
                      <a:pt x="4" y="19"/>
                      <a:pt x="4" y="17"/>
                    </a:cubicBezTo>
                    <a:cubicBezTo>
                      <a:pt x="4" y="16"/>
                      <a:pt x="4" y="15"/>
                      <a:pt x="5" y="13"/>
                    </a:cubicBezTo>
                    <a:cubicBezTo>
                      <a:pt x="5" y="12"/>
                      <a:pt x="7" y="10"/>
                      <a:pt x="8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0" y="9"/>
                      <a:pt x="20" y="9"/>
                      <a:pt x="21" y="10"/>
                    </a:cubicBezTo>
                    <a:cubicBezTo>
                      <a:pt x="22" y="11"/>
                      <a:pt x="24" y="13"/>
                      <a:pt x="25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9"/>
                      <a:pt x="33" y="6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9" y="4"/>
                    </a:cubicBezTo>
                    <a:cubicBezTo>
                      <a:pt x="41" y="4"/>
                      <a:pt x="42" y="5"/>
                      <a:pt x="44" y="6"/>
                    </a:cubicBez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39" name="Freeform 114"/>
              <p:cNvSpPr/>
              <p:nvPr/>
            </p:nvSpPr>
            <p:spPr bwMode="auto">
              <a:xfrm>
                <a:off x="968861" y="4534378"/>
                <a:ext cx="207963" cy="153988"/>
              </a:xfrm>
              <a:custGeom>
                <a:avLst/>
                <a:gdLst>
                  <a:gd name="T0" fmla="*/ 41 w 49"/>
                  <a:gd name="T1" fmla="*/ 2 h 36"/>
                  <a:gd name="T2" fmla="*/ 32 w 49"/>
                  <a:gd name="T3" fmla="*/ 1 h 36"/>
                  <a:gd name="T4" fmla="*/ 25 w 49"/>
                  <a:gd name="T5" fmla="*/ 8 h 36"/>
                  <a:gd name="T6" fmla="*/ 20 w 49"/>
                  <a:gd name="T7" fmla="*/ 4 h 36"/>
                  <a:gd name="T8" fmla="*/ 15 w 49"/>
                  <a:gd name="T9" fmla="*/ 2 h 36"/>
                  <a:gd name="T10" fmla="*/ 5 w 49"/>
                  <a:gd name="T11" fmla="*/ 9 h 36"/>
                  <a:gd name="T12" fmla="*/ 26 w 49"/>
                  <a:gd name="T13" fmla="*/ 36 h 36"/>
                  <a:gd name="T14" fmla="*/ 38 w 49"/>
                  <a:gd name="T15" fmla="*/ 23 h 36"/>
                  <a:gd name="T16" fmla="*/ 41 w 49"/>
                  <a:gd name="T1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36">
                    <a:moveTo>
                      <a:pt x="41" y="2"/>
                    </a:moveTo>
                    <a:cubicBezTo>
                      <a:pt x="38" y="0"/>
                      <a:pt x="35" y="0"/>
                      <a:pt x="32" y="1"/>
                    </a:cubicBezTo>
                    <a:cubicBezTo>
                      <a:pt x="29" y="2"/>
                      <a:pt x="26" y="5"/>
                      <a:pt x="25" y="8"/>
                    </a:cubicBezTo>
                    <a:cubicBezTo>
                      <a:pt x="24" y="7"/>
                      <a:pt x="21" y="5"/>
                      <a:pt x="20" y="4"/>
                    </a:cubicBezTo>
                    <a:cubicBezTo>
                      <a:pt x="19" y="3"/>
                      <a:pt x="17" y="2"/>
                      <a:pt x="15" y="2"/>
                    </a:cubicBezTo>
                    <a:cubicBezTo>
                      <a:pt x="10" y="2"/>
                      <a:pt x="6" y="5"/>
                      <a:pt x="5" y="9"/>
                    </a:cubicBezTo>
                    <a:cubicBezTo>
                      <a:pt x="0" y="22"/>
                      <a:pt x="22" y="26"/>
                      <a:pt x="26" y="36"/>
                    </a:cubicBezTo>
                    <a:cubicBezTo>
                      <a:pt x="29" y="30"/>
                      <a:pt x="34" y="27"/>
                      <a:pt x="38" y="23"/>
                    </a:cubicBezTo>
                    <a:cubicBezTo>
                      <a:pt x="45" y="17"/>
                      <a:pt x="49" y="7"/>
                      <a:pt x="41" y="2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0" name="Freeform 115"/>
              <p:cNvSpPr/>
              <p:nvPr/>
            </p:nvSpPr>
            <p:spPr bwMode="auto">
              <a:xfrm>
                <a:off x="952986" y="4716941"/>
                <a:ext cx="160338" cy="136525"/>
              </a:xfrm>
              <a:custGeom>
                <a:avLst/>
                <a:gdLst>
                  <a:gd name="T0" fmla="*/ 30 w 38"/>
                  <a:gd name="T1" fmla="*/ 1 h 32"/>
                  <a:gd name="T2" fmla="*/ 23 w 38"/>
                  <a:gd name="T3" fmla="*/ 1 h 32"/>
                  <a:gd name="T4" fmla="*/ 18 w 38"/>
                  <a:gd name="T5" fmla="*/ 9 h 32"/>
                  <a:gd name="T6" fmla="*/ 14 w 38"/>
                  <a:gd name="T7" fmla="*/ 6 h 32"/>
                  <a:gd name="T8" fmla="*/ 9 w 38"/>
                  <a:gd name="T9" fmla="*/ 5 h 32"/>
                  <a:gd name="T10" fmla="*/ 2 w 38"/>
                  <a:gd name="T11" fmla="*/ 12 h 32"/>
                  <a:gd name="T12" fmla="*/ 23 w 38"/>
                  <a:gd name="T13" fmla="*/ 32 h 32"/>
                  <a:gd name="T14" fmla="*/ 31 w 38"/>
                  <a:gd name="T15" fmla="*/ 19 h 32"/>
                  <a:gd name="T16" fmla="*/ 30 w 38"/>
                  <a:gd name="T17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2">
                    <a:moveTo>
                      <a:pt x="30" y="1"/>
                    </a:moveTo>
                    <a:cubicBezTo>
                      <a:pt x="28" y="0"/>
                      <a:pt x="25" y="0"/>
                      <a:pt x="23" y="1"/>
                    </a:cubicBezTo>
                    <a:cubicBezTo>
                      <a:pt x="21" y="2"/>
                      <a:pt x="19" y="5"/>
                      <a:pt x="18" y="9"/>
                    </a:cubicBezTo>
                    <a:cubicBezTo>
                      <a:pt x="17" y="8"/>
                      <a:pt x="14" y="6"/>
                      <a:pt x="14" y="6"/>
                    </a:cubicBezTo>
                    <a:cubicBezTo>
                      <a:pt x="12" y="5"/>
                      <a:pt x="11" y="5"/>
                      <a:pt x="9" y="5"/>
                    </a:cubicBezTo>
                    <a:cubicBezTo>
                      <a:pt x="5" y="5"/>
                      <a:pt x="2" y="8"/>
                      <a:pt x="2" y="12"/>
                    </a:cubicBezTo>
                    <a:cubicBezTo>
                      <a:pt x="0" y="24"/>
                      <a:pt x="19" y="24"/>
                      <a:pt x="23" y="32"/>
                    </a:cubicBezTo>
                    <a:cubicBezTo>
                      <a:pt x="25" y="26"/>
                      <a:pt x="29" y="23"/>
                      <a:pt x="31" y="19"/>
                    </a:cubicBezTo>
                    <a:cubicBezTo>
                      <a:pt x="35" y="14"/>
                      <a:pt x="38" y="4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1" name="Freeform 116"/>
              <p:cNvSpPr/>
              <p:nvPr/>
            </p:nvSpPr>
            <p:spPr bwMode="auto">
              <a:xfrm>
                <a:off x="981561" y="4734403"/>
                <a:ext cx="131763" cy="106363"/>
              </a:xfrm>
              <a:custGeom>
                <a:avLst/>
                <a:gdLst>
                  <a:gd name="T0" fmla="*/ 25 w 31"/>
                  <a:gd name="T1" fmla="*/ 1 h 25"/>
                  <a:gd name="T2" fmla="*/ 19 w 31"/>
                  <a:gd name="T3" fmla="*/ 1 h 25"/>
                  <a:gd name="T4" fmla="*/ 15 w 31"/>
                  <a:gd name="T5" fmla="*/ 7 h 25"/>
                  <a:gd name="T6" fmla="*/ 11 w 31"/>
                  <a:gd name="T7" fmla="*/ 5 h 25"/>
                  <a:gd name="T8" fmla="*/ 8 w 31"/>
                  <a:gd name="T9" fmla="*/ 4 h 25"/>
                  <a:gd name="T10" fmla="*/ 1 w 31"/>
                  <a:gd name="T11" fmla="*/ 10 h 25"/>
                  <a:gd name="T12" fmla="*/ 18 w 31"/>
                  <a:gd name="T13" fmla="*/ 25 h 25"/>
                  <a:gd name="T14" fmla="*/ 26 w 31"/>
                  <a:gd name="T15" fmla="*/ 16 h 25"/>
                  <a:gd name="T16" fmla="*/ 25 w 31"/>
                  <a:gd name="T1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5">
                    <a:moveTo>
                      <a:pt x="25" y="1"/>
                    </a:moveTo>
                    <a:cubicBezTo>
                      <a:pt x="23" y="0"/>
                      <a:pt x="21" y="0"/>
                      <a:pt x="19" y="1"/>
                    </a:cubicBezTo>
                    <a:cubicBezTo>
                      <a:pt x="18" y="2"/>
                      <a:pt x="16" y="5"/>
                      <a:pt x="15" y="7"/>
                    </a:cubicBezTo>
                    <a:cubicBezTo>
                      <a:pt x="14" y="7"/>
                      <a:pt x="12" y="5"/>
                      <a:pt x="11" y="5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4" y="5"/>
                      <a:pt x="2" y="7"/>
                      <a:pt x="1" y="10"/>
                    </a:cubicBezTo>
                    <a:cubicBezTo>
                      <a:pt x="0" y="19"/>
                      <a:pt x="14" y="19"/>
                      <a:pt x="18" y="25"/>
                    </a:cubicBezTo>
                    <a:cubicBezTo>
                      <a:pt x="19" y="21"/>
                      <a:pt x="24" y="18"/>
                      <a:pt x="26" y="16"/>
                    </a:cubicBezTo>
                    <a:cubicBezTo>
                      <a:pt x="29" y="12"/>
                      <a:pt x="31" y="4"/>
                      <a:pt x="25" y="1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2" name="Freeform 117"/>
              <p:cNvSpPr/>
              <p:nvPr/>
            </p:nvSpPr>
            <p:spPr bwMode="auto">
              <a:xfrm>
                <a:off x="948223" y="4709003"/>
                <a:ext cx="161925" cy="165100"/>
              </a:xfrm>
              <a:custGeom>
                <a:avLst/>
                <a:gdLst>
                  <a:gd name="T0" fmla="*/ 31 w 38"/>
                  <a:gd name="T1" fmla="*/ 3 h 39"/>
                  <a:gd name="T2" fmla="*/ 32 w 38"/>
                  <a:gd name="T3" fmla="*/ 1 h 39"/>
                  <a:gd name="T4" fmla="*/ 28 w 38"/>
                  <a:gd name="T5" fmla="*/ 0 h 39"/>
                  <a:gd name="T6" fmla="*/ 23 w 38"/>
                  <a:gd name="T7" fmla="*/ 1 h 39"/>
                  <a:gd name="T8" fmla="*/ 17 w 38"/>
                  <a:gd name="T9" fmla="*/ 10 h 39"/>
                  <a:gd name="T10" fmla="*/ 19 w 38"/>
                  <a:gd name="T11" fmla="*/ 11 h 39"/>
                  <a:gd name="T12" fmla="*/ 20 w 38"/>
                  <a:gd name="T13" fmla="*/ 9 h 39"/>
                  <a:gd name="T14" fmla="*/ 18 w 38"/>
                  <a:gd name="T15" fmla="*/ 7 h 39"/>
                  <a:gd name="T16" fmla="*/ 16 w 38"/>
                  <a:gd name="T17" fmla="*/ 7 h 39"/>
                  <a:gd name="T18" fmla="*/ 15 w 38"/>
                  <a:gd name="T19" fmla="*/ 6 h 39"/>
                  <a:gd name="T20" fmla="*/ 15 w 38"/>
                  <a:gd name="T21" fmla="*/ 8 h 39"/>
                  <a:gd name="T22" fmla="*/ 16 w 38"/>
                  <a:gd name="T23" fmla="*/ 6 h 39"/>
                  <a:gd name="T24" fmla="*/ 11 w 38"/>
                  <a:gd name="T25" fmla="*/ 5 h 39"/>
                  <a:gd name="T26" fmla="*/ 10 w 38"/>
                  <a:gd name="T27" fmla="*/ 5 h 39"/>
                  <a:gd name="T28" fmla="*/ 3 w 38"/>
                  <a:gd name="T29" fmla="*/ 7 h 39"/>
                  <a:gd name="T30" fmla="*/ 1 w 38"/>
                  <a:gd name="T31" fmla="*/ 14 h 39"/>
                  <a:gd name="T32" fmla="*/ 0 w 38"/>
                  <a:gd name="T33" fmla="*/ 15 h 39"/>
                  <a:gd name="T34" fmla="*/ 4 w 38"/>
                  <a:gd name="T35" fmla="*/ 23 h 39"/>
                  <a:gd name="T36" fmla="*/ 15 w 38"/>
                  <a:gd name="T37" fmla="*/ 29 h 39"/>
                  <a:gd name="T38" fmla="*/ 23 w 38"/>
                  <a:gd name="T39" fmla="*/ 35 h 39"/>
                  <a:gd name="T40" fmla="*/ 25 w 38"/>
                  <a:gd name="T41" fmla="*/ 39 h 39"/>
                  <a:gd name="T42" fmla="*/ 26 w 38"/>
                  <a:gd name="T43" fmla="*/ 34 h 39"/>
                  <a:gd name="T44" fmla="*/ 34 w 38"/>
                  <a:gd name="T45" fmla="*/ 23 h 39"/>
                  <a:gd name="T46" fmla="*/ 38 w 38"/>
                  <a:gd name="T47" fmla="*/ 11 h 39"/>
                  <a:gd name="T48" fmla="*/ 37 w 38"/>
                  <a:gd name="T49" fmla="*/ 5 h 39"/>
                  <a:gd name="T50" fmla="*/ 32 w 38"/>
                  <a:gd name="T51" fmla="*/ 1 h 39"/>
                  <a:gd name="T52" fmla="*/ 31 w 38"/>
                  <a:gd name="T53" fmla="*/ 3 h 39"/>
                  <a:gd name="T54" fmla="*/ 30 w 38"/>
                  <a:gd name="T55" fmla="*/ 4 h 39"/>
                  <a:gd name="T56" fmla="*/ 33 w 38"/>
                  <a:gd name="T57" fmla="*/ 7 h 39"/>
                  <a:gd name="T58" fmla="*/ 34 w 38"/>
                  <a:gd name="T59" fmla="*/ 11 h 39"/>
                  <a:gd name="T60" fmla="*/ 31 w 38"/>
                  <a:gd name="T61" fmla="*/ 20 h 39"/>
                  <a:gd name="T62" fmla="*/ 22 w 38"/>
                  <a:gd name="T63" fmla="*/ 33 h 39"/>
                  <a:gd name="T64" fmla="*/ 24 w 38"/>
                  <a:gd name="T65" fmla="*/ 34 h 39"/>
                  <a:gd name="T66" fmla="*/ 26 w 38"/>
                  <a:gd name="T67" fmla="*/ 33 h 39"/>
                  <a:gd name="T68" fmla="*/ 20 w 38"/>
                  <a:gd name="T69" fmla="*/ 27 h 39"/>
                  <a:gd name="T70" fmla="*/ 9 w 38"/>
                  <a:gd name="T71" fmla="*/ 22 h 39"/>
                  <a:gd name="T72" fmla="*/ 6 w 38"/>
                  <a:gd name="T73" fmla="*/ 19 h 39"/>
                  <a:gd name="T74" fmla="*/ 4 w 38"/>
                  <a:gd name="T75" fmla="*/ 15 h 39"/>
                  <a:gd name="T76" fmla="*/ 5 w 38"/>
                  <a:gd name="T77" fmla="*/ 14 h 39"/>
                  <a:gd name="T78" fmla="*/ 6 w 38"/>
                  <a:gd name="T79" fmla="*/ 10 h 39"/>
                  <a:gd name="T80" fmla="*/ 10 w 38"/>
                  <a:gd name="T81" fmla="*/ 9 h 39"/>
                  <a:gd name="T82" fmla="*/ 11 w 38"/>
                  <a:gd name="T83" fmla="*/ 9 h 39"/>
                  <a:gd name="T84" fmla="*/ 14 w 38"/>
                  <a:gd name="T85" fmla="*/ 10 h 39"/>
                  <a:gd name="T86" fmla="*/ 14 w 38"/>
                  <a:gd name="T87" fmla="*/ 10 h 39"/>
                  <a:gd name="T88" fmla="*/ 14 w 38"/>
                  <a:gd name="T89" fmla="*/ 9 h 39"/>
                  <a:gd name="T90" fmla="*/ 14 w 38"/>
                  <a:gd name="T91" fmla="*/ 10 h 39"/>
                  <a:gd name="T92" fmla="*/ 14 w 38"/>
                  <a:gd name="T93" fmla="*/ 10 h 39"/>
                  <a:gd name="T94" fmla="*/ 14 w 38"/>
                  <a:gd name="T95" fmla="*/ 9 h 39"/>
                  <a:gd name="T96" fmla="*/ 14 w 38"/>
                  <a:gd name="T97" fmla="*/ 10 h 39"/>
                  <a:gd name="T98" fmla="*/ 16 w 38"/>
                  <a:gd name="T99" fmla="*/ 11 h 39"/>
                  <a:gd name="T100" fmla="*/ 18 w 38"/>
                  <a:gd name="T101" fmla="*/ 12 h 39"/>
                  <a:gd name="T102" fmla="*/ 20 w 38"/>
                  <a:gd name="T103" fmla="*/ 14 h 39"/>
                  <a:gd name="T104" fmla="*/ 21 w 38"/>
                  <a:gd name="T105" fmla="*/ 11 h 39"/>
                  <a:gd name="T106" fmla="*/ 25 w 38"/>
                  <a:gd name="T107" fmla="*/ 5 h 39"/>
                  <a:gd name="T108" fmla="*/ 28 w 38"/>
                  <a:gd name="T109" fmla="*/ 4 h 39"/>
                  <a:gd name="T110" fmla="*/ 30 w 38"/>
                  <a:gd name="T111" fmla="*/ 4 h 39"/>
                  <a:gd name="T112" fmla="*/ 31 w 38"/>
                  <a:gd name="T1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" h="39">
                    <a:moveTo>
                      <a:pt x="31" y="3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6" y="0"/>
                      <a:pt x="24" y="0"/>
                      <a:pt x="23" y="1"/>
                    </a:cubicBezTo>
                    <a:cubicBezTo>
                      <a:pt x="20" y="3"/>
                      <a:pt x="18" y="6"/>
                      <a:pt x="17" y="1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9" y="8"/>
                      <a:pt x="18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5" y="6"/>
                      <a:pt x="3" y="7"/>
                    </a:cubicBezTo>
                    <a:cubicBezTo>
                      <a:pt x="2" y="9"/>
                      <a:pt x="1" y="11"/>
                      <a:pt x="1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2" y="21"/>
                      <a:pt x="4" y="23"/>
                    </a:cubicBezTo>
                    <a:cubicBezTo>
                      <a:pt x="7" y="26"/>
                      <a:pt x="11" y="27"/>
                      <a:pt x="15" y="29"/>
                    </a:cubicBezTo>
                    <a:cubicBezTo>
                      <a:pt x="18" y="31"/>
                      <a:pt x="21" y="33"/>
                      <a:pt x="23" y="35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29"/>
                      <a:pt x="31" y="26"/>
                      <a:pt x="34" y="23"/>
                    </a:cubicBezTo>
                    <a:cubicBezTo>
                      <a:pt x="36" y="20"/>
                      <a:pt x="38" y="15"/>
                      <a:pt x="38" y="11"/>
                    </a:cubicBezTo>
                    <a:cubicBezTo>
                      <a:pt x="38" y="9"/>
                      <a:pt x="38" y="7"/>
                      <a:pt x="37" y="5"/>
                    </a:cubicBezTo>
                    <a:cubicBezTo>
                      <a:pt x="36" y="3"/>
                      <a:pt x="34" y="2"/>
                      <a:pt x="32" y="1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2" y="5"/>
                      <a:pt x="33" y="6"/>
                      <a:pt x="33" y="7"/>
                    </a:cubicBezTo>
                    <a:cubicBezTo>
                      <a:pt x="34" y="8"/>
                      <a:pt x="34" y="9"/>
                      <a:pt x="34" y="11"/>
                    </a:cubicBezTo>
                    <a:cubicBezTo>
                      <a:pt x="34" y="14"/>
                      <a:pt x="33" y="18"/>
                      <a:pt x="31" y="20"/>
                    </a:cubicBezTo>
                    <a:cubicBezTo>
                      <a:pt x="28" y="23"/>
                      <a:pt x="24" y="27"/>
                      <a:pt x="22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5" y="30"/>
                      <a:pt x="22" y="29"/>
                      <a:pt x="20" y="27"/>
                    </a:cubicBezTo>
                    <a:cubicBezTo>
                      <a:pt x="16" y="25"/>
                      <a:pt x="12" y="24"/>
                      <a:pt x="9" y="22"/>
                    </a:cubicBezTo>
                    <a:cubicBezTo>
                      <a:pt x="8" y="21"/>
                      <a:pt x="7" y="20"/>
                      <a:pt x="6" y="19"/>
                    </a:cubicBezTo>
                    <a:cubicBezTo>
                      <a:pt x="5" y="18"/>
                      <a:pt x="4" y="16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2"/>
                      <a:pt x="5" y="11"/>
                      <a:pt x="6" y="10"/>
                    </a:cubicBezTo>
                    <a:cubicBezTo>
                      <a:pt x="7" y="10"/>
                      <a:pt x="8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3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6" y="11"/>
                    </a:cubicBezTo>
                    <a:cubicBezTo>
                      <a:pt x="17" y="11"/>
                      <a:pt x="17" y="12"/>
                      <a:pt x="18" y="12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8"/>
                      <a:pt x="24" y="6"/>
                      <a:pt x="25" y="5"/>
                    </a:cubicBezTo>
                    <a:cubicBezTo>
                      <a:pt x="26" y="4"/>
                      <a:pt x="27" y="4"/>
                      <a:pt x="28" y="4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3"/>
                      <a:pt x="31" y="3"/>
                      <a:pt x="31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3" name="Freeform 118"/>
              <p:cNvSpPr/>
              <p:nvPr/>
            </p:nvSpPr>
            <p:spPr bwMode="auto">
              <a:xfrm>
                <a:off x="918061" y="4861403"/>
                <a:ext cx="327025" cy="417513"/>
              </a:xfrm>
              <a:custGeom>
                <a:avLst/>
                <a:gdLst>
                  <a:gd name="T0" fmla="*/ 52 w 77"/>
                  <a:gd name="T1" fmla="*/ 0 h 98"/>
                  <a:gd name="T2" fmla="*/ 16 w 77"/>
                  <a:gd name="T3" fmla="*/ 11 h 98"/>
                  <a:gd name="T4" fmla="*/ 0 w 77"/>
                  <a:gd name="T5" fmla="*/ 36 h 98"/>
                  <a:gd name="T6" fmla="*/ 47 w 77"/>
                  <a:gd name="T7" fmla="*/ 98 h 98"/>
                  <a:gd name="T8" fmla="*/ 71 w 77"/>
                  <a:gd name="T9" fmla="*/ 91 h 98"/>
                  <a:gd name="T10" fmla="*/ 77 w 77"/>
                  <a:gd name="T11" fmla="*/ 14 h 98"/>
                  <a:gd name="T12" fmla="*/ 52 w 77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8">
                    <a:moveTo>
                      <a:pt x="52" y="0"/>
                    </a:moveTo>
                    <a:cubicBezTo>
                      <a:pt x="40" y="1"/>
                      <a:pt x="27" y="5"/>
                      <a:pt x="16" y="11"/>
                    </a:cubicBezTo>
                    <a:cubicBezTo>
                      <a:pt x="10" y="19"/>
                      <a:pt x="4" y="28"/>
                      <a:pt x="0" y="36"/>
                    </a:cubicBezTo>
                    <a:cubicBezTo>
                      <a:pt x="15" y="61"/>
                      <a:pt x="31" y="76"/>
                      <a:pt x="47" y="98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2" y="69"/>
                      <a:pt x="77" y="41"/>
                      <a:pt x="77" y="14"/>
                    </a:cubicBezTo>
                    <a:cubicBezTo>
                      <a:pt x="72" y="10"/>
                      <a:pt x="57" y="3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4" name="Freeform 119"/>
              <p:cNvSpPr/>
              <p:nvPr/>
            </p:nvSpPr>
            <p:spPr bwMode="auto">
              <a:xfrm>
                <a:off x="960923" y="4883628"/>
                <a:ext cx="266700" cy="119063"/>
              </a:xfrm>
              <a:custGeom>
                <a:avLst/>
                <a:gdLst>
                  <a:gd name="T0" fmla="*/ 45 w 63"/>
                  <a:gd name="T1" fmla="*/ 0 h 28"/>
                  <a:gd name="T2" fmla="*/ 12 w 63"/>
                  <a:gd name="T3" fmla="*/ 10 h 28"/>
                  <a:gd name="T4" fmla="*/ 0 w 63"/>
                  <a:gd name="T5" fmla="*/ 28 h 28"/>
                  <a:gd name="T6" fmla="*/ 63 w 63"/>
                  <a:gd name="T7" fmla="*/ 9 h 28"/>
                  <a:gd name="T8" fmla="*/ 61 w 63"/>
                  <a:gd name="T9" fmla="*/ 7 h 28"/>
                  <a:gd name="T10" fmla="*/ 54 w 63"/>
                  <a:gd name="T11" fmla="*/ 4 h 28"/>
                  <a:gd name="T12" fmla="*/ 45 w 63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28">
                    <a:moveTo>
                      <a:pt x="45" y="0"/>
                    </a:moveTo>
                    <a:cubicBezTo>
                      <a:pt x="35" y="4"/>
                      <a:pt x="23" y="9"/>
                      <a:pt x="12" y="10"/>
                    </a:cubicBezTo>
                    <a:cubicBezTo>
                      <a:pt x="8" y="15"/>
                      <a:pt x="4" y="22"/>
                      <a:pt x="0" y="28"/>
                    </a:cubicBezTo>
                    <a:cubicBezTo>
                      <a:pt x="23" y="28"/>
                      <a:pt x="43" y="19"/>
                      <a:pt x="63" y="9"/>
                    </a:cubicBezTo>
                    <a:cubicBezTo>
                      <a:pt x="62" y="8"/>
                      <a:pt x="61" y="8"/>
                      <a:pt x="61" y="7"/>
                    </a:cubicBezTo>
                    <a:cubicBezTo>
                      <a:pt x="59" y="6"/>
                      <a:pt x="57" y="5"/>
                      <a:pt x="54" y="4"/>
                    </a:cubicBezTo>
                    <a:cubicBezTo>
                      <a:pt x="51" y="3"/>
                      <a:pt x="47" y="1"/>
                      <a:pt x="4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5" name="Freeform 120"/>
              <p:cNvSpPr/>
              <p:nvPr/>
            </p:nvSpPr>
            <p:spPr bwMode="auto">
              <a:xfrm>
                <a:off x="910123" y="4853466"/>
                <a:ext cx="342900" cy="438150"/>
              </a:xfrm>
              <a:custGeom>
                <a:avLst/>
                <a:gdLst>
                  <a:gd name="T0" fmla="*/ 54 w 81"/>
                  <a:gd name="T1" fmla="*/ 2 h 103"/>
                  <a:gd name="T2" fmla="*/ 54 w 81"/>
                  <a:gd name="T3" fmla="*/ 0 h 103"/>
                  <a:gd name="T4" fmla="*/ 17 w 81"/>
                  <a:gd name="T5" fmla="*/ 11 h 103"/>
                  <a:gd name="T6" fmla="*/ 16 w 81"/>
                  <a:gd name="T7" fmla="*/ 11 h 103"/>
                  <a:gd name="T8" fmla="*/ 16 w 81"/>
                  <a:gd name="T9" fmla="*/ 12 h 103"/>
                  <a:gd name="T10" fmla="*/ 0 w 81"/>
                  <a:gd name="T11" fmla="*/ 37 h 103"/>
                  <a:gd name="T12" fmla="*/ 0 w 81"/>
                  <a:gd name="T13" fmla="*/ 38 h 103"/>
                  <a:gd name="T14" fmla="*/ 1 w 81"/>
                  <a:gd name="T15" fmla="*/ 39 h 103"/>
                  <a:gd name="T16" fmla="*/ 47 w 81"/>
                  <a:gd name="T17" fmla="*/ 102 h 103"/>
                  <a:gd name="T18" fmla="*/ 48 w 81"/>
                  <a:gd name="T19" fmla="*/ 103 h 103"/>
                  <a:gd name="T20" fmla="*/ 75 w 81"/>
                  <a:gd name="T21" fmla="*/ 94 h 103"/>
                  <a:gd name="T22" fmla="*/ 75 w 81"/>
                  <a:gd name="T23" fmla="*/ 93 h 103"/>
                  <a:gd name="T24" fmla="*/ 81 w 81"/>
                  <a:gd name="T25" fmla="*/ 18 h 103"/>
                  <a:gd name="T26" fmla="*/ 81 w 81"/>
                  <a:gd name="T27" fmla="*/ 16 h 103"/>
                  <a:gd name="T28" fmla="*/ 81 w 81"/>
                  <a:gd name="T29" fmla="*/ 15 h 103"/>
                  <a:gd name="T30" fmla="*/ 80 w 81"/>
                  <a:gd name="T31" fmla="*/ 15 h 103"/>
                  <a:gd name="T32" fmla="*/ 75 w 81"/>
                  <a:gd name="T33" fmla="*/ 11 h 103"/>
                  <a:gd name="T34" fmla="*/ 64 w 81"/>
                  <a:gd name="T35" fmla="*/ 5 h 103"/>
                  <a:gd name="T36" fmla="*/ 55 w 81"/>
                  <a:gd name="T37" fmla="*/ 0 h 103"/>
                  <a:gd name="T38" fmla="*/ 54 w 81"/>
                  <a:gd name="T39" fmla="*/ 0 h 103"/>
                  <a:gd name="T40" fmla="*/ 54 w 81"/>
                  <a:gd name="T41" fmla="*/ 0 h 103"/>
                  <a:gd name="T42" fmla="*/ 54 w 81"/>
                  <a:gd name="T43" fmla="*/ 2 h 103"/>
                  <a:gd name="T44" fmla="*/ 53 w 81"/>
                  <a:gd name="T45" fmla="*/ 4 h 103"/>
                  <a:gd name="T46" fmla="*/ 65 w 81"/>
                  <a:gd name="T47" fmla="*/ 10 h 103"/>
                  <a:gd name="T48" fmla="*/ 73 w 81"/>
                  <a:gd name="T49" fmla="*/ 14 h 103"/>
                  <a:gd name="T50" fmla="*/ 77 w 81"/>
                  <a:gd name="T51" fmla="*/ 18 h 103"/>
                  <a:gd name="T52" fmla="*/ 79 w 81"/>
                  <a:gd name="T53" fmla="*/ 16 h 103"/>
                  <a:gd name="T54" fmla="*/ 77 w 81"/>
                  <a:gd name="T55" fmla="*/ 16 h 103"/>
                  <a:gd name="T56" fmla="*/ 77 w 81"/>
                  <a:gd name="T57" fmla="*/ 18 h 103"/>
                  <a:gd name="T58" fmla="*/ 71 w 81"/>
                  <a:gd name="T59" fmla="*/ 92 h 103"/>
                  <a:gd name="T60" fmla="*/ 73 w 81"/>
                  <a:gd name="T61" fmla="*/ 93 h 103"/>
                  <a:gd name="T62" fmla="*/ 72 w 81"/>
                  <a:gd name="T63" fmla="*/ 91 h 103"/>
                  <a:gd name="T64" fmla="*/ 48 w 81"/>
                  <a:gd name="T65" fmla="*/ 99 h 103"/>
                  <a:gd name="T66" fmla="*/ 49 w 81"/>
                  <a:gd name="T67" fmla="*/ 100 h 103"/>
                  <a:gd name="T68" fmla="*/ 51 w 81"/>
                  <a:gd name="T69" fmla="*/ 99 h 103"/>
                  <a:gd name="T70" fmla="*/ 4 w 81"/>
                  <a:gd name="T71" fmla="*/ 37 h 103"/>
                  <a:gd name="T72" fmla="*/ 2 w 81"/>
                  <a:gd name="T73" fmla="*/ 38 h 103"/>
                  <a:gd name="T74" fmla="*/ 4 w 81"/>
                  <a:gd name="T75" fmla="*/ 39 h 103"/>
                  <a:gd name="T76" fmla="*/ 19 w 81"/>
                  <a:gd name="T77" fmla="*/ 14 h 103"/>
                  <a:gd name="T78" fmla="*/ 18 w 81"/>
                  <a:gd name="T79" fmla="*/ 13 h 103"/>
                  <a:gd name="T80" fmla="*/ 19 w 81"/>
                  <a:gd name="T81" fmla="*/ 14 h 103"/>
                  <a:gd name="T82" fmla="*/ 54 w 81"/>
                  <a:gd name="T83" fmla="*/ 4 h 103"/>
                  <a:gd name="T84" fmla="*/ 54 w 81"/>
                  <a:gd name="T85" fmla="*/ 2 h 103"/>
                  <a:gd name="T86" fmla="*/ 53 w 81"/>
                  <a:gd name="T87" fmla="*/ 4 h 103"/>
                  <a:gd name="T88" fmla="*/ 54 w 81"/>
                  <a:gd name="T8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103">
                    <a:moveTo>
                      <a:pt x="54" y="2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42" y="1"/>
                      <a:pt x="28" y="5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1" y="20"/>
                      <a:pt x="4" y="29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5" y="64"/>
                      <a:pt x="32" y="80"/>
                      <a:pt x="47" y="102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6" y="71"/>
                      <a:pt x="81" y="45"/>
                      <a:pt x="81" y="18"/>
                    </a:cubicBezTo>
                    <a:cubicBezTo>
                      <a:pt x="81" y="17"/>
                      <a:pt x="81" y="17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3"/>
                      <a:pt x="77" y="12"/>
                      <a:pt x="75" y="11"/>
                    </a:cubicBezTo>
                    <a:cubicBezTo>
                      <a:pt x="71" y="9"/>
                      <a:pt x="67" y="7"/>
                      <a:pt x="64" y="5"/>
                    </a:cubicBezTo>
                    <a:cubicBezTo>
                      <a:pt x="60" y="3"/>
                      <a:pt x="57" y="1"/>
                      <a:pt x="5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5" y="5"/>
                      <a:pt x="61" y="8"/>
                      <a:pt x="65" y="10"/>
                    </a:cubicBezTo>
                    <a:cubicBezTo>
                      <a:pt x="68" y="12"/>
                      <a:pt x="70" y="13"/>
                      <a:pt x="73" y="14"/>
                    </a:cubicBezTo>
                    <a:cubicBezTo>
                      <a:pt x="75" y="16"/>
                      <a:pt x="76" y="17"/>
                      <a:pt x="77" y="18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7"/>
                      <a:pt x="77" y="17"/>
                      <a:pt x="77" y="18"/>
                    </a:cubicBezTo>
                    <a:cubicBezTo>
                      <a:pt x="77" y="44"/>
                      <a:pt x="72" y="71"/>
                      <a:pt x="71" y="92"/>
                    </a:cubicBezTo>
                    <a:cubicBezTo>
                      <a:pt x="73" y="93"/>
                      <a:pt x="73" y="93"/>
                      <a:pt x="73" y="93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35" y="77"/>
                      <a:pt x="18" y="62"/>
                      <a:pt x="4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8" y="31"/>
                      <a:pt x="14" y="22"/>
                      <a:pt x="19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9" y="9"/>
                      <a:pt x="43" y="5"/>
                      <a:pt x="54" y="4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4" y="2"/>
                      <a:pt x="54" y="2"/>
                      <a:pt x="54" y="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6" name="Freeform 121"/>
              <p:cNvSpPr/>
              <p:nvPr/>
            </p:nvSpPr>
            <p:spPr bwMode="auto">
              <a:xfrm>
                <a:off x="965686" y="4947128"/>
                <a:ext cx="271463" cy="314325"/>
              </a:xfrm>
              <a:custGeom>
                <a:avLst/>
                <a:gdLst>
                  <a:gd name="T0" fmla="*/ 64 w 64"/>
                  <a:gd name="T1" fmla="*/ 0 h 74"/>
                  <a:gd name="T2" fmla="*/ 0 w 64"/>
                  <a:gd name="T3" fmla="*/ 19 h 74"/>
                  <a:gd name="T4" fmla="*/ 0 w 64"/>
                  <a:gd name="T5" fmla="*/ 19 h 74"/>
                  <a:gd name="T6" fmla="*/ 41 w 64"/>
                  <a:gd name="T7" fmla="*/ 74 h 74"/>
                  <a:gd name="T8" fmla="*/ 58 w 64"/>
                  <a:gd name="T9" fmla="*/ 68 h 74"/>
                  <a:gd name="T10" fmla="*/ 64 w 64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74">
                    <a:moveTo>
                      <a:pt x="64" y="0"/>
                    </a:moveTo>
                    <a:cubicBezTo>
                      <a:pt x="43" y="11"/>
                      <a:pt x="23" y="16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2" y="41"/>
                      <a:pt x="27" y="54"/>
                      <a:pt x="41" y="74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48"/>
                      <a:pt x="63" y="24"/>
                      <a:pt x="64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7" name="Freeform 122"/>
              <p:cNvSpPr/>
              <p:nvPr/>
            </p:nvSpPr>
            <p:spPr bwMode="auto">
              <a:xfrm>
                <a:off x="1211748" y="4942366"/>
                <a:ext cx="28575" cy="293688"/>
              </a:xfrm>
              <a:custGeom>
                <a:avLst/>
                <a:gdLst>
                  <a:gd name="T0" fmla="*/ 7 w 7"/>
                  <a:gd name="T1" fmla="*/ 0 h 69"/>
                  <a:gd name="T2" fmla="*/ 6 w 7"/>
                  <a:gd name="T3" fmla="*/ 1 h 69"/>
                  <a:gd name="T4" fmla="*/ 0 w 7"/>
                  <a:gd name="T5" fmla="*/ 69 h 69"/>
                  <a:gd name="T6" fmla="*/ 2 w 7"/>
                  <a:gd name="T7" fmla="*/ 68 h 69"/>
                  <a:gd name="T8" fmla="*/ 7 w 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9">
                    <a:moveTo>
                      <a:pt x="7" y="0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25"/>
                      <a:pt x="1" y="49"/>
                      <a:pt x="0" y="69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50"/>
                      <a:pt x="7" y="23"/>
                      <a:pt x="7" y="0"/>
                    </a:cubicBezTo>
                  </a:path>
                </a:pathLst>
              </a:custGeom>
              <a:solidFill>
                <a:srgbClr val="9057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8" name="Freeform 123"/>
              <p:cNvSpPr/>
              <p:nvPr/>
            </p:nvSpPr>
            <p:spPr bwMode="auto">
              <a:xfrm>
                <a:off x="991086" y="4870928"/>
                <a:ext cx="147638" cy="41275"/>
              </a:xfrm>
              <a:custGeom>
                <a:avLst/>
                <a:gdLst>
                  <a:gd name="T0" fmla="*/ 34 w 35"/>
                  <a:gd name="T1" fmla="*/ 0 h 10"/>
                  <a:gd name="T2" fmla="*/ 0 w 35"/>
                  <a:gd name="T3" fmla="*/ 10 h 10"/>
                  <a:gd name="T4" fmla="*/ 0 w 35"/>
                  <a:gd name="T5" fmla="*/ 10 h 10"/>
                  <a:gd name="T6" fmla="*/ 2 w 35"/>
                  <a:gd name="T7" fmla="*/ 10 h 10"/>
                  <a:gd name="T8" fmla="*/ 4 w 35"/>
                  <a:gd name="T9" fmla="*/ 10 h 10"/>
                  <a:gd name="T10" fmla="*/ 23 w 35"/>
                  <a:gd name="T11" fmla="*/ 6 h 10"/>
                  <a:gd name="T12" fmla="*/ 34 w 35"/>
                  <a:gd name="T13" fmla="*/ 1 h 10"/>
                  <a:gd name="T14" fmla="*/ 35 w 35"/>
                  <a:gd name="T15" fmla="*/ 0 h 10"/>
                  <a:gd name="T16" fmla="*/ 34 w 3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0">
                    <a:moveTo>
                      <a:pt x="34" y="0"/>
                    </a:moveTo>
                    <a:cubicBezTo>
                      <a:pt x="24" y="1"/>
                      <a:pt x="1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10" y="10"/>
                      <a:pt x="16" y="8"/>
                      <a:pt x="23" y="6"/>
                    </a:cubicBezTo>
                    <a:cubicBezTo>
                      <a:pt x="26" y="5"/>
                      <a:pt x="31" y="2"/>
                      <a:pt x="34" y="1"/>
                    </a:cubicBezTo>
                    <a:cubicBezTo>
                      <a:pt x="34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</a:path>
                </a:pathLst>
              </a:custGeom>
              <a:solidFill>
                <a:srgbClr val="BBA8C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49" name="Freeform 124"/>
              <p:cNvSpPr/>
              <p:nvPr/>
            </p:nvSpPr>
            <p:spPr bwMode="auto">
              <a:xfrm>
                <a:off x="981561" y="4861403"/>
                <a:ext cx="161925" cy="50800"/>
              </a:xfrm>
              <a:custGeom>
                <a:avLst/>
                <a:gdLst>
                  <a:gd name="T0" fmla="*/ 35 w 38"/>
                  <a:gd name="T1" fmla="*/ 0 h 12"/>
                  <a:gd name="T2" fmla="*/ 33 w 38"/>
                  <a:gd name="T3" fmla="*/ 1 h 12"/>
                  <a:gd name="T4" fmla="*/ 1 w 38"/>
                  <a:gd name="T5" fmla="*/ 11 h 12"/>
                  <a:gd name="T6" fmla="*/ 2 w 38"/>
                  <a:gd name="T7" fmla="*/ 12 h 12"/>
                  <a:gd name="T8" fmla="*/ 2 w 38"/>
                  <a:gd name="T9" fmla="*/ 12 h 12"/>
                  <a:gd name="T10" fmla="*/ 36 w 38"/>
                  <a:gd name="T11" fmla="*/ 2 h 12"/>
                  <a:gd name="T12" fmla="*/ 37 w 38"/>
                  <a:gd name="T13" fmla="*/ 2 h 12"/>
                  <a:gd name="T14" fmla="*/ 36 w 38"/>
                  <a:gd name="T15" fmla="*/ 1 h 12"/>
                  <a:gd name="T16" fmla="*/ 36 w 38"/>
                  <a:gd name="T17" fmla="*/ 2 h 12"/>
                  <a:gd name="T18" fmla="*/ 36 w 38"/>
                  <a:gd name="T19" fmla="*/ 1 h 12"/>
                  <a:gd name="T20" fmla="*/ 35 w 38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2">
                    <a:moveTo>
                      <a:pt x="35" y="0"/>
                    </a:moveTo>
                    <a:cubicBezTo>
                      <a:pt x="34" y="0"/>
                      <a:pt x="34" y="1"/>
                      <a:pt x="33" y="1"/>
                    </a:cubicBezTo>
                    <a:cubicBezTo>
                      <a:pt x="29" y="1"/>
                      <a:pt x="0" y="8"/>
                      <a:pt x="1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2" y="7"/>
                      <a:pt x="26" y="3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1"/>
                      <a:pt x="38" y="1"/>
                      <a:pt x="36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6" y="0"/>
                      <a:pt x="35" y="0"/>
                    </a:cubicBezTo>
                  </a:path>
                </a:pathLst>
              </a:custGeom>
              <a:solidFill>
                <a:srgbClr val="77420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0" name="Freeform 125"/>
              <p:cNvSpPr/>
              <p:nvPr/>
            </p:nvSpPr>
            <p:spPr bwMode="auto">
              <a:xfrm>
                <a:off x="968861" y="5294791"/>
                <a:ext cx="593725" cy="582613"/>
              </a:xfrm>
              <a:custGeom>
                <a:avLst/>
                <a:gdLst>
                  <a:gd name="T0" fmla="*/ 29 w 140"/>
                  <a:gd name="T1" fmla="*/ 19 h 137"/>
                  <a:gd name="T2" fmla="*/ 79 w 140"/>
                  <a:gd name="T3" fmla="*/ 1 h 137"/>
                  <a:gd name="T4" fmla="*/ 139 w 140"/>
                  <a:gd name="T5" fmla="*/ 67 h 137"/>
                  <a:gd name="T6" fmla="*/ 108 w 140"/>
                  <a:gd name="T7" fmla="*/ 123 h 137"/>
                  <a:gd name="T8" fmla="*/ 56 w 140"/>
                  <a:gd name="T9" fmla="*/ 133 h 137"/>
                  <a:gd name="T10" fmla="*/ 11 w 140"/>
                  <a:gd name="T11" fmla="*/ 46 h 137"/>
                  <a:gd name="T12" fmla="*/ 29 w 140"/>
                  <a:gd name="T13" fmla="*/ 1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37">
                    <a:moveTo>
                      <a:pt x="29" y="19"/>
                    </a:moveTo>
                    <a:cubicBezTo>
                      <a:pt x="42" y="7"/>
                      <a:pt x="61" y="0"/>
                      <a:pt x="79" y="1"/>
                    </a:cubicBezTo>
                    <a:cubicBezTo>
                      <a:pt x="116" y="2"/>
                      <a:pt x="139" y="32"/>
                      <a:pt x="139" y="67"/>
                    </a:cubicBezTo>
                    <a:cubicBezTo>
                      <a:pt x="140" y="92"/>
                      <a:pt x="127" y="111"/>
                      <a:pt x="108" y="123"/>
                    </a:cubicBezTo>
                    <a:cubicBezTo>
                      <a:pt x="99" y="129"/>
                      <a:pt x="73" y="137"/>
                      <a:pt x="56" y="133"/>
                    </a:cubicBezTo>
                    <a:cubicBezTo>
                      <a:pt x="18" y="125"/>
                      <a:pt x="0" y="79"/>
                      <a:pt x="11" y="46"/>
                    </a:cubicBezTo>
                    <a:cubicBezTo>
                      <a:pt x="15" y="34"/>
                      <a:pt x="20" y="27"/>
                      <a:pt x="29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1" name="Freeform 126"/>
              <p:cNvSpPr/>
              <p:nvPr/>
            </p:nvSpPr>
            <p:spPr bwMode="auto">
              <a:xfrm>
                <a:off x="1384786" y="5320191"/>
                <a:ext cx="165100" cy="496888"/>
              </a:xfrm>
              <a:custGeom>
                <a:avLst/>
                <a:gdLst>
                  <a:gd name="T0" fmla="*/ 0 w 39"/>
                  <a:gd name="T1" fmla="*/ 0 h 117"/>
                  <a:gd name="T2" fmla="*/ 18 w 39"/>
                  <a:gd name="T3" fmla="*/ 14 h 117"/>
                  <a:gd name="T4" fmla="*/ 36 w 39"/>
                  <a:gd name="T5" fmla="*/ 61 h 117"/>
                  <a:gd name="T6" fmla="*/ 36 w 39"/>
                  <a:gd name="T7" fmla="*/ 61 h 117"/>
                  <a:gd name="T8" fmla="*/ 6 w 39"/>
                  <a:gd name="T9" fmla="*/ 117 h 117"/>
                  <a:gd name="T10" fmla="*/ 9 w 39"/>
                  <a:gd name="T11" fmla="*/ 116 h 117"/>
                  <a:gd name="T12" fmla="*/ 39 w 39"/>
                  <a:gd name="T13" fmla="*/ 63 h 117"/>
                  <a:gd name="T14" fmla="*/ 39 w 39"/>
                  <a:gd name="T15" fmla="*/ 62 h 117"/>
                  <a:gd name="T16" fmla="*/ 23 w 39"/>
                  <a:gd name="T17" fmla="*/ 17 h 117"/>
                  <a:gd name="T18" fmla="*/ 0 w 39"/>
                  <a:gd name="T1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17">
                    <a:moveTo>
                      <a:pt x="0" y="0"/>
                    </a:moveTo>
                    <a:cubicBezTo>
                      <a:pt x="7" y="4"/>
                      <a:pt x="13" y="9"/>
                      <a:pt x="18" y="14"/>
                    </a:cubicBezTo>
                    <a:cubicBezTo>
                      <a:pt x="29" y="26"/>
                      <a:pt x="36" y="43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85"/>
                      <a:pt x="24" y="105"/>
                      <a:pt x="6" y="117"/>
                    </a:cubicBezTo>
                    <a:cubicBezTo>
                      <a:pt x="7" y="117"/>
                      <a:pt x="8" y="116"/>
                      <a:pt x="9" y="116"/>
                    </a:cubicBezTo>
                    <a:cubicBezTo>
                      <a:pt x="27" y="104"/>
                      <a:pt x="39" y="86"/>
                      <a:pt x="39" y="6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44"/>
                      <a:pt x="33" y="28"/>
                      <a:pt x="23" y="17"/>
                    </a:cubicBezTo>
                    <a:cubicBezTo>
                      <a:pt x="17" y="10"/>
                      <a:pt x="9" y="4"/>
                      <a:pt x="0" y="0"/>
                    </a:cubicBezTo>
                  </a:path>
                </a:pathLst>
              </a:custGeom>
              <a:solidFill>
                <a:srgbClr val="CAE5A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2" name="Freeform 127"/>
              <p:cNvSpPr/>
              <p:nvPr/>
            </p:nvSpPr>
            <p:spPr bwMode="auto">
              <a:xfrm>
                <a:off x="940286" y="5307491"/>
                <a:ext cx="588963" cy="561975"/>
              </a:xfrm>
              <a:custGeom>
                <a:avLst/>
                <a:gdLst>
                  <a:gd name="T0" fmla="*/ 29 w 139"/>
                  <a:gd name="T1" fmla="*/ 17 h 132"/>
                  <a:gd name="T2" fmla="*/ 80 w 139"/>
                  <a:gd name="T3" fmla="*/ 0 h 132"/>
                  <a:gd name="T4" fmla="*/ 139 w 139"/>
                  <a:gd name="T5" fmla="*/ 64 h 132"/>
                  <a:gd name="T6" fmla="*/ 108 w 139"/>
                  <a:gd name="T7" fmla="*/ 120 h 132"/>
                  <a:gd name="T8" fmla="*/ 55 w 139"/>
                  <a:gd name="T9" fmla="*/ 128 h 132"/>
                  <a:gd name="T10" fmla="*/ 11 w 139"/>
                  <a:gd name="T11" fmla="*/ 43 h 132"/>
                  <a:gd name="T12" fmla="*/ 29 w 139"/>
                  <a:gd name="T13" fmla="*/ 1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32">
                    <a:moveTo>
                      <a:pt x="29" y="17"/>
                    </a:moveTo>
                    <a:cubicBezTo>
                      <a:pt x="42" y="5"/>
                      <a:pt x="62" y="0"/>
                      <a:pt x="80" y="0"/>
                    </a:cubicBezTo>
                    <a:cubicBezTo>
                      <a:pt x="113" y="0"/>
                      <a:pt x="139" y="29"/>
                      <a:pt x="139" y="64"/>
                    </a:cubicBezTo>
                    <a:cubicBezTo>
                      <a:pt x="139" y="88"/>
                      <a:pt x="127" y="108"/>
                      <a:pt x="108" y="120"/>
                    </a:cubicBezTo>
                    <a:cubicBezTo>
                      <a:pt x="93" y="129"/>
                      <a:pt x="72" y="132"/>
                      <a:pt x="55" y="128"/>
                    </a:cubicBezTo>
                    <a:cubicBezTo>
                      <a:pt x="18" y="121"/>
                      <a:pt x="0" y="76"/>
                      <a:pt x="11" y="43"/>
                    </a:cubicBezTo>
                    <a:cubicBezTo>
                      <a:pt x="15" y="32"/>
                      <a:pt x="21" y="25"/>
                      <a:pt x="29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3" name="Freeform 128"/>
              <p:cNvSpPr>
                <a:spLocks noEditPoints="1"/>
              </p:cNvSpPr>
              <p:nvPr/>
            </p:nvSpPr>
            <p:spPr bwMode="auto">
              <a:xfrm>
                <a:off x="1006961" y="5332891"/>
                <a:ext cx="512763" cy="514350"/>
              </a:xfrm>
              <a:custGeom>
                <a:avLst/>
                <a:gdLst>
                  <a:gd name="T0" fmla="*/ 52 w 121"/>
                  <a:gd name="T1" fmla="*/ 119 h 121"/>
                  <a:gd name="T2" fmla="*/ 57 w 121"/>
                  <a:gd name="T3" fmla="*/ 119 h 121"/>
                  <a:gd name="T4" fmla="*/ 83 w 121"/>
                  <a:gd name="T5" fmla="*/ 113 h 121"/>
                  <a:gd name="T6" fmla="*/ 43 w 121"/>
                  <a:gd name="T7" fmla="*/ 106 h 121"/>
                  <a:gd name="T8" fmla="*/ 59 w 121"/>
                  <a:gd name="T9" fmla="*/ 108 h 121"/>
                  <a:gd name="T10" fmla="*/ 88 w 121"/>
                  <a:gd name="T11" fmla="*/ 110 h 121"/>
                  <a:gd name="T12" fmla="*/ 89 w 121"/>
                  <a:gd name="T13" fmla="*/ 110 h 121"/>
                  <a:gd name="T14" fmla="*/ 39 w 121"/>
                  <a:gd name="T15" fmla="*/ 104 h 121"/>
                  <a:gd name="T16" fmla="*/ 84 w 121"/>
                  <a:gd name="T17" fmla="*/ 98 h 121"/>
                  <a:gd name="T18" fmla="*/ 100 w 121"/>
                  <a:gd name="T19" fmla="*/ 100 h 121"/>
                  <a:gd name="T20" fmla="*/ 88 w 121"/>
                  <a:gd name="T21" fmla="*/ 95 h 121"/>
                  <a:gd name="T22" fmla="*/ 18 w 121"/>
                  <a:gd name="T23" fmla="*/ 88 h 121"/>
                  <a:gd name="T24" fmla="*/ 109 w 121"/>
                  <a:gd name="T25" fmla="*/ 88 h 121"/>
                  <a:gd name="T26" fmla="*/ 98 w 121"/>
                  <a:gd name="T27" fmla="*/ 84 h 121"/>
                  <a:gd name="T28" fmla="*/ 12 w 121"/>
                  <a:gd name="T29" fmla="*/ 75 h 121"/>
                  <a:gd name="T30" fmla="*/ 15 w 121"/>
                  <a:gd name="T31" fmla="*/ 83 h 121"/>
                  <a:gd name="T32" fmla="*/ 117 w 121"/>
                  <a:gd name="T33" fmla="*/ 74 h 121"/>
                  <a:gd name="T34" fmla="*/ 106 w 121"/>
                  <a:gd name="T35" fmla="*/ 70 h 121"/>
                  <a:gd name="T36" fmla="*/ 10 w 121"/>
                  <a:gd name="T37" fmla="*/ 68 h 121"/>
                  <a:gd name="T38" fmla="*/ 94 w 121"/>
                  <a:gd name="T39" fmla="*/ 57 h 121"/>
                  <a:gd name="T40" fmla="*/ 117 w 121"/>
                  <a:gd name="T41" fmla="*/ 47 h 121"/>
                  <a:gd name="T42" fmla="*/ 103 w 121"/>
                  <a:gd name="T43" fmla="*/ 44 h 121"/>
                  <a:gd name="T44" fmla="*/ 11 w 121"/>
                  <a:gd name="T45" fmla="*/ 52 h 121"/>
                  <a:gd name="T46" fmla="*/ 13 w 121"/>
                  <a:gd name="T47" fmla="*/ 44 h 121"/>
                  <a:gd name="T48" fmla="*/ 90 w 121"/>
                  <a:gd name="T49" fmla="*/ 41 h 121"/>
                  <a:gd name="T50" fmla="*/ 25 w 121"/>
                  <a:gd name="T51" fmla="*/ 45 h 121"/>
                  <a:gd name="T52" fmla="*/ 114 w 121"/>
                  <a:gd name="T53" fmla="*/ 41 h 121"/>
                  <a:gd name="T54" fmla="*/ 115 w 121"/>
                  <a:gd name="T55" fmla="*/ 42 h 121"/>
                  <a:gd name="T56" fmla="*/ 101 w 121"/>
                  <a:gd name="T57" fmla="*/ 39 h 121"/>
                  <a:gd name="T58" fmla="*/ 86 w 121"/>
                  <a:gd name="T59" fmla="*/ 37 h 121"/>
                  <a:gd name="T60" fmla="*/ 16 w 121"/>
                  <a:gd name="T61" fmla="*/ 38 h 121"/>
                  <a:gd name="T62" fmla="*/ 44 w 121"/>
                  <a:gd name="T63" fmla="*/ 27 h 121"/>
                  <a:gd name="T64" fmla="*/ 35 w 121"/>
                  <a:gd name="T65" fmla="*/ 35 h 121"/>
                  <a:gd name="T66" fmla="*/ 90 w 121"/>
                  <a:gd name="T67" fmla="*/ 72 h 121"/>
                  <a:gd name="T68" fmla="*/ 82 w 121"/>
                  <a:gd name="T69" fmla="*/ 85 h 121"/>
                  <a:gd name="T70" fmla="*/ 68 w 121"/>
                  <a:gd name="T71" fmla="*/ 93 h 121"/>
                  <a:gd name="T72" fmla="*/ 44 w 121"/>
                  <a:gd name="T73" fmla="*/ 92 h 121"/>
                  <a:gd name="T74" fmla="*/ 30 w 121"/>
                  <a:gd name="T75" fmla="*/ 81 h 121"/>
                  <a:gd name="T76" fmla="*/ 23 w 121"/>
                  <a:gd name="T77" fmla="*/ 66 h 121"/>
                  <a:gd name="T78" fmla="*/ 25 w 121"/>
                  <a:gd name="T79" fmla="*/ 51 h 121"/>
                  <a:gd name="T80" fmla="*/ 75 w 121"/>
                  <a:gd name="T81" fmla="*/ 26 h 121"/>
                  <a:gd name="T82" fmla="*/ 59 w 121"/>
                  <a:gd name="T83" fmla="*/ 24 h 121"/>
                  <a:gd name="T84" fmla="*/ 104 w 121"/>
                  <a:gd name="T85" fmla="*/ 18 h 121"/>
                  <a:gd name="T86" fmla="*/ 85 w 121"/>
                  <a:gd name="T87" fmla="*/ 18 h 121"/>
                  <a:gd name="T88" fmla="*/ 26 w 121"/>
                  <a:gd name="T89" fmla="*/ 23 h 121"/>
                  <a:gd name="T90" fmla="*/ 80 w 121"/>
                  <a:gd name="T91" fmla="*/ 17 h 121"/>
                  <a:gd name="T92" fmla="*/ 40 w 121"/>
                  <a:gd name="T93" fmla="*/ 16 h 121"/>
                  <a:gd name="T94" fmla="*/ 45 w 121"/>
                  <a:gd name="T95" fmla="*/ 14 h 121"/>
                  <a:gd name="T96" fmla="*/ 63 w 121"/>
                  <a:gd name="T97" fmla="*/ 10 h 121"/>
                  <a:gd name="T98" fmla="*/ 55 w 121"/>
                  <a:gd name="T99" fmla="*/ 12 h 121"/>
                  <a:gd name="T100" fmla="*/ 13 w 121"/>
                  <a:gd name="T101" fmla="*/ 98 h 121"/>
                  <a:gd name="T102" fmla="*/ 26 w 121"/>
                  <a:gd name="T103" fmla="*/ 112 h 121"/>
                  <a:gd name="T104" fmla="*/ 44 w 121"/>
                  <a:gd name="T105" fmla="*/ 119 h 121"/>
                  <a:gd name="T106" fmla="*/ 94 w 121"/>
                  <a:gd name="T107" fmla="*/ 9 h 121"/>
                  <a:gd name="T108" fmla="*/ 87 w 121"/>
                  <a:gd name="T109" fmla="*/ 5 h 121"/>
                  <a:gd name="T110" fmla="*/ 62 w 121"/>
                  <a:gd name="T1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" h="121">
                    <a:moveTo>
                      <a:pt x="52" y="119"/>
                    </a:moveTo>
                    <a:cubicBezTo>
                      <a:pt x="48" y="119"/>
                      <a:pt x="45" y="118"/>
                      <a:pt x="41" y="118"/>
                    </a:cubicBezTo>
                    <a:cubicBezTo>
                      <a:pt x="41" y="116"/>
                      <a:pt x="41" y="116"/>
                      <a:pt x="41" y="116"/>
                    </a:cubicBezTo>
                    <a:cubicBezTo>
                      <a:pt x="45" y="117"/>
                      <a:pt x="48" y="117"/>
                      <a:pt x="52" y="118"/>
                    </a:cubicBezTo>
                    <a:cubicBezTo>
                      <a:pt x="52" y="119"/>
                      <a:pt x="52" y="119"/>
                      <a:pt x="52" y="119"/>
                    </a:cubicBezTo>
                    <a:moveTo>
                      <a:pt x="57" y="119"/>
                    </a:moveTo>
                    <a:cubicBezTo>
                      <a:pt x="57" y="117"/>
                      <a:pt x="57" y="117"/>
                      <a:pt x="57" y="117"/>
                    </a:cubicBezTo>
                    <a:cubicBezTo>
                      <a:pt x="61" y="117"/>
                      <a:pt x="64" y="117"/>
                      <a:pt x="68" y="116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64" y="118"/>
                      <a:pt x="61" y="119"/>
                      <a:pt x="57" y="119"/>
                    </a:cubicBezTo>
                    <a:moveTo>
                      <a:pt x="73" y="116"/>
                    </a:moveTo>
                    <a:cubicBezTo>
                      <a:pt x="73" y="115"/>
                      <a:pt x="73" y="115"/>
                      <a:pt x="73" y="115"/>
                    </a:cubicBezTo>
                    <a:cubicBezTo>
                      <a:pt x="73" y="115"/>
                      <a:pt x="74" y="115"/>
                      <a:pt x="75" y="115"/>
                    </a:cubicBezTo>
                    <a:cubicBezTo>
                      <a:pt x="77" y="114"/>
                      <a:pt x="80" y="113"/>
                      <a:pt x="82" y="112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1" y="114"/>
                      <a:pt x="78" y="115"/>
                      <a:pt x="75" y="116"/>
                    </a:cubicBezTo>
                    <a:cubicBezTo>
                      <a:pt x="75" y="116"/>
                      <a:pt x="74" y="116"/>
                      <a:pt x="73" y="116"/>
                    </a:cubicBezTo>
                    <a:moveTo>
                      <a:pt x="54" y="108"/>
                    </a:moveTo>
                    <a:cubicBezTo>
                      <a:pt x="51" y="108"/>
                      <a:pt x="48" y="107"/>
                      <a:pt x="45" y="107"/>
                    </a:cubicBezTo>
                    <a:cubicBezTo>
                      <a:pt x="44" y="107"/>
                      <a:pt x="44" y="107"/>
                      <a:pt x="43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5" y="105"/>
                    </a:cubicBezTo>
                    <a:cubicBezTo>
                      <a:pt x="48" y="106"/>
                      <a:pt x="51" y="106"/>
                      <a:pt x="54" y="106"/>
                    </a:cubicBezTo>
                    <a:cubicBezTo>
                      <a:pt x="54" y="108"/>
                      <a:pt x="54" y="108"/>
                      <a:pt x="54" y="108"/>
                    </a:cubicBezTo>
                    <a:moveTo>
                      <a:pt x="59" y="108"/>
                    </a:moveTo>
                    <a:cubicBezTo>
                      <a:pt x="59" y="106"/>
                      <a:pt x="59" y="106"/>
                      <a:pt x="59" y="106"/>
                    </a:cubicBezTo>
                    <a:cubicBezTo>
                      <a:pt x="63" y="106"/>
                      <a:pt x="66" y="106"/>
                      <a:pt x="69" y="105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66" y="107"/>
                      <a:pt x="63" y="107"/>
                      <a:pt x="59" y="108"/>
                    </a:cubicBezTo>
                    <a:moveTo>
                      <a:pt x="88" y="110"/>
                    </a:moveTo>
                    <a:cubicBezTo>
                      <a:pt x="87" y="109"/>
                      <a:pt x="87" y="109"/>
                      <a:pt x="87" y="109"/>
                    </a:cubicBezTo>
                    <a:cubicBezTo>
                      <a:pt x="88" y="109"/>
                      <a:pt x="88" y="109"/>
                      <a:pt x="89" y="108"/>
                    </a:cubicBezTo>
                    <a:cubicBezTo>
                      <a:pt x="91" y="107"/>
                      <a:pt x="94" y="105"/>
                      <a:pt x="96" y="103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4" y="106"/>
                      <a:pt x="92" y="108"/>
                      <a:pt x="89" y="110"/>
                    </a:cubicBezTo>
                    <a:cubicBezTo>
                      <a:pt x="89" y="110"/>
                      <a:pt x="88" y="110"/>
                      <a:pt x="88" y="110"/>
                    </a:cubicBezTo>
                    <a:moveTo>
                      <a:pt x="38" y="105"/>
                    </a:moveTo>
                    <a:cubicBezTo>
                      <a:pt x="35" y="104"/>
                      <a:pt x="32" y="102"/>
                      <a:pt x="29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2" y="101"/>
                      <a:pt x="35" y="102"/>
                      <a:pt x="39" y="104"/>
                    </a:cubicBezTo>
                    <a:cubicBezTo>
                      <a:pt x="38" y="105"/>
                      <a:pt x="38" y="105"/>
                      <a:pt x="38" y="105"/>
                    </a:cubicBezTo>
                    <a:moveTo>
                      <a:pt x="75" y="104"/>
                    </a:moveTo>
                    <a:cubicBezTo>
                      <a:pt x="74" y="103"/>
                      <a:pt x="74" y="103"/>
                      <a:pt x="74" y="103"/>
                    </a:cubicBezTo>
                    <a:cubicBezTo>
                      <a:pt x="77" y="102"/>
                      <a:pt x="80" y="101"/>
                      <a:pt x="83" y="99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1" y="102"/>
                      <a:pt x="78" y="103"/>
                      <a:pt x="75" y="104"/>
                    </a:cubicBezTo>
                    <a:moveTo>
                      <a:pt x="101" y="101"/>
                    </a:move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2" y="98"/>
                      <a:pt x="104" y="95"/>
                      <a:pt x="107" y="92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5" y="96"/>
                      <a:pt x="103" y="98"/>
                      <a:pt x="101" y="101"/>
                    </a:cubicBezTo>
                    <a:moveTo>
                      <a:pt x="89" y="96"/>
                    </a:moveTo>
                    <a:cubicBezTo>
                      <a:pt x="88" y="95"/>
                      <a:pt x="88" y="95"/>
                      <a:pt x="88" y="95"/>
                    </a:cubicBezTo>
                    <a:cubicBezTo>
                      <a:pt x="91" y="93"/>
                      <a:pt x="93" y="91"/>
                      <a:pt x="95" y="88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4" y="92"/>
                      <a:pt x="92" y="94"/>
                      <a:pt x="89" y="96"/>
                    </a:cubicBezTo>
                    <a:moveTo>
                      <a:pt x="25" y="96"/>
                    </a:moveTo>
                    <a:cubicBezTo>
                      <a:pt x="22" y="94"/>
                      <a:pt x="20" y="91"/>
                      <a:pt x="18" y="88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1" y="90"/>
                      <a:pt x="23" y="93"/>
                      <a:pt x="26" y="95"/>
                    </a:cubicBezTo>
                    <a:cubicBezTo>
                      <a:pt x="25" y="96"/>
                      <a:pt x="25" y="96"/>
                      <a:pt x="25" y="96"/>
                    </a:cubicBezTo>
                    <a:moveTo>
                      <a:pt x="110" y="88"/>
                    </a:moveTo>
                    <a:cubicBezTo>
                      <a:pt x="109" y="88"/>
                      <a:pt x="109" y="88"/>
                      <a:pt x="109" y="88"/>
                    </a:cubicBezTo>
                    <a:cubicBezTo>
                      <a:pt x="111" y="85"/>
                      <a:pt x="113" y="82"/>
                      <a:pt x="114" y="7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4" y="82"/>
                      <a:pt x="112" y="85"/>
                      <a:pt x="110" y="88"/>
                    </a:cubicBezTo>
                    <a:moveTo>
                      <a:pt x="100" y="85"/>
                    </a:moveTo>
                    <a:cubicBezTo>
                      <a:pt x="98" y="84"/>
                      <a:pt x="98" y="84"/>
                      <a:pt x="98" y="84"/>
                    </a:cubicBezTo>
                    <a:cubicBezTo>
                      <a:pt x="100" y="81"/>
                      <a:pt x="102" y="78"/>
                      <a:pt x="103" y="75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3" y="78"/>
                      <a:pt x="101" y="82"/>
                      <a:pt x="100" y="85"/>
                    </a:cubicBezTo>
                    <a:moveTo>
                      <a:pt x="15" y="83"/>
                    </a:moveTo>
                    <a:cubicBezTo>
                      <a:pt x="14" y="80"/>
                      <a:pt x="13" y="78"/>
                      <a:pt x="12" y="75"/>
                    </a:cubicBezTo>
                    <a:cubicBezTo>
                      <a:pt x="12" y="74"/>
                      <a:pt x="11" y="74"/>
                      <a:pt x="11" y="73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3" y="73"/>
                      <a:pt x="13" y="74"/>
                      <a:pt x="13" y="74"/>
                    </a:cubicBezTo>
                    <a:cubicBezTo>
                      <a:pt x="14" y="77"/>
                      <a:pt x="15" y="80"/>
                      <a:pt x="16" y="83"/>
                    </a:cubicBezTo>
                    <a:cubicBezTo>
                      <a:pt x="15" y="83"/>
                      <a:pt x="15" y="83"/>
                      <a:pt x="15" y="83"/>
                    </a:cubicBezTo>
                    <a:moveTo>
                      <a:pt x="117" y="74"/>
                    </a:moveTo>
                    <a:cubicBezTo>
                      <a:pt x="115" y="73"/>
                      <a:pt x="115" y="73"/>
                      <a:pt x="115" y="73"/>
                    </a:cubicBezTo>
                    <a:cubicBezTo>
                      <a:pt x="116" y="70"/>
                      <a:pt x="117" y="66"/>
                      <a:pt x="117" y="63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7"/>
                      <a:pt x="117" y="70"/>
                      <a:pt x="117" y="74"/>
                    </a:cubicBezTo>
                    <a:moveTo>
                      <a:pt x="106" y="70"/>
                    </a:moveTo>
                    <a:cubicBezTo>
                      <a:pt x="104" y="70"/>
                      <a:pt x="104" y="70"/>
                      <a:pt x="104" y="70"/>
                    </a:cubicBezTo>
                    <a:cubicBezTo>
                      <a:pt x="105" y="66"/>
                      <a:pt x="105" y="63"/>
                      <a:pt x="105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63"/>
                      <a:pt x="106" y="66"/>
                      <a:pt x="106" y="70"/>
                    </a:cubicBezTo>
                    <a:moveTo>
                      <a:pt x="10" y="68"/>
                    </a:moveTo>
                    <a:cubicBezTo>
                      <a:pt x="10" y="65"/>
                      <a:pt x="9" y="61"/>
                      <a:pt x="9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61"/>
                      <a:pt x="11" y="64"/>
                      <a:pt x="11" y="68"/>
                    </a:cubicBezTo>
                    <a:cubicBezTo>
                      <a:pt x="10" y="68"/>
                      <a:pt x="10" y="68"/>
                      <a:pt x="10" y="68"/>
                    </a:cubicBezTo>
                    <a:moveTo>
                      <a:pt x="93" y="67"/>
                    </a:moveTo>
                    <a:cubicBezTo>
                      <a:pt x="92" y="67"/>
                      <a:pt x="92" y="67"/>
                      <a:pt x="92" y="67"/>
                    </a:cubicBezTo>
                    <a:cubicBezTo>
                      <a:pt x="93" y="64"/>
                      <a:pt x="93" y="61"/>
                      <a:pt x="93" y="58"/>
                    </a:cubicBezTo>
                    <a:cubicBezTo>
                      <a:pt x="93" y="58"/>
                      <a:pt x="93" y="57"/>
                      <a:pt x="93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8"/>
                      <a:pt x="94" y="58"/>
                    </a:cubicBezTo>
                    <a:cubicBezTo>
                      <a:pt x="94" y="61"/>
                      <a:pt x="94" y="64"/>
                      <a:pt x="93" y="67"/>
                    </a:cubicBezTo>
                    <a:moveTo>
                      <a:pt x="117" y="58"/>
                    </a:moveTo>
                    <a:cubicBezTo>
                      <a:pt x="117" y="54"/>
                      <a:pt x="117" y="51"/>
                      <a:pt x="116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50"/>
                      <a:pt x="118" y="54"/>
                      <a:pt x="118" y="58"/>
                    </a:cubicBezTo>
                    <a:cubicBezTo>
                      <a:pt x="117" y="58"/>
                      <a:pt x="117" y="58"/>
                      <a:pt x="117" y="58"/>
                    </a:cubicBezTo>
                    <a:moveTo>
                      <a:pt x="105" y="54"/>
                    </a:moveTo>
                    <a:cubicBezTo>
                      <a:pt x="105" y="51"/>
                      <a:pt x="104" y="48"/>
                      <a:pt x="103" y="45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7"/>
                      <a:pt x="106" y="51"/>
                      <a:pt x="106" y="54"/>
                    </a:cubicBezTo>
                    <a:cubicBezTo>
                      <a:pt x="105" y="54"/>
                      <a:pt x="105" y="54"/>
                      <a:pt x="105" y="54"/>
                    </a:cubicBezTo>
                    <a:moveTo>
                      <a:pt x="11" y="52"/>
                    </a:move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49"/>
                      <a:pt x="11" y="46"/>
                      <a:pt x="12" y="43"/>
                    </a:cubicBezTo>
                    <a:cubicBezTo>
                      <a:pt x="12" y="43"/>
                      <a:pt x="12" y="42"/>
                      <a:pt x="12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3"/>
                      <a:pt x="13" y="43"/>
                      <a:pt x="13" y="44"/>
                    </a:cubicBezTo>
                    <a:cubicBezTo>
                      <a:pt x="12" y="47"/>
                      <a:pt x="12" y="49"/>
                      <a:pt x="11" y="52"/>
                    </a:cubicBezTo>
                    <a:moveTo>
                      <a:pt x="92" y="51"/>
                    </a:moveTo>
                    <a:cubicBezTo>
                      <a:pt x="92" y="50"/>
                      <a:pt x="92" y="49"/>
                      <a:pt x="91" y="48"/>
                    </a:cubicBezTo>
                    <a:cubicBezTo>
                      <a:pt x="91" y="46"/>
                      <a:pt x="90" y="44"/>
                      <a:pt x="89" y="42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3"/>
                      <a:pt x="92" y="45"/>
                      <a:pt x="93" y="48"/>
                    </a:cubicBezTo>
                    <a:cubicBezTo>
                      <a:pt x="93" y="49"/>
                      <a:pt x="93" y="50"/>
                      <a:pt x="93" y="51"/>
                    </a:cubicBezTo>
                    <a:cubicBezTo>
                      <a:pt x="92" y="51"/>
                      <a:pt x="92" y="51"/>
                      <a:pt x="92" y="51"/>
                    </a:cubicBezTo>
                    <a:moveTo>
                      <a:pt x="26" y="46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7" y="42"/>
                      <a:pt x="28" y="39"/>
                      <a:pt x="31" y="36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0" y="40"/>
                      <a:pt x="28" y="42"/>
                      <a:pt x="26" y="46"/>
                    </a:cubicBezTo>
                    <a:moveTo>
                      <a:pt x="115" y="42"/>
                    </a:moveTo>
                    <a:cubicBezTo>
                      <a:pt x="115" y="42"/>
                      <a:pt x="115" y="41"/>
                      <a:pt x="114" y="41"/>
                    </a:cubicBezTo>
                    <a:cubicBezTo>
                      <a:pt x="114" y="38"/>
                      <a:pt x="112" y="35"/>
                      <a:pt x="111" y="32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4" y="34"/>
                      <a:pt x="115" y="37"/>
                      <a:pt x="116" y="40"/>
                    </a:cubicBezTo>
                    <a:cubicBezTo>
                      <a:pt x="116" y="41"/>
                      <a:pt x="116" y="41"/>
                      <a:pt x="116" y="42"/>
                    </a:cubicBezTo>
                    <a:cubicBezTo>
                      <a:pt x="115" y="42"/>
                      <a:pt x="115" y="42"/>
                      <a:pt x="115" y="42"/>
                    </a:cubicBezTo>
                    <a:moveTo>
                      <a:pt x="101" y="39"/>
                    </a:moveTo>
                    <a:cubicBezTo>
                      <a:pt x="100" y="36"/>
                      <a:pt x="98" y="33"/>
                      <a:pt x="96" y="3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9" y="32"/>
                      <a:pt x="101" y="35"/>
                      <a:pt x="102" y="38"/>
                    </a:cubicBezTo>
                    <a:cubicBezTo>
                      <a:pt x="101" y="39"/>
                      <a:pt x="101" y="39"/>
                      <a:pt x="101" y="39"/>
                    </a:cubicBezTo>
                    <a:moveTo>
                      <a:pt x="86" y="37"/>
                    </a:moveTo>
                    <a:cubicBezTo>
                      <a:pt x="84" y="35"/>
                      <a:pt x="81" y="32"/>
                      <a:pt x="79" y="30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2" y="31"/>
                      <a:pt x="85" y="34"/>
                      <a:pt x="87" y="37"/>
                    </a:cubicBezTo>
                    <a:cubicBezTo>
                      <a:pt x="86" y="37"/>
                      <a:pt x="86" y="37"/>
                      <a:pt x="86" y="37"/>
                    </a:cubicBezTo>
                    <a:moveTo>
                      <a:pt x="16" y="38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4"/>
                      <a:pt x="19" y="31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0" y="32"/>
                      <a:pt x="18" y="34"/>
                      <a:pt x="16" y="38"/>
                    </a:cubicBezTo>
                    <a:moveTo>
                      <a:pt x="35" y="33"/>
                    </a:move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7" y="30"/>
                      <a:pt x="40" y="28"/>
                      <a:pt x="43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1" y="29"/>
                      <a:pt x="38" y="31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moveTo>
                      <a:pt x="24" y="58"/>
                    </a:moveTo>
                    <a:cubicBezTo>
                      <a:pt x="24" y="55"/>
                      <a:pt x="25" y="52"/>
                      <a:pt x="26" y="49"/>
                    </a:cubicBezTo>
                    <a:cubicBezTo>
                      <a:pt x="28" y="43"/>
                      <a:pt x="31" y="39"/>
                      <a:pt x="35" y="35"/>
                    </a:cubicBezTo>
                    <a:cubicBezTo>
                      <a:pt x="42" y="29"/>
                      <a:pt x="50" y="26"/>
                      <a:pt x="59" y="26"/>
                    </a:cubicBezTo>
                    <a:cubicBezTo>
                      <a:pt x="60" y="26"/>
                      <a:pt x="60" y="26"/>
                      <a:pt x="61" y="26"/>
                    </a:cubicBezTo>
                    <a:cubicBezTo>
                      <a:pt x="79" y="27"/>
                      <a:pt x="92" y="42"/>
                      <a:pt x="92" y="60"/>
                    </a:cubicBezTo>
                    <a:cubicBezTo>
                      <a:pt x="92" y="65"/>
                      <a:pt x="92" y="69"/>
                      <a:pt x="90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0" y="76"/>
                      <a:pt x="88" y="79"/>
                      <a:pt x="86" y="81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4" y="82"/>
                      <a:pt x="83" y="84"/>
                      <a:pt x="82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1" y="87"/>
                      <a:pt x="79" y="88"/>
                      <a:pt x="77" y="89"/>
                    </a:cubicBezTo>
                    <a:cubicBezTo>
                      <a:pt x="76" y="90"/>
                      <a:pt x="74" y="90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1" y="92"/>
                      <a:pt x="70" y="92"/>
                      <a:pt x="68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5" y="94"/>
                      <a:pt x="61" y="94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3" y="94"/>
                      <a:pt x="51" y="94"/>
                      <a:pt x="49" y="94"/>
                    </a:cubicBezTo>
                    <a:cubicBezTo>
                      <a:pt x="47" y="93"/>
                      <a:pt x="45" y="93"/>
                      <a:pt x="44" y="92"/>
                    </a:cubicBezTo>
                    <a:cubicBezTo>
                      <a:pt x="43" y="92"/>
                      <a:pt x="42" y="92"/>
                      <a:pt x="42" y="92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0" y="91"/>
                      <a:pt x="39" y="90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4" y="87"/>
                      <a:pt x="32" y="84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29" y="79"/>
                      <a:pt x="28" y="78"/>
                      <a:pt x="27" y="76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6" y="74"/>
                      <a:pt x="25" y="72"/>
                      <a:pt x="24" y="70"/>
                    </a:cubicBezTo>
                    <a:cubicBezTo>
                      <a:pt x="24" y="69"/>
                      <a:pt x="24" y="68"/>
                      <a:pt x="23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4"/>
                      <a:pt x="24" y="63"/>
                      <a:pt x="24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2" y="57"/>
                      <a:pt x="23" y="54"/>
                      <a:pt x="23" y="5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4" y="53"/>
                      <a:pt x="24" y="55"/>
                      <a:pt x="24" y="58"/>
                    </a:cubicBezTo>
                    <a:moveTo>
                      <a:pt x="74" y="27"/>
                    </a:moveTo>
                    <a:cubicBezTo>
                      <a:pt x="71" y="26"/>
                      <a:pt x="68" y="25"/>
                      <a:pt x="64" y="24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8" y="24"/>
                      <a:pt x="72" y="25"/>
                      <a:pt x="75" y="26"/>
                    </a:cubicBezTo>
                    <a:cubicBezTo>
                      <a:pt x="74" y="27"/>
                      <a:pt x="74" y="27"/>
                      <a:pt x="74" y="27"/>
                    </a:cubicBezTo>
                    <a:moveTo>
                      <a:pt x="49" y="26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3"/>
                      <a:pt x="56" y="23"/>
                      <a:pt x="59" y="23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6" y="24"/>
                      <a:pt x="52" y="25"/>
                      <a:pt x="49" y="26"/>
                    </a:cubicBezTo>
                    <a:moveTo>
                      <a:pt x="109" y="28"/>
                    </a:moveTo>
                    <a:cubicBezTo>
                      <a:pt x="107" y="25"/>
                      <a:pt x="105" y="22"/>
                      <a:pt x="103" y="19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6" y="21"/>
                      <a:pt x="108" y="24"/>
                      <a:pt x="110" y="27"/>
                    </a:cubicBezTo>
                    <a:cubicBezTo>
                      <a:pt x="109" y="28"/>
                      <a:pt x="109" y="28"/>
                      <a:pt x="109" y="28"/>
                    </a:cubicBezTo>
                    <a:moveTo>
                      <a:pt x="92" y="26"/>
                    </a:moveTo>
                    <a:cubicBezTo>
                      <a:pt x="90" y="23"/>
                      <a:pt x="87" y="21"/>
                      <a:pt x="85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8" y="20"/>
                      <a:pt x="91" y="22"/>
                      <a:pt x="93" y="25"/>
                    </a:cubicBezTo>
                    <a:cubicBezTo>
                      <a:pt x="92" y="26"/>
                      <a:pt x="92" y="26"/>
                      <a:pt x="92" y="26"/>
                    </a:cubicBezTo>
                    <a:moveTo>
                      <a:pt x="25" y="25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3"/>
                      <a:pt x="26" y="23"/>
                    </a:cubicBezTo>
                    <a:cubicBezTo>
                      <a:pt x="28" y="21"/>
                      <a:pt x="31" y="19"/>
                      <a:pt x="34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2" y="20"/>
                      <a:pt x="29" y="22"/>
                      <a:pt x="27" y="24"/>
                    </a:cubicBezTo>
                    <a:cubicBezTo>
                      <a:pt x="26" y="24"/>
                      <a:pt x="26" y="25"/>
                      <a:pt x="25" y="25"/>
                    </a:cubicBezTo>
                    <a:moveTo>
                      <a:pt x="80" y="17"/>
                    </a:moveTo>
                    <a:cubicBezTo>
                      <a:pt x="77" y="15"/>
                      <a:pt x="74" y="14"/>
                      <a:pt x="70" y="13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4" y="13"/>
                      <a:pt x="78" y="14"/>
                      <a:pt x="81" y="15"/>
                    </a:cubicBezTo>
                    <a:cubicBezTo>
                      <a:pt x="80" y="17"/>
                      <a:pt x="80" y="17"/>
                      <a:pt x="80" y="17"/>
                    </a:cubicBezTo>
                    <a:moveTo>
                      <a:pt x="40" y="16"/>
                    </a:move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4"/>
                      <a:pt x="43" y="13"/>
                      <a:pt x="44" y="12"/>
                    </a:cubicBezTo>
                    <a:cubicBezTo>
                      <a:pt x="46" y="12"/>
                      <a:pt x="48" y="12"/>
                      <a:pt x="49" y="11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3"/>
                      <a:pt x="46" y="13"/>
                      <a:pt x="45" y="14"/>
                    </a:cubicBezTo>
                    <a:cubicBezTo>
                      <a:pt x="43" y="14"/>
                      <a:pt x="41" y="15"/>
                      <a:pt x="40" y="16"/>
                    </a:cubicBezTo>
                    <a:moveTo>
                      <a:pt x="55" y="12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10"/>
                      <a:pt x="58" y="10"/>
                      <a:pt x="59" y="10"/>
                    </a:cubicBezTo>
                    <a:cubicBezTo>
                      <a:pt x="60" y="10"/>
                      <a:pt x="61" y="10"/>
                      <a:pt x="63" y="10"/>
                    </a:cubicBezTo>
                    <a:cubicBezTo>
                      <a:pt x="64" y="11"/>
                      <a:pt x="64" y="11"/>
                      <a:pt x="65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4" y="12"/>
                      <a:pt x="63" y="12"/>
                      <a:pt x="62" y="12"/>
                    </a:cubicBezTo>
                    <a:cubicBezTo>
                      <a:pt x="61" y="12"/>
                      <a:pt x="60" y="12"/>
                      <a:pt x="59" y="12"/>
                    </a:cubicBezTo>
                    <a:cubicBezTo>
                      <a:pt x="58" y="12"/>
                      <a:pt x="56" y="12"/>
                      <a:pt x="55" y="12"/>
                    </a:cubicBezTo>
                    <a:moveTo>
                      <a:pt x="62" y="0"/>
                    </a:moveTo>
                    <a:cubicBezTo>
                      <a:pt x="47" y="0"/>
                      <a:pt x="32" y="5"/>
                      <a:pt x="21" y="16"/>
                    </a:cubicBezTo>
                    <a:cubicBezTo>
                      <a:pt x="13" y="23"/>
                      <a:pt x="7" y="31"/>
                      <a:pt x="4" y="41"/>
                    </a:cubicBezTo>
                    <a:cubicBezTo>
                      <a:pt x="1" y="48"/>
                      <a:pt x="0" y="56"/>
                      <a:pt x="1" y="64"/>
                    </a:cubicBezTo>
                    <a:cubicBezTo>
                      <a:pt x="2" y="76"/>
                      <a:pt x="6" y="88"/>
                      <a:pt x="13" y="98"/>
                    </a:cubicBezTo>
                    <a:cubicBezTo>
                      <a:pt x="14" y="99"/>
                      <a:pt x="14" y="100"/>
                      <a:pt x="15" y="101"/>
                    </a:cubicBezTo>
                    <a:cubicBezTo>
                      <a:pt x="15" y="101"/>
                      <a:pt x="15" y="101"/>
                      <a:pt x="15" y="102"/>
                    </a:cubicBezTo>
                    <a:cubicBezTo>
                      <a:pt x="18" y="104"/>
                      <a:pt x="20" y="106"/>
                      <a:pt x="23" y="108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4" y="110"/>
                      <a:pt x="25" y="111"/>
                      <a:pt x="26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30" y="113"/>
                      <a:pt x="33" y="114"/>
                      <a:pt x="36" y="115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4" y="116"/>
                      <a:pt x="32" y="115"/>
                      <a:pt x="30" y="114"/>
                    </a:cubicBezTo>
                    <a:cubicBezTo>
                      <a:pt x="34" y="116"/>
                      <a:pt x="39" y="118"/>
                      <a:pt x="44" y="119"/>
                    </a:cubicBezTo>
                    <a:cubicBezTo>
                      <a:pt x="48" y="120"/>
                      <a:pt x="53" y="121"/>
                      <a:pt x="57" y="121"/>
                    </a:cubicBezTo>
                    <a:cubicBezTo>
                      <a:pt x="66" y="121"/>
                      <a:pt x="75" y="119"/>
                      <a:pt x="83" y="116"/>
                    </a:cubicBezTo>
                    <a:cubicBezTo>
                      <a:pt x="86" y="115"/>
                      <a:pt x="88" y="113"/>
                      <a:pt x="91" y="112"/>
                    </a:cubicBezTo>
                    <a:cubicBezTo>
                      <a:pt x="109" y="100"/>
                      <a:pt x="121" y="82"/>
                      <a:pt x="121" y="59"/>
                    </a:cubicBezTo>
                    <a:cubicBezTo>
                      <a:pt x="121" y="38"/>
                      <a:pt x="110" y="20"/>
                      <a:pt x="94" y="9"/>
                    </a:cubicBezTo>
                    <a:cubicBezTo>
                      <a:pt x="96" y="11"/>
                      <a:pt x="98" y="13"/>
                      <a:pt x="100" y="14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3"/>
                      <a:pt x="94" y="11"/>
                      <a:pt x="91" y="9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0" y="7"/>
                      <a:pt x="89" y="6"/>
                      <a:pt x="87" y="5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4" y="4"/>
                      <a:pt x="80" y="3"/>
                      <a:pt x="77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4" y="1"/>
                      <a:pt x="70" y="0"/>
                      <a:pt x="67" y="0"/>
                    </a:cubicBezTo>
                    <a:cubicBezTo>
                      <a:pt x="65" y="0"/>
                      <a:pt x="64" y="0"/>
                      <a:pt x="62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4" name="Freeform 129"/>
              <p:cNvSpPr/>
              <p:nvPr/>
            </p:nvSpPr>
            <p:spPr bwMode="auto">
              <a:xfrm>
                <a:off x="994261" y="5291616"/>
                <a:ext cx="573088" cy="581025"/>
              </a:xfrm>
              <a:custGeom>
                <a:avLst/>
                <a:gdLst>
                  <a:gd name="T0" fmla="*/ 23 w 135"/>
                  <a:gd name="T1" fmla="*/ 20 h 137"/>
                  <a:gd name="T2" fmla="*/ 24 w 135"/>
                  <a:gd name="T3" fmla="*/ 22 h 137"/>
                  <a:gd name="T4" fmla="*/ 70 w 135"/>
                  <a:gd name="T5" fmla="*/ 4 h 137"/>
                  <a:gd name="T6" fmla="*/ 73 w 135"/>
                  <a:gd name="T7" fmla="*/ 4 h 137"/>
                  <a:gd name="T8" fmla="*/ 115 w 135"/>
                  <a:gd name="T9" fmla="*/ 24 h 137"/>
                  <a:gd name="T10" fmla="*/ 131 w 135"/>
                  <a:gd name="T11" fmla="*/ 69 h 137"/>
                  <a:gd name="T12" fmla="*/ 131 w 135"/>
                  <a:gd name="T13" fmla="*/ 70 h 137"/>
                  <a:gd name="T14" fmla="*/ 101 w 135"/>
                  <a:gd name="T15" fmla="*/ 123 h 137"/>
                  <a:gd name="T16" fmla="*/ 83 w 135"/>
                  <a:gd name="T17" fmla="*/ 129 h 137"/>
                  <a:gd name="T18" fmla="*/ 59 w 135"/>
                  <a:gd name="T19" fmla="*/ 133 h 137"/>
                  <a:gd name="T20" fmla="*/ 50 w 135"/>
                  <a:gd name="T21" fmla="*/ 132 h 137"/>
                  <a:gd name="T22" fmla="*/ 16 w 135"/>
                  <a:gd name="T23" fmla="*/ 108 h 137"/>
                  <a:gd name="T24" fmla="*/ 4 w 135"/>
                  <a:gd name="T25" fmla="*/ 67 h 137"/>
                  <a:gd name="T26" fmla="*/ 7 w 135"/>
                  <a:gd name="T27" fmla="*/ 47 h 137"/>
                  <a:gd name="T28" fmla="*/ 24 w 135"/>
                  <a:gd name="T29" fmla="*/ 22 h 137"/>
                  <a:gd name="T30" fmla="*/ 23 w 135"/>
                  <a:gd name="T31" fmla="*/ 20 h 137"/>
                  <a:gd name="T32" fmla="*/ 21 w 135"/>
                  <a:gd name="T33" fmla="*/ 19 h 137"/>
                  <a:gd name="T34" fmla="*/ 3 w 135"/>
                  <a:gd name="T35" fmla="*/ 46 h 137"/>
                  <a:gd name="T36" fmla="*/ 0 w 135"/>
                  <a:gd name="T37" fmla="*/ 67 h 137"/>
                  <a:gd name="T38" fmla="*/ 13 w 135"/>
                  <a:gd name="T39" fmla="*/ 111 h 137"/>
                  <a:gd name="T40" fmla="*/ 49 w 135"/>
                  <a:gd name="T41" fmla="*/ 136 h 137"/>
                  <a:gd name="T42" fmla="*/ 59 w 135"/>
                  <a:gd name="T43" fmla="*/ 137 h 137"/>
                  <a:gd name="T44" fmla="*/ 84 w 135"/>
                  <a:gd name="T45" fmla="*/ 133 h 137"/>
                  <a:gd name="T46" fmla="*/ 103 w 135"/>
                  <a:gd name="T47" fmla="*/ 126 h 137"/>
                  <a:gd name="T48" fmla="*/ 135 w 135"/>
                  <a:gd name="T49" fmla="*/ 70 h 137"/>
                  <a:gd name="T50" fmla="*/ 135 w 135"/>
                  <a:gd name="T51" fmla="*/ 68 h 137"/>
                  <a:gd name="T52" fmla="*/ 118 w 135"/>
                  <a:gd name="T53" fmla="*/ 21 h 137"/>
                  <a:gd name="T54" fmla="*/ 73 w 135"/>
                  <a:gd name="T55" fmla="*/ 0 h 137"/>
                  <a:gd name="T56" fmla="*/ 70 w 135"/>
                  <a:gd name="T57" fmla="*/ 0 h 137"/>
                  <a:gd name="T58" fmla="*/ 21 w 135"/>
                  <a:gd name="T59" fmla="*/ 19 h 137"/>
                  <a:gd name="T60" fmla="*/ 23 w 135"/>
                  <a:gd name="T61" fmla="*/ 2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5" h="137">
                    <a:moveTo>
                      <a:pt x="23" y="20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36" y="10"/>
                      <a:pt x="53" y="3"/>
                      <a:pt x="70" y="4"/>
                    </a:cubicBezTo>
                    <a:cubicBezTo>
                      <a:pt x="71" y="4"/>
                      <a:pt x="72" y="4"/>
                      <a:pt x="73" y="4"/>
                    </a:cubicBezTo>
                    <a:cubicBezTo>
                      <a:pt x="91" y="4"/>
                      <a:pt x="105" y="12"/>
                      <a:pt x="115" y="24"/>
                    </a:cubicBezTo>
                    <a:cubicBezTo>
                      <a:pt x="125" y="35"/>
                      <a:pt x="131" y="51"/>
                      <a:pt x="131" y="69"/>
                    </a:cubicBezTo>
                    <a:cubicBezTo>
                      <a:pt x="131" y="69"/>
                      <a:pt x="131" y="69"/>
                      <a:pt x="131" y="70"/>
                    </a:cubicBezTo>
                    <a:cubicBezTo>
                      <a:pt x="131" y="93"/>
                      <a:pt x="119" y="111"/>
                      <a:pt x="101" y="123"/>
                    </a:cubicBezTo>
                    <a:cubicBezTo>
                      <a:pt x="97" y="125"/>
                      <a:pt x="91" y="127"/>
                      <a:pt x="83" y="129"/>
                    </a:cubicBezTo>
                    <a:cubicBezTo>
                      <a:pt x="76" y="131"/>
                      <a:pt x="67" y="133"/>
                      <a:pt x="59" y="133"/>
                    </a:cubicBezTo>
                    <a:cubicBezTo>
                      <a:pt x="56" y="133"/>
                      <a:pt x="53" y="133"/>
                      <a:pt x="50" y="132"/>
                    </a:cubicBezTo>
                    <a:cubicBezTo>
                      <a:pt x="36" y="129"/>
                      <a:pt x="24" y="120"/>
                      <a:pt x="16" y="108"/>
                    </a:cubicBezTo>
                    <a:cubicBezTo>
                      <a:pt x="8" y="97"/>
                      <a:pt x="4" y="82"/>
                      <a:pt x="4" y="67"/>
                    </a:cubicBezTo>
                    <a:cubicBezTo>
                      <a:pt x="4" y="60"/>
                      <a:pt x="5" y="54"/>
                      <a:pt x="7" y="47"/>
                    </a:cubicBezTo>
                    <a:cubicBezTo>
                      <a:pt x="10" y="36"/>
                      <a:pt x="16" y="30"/>
                      <a:pt x="24" y="22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3" y="27"/>
                      <a:pt x="7" y="34"/>
                      <a:pt x="3" y="46"/>
                    </a:cubicBezTo>
                    <a:cubicBezTo>
                      <a:pt x="1" y="53"/>
                      <a:pt x="0" y="60"/>
                      <a:pt x="0" y="67"/>
                    </a:cubicBezTo>
                    <a:cubicBezTo>
                      <a:pt x="0" y="83"/>
                      <a:pt x="4" y="98"/>
                      <a:pt x="13" y="111"/>
                    </a:cubicBezTo>
                    <a:cubicBezTo>
                      <a:pt x="21" y="123"/>
                      <a:pt x="34" y="133"/>
                      <a:pt x="49" y="136"/>
                    </a:cubicBezTo>
                    <a:cubicBezTo>
                      <a:pt x="52" y="137"/>
                      <a:pt x="56" y="137"/>
                      <a:pt x="59" y="137"/>
                    </a:cubicBezTo>
                    <a:cubicBezTo>
                      <a:pt x="67" y="137"/>
                      <a:pt x="76" y="135"/>
                      <a:pt x="84" y="133"/>
                    </a:cubicBezTo>
                    <a:cubicBezTo>
                      <a:pt x="92" y="131"/>
                      <a:pt x="99" y="128"/>
                      <a:pt x="103" y="126"/>
                    </a:cubicBezTo>
                    <a:cubicBezTo>
                      <a:pt x="122" y="114"/>
                      <a:pt x="135" y="95"/>
                      <a:pt x="135" y="70"/>
                    </a:cubicBezTo>
                    <a:cubicBezTo>
                      <a:pt x="135" y="69"/>
                      <a:pt x="135" y="69"/>
                      <a:pt x="135" y="68"/>
                    </a:cubicBezTo>
                    <a:cubicBezTo>
                      <a:pt x="135" y="50"/>
                      <a:pt x="129" y="34"/>
                      <a:pt x="118" y="21"/>
                    </a:cubicBezTo>
                    <a:cubicBezTo>
                      <a:pt x="108" y="9"/>
                      <a:pt x="92" y="1"/>
                      <a:pt x="73" y="0"/>
                    </a:cubicBezTo>
                    <a:cubicBezTo>
                      <a:pt x="72" y="0"/>
                      <a:pt x="71" y="0"/>
                      <a:pt x="70" y="0"/>
                    </a:cubicBezTo>
                    <a:cubicBezTo>
                      <a:pt x="52" y="0"/>
                      <a:pt x="34" y="7"/>
                      <a:pt x="21" y="19"/>
                    </a:cubicBezTo>
                    <a:cubicBezTo>
                      <a:pt x="23" y="20"/>
                      <a:pt x="23" y="20"/>
                      <a:pt x="23" y="20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5" name="Freeform 130"/>
              <p:cNvSpPr>
                <a:spLocks noEditPoints="1"/>
              </p:cNvSpPr>
              <p:nvPr/>
            </p:nvSpPr>
            <p:spPr bwMode="auto">
              <a:xfrm>
                <a:off x="1110148" y="5444016"/>
                <a:ext cx="287338" cy="288925"/>
              </a:xfrm>
              <a:custGeom>
                <a:avLst/>
                <a:gdLst>
                  <a:gd name="T0" fmla="*/ 18 w 68"/>
                  <a:gd name="T1" fmla="*/ 17 h 68"/>
                  <a:gd name="T2" fmla="*/ 18 w 68"/>
                  <a:gd name="T3" fmla="*/ 17 h 68"/>
                  <a:gd name="T4" fmla="*/ 31 w 68"/>
                  <a:gd name="T5" fmla="*/ 11 h 68"/>
                  <a:gd name="T6" fmla="*/ 33 w 68"/>
                  <a:gd name="T7" fmla="*/ 12 h 68"/>
                  <a:gd name="T8" fmla="*/ 52 w 68"/>
                  <a:gd name="T9" fmla="*/ 34 h 68"/>
                  <a:gd name="T10" fmla="*/ 43 w 68"/>
                  <a:gd name="T11" fmla="*/ 52 h 68"/>
                  <a:gd name="T12" fmla="*/ 32 w 68"/>
                  <a:gd name="T13" fmla="*/ 55 h 68"/>
                  <a:gd name="T14" fmla="*/ 27 w 68"/>
                  <a:gd name="T15" fmla="*/ 55 h 68"/>
                  <a:gd name="T16" fmla="*/ 15 w 68"/>
                  <a:gd name="T17" fmla="*/ 45 h 68"/>
                  <a:gd name="T18" fmla="*/ 14 w 68"/>
                  <a:gd name="T19" fmla="*/ 42 h 68"/>
                  <a:gd name="T20" fmla="*/ 12 w 68"/>
                  <a:gd name="T21" fmla="*/ 26 h 68"/>
                  <a:gd name="T22" fmla="*/ 18 w 68"/>
                  <a:gd name="T23" fmla="*/ 17 h 68"/>
                  <a:gd name="T24" fmla="*/ 18 w 68"/>
                  <a:gd name="T25" fmla="*/ 17 h 68"/>
                  <a:gd name="T26" fmla="*/ 18 w 68"/>
                  <a:gd name="T27" fmla="*/ 17 h 68"/>
                  <a:gd name="T28" fmla="*/ 35 w 68"/>
                  <a:gd name="T29" fmla="*/ 0 h 68"/>
                  <a:gd name="T30" fmla="*/ 11 w 68"/>
                  <a:gd name="T31" fmla="*/ 9 h 68"/>
                  <a:gd name="T32" fmla="*/ 2 w 68"/>
                  <a:gd name="T33" fmla="*/ 23 h 68"/>
                  <a:gd name="T34" fmla="*/ 0 w 68"/>
                  <a:gd name="T35" fmla="*/ 32 h 68"/>
                  <a:gd name="T36" fmla="*/ 0 w 68"/>
                  <a:gd name="T37" fmla="*/ 35 h 68"/>
                  <a:gd name="T38" fmla="*/ 0 w 68"/>
                  <a:gd name="T39" fmla="*/ 35 h 68"/>
                  <a:gd name="T40" fmla="*/ 0 w 68"/>
                  <a:gd name="T41" fmla="*/ 40 h 68"/>
                  <a:gd name="T42" fmla="*/ 1 w 68"/>
                  <a:gd name="T43" fmla="*/ 40 h 68"/>
                  <a:gd name="T44" fmla="*/ 1 w 68"/>
                  <a:gd name="T45" fmla="*/ 44 h 68"/>
                  <a:gd name="T46" fmla="*/ 4 w 68"/>
                  <a:gd name="T47" fmla="*/ 50 h 68"/>
                  <a:gd name="T48" fmla="*/ 3 w 68"/>
                  <a:gd name="T49" fmla="*/ 50 h 68"/>
                  <a:gd name="T50" fmla="*/ 6 w 68"/>
                  <a:gd name="T51" fmla="*/ 55 h 68"/>
                  <a:gd name="T52" fmla="*/ 7 w 68"/>
                  <a:gd name="T53" fmla="*/ 54 h 68"/>
                  <a:gd name="T54" fmla="*/ 14 w 68"/>
                  <a:gd name="T55" fmla="*/ 62 h 68"/>
                  <a:gd name="T56" fmla="*/ 13 w 68"/>
                  <a:gd name="T57" fmla="*/ 63 h 68"/>
                  <a:gd name="T58" fmla="*/ 18 w 68"/>
                  <a:gd name="T59" fmla="*/ 65 h 68"/>
                  <a:gd name="T60" fmla="*/ 18 w 68"/>
                  <a:gd name="T61" fmla="*/ 64 h 68"/>
                  <a:gd name="T62" fmla="*/ 25 w 68"/>
                  <a:gd name="T63" fmla="*/ 66 h 68"/>
                  <a:gd name="T64" fmla="*/ 28 w 68"/>
                  <a:gd name="T65" fmla="*/ 67 h 68"/>
                  <a:gd name="T66" fmla="*/ 28 w 68"/>
                  <a:gd name="T67" fmla="*/ 68 h 68"/>
                  <a:gd name="T68" fmla="*/ 24 w 68"/>
                  <a:gd name="T69" fmla="*/ 68 h 68"/>
                  <a:gd name="T70" fmla="*/ 20 w 68"/>
                  <a:gd name="T71" fmla="*/ 66 h 68"/>
                  <a:gd name="T72" fmla="*/ 25 w 68"/>
                  <a:gd name="T73" fmla="*/ 68 h 68"/>
                  <a:gd name="T74" fmla="*/ 32 w 68"/>
                  <a:gd name="T75" fmla="*/ 68 h 68"/>
                  <a:gd name="T76" fmla="*/ 33 w 68"/>
                  <a:gd name="T77" fmla="*/ 68 h 68"/>
                  <a:gd name="T78" fmla="*/ 33 w 68"/>
                  <a:gd name="T79" fmla="*/ 67 h 68"/>
                  <a:gd name="T80" fmla="*/ 44 w 68"/>
                  <a:gd name="T81" fmla="*/ 66 h 68"/>
                  <a:gd name="T82" fmla="*/ 44 w 68"/>
                  <a:gd name="T83" fmla="*/ 67 h 68"/>
                  <a:gd name="T84" fmla="*/ 49 w 68"/>
                  <a:gd name="T85" fmla="*/ 65 h 68"/>
                  <a:gd name="T86" fmla="*/ 49 w 68"/>
                  <a:gd name="T87" fmla="*/ 64 h 68"/>
                  <a:gd name="T88" fmla="*/ 52 w 68"/>
                  <a:gd name="T89" fmla="*/ 62 h 68"/>
                  <a:gd name="T90" fmla="*/ 57 w 68"/>
                  <a:gd name="T91" fmla="*/ 58 h 68"/>
                  <a:gd name="T92" fmla="*/ 58 w 68"/>
                  <a:gd name="T93" fmla="*/ 59 h 68"/>
                  <a:gd name="T94" fmla="*/ 61 w 68"/>
                  <a:gd name="T95" fmla="*/ 55 h 68"/>
                  <a:gd name="T96" fmla="*/ 61 w 68"/>
                  <a:gd name="T97" fmla="*/ 55 h 68"/>
                  <a:gd name="T98" fmla="*/ 66 w 68"/>
                  <a:gd name="T99" fmla="*/ 47 h 68"/>
                  <a:gd name="T100" fmla="*/ 68 w 68"/>
                  <a:gd name="T101" fmla="*/ 34 h 68"/>
                  <a:gd name="T102" fmla="*/ 37 w 68"/>
                  <a:gd name="T103" fmla="*/ 0 h 68"/>
                  <a:gd name="T104" fmla="*/ 35 w 68"/>
                  <a:gd name="T10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" h="68">
                    <a:moveTo>
                      <a:pt x="18" y="17"/>
                    </a:moveTo>
                    <a:cubicBezTo>
                      <a:pt x="18" y="17"/>
                      <a:pt x="18" y="17"/>
                      <a:pt x="18" y="17"/>
                    </a:cubicBezTo>
                    <a:cubicBezTo>
                      <a:pt x="21" y="13"/>
                      <a:pt x="26" y="11"/>
                      <a:pt x="31" y="11"/>
                    </a:cubicBezTo>
                    <a:cubicBezTo>
                      <a:pt x="32" y="11"/>
                      <a:pt x="33" y="12"/>
                      <a:pt x="33" y="12"/>
                    </a:cubicBezTo>
                    <a:cubicBezTo>
                      <a:pt x="44" y="13"/>
                      <a:pt x="52" y="22"/>
                      <a:pt x="52" y="34"/>
                    </a:cubicBezTo>
                    <a:cubicBezTo>
                      <a:pt x="52" y="41"/>
                      <a:pt x="49" y="48"/>
                      <a:pt x="43" y="52"/>
                    </a:cubicBezTo>
                    <a:cubicBezTo>
                      <a:pt x="40" y="54"/>
                      <a:pt x="36" y="55"/>
                      <a:pt x="32" y="55"/>
                    </a:cubicBezTo>
                    <a:cubicBezTo>
                      <a:pt x="30" y="55"/>
                      <a:pt x="28" y="55"/>
                      <a:pt x="27" y="55"/>
                    </a:cubicBezTo>
                    <a:cubicBezTo>
                      <a:pt x="22" y="53"/>
                      <a:pt x="18" y="50"/>
                      <a:pt x="15" y="45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1" y="37"/>
                      <a:pt x="11" y="31"/>
                      <a:pt x="12" y="26"/>
                    </a:cubicBezTo>
                    <a:cubicBezTo>
                      <a:pt x="13" y="23"/>
                      <a:pt x="15" y="20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moveTo>
                      <a:pt x="35" y="0"/>
                    </a:moveTo>
                    <a:cubicBezTo>
                      <a:pt x="26" y="0"/>
                      <a:pt x="18" y="3"/>
                      <a:pt x="11" y="9"/>
                    </a:cubicBezTo>
                    <a:cubicBezTo>
                      <a:pt x="7" y="13"/>
                      <a:pt x="4" y="17"/>
                      <a:pt x="2" y="23"/>
                    </a:cubicBezTo>
                    <a:cubicBezTo>
                      <a:pt x="1" y="26"/>
                      <a:pt x="0" y="29"/>
                      <a:pt x="0" y="32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1"/>
                      <a:pt x="1" y="42"/>
                      <a:pt x="1" y="44"/>
                    </a:cubicBezTo>
                    <a:cubicBezTo>
                      <a:pt x="2" y="46"/>
                      <a:pt x="3" y="48"/>
                      <a:pt x="4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2"/>
                      <a:pt x="5" y="53"/>
                      <a:pt x="6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9" y="57"/>
                      <a:pt x="11" y="60"/>
                      <a:pt x="14" y="62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5" y="64"/>
                      <a:pt x="16" y="65"/>
                      <a:pt x="18" y="65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20" y="65"/>
                      <a:pt x="22" y="66"/>
                      <a:pt x="25" y="66"/>
                    </a:cubicBezTo>
                    <a:cubicBezTo>
                      <a:pt x="26" y="67"/>
                      <a:pt x="27" y="67"/>
                      <a:pt x="28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8"/>
                      <a:pt x="26" y="68"/>
                      <a:pt x="24" y="68"/>
                    </a:cubicBezTo>
                    <a:cubicBezTo>
                      <a:pt x="23" y="67"/>
                      <a:pt x="21" y="67"/>
                      <a:pt x="20" y="66"/>
                    </a:cubicBezTo>
                    <a:cubicBezTo>
                      <a:pt x="21" y="67"/>
                      <a:pt x="23" y="67"/>
                      <a:pt x="25" y="68"/>
                    </a:cubicBezTo>
                    <a:cubicBezTo>
                      <a:pt x="27" y="68"/>
                      <a:pt x="29" y="68"/>
                      <a:pt x="32" y="68"/>
                    </a:cubicBezTo>
                    <a:cubicBezTo>
                      <a:pt x="32" y="68"/>
                      <a:pt x="33" y="68"/>
                      <a:pt x="33" y="68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7" y="67"/>
                      <a:pt x="40" y="67"/>
                      <a:pt x="44" y="66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6" y="66"/>
                      <a:pt x="47" y="66"/>
                      <a:pt x="49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0" y="63"/>
                      <a:pt x="51" y="63"/>
                      <a:pt x="52" y="62"/>
                    </a:cubicBezTo>
                    <a:cubicBezTo>
                      <a:pt x="54" y="61"/>
                      <a:pt x="56" y="60"/>
                      <a:pt x="57" y="58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9" y="58"/>
                      <a:pt x="60" y="56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3" y="52"/>
                      <a:pt x="65" y="50"/>
                      <a:pt x="66" y="47"/>
                    </a:cubicBezTo>
                    <a:cubicBezTo>
                      <a:pt x="68" y="43"/>
                      <a:pt x="68" y="39"/>
                      <a:pt x="68" y="34"/>
                    </a:cubicBezTo>
                    <a:cubicBezTo>
                      <a:pt x="68" y="16"/>
                      <a:pt x="55" y="1"/>
                      <a:pt x="37" y="0"/>
                    </a:cubicBezTo>
                    <a:cubicBezTo>
                      <a:pt x="36" y="0"/>
                      <a:pt x="36" y="0"/>
                      <a:pt x="35" y="0"/>
                    </a:cubicBezTo>
                  </a:path>
                </a:pathLst>
              </a:custGeom>
              <a:solidFill>
                <a:srgbClr val="CBBE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6" name="Freeform 131"/>
              <p:cNvSpPr/>
              <p:nvPr/>
            </p:nvSpPr>
            <p:spPr bwMode="auto">
              <a:xfrm>
                <a:off x="965686" y="5299553"/>
                <a:ext cx="571500" cy="569913"/>
              </a:xfrm>
              <a:custGeom>
                <a:avLst/>
                <a:gdLst>
                  <a:gd name="T0" fmla="*/ 23 w 135"/>
                  <a:gd name="T1" fmla="*/ 19 h 134"/>
                  <a:gd name="T2" fmla="*/ 24 w 135"/>
                  <a:gd name="T3" fmla="*/ 21 h 134"/>
                  <a:gd name="T4" fmla="*/ 74 w 135"/>
                  <a:gd name="T5" fmla="*/ 4 h 134"/>
                  <a:gd name="T6" fmla="*/ 74 w 135"/>
                  <a:gd name="T7" fmla="*/ 4 h 134"/>
                  <a:gd name="T8" fmla="*/ 74 w 135"/>
                  <a:gd name="T9" fmla="*/ 3 h 134"/>
                  <a:gd name="T10" fmla="*/ 74 w 135"/>
                  <a:gd name="T11" fmla="*/ 4 h 134"/>
                  <a:gd name="T12" fmla="*/ 74 w 135"/>
                  <a:gd name="T13" fmla="*/ 4 h 134"/>
                  <a:gd name="T14" fmla="*/ 74 w 135"/>
                  <a:gd name="T15" fmla="*/ 3 h 134"/>
                  <a:gd name="T16" fmla="*/ 74 w 135"/>
                  <a:gd name="T17" fmla="*/ 4 h 134"/>
                  <a:gd name="T18" fmla="*/ 74 w 135"/>
                  <a:gd name="T19" fmla="*/ 4 h 134"/>
                  <a:gd name="T20" fmla="*/ 74 w 135"/>
                  <a:gd name="T21" fmla="*/ 4 h 134"/>
                  <a:gd name="T22" fmla="*/ 114 w 135"/>
                  <a:gd name="T23" fmla="*/ 22 h 134"/>
                  <a:gd name="T24" fmla="*/ 131 w 135"/>
                  <a:gd name="T25" fmla="*/ 66 h 134"/>
                  <a:gd name="T26" fmla="*/ 131 w 135"/>
                  <a:gd name="T27" fmla="*/ 66 h 134"/>
                  <a:gd name="T28" fmla="*/ 101 w 135"/>
                  <a:gd name="T29" fmla="*/ 120 h 134"/>
                  <a:gd name="T30" fmla="*/ 64 w 135"/>
                  <a:gd name="T31" fmla="*/ 130 h 134"/>
                  <a:gd name="T32" fmla="*/ 50 w 135"/>
                  <a:gd name="T33" fmla="*/ 128 h 134"/>
                  <a:gd name="T34" fmla="*/ 16 w 135"/>
                  <a:gd name="T35" fmla="*/ 106 h 134"/>
                  <a:gd name="T36" fmla="*/ 4 w 135"/>
                  <a:gd name="T37" fmla="*/ 66 h 134"/>
                  <a:gd name="T38" fmla="*/ 7 w 135"/>
                  <a:gd name="T39" fmla="*/ 46 h 134"/>
                  <a:gd name="T40" fmla="*/ 24 w 135"/>
                  <a:gd name="T41" fmla="*/ 21 h 134"/>
                  <a:gd name="T42" fmla="*/ 23 w 135"/>
                  <a:gd name="T43" fmla="*/ 19 h 134"/>
                  <a:gd name="T44" fmla="*/ 22 w 135"/>
                  <a:gd name="T45" fmla="*/ 18 h 134"/>
                  <a:gd name="T46" fmla="*/ 3 w 135"/>
                  <a:gd name="T47" fmla="*/ 44 h 134"/>
                  <a:gd name="T48" fmla="*/ 0 w 135"/>
                  <a:gd name="T49" fmla="*/ 66 h 134"/>
                  <a:gd name="T50" fmla="*/ 13 w 135"/>
                  <a:gd name="T51" fmla="*/ 108 h 134"/>
                  <a:gd name="T52" fmla="*/ 49 w 135"/>
                  <a:gd name="T53" fmla="*/ 132 h 134"/>
                  <a:gd name="T54" fmla="*/ 64 w 135"/>
                  <a:gd name="T55" fmla="*/ 134 h 134"/>
                  <a:gd name="T56" fmla="*/ 103 w 135"/>
                  <a:gd name="T57" fmla="*/ 123 h 134"/>
                  <a:gd name="T58" fmla="*/ 135 w 135"/>
                  <a:gd name="T59" fmla="*/ 66 h 134"/>
                  <a:gd name="T60" fmla="*/ 135 w 135"/>
                  <a:gd name="T61" fmla="*/ 66 h 134"/>
                  <a:gd name="T62" fmla="*/ 117 w 135"/>
                  <a:gd name="T63" fmla="*/ 19 h 134"/>
                  <a:gd name="T64" fmla="*/ 74 w 135"/>
                  <a:gd name="T65" fmla="*/ 0 h 134"/>
                  <a:gd name="T66" fmla="*/ 74 w 135"/>
                  <a:gd name="T67" fmla="*/ 2 h 134"/>
                  <a:gd name="T68" fmla="*/ 74 w 135"/>
                  <a:gd name="T69" fmla="*/ 0 h 134"/>
                  <a:gd name="T70" fmla="*/ 74 w 135"/>
                  <a:gd name="T71" fmla="*/ 0 h 134"/>
                  <a:gd name="T72" fmla="*/ 22 w 135"/>
                  <a:gd name="T73" fmla="*/ 18 h 134"/>
                  <a:gd name="T74" fmla="*/ 23 w 135"/>
                  <a:gd name="T75" fmla="*/ 1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5" h="134">
                    <a:moveTo>
                      <a:pt x="23" y="19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37" y="9"/>
                      <a:pt x="56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90" y="4"/>
                      <a:pt x="104" y="11"/>
                      <a:pt x="114" y="22"/>
                    </a:cubicBezTo>
                    <a:cubicBezTo>
                      <a:pt x="125" y="33"/>
                      <a:pt x="131" y="49"/>
                      <a:pt x="131" y="66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1" y="90"/>
                      <a:pt x="120" y="108"/>
                      <a:pt x="101" y="120"/>
                    </a:cubicBezTo>
                    <a:cubicBezTo>
                      <a:pt x="90" y="126"/>
                      <a:pt x="77" y="130"/>
                      <a:pt x="64" y="130"/>
                    </a:cubicBezTo>
                    <a:cubicBezTo>
                      <a:pt x="59" y="130"/>
                      <a:pt x="54" y="129"/>
                      <a:pt x="50" y="128"/>
                    </a:cubicBezTo>
                    <a:cubicBezTo>
                      <a:pt x="35" y="126"/>
                      <a:pt x="24" y="117"/>
                      <a:pt x="16" y="106"/>
                    </a:cubicBezTo>
                    <a:cubicBezTo>
                      <a:pt x="8" y="94"/>
                      <a:pt x="4" y="80"/>
                      <a:pt x="4" y="66"/>
                    </a:cubicBezTo>
                    <a:cubicBezTo>
                      <a:pt x="4" y="59"/>
                      <a:pt x="5" y="52"/>
                      <a:pt x="7" y="46"/>
                    </a:cubicBezTo>
                    <a:cubicBezTo>
                      <a:pt x="11" y="35"/>
                      <a:pt x="16" y="28"/>
                      <a:pt x="24" y="21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3" y="26"/>
                      <a:pt x="7" y="33"/>
                      <a:pt x="3" y="44"/>
                    </a:cubicBezTo>
                    <a:cubicBezTo>
                      <a:pt x="1" y="51"/>
                      <a:pt x="0" y="58"/>
                      <a:pt x="0" y="66"/>
                    </a:cubicBezTo>
                    <a:cubicBezTo>
                      <a:pt x="0" y="81"/>
                      <a:pt x="4" y="96"/>
                      <a:pt x="13" y="108"/>
                    </a:cubicBezTo>
                    <a:cubicBezTo>
                      <a:pt x="21" y="120"/>
                      <a:pt x="34" y="129"/>
                      <a:pt x="49" y="132"/>
                    </a:cubicBezTo>
                    <a:cubicBezTo>
                      <a:pt x="54" y="133"/>
                      <a:pt x="59" y="134"/>
                      <a:pt x="64" y="134"/>
                    </a:cubicBezTo>
                    <a:cubicBezTo>
                      <a:pt x="77" y="134"/>
                      <a:pt x="91" y="130"/>
                      <a:pt x="103" y="123"/>
                    </a:cubicBezTo>
                    <a:cubicBezTo>
                      <a:pt x="123" y="111"/>
                      <a:pt x="135" y="91"/>
                      <a:pt x="135" y="66"/>
                    </a:cubicBezTo>
                    <a:cubicBezTo>
                      <a:pt x="135" y="66"/>
                      <a:pt x="135" y="66"/>
                      <a:pt x="135" y="66"/>
                    </a:cubicBezTo>
                    <a:cubicBezTo>
                      <a:pt x="135" y="48"/>
                      <a:pt x="128" y="31"/>
                      <a:pt x="117" y="19"/>
                    </a:cubicBezTo>
                    <a:cubicBezTo>
                      <a:pt x="107" y="7"/>
                      <a:pt x="91" y="0"/>
                      <a:pt x="74" y="0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6" y="0"/>
                      <a:pt x="36" y="5"/>
                      <a:pt x="22" y="18"/>
                    </a:cubicBezTo>
                    <a:cubicBezTo>
                      <a:pt x="23" y="19"/>
                      <a:pt x="23" y="19"/>
                      <a:pt x="23" y="19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7" name="Freeform 132"/>
              <p:cNvSpPr>
                <a:spLocks noEditPoints="1"/>
              </p:cNvSpPr>
              <p:nvPr/>
            </p:nvSpPr>
            <p:spPr bwMode="auto">
              <a:xfrm>
                <a:off x="994261" y="5324953"/>
                <a:ext cx="512763" cy="514350"/>
              </a:xfrm>
              <a:custGeom>
                <a:avLst/>
                <a:gdLst>
                  <a:gd name="T0" fmla="*/ 76 w 121"/>
                  <a:gd name="T1" fmla="*/ 117 h 121"/>
                  <a:gd name="T2" fmla="*/ 86 w 121"/>
                  <a:gd name="T3" fmla="*/ 115 h 121"/>
                  <a:gd name="T4" fmla="*/ 60 w 121"/>
                  <a:gd name="T5" fmla="*/ 121 h 121"/>
                  <a:gd name="T6" fmla="*/ 60 w 121"/>
                  <a:gd name="T7" fmla="*/ 119 h 121"/>
                  <a:gd name="T8" fmla="*/ 90 w 121"/>
                  <a:gd name="T9" fmla="*/ 111 h 121"/>
                  <a:gd name="T10" fmla="*/ 100 w 121"/>
                  <a:gd name="T11" fmla="*/ 106 h 121"/>
                  <a:gd name="T12" fmla="*/ 44 w 121"/>
                  <a:gd name="T13" fmla="*/ 120 h 121"/>
                  <a:gd name="T14" fmla="*/ 44 w 121"/>
                  <a:gd name="T15" fmla="*/ 118 h 121"/>
                  <a:gd name="T16" fmla="*/ 104 w 121"/>
                  <a:gd name="T17" fmla="*/ 103 h 121"/>
                  <a:gd name="T18" fmla="*/ 30 w 121"/>
                  <a:gd name="T19" fmla="*/ 113 h 121"/>
                  <a:gd name="T20" fmla="*/ 39 w 121"/>
                  <a:gd name="T21" fmla="*/ 117 h 121"/>
                  <a:gd name="T22" fmla="*/ 112 w 121"/>
                  <a:gd name="T23" fmla="*/ 90 h 121"/>
                  <a:gd name="T24" fmla="*/ 117 w 121"/>
                  <a:gd name="T25" fmla="*/ 80 h 121"/>
                  <a:gd name="T26" fmla="*/ 25 w 121"/>
                  <a:gd name="T27" fmla="*/ 111 h 121"/>
                  <a:gd name="T28" fmla="*/ 120 w 121"/>
                  <a:gd name="T29" fmla="*/ 65 h 121"/>
                  <a:gd name="T30" fmla="*/ 121 w 121"/>
                  <a:gd name="T31" fmla="*/ 65 h 121"/>
                  <a:gd name="T32" fmla="*/ 8 w 121"/>
                  <a:gd name="T33" fmla="*/ 91 h 121"/>
                  <a:gd name="T34" fmla="*/ 9 w 121"/>
                  <a:gd name="T35" fmla="*/ 90 h 121"/>
                  <a:gd name="T36" fmla="*/ 121 w 121"/>
                  <a:gd name="T37" fmla="*/ 60 h 121"/>
                  <a:gd name="T38" fmla="*/ 2 w 121"/>
                  <a:gd name="T39" fmla="*/ 76 h 121"/>
                  <a:gd name="T40" fmla="*/ 7 w 121"/>
                  <a:gd name="T41" fmla="*/ 85 h 121"/>
                  <a:gd name="T42" fmla="*/ 2 w 121"/>
                  <a:gd name="T43" fmla="*/ 76 h 121"/>
                  <a:gd name="T44" fmla="*/ 117 w 121"/>
                  <a:gd name="T45" fmla="*/ 43 h 121"/>
                  <a:gd name="T46" fmla="*/ 119 w 121"/>
                  <a:gd name="T47" fmla="*/ 42 h 121"/>
                  <a:gd name="T48" fmla="*/ 1 w 121"/>
                  <a:gd name="T49" fmla="*/ 71 h 121"/>
                  <a:gd name="T50" fmla="*/ 0 w 121"/>
                  <a:gd name="T51" fmla="*/ 60 h 121"/>
                  <a:gd name="T52" fmla="*/ 112 w 121"/>
                  <a:gd name="T53" fmla="*/ 30 h 121"/>
                  <a:gd name="T54" fmla="*/ 3 w 121"/>
                  <a:gd name="T55" fmla="*/ 44 h 121"/>
                  <a:gd name="T56" fmla="*/ 4 w 121"/>
                  <a:gd name="T57" fmla="*/ 44 h 121"/>
                  <a:gd name="T58" fmla="*/ 94 w 121"/>
                  <a:gd name="T59" fmla="*/ 11 h 121"/>
                  <a:gd name="T60" fmla="*/ 95 w 121"/>
                  <a:gd name="T61" fmla="*/ 10 h 121"/>
                  <a:gd name="T62" fmla="*/ 5 w 121"/>
                  <a:gd name="T63" fmla="*/ 39 h 121"/>
                  <a:gd name="T64" fmla="*/ 81 w 121"/>
                  <a:gd name="T65" fmla="*/ 3 h 121"/>
                  <a:gd name="T66" fmla="*/ 90 w 121"/>
                  <a:gd name="T67" fmla="*/ 7 h 121"/>
                  <a:gd name="T68" fmla="*/ 12 w 121"/>
                  <a:gd name="T69" fmla="*/ 25 h 121"/>
                  <a:gd name="T70" fmla="*/ 19 w 121"/>
                  <a:gd name="T71" fmla="*/ 17 h 121"/>
                  <a:gd name="T72" fmla="*/ 66 w 121"/>
                  <a:gd name="T73" fmla="*/ 1 h 121"/>
                  <a:gd name="T74" fmla="*/ 67 w 121"/>
                  <a:gd name="T75" fmla="*/ 0 h 121"/>
                  <a:gd name="T76" fmla="*/ 21 w 121"/>
                  <a:gd name="T77" fmla="*/ 16 h 121"/>
                  <a:gd name="T78" fmla="*/ 29 w 121"/>
                  <a:gd name="T79" fmla="*/ 9 h 121"/>
                  <a:gd name="T80" fmla="*/ 60 w 121"/>
                  <a:gd name="T81" fmla="*/ 1 h 121"/>
                  <a:gd name="T82" fmla="*/ 44 w 121"/>
                  <a:gd name="T83" fmla="*/ 3 h 121"/>
                  <a:gd name="T84" fmla="*/ 44 w 121"/>
                  <a:gd name="T85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1" h="121">
                    <a:moveTo>
                      <a:pt x="85" y="114"/>
                    </a:moveTo>
                    <a:cubicBezTo>
                      <a:pt x="83" y="115"/>
                      <a:pt x="80" y="116"/>
                      <a:pt x="78" y="117"/>
                    </a:cubicBezTo>
                    <a:cubicBezTo>
                      <a:pt x="77" y="117"/>
                      <a:pt x="76" y="117"/>
                      <a:pt x="76" y="117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7" y="118"/>
                      <a:pt x="78" y="118"/>
                      <a:pt x="78" y="118"/>
                    </a:cubicBezTo>
                    <a:cubicBezTo>
                      <a:pt x="81" y="117"/>
                      <a:pt x="84" y="116"/>
                      <a:pt x="86" y="115"/>
                    </a:cubicBezTo>
                    <a:cubicBezTo>
                      <a:pt x="85" y="114"/>
                      <a:pt x="85" y="114"/>
                      <a:pt x="85" y="114"/>
                    </a:cubicBezTo>
                    <a:moveTo>
                      <a:pt x="60" y="119"/>
                    </a:moveTo>
                    <a:cubicBezTo>
                      <a:pt x="60" y="121"/>
                      <a:pt x="60" y="121"/>
                      <a:pt x="60" y="121"/>
                    </a:cubicBezTo>
                    <a:cubicBezTo>
                      <a:pt x="64" y="121"/>
                      <a:pt x="67" y="120"/>
                      <a:pt x="71" y="120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67" y="119"/>
                      <a:pt x="64" y="119"/>
                      <a:pt x="60" y="119"/>
                    </a:cubicBezTo>
                    <a:moveTo>
                      <a:pt x="99" y="105"/>
                    </a:moveTo>
                    <a:cubicBezTo>
                      <a:pt x="97" y="107"/>
                      <a:pt x="94" y="109"/>
                      <a:pt x="92" y="110"/>
                    </a:cubicBezTo>
                    <a:cubicBezTo>
                      <a:pt x="91" y="111"/>
                      <a:pt x="91" y="111"/>
                      <a:pt x="90" y="111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2"/>
                      <a:pt x="92" y="112"/>
                      <a:pt x="92" y="112"/>
                    </a:cubicBezTo>
                    <a:cubicBezTo>
                      <a:pt x="95" y="110"/>
                      <a:pt x="97" y="108"/>
                      <a:pt x="100" y="106"/>
                    </a:cubicBezTo>
                    <a:cubicBezTo>
                      <a:pt x="99" y="105"/>
                      <a:pt x="99" y="105"/>
                      <a:pt x="99" y="105"/>
                    </a:cubicBezTo>
                    <a:moveTo>
                      <a:pt x="44" y="118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48" y="120"/>
                      <a:pt x="51" y="121"/>
                      <a:pt x="55" y="121"/>
                    </a:cubicBezTo>
                    <a:cubicBezTo>
                      <a:pt x="55" y="120"/>
                      <a:pt x="55" y="120"/>
                      <a:pt x="55" y="120"/>
                    </a:cubicBezTo>
                    <a:cubicBezTo>
                      <a:pt x="51" y="119"/>
                      <a:pt x="48" y="119"/>
                      <a:pt x="44" y="118"/>
                    </a:cubicBezTo>
                    <a:moveTo>
                      <a:pt x="110" y="94"/>
                    </a:moveTo>
                    <a:cubicBezTo>
                      <a:pt x="107" y="97"/>
                      <a:pt x="105" y="100"/>
                      <a:pt x="103" y="102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6" y="100"/>
                      <a:pt x="108" y="98"/>
                      <a:pt x="111" y="95"/>
                    </a:cubicBezTo>
                    <a:cubicBezTo>
                      <a:pt x="110" y="94"/>
                      <a:pt x="110" y="94"/>
                      <a:pt x="110" y="94"/>
                    </a:cubicBezTo>
                    <a:moveTo>
                      <a:pt x="30" y="113"/>
                    </a:moveTo>
                    <a:cubicBezTo>
                      <a:pt x="29" y="114"/>
                      <a:pt x="29" y="114"/>
                      <a:pt x="29" y="114"/>
                    </a:cubicBezTo>
                    <a:cubicBezTo>
                      <a:pt x="32" y="116"/>
                      <a:pt x="36" y="117"/>
                      <a:pt x="39" y="118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6" y="116"/>
                      <a:pt x="33" y="115"/>
                      <a:pt x="30" y="113"/>
                    </a:cubicBezTo>
                    <a:moveTo>
                      <a:pt x="117" y="80"/>
                    </a:moveTo>
                    <a:cubicBezTo>
                      <a:pt x="116" y="84"/>
                      <a:pt x="114" y="87"/>
                      <a:pt x="112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5" y="87"/>
                      <a:pt x="117" y="84"/>
                      <a:pt x="118" y="81"/>
                    </a:cubicBezTo>
                    <a:cubicBezTo>
                      <a:pt x="117" y="80"/>
                      <a:pt x="117" y="80"/>
                      <a:pt x="117" y="80"/>
                    </a:cubicBezTo>
                    <a:moveTo>
                      <a:pt x="18" y="103"/>
                    </a:moveTo>
                    <a:cubicBezTo>
                      <a:pt x="17" y="104"/>
                      <a:pt x="17" y="104"/>
                      <a:pt x="17" y="104"/>
                    </a:cubicBezTo>
                    <a:cubicBezTo>
                      <a:pt x="19" y="107"/>
                      <a:pt x="22" y="109"/>
                      <a:pt x="25" y="111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3" y="108"/>
                      <a:pt x="20" y="106"/>
                      <a:pt x="18" y="103"/>
                    </a:cubicBezTo>
                    <a:moveTo>
                      <a:pt x="120" y="65"/>
                    </a:moveTo>
                    <a:cubicBezTo>
                      <a:pt x="120" y="68"/>
                      <a:pt x="119" y="72"/>
                      <a:pt x="118" y="75"/>
                    </a:cubicBezTo>
                    <a:cubicBezTo>
                      <a:pt x="120" y="76"/>
                      <a:pt x="120" y="76"/>
                      <a:pt x="120" y="76"/>
                    </a:cubicBezTo>
                    <a:cubicBezTo>
                      <a:pt x="120" y="72"/>
                      <a:pt x="121" y="69"/>
                      <a:pt x="121" y="65"/>
                    </a:cubicBezTo>
                    <a:cubicBezTo>
                      <a:pt x="120" y="65"/>
                      <a:pt x="120" y="65"/>
                      <a:pt x="120" y="65"/>
                    </a:cubicBezTo>
                    <a:moveTo>
                      <a:pt x="9" y="90"/>
                    </a:moveTo>
                    <a:cubicBezTo>
                      <a:pt x="8" y="91"/>
                      <a:pt x="8" y="91"/>
                      <a:pt x="8" y="91"/>
                    </a:cubicBezTo>
                    <a:cubicBezTo>
                      <a:pt x="9" y="94"/>
                      <a:pt x="11" y="97"/>
                      <a:pt x="13" y="100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12" y="96"/>
                      <a:pt x="11" y="93"/>
                      <a:pt x="9" y="90"/>
                    </a:cubicBezTo>
                    <a:moveTo>
                      <a:pt x="119" y="49"/>
                    </a:moveTo>
                    <a:cubicBezTo>
                      <a:pt x="120" y="53"/>
                      <a:pt x="120" y="56"/>
                      <a:pt x="120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56"/>
                      <a:pt x="121" y="52"/>
                      <a:pt x="120" y="49"/>
                    </a:cubicBezTo>
                    <a:cubicBezTo>
                      <a:pt x="119" y="49"/>
                      <a:pt x="119" y="49"/>
                      <a:pt x="119" y="49"/>
                    </a:cubicBezTo>
                    <a:moveTo>
                      <a:pt x="2" y="76"/>
                    </a:moveTo>
                    <a:cubicBezTo>
                      <a:pt x="3" y="77"/>
                      <a:pt x="3" y="78"/>
                      <a:pt x="3" y="80"/>
                    </a:cubicBezTo>
                    <a:cubicBezTo>
                      <a:pt x="4" y="82"/>
                      <a:pt x="5" y="84"/>
                      <a:pt x="6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3"/>
                      <a:pt x="5" y="81"/>
                      <a:pt x="5" y="79"/>
                    </a:cubicBezTo>
                    <a:cubicBezTo>
                      <a:pt x="4" y="78"/>
                      <a:pt x="4" y="77"/>
                      <a:pt x="4" y="75"/>
                    </a:cubicBezTo>
                    <a:cubicBezTo>
                      <a:pt x="2" y="76"/>
                      <a:pt x="2" y="76"/>
                      <a:pt x="2" y="76"/>
                    </a:cubicBezTo>
                    <a:moveTo>
                      <a:pt x="115" y="34"/>
                    </a:moveTo>
                    <a:cubicBezTo>
                      <a:pt x="114" y="34"/>
                      <a:pt x="114" y="34"/>
                      <a:pt x="114" y="34"/>
                    </a:cubicBezTo>
                    <a:cubicBezTo>
                      <a:pt x="115" y="37"/>
                      <a:pt x="117" y="40"/>
                      <a:pt x="117" y="43"/>
                    </a:cubicBezTo>
                    <a:cubicBezTo>
                      <a:pt x="118" y="43"/>
                      <a:pt x="118" y="44"/>
                      <a:pt x="118" y="44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9" y="43"/>
                      <a:pt x="119" y="43"/>
                      <a:pt x="119" y="42"/>
                    </a:cubicBezTo>
                    <a:cubicBezTo>
                      <a:pt x="118" y="39"/>
                      <a:pt x="117" y="36"/>
                      <a:pt x="115" y="34"/>
                    </a:cubicBezTo>
                    <a:moveTo>
                      <a:pt x="0" y="60"/>
                    </a:moveTo>
                    <a:cubicBezTo>
                      <a:pt x="0" y="63"/>
                      <a:pt x="1" y="67"/>
                      <a:pt x="1" y="7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2" y="67"/>
                      <a:pt x="2" y="63"/>
                      <a:pt x="2" y="60"/>
                    </a:cubicBezTo>
                    <a:cubicBezTo>
                      <a:pt x="0" y="60"/>
                      <a:pt x="0" y="60"/>
                      <a:pt x="0" y="60"/>
                    </a:cubicBezTo>
                    <a:moveTo>
                      <a:pt x="107" y="20"/>
                    </a:moveTo>
                    <a:cubicBezTo>
                      <a:pt x="106" y="21"/>
                      <a:pt x="106" y="21"/>
                      <a:pt x="106" y="21"/>
                    </a:cubicBezTo>
                    <a:cubicBezTo>
                      <a:pt x="108" y="24"/>
                      <a:pt x="110" y="27"/>
                      <a:pt x="112" y="30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1" y="26"/>
                      <a:pt x="109" y="23"/>
                      <a:pt x="107" y="20"/>
                    </a:cubicBezTo>
                    <a:moveTo>
                      <a:pt x="3" y="44"/>
                    </a:moveTo>
                    <a:cubicBezTo>
                      <a:pt x="2" y="47"/>
                      <a:pt x="1" y="51"/>
                      <a:pt x="1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1"/>
                      <a:pt x="3" y="48"/>
                      <a:pt x="4" y="44"/>
                    </a:cubicBezTo>
                    <a:cubicBezTo>
                      <a:pt x="3" y="44"/>
                      <a:pt x="3" y="44"/>
                      <a:pt x="3" y="44"/>
                    </a:cubicBezTo>
                    <a:moveTo>
                      <a:pt x="95" y="10"/>
                    </a:moveTo>
                    <a:cubicBezTo>
                      <a:pt x="94" y="11"/>
                      <a:pt x="94" y="11"/>
                      <a:pt x="94" y="11"/>
                    </a:cubicBezTo>
                    <a:cubicBezTo>
                      <a:pt x="97" y="13"/>
                      <a:pt x="100" y="15"/>
                      <a:pt x="10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1" y="14"/>
                      <a:pt x="98" y="12"/>
                      <a:pt x="95" y="10"/>
                    </a:cubicBezTo>
                    <a:moveTo>
                      <a:pt x="9" y="29"/>
                    </a:moveTo>
                    <a:cubicBezTo>
                      <a:pt x="7" y="32"/>
                      <a:pt x="6" y="36"/>
                      <a:pt x="4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7" y="36"/>
                      <a:pt x="8" y="33"/>
                      <a:pt x="10" y="30"/>
                    </a:cubicBezTo>
                    <a:cubicBezTo>
                      <a:pt x="9" y="29"/>
                      <a:pt x="9" y="29"/>
                      <a:pt x="9" y="29"/>
                    </a:cubicBezTo>
                    <a:moveTo>
                      <a:pt x="81" y="3"/>
                    </a:moveTo>
                    <a:cubicBezTo>
                      <a:pt x="80" y="4"/>
                      <a:pt x="80" y="4"/>
                      <a:pt x="80" y="4"/>
                    </a:cubicBezTo>
                    <a:cubicBezTo>
                      <a:pt x="83" y="5"/>
                      <a:pt x="87" y="6"/>
                      <a:pt x="90" y="8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7" y="5"/>
                      <a:pt x="84" y="4"/>
                      <a:pt x="81" y="3"/>
                    </a:cubicBezTo>
                    <a:moveTo>
                      <a:pt x="19" y="17"/>
                    </a:moveTo>
                    <a:cubicBezTo>
                      <a:pt x="17" y="20"/>
                      <a:pt x="14" y="22"/>
                      <a:pt x="12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3"/>
                      <a:pt x="18" y="21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moveTo>
                      <a:pt x="65" y="0"/>
                    </a:move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6" y="1"/>
                      <a:pt x="66" y="1"/>
                    </a:cubicBezTo>
                    <a:cubicBezTo>
                      <a:pt x="69" y="2"/>
                      <a:pt x="72" y="2"/>
                      <a:pt x="75" y="3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3" y="1"/>
                      <a:pt x="70" y="0"/>
                      <a:pt x="67" y="0"/>
                    </a:cubicBezTo>
                    <a:cubicBezTo>
                      <a:pt x="66" y="0"/>
                      <a:pt x="65" y="0"/>
                      <a:pt x="65" y="0"/>
                    </a:cubicBezTo>
                    <a:moveTo>
                      <a:pt x="29" y="9"/>
                    </a:moveTo>
                    <a:cubicBezTo>
                      <a:pt x="26" y="11"/>
                      <a:pt x="23" y="13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4"/>
                      <a:pt x="27" y="12"/>
                      <a:pt x="30" y="10"/>
                    </a:cubicBezTo>
                    <a:cubicBezTo>
                      <a:pt x="29" y="9"/>
                      <a:pt x="29" y="9"/>
                      <a:pt x="29" y="9"/>
                    </a:cubicBezTo>
                    <a:moveTo>
                      <a:pt x="49" y="1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53" y="2"/>
                      <a:pt x="56" y="1"/>
                      <a:pt x="60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2" y="0"/>
                      <a:pt x="49" y="1"/>
                    </a:cubicBezTo>
                    <a:moveTo>
                      <a:pt x="44" y="3"/>
                    </a:moveTo>
                    <a:cubicBezTo>
                      <a:pt x="40" y="4"/>
                      <a:pt x="37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8" y="6"/>
                      <a:pt x="41" y="5"/>
                      <a:pt x="44" y="4"/>
                    </a:cubicBezTo>
                    <a:cubicBezTo>
                      <a:pt x="44" y="3"/>
                      <a:pt x="44" y="3"/>
                      <a:pt x="44" y="3"/>
                    </a:cubicBezTo>
                  </a:path>
                </a:pathLst>
              </a:custGeom>
              <a:solidFill>
                <a:srgbClr val="BDDE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8" name="Freeform 133"/>
              <p:cNvSpPr>
                <a:spLocks noEditPoints="1"/>
              </p:cNvSpPr>
              <p:nvPr/>
            </p:nvSpPr>
            <p:spPr bwMode="auto">
              <a:xfrm>
                <a:off x="1046648" y="5375753"/>
                <a:ext cx="414338" cy="415925"/>
              </a:xfrm>
              <a:custGeom>
                <a:avLst/>
                <a:gdLst>
                  <a:gd name="T0" fmla="*/ 50 w 98"/>
                  <a:gd name="T1" fmla="*/ 98 h 98"/>
                  <a:gd name="T2" fmla="*/ 60 w 98"/>
                  <a:gd name="T3" fmla="*/ 95 h 98"/>
                  <a:gd name="T4" fmla="*/ 75 w 98"/>
                  <a:gd name="T5" fmla="*/ 88 h 98"/>
                  <a:gd name="T6" fmla="*/ 65 w 98"/>
                  <a:gd name="T7" fmla="*/ 93 h 98"/>
                  <a:gd name="T8" fmla="*/ 74 w 98"/>
                  <a:gd name="T9" fmla="*/ 90 h 98"/>
                  <a:gd name="T10" fmla="*/ 75 w 98"/>
                  <a:gd name="T11" fmla="*/ 88 h 98"/>
                  <a:gd name="T12" fmla="*/ 34 w 98"/>
                  <a:gd name="T13" fmla="*/ 96 h 98"/>
                  <a:gd name="T14" fmla="*/ 45 w 98"/>
                  <a:gd name="T15" fmla="*/ 98 h 98"/>
                  <a:gd name="T16" fmla="*/ 36 w 98"/>
                  <a:gd name="T17" fmla="*/ 95 h 98"/>
                  <a:gd name="T18" fmla="*/ 86 w 98"/>
                  <a:gd name="T19" fmla="*/ 78 h 98"/>
                  <a:gd name="T20" fmla="*/ 80 w 98"/>
                  <a:gd name="T21" fmla="*/ 86 h 98"/>
                  <a:gd name="T22" fmla="*/ 86 w 98"/>
                  <a:gd name="T23" fmla="*/ 78 h 98"/>
                  <a:gd name="T24" fmla="*/ 20 w 98"/>
                  <a:gd name="T25" fmla="*/ 90 h 98"/>
                  <a:gd name="T26" fmla="*/ 30 w 98"/>
                  <a:gd name="T27" fmla="*/ 94 h 98"/>
                  <a:gd name="T28" fmla="*/ 94 w 98"/>
                  <a:gd name="T29" fmla="*/ 65 h 98"/>
                  <a:gd name="T30" fmla="*/ 91 w 98"/>
                  <a:gd name="T31" fmla="*/ 75 h 98"/>
                  <a:gd name="T32" fmla="*/ 94 w 98"/>
                  <a:gd name="T33" fmla="*/ 65 h 98"/>
                  <a:gd name="T34" fmla="*/ 9 w 98"/>
                  <a:gd name="T35" fmla="*/ 78 h 98"/>
                  <a:gd name="T36" fmla="*/ 17 w 98"/>
                  <a:gd name="T37" fmla="*/ 85 h 98"/>
                  <a:gd name="T38" fmla="*/ 96 w 98"/>
                  <a:gd name="T39" fmla="*/ 49 h 98"/>
                  <a:gd name="T40" fmla="*/ 97 w 98"/>
                  <a:gd name="T41" fmla="*/ 60 h 98"/>
                  <a:gd name="T42" fmla="*/ 96 w 98"/>
                  <a:gd name="T43" fmla="*/ 49 h 98"/>
                  <a:gd name="T44" fmla="*/ 3 w 98"/>
                  <a:gd name="T45" fmla="*/ 65 h 98"/>
                  <a:gd name="T46" fmla="*/ 7 w 98"/>
                  <a:gd name="T47" fmla="*/ 73 h 98"/>
                  <a:gd name="T48" fmla="*/ 4 w 98"/>
                  <a:gd name="T49" fmla="*/ 63 h 98"/>
                  <a:gd name="T50" fmla="*/ 95 w 98"/>
                  <a:gd name="T51" fmla="*/ 33 h 98"/>
                  <a:gd name="T52" fmla="*/ 94 w 98"/>
                  <a:gd name="T53" fmla="*/ 35 h 98"/>
                  <a:gd name="T54" fmla="*/ 97 w 98"/>
                  <a:gd name="T55" fmla="*/ 44 h 98"/>
                  <a:gd name="T56" fmla="*/ 95 w 98"/>
                  <a:gd name="T57" fmla="*/ 33 h 98"/>
                  <a:gd name="T58" fmla="*/ 1 w 98"/>
                  <a:gd name="T59" fmla="*/ 58 h 98"/>
                  <a:gd name="T60" fmla="*/ 2 w 98"/>
                  <a:gd name="T61" fmla="*/ 47 h 98"/>
                  <a:gd name="T62" fmla="*/ 88 w 98"/>
                  <a:gd name="T63" fmla="*/ 19 h 98"/>
                  <a:gd name="T64" fmla="*/ 92 w 98"/>
                  <a:gd name="T65" fmla="*/ 29 h 98"/>
                  <a:gd name="T66" fmla="*/ 88 w 98"/>
                  <a:gd name="T67" fmla="*/ 19 h 98"/>
                  <a:gd name="T68" fmla="*/ 3 w 98"/>
                  <a:gd name="T69" fmla="*/ 33 h 98"/>
                  <a:gd name="T70" fmla="*/ 2 w 98"/>
                  <a:gd name="T71" fmla="*/ 42 h 98"/>
                  <a:gd name="T72" fmla="*/ 5 w 98"/>
                  <a:gd name="T73" fmla="*/ 32 h 98"/>
                  <a:gd name="T74" fmla="*/ 76 w 98"/>
                  <a:gd name="T75" fmla="*/ 8 h 98"/>
                  <a:gd name="T76" fmla="*/ 83 w 98"/>
                  <a:gd name="T77" fmla="*/ 16 h 98"/>
                  <a:gd name="T78" fmla="*/ 76 w 98"/>
                  <a:gd name="T79" fmla="*/ 8 h 98"/>
                  <a:gd name="T80" fmla="*/ 6 w 98"/>
                  <a:gd name="T81" fmla="*/ 27 h 98"/>
                  <a:gd name="T82" fmla="*/ 13 w 98"/>
                  <a:gd name="T83" fmla="*/ 19 h 98"/>
                  <a:gd name="T84" fmla="*/ 62 w 98"/>
                  <a:gd name="T85" fmla="*/ 2 h 98"/>
                  <a:gd name="T86" fmla="*/ 71 w 98"/>
                  <a:gd name="T87" fmla="*/ 7 h 98"/>
                  <a:gd name="T88" fmla="*/ 62 w 98"/>
                  <a:gd name="T89" fmla="*/ 2 h 98"/>
                  <a:gd name="T90" fmla="*/ 17 w 98"/>
                  <a:gd name="T91" fmla="*/ 13 h 98"/>
                  <a:gd name="T92" fmla="*/ 16 w 98"/>
                  <a:gd name="T93" fmla="*/ 15 h 98"/>
                  <a:gd name="T94" fmla="*/ 26 w 98"/>
                  <a:gd name="T95" fmla="*/ 8 h 98"/>
                  <a:gd name="T96" fmla="*/ 46 w 98"/>
                  <a:gd name="T97" fmla="*/ 0 h 98"/>
                  <a:gd name="T98" fmla="*/ 53 w 98"/>
                  <a:gd name="T99" fmla="*/ 2 h 98"/>
                  <a:gd name="T100" fmla="*/ 56 w 98"/>
                  <a:gd name="T101" fmla="*/ 1 h 98"/>
                  <a:gd name="T102" fmla="*/ 46 w 98"/>
                  <a:gd name="T103" fmla="*/ 0 h 98"/>
                  <a:gd name="T104" fmla="*/ 30 w 98"/>
                  <a:gd name="T105" fmla="*/ 4 h 98"/>
                  <a:gd name="T106" fmla="*/ 36 w 98"/>
                  <a:gd name="T107" fmla="*/ 4 h 98"/>
                  <a:gd name="T108" fmla="*/ 40 w 98"/>
                  <a:gd name="T109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" h="98">
                    <a:moveTo>
                      <a:pt x="50" y="96"/>
                    </a:moveTo>
                    <a:cubicBezTo>
                      <a:pt x="50" y="98"/>
                      <a:pt x="50" y="98"/>
                      <a:pt x="50" y="98"/>
                    </a:cubicBezTo>
                    <a:cubicBezTo>
                      <a:pt x="54" y="97"/>
                      <a:pt x="57" y="97"/>
                      <a:pt x="61" y="96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57" y="96"/>
                      <a:pt x="54" y="96"/>
                      <a:pt x="50" y="96"/>
                    </a:cubicBezTo>
                    <a:moveTo>
                      <a:pt x="75" y="88"/>
                    </a:moveTo>
                    <a:cubicBezTo>
                      <a:pt x="74" y="89"/>
                      <a:pt x="74" y="89"/>
                      <a:pt x="74" y="89"/>
                    </a:cubicBezTo>
                    <a:cubicBezTo>
                      <a:pt x="71" y="91"/>
                      <a:pt x="68" y="92"/>
                      <a:pt x="65" y="93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9" y="93"/>
                      <a:pt x="72" y="92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88"/>
                      <a:pt x="75" y="88"/>
                      <a:pt x="75" y="88"/>
                    </a:cubicBezTo>
                    <a:moveTo>
                      <a:pt x="35" y="95"/>
                    </a:moveTo>
                    <a:cubicBezTo>
                      <a:pt x="34" y="96"/>
                      <a:pt x="34" y="96"/>
                      <a:pt x="34" y="96"/>
                    </a:cubicBezTo>
                    <a:cubicBezTo>
                      <a:pt x="35" y="97"/>
                      <a:pt x="35" y="97"/>
                      <a:pt x="36" y="97"/>
                    </a:cubicBezTo>
                    <a:cubicBezTo>
                      <a:pt x="39" y="97"/>
                      <a:pt x="42" y="98"/>
                      <a:pt x="45" y="98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2" y="96"/>
                      <a:pt x="39" y="96"/>
                      <a:pt x="36" y="95"/>
                    </a:cubicBezTo>
                    <a:cubicBezTo>
                      <a:pt x="35" y="95"/>
                      <a:pt x="35" y="95"/>
                      <a:pt x="35" y="95"/>
                    </a:cubicBezTo>
                    <a:moveTo>
                      <a:pt x="86" y="78"/>
                    </a:moveTo>
                    <a:cubicBezTo>
                      <a:pt x="84" y="81"/>
                      <a:pt x="82" y="83"/>
                      <a:pt x="79" y="85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3" y="84"/>
                      <a:pt x="85" y="82"/>
                      <a:pt x="87" y="79"/>
                    </a:cubicBezTo>
                    <a:cubicBezTo>
                      <a:pt x="86" y="78"/>
                      <a:pt x="86" y="78"/>
                      <a:pt x="86" y="78"/>
                    </a:cubicBezTo>
                    <a:moveTo>
                      <a:pt x="21" y="89"/>
                    </a:moveTo>
                    <a:cubicBezTo>
                      <a:pt x="20" y="90"/>
                      <a:pt x="20" y="90"/>
                      <a:pt x="20" y="90"/>
                    </a:cubicBezTo>
                    <a:cubicBezTo>
                      <a:pt x="23" y="92"/>
                      <a:pt x="26" y="94"/>
                      <a:pt x="29" y="95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26" y="92"/>
                      <a:pt x="23" y="91"/>
                      <a:pt x="21" y="89"/>
                    </a:cubicBezTo>
                    <a:moveTo>
                      <a:pt x="94" y="65"/>
                    </a:moveTo>
                    <a:cubicBezTo>
                      <a:pt x="93" y="68"/>
                      <a:pt x="91" y="71"/>
                      <a:pt x="89" y="74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2" y="72"/>
                      <a:pt x="94" y="68"/>
                      <a:pt x="95" y="65"/>
                    </a:cubicBezTo>
                    <a:cubicBezTo>
                      <a:pt x="94" y="65"/>
                      <a:pt x="94" y="65"/>
                      <a:pt x="94" y="65"/>
                    </a:cubicBezTo>
                    <a:moveTo>
                      <a:pt x="10" y="77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11" y="81"/>
                      <a:pt x="13" y="84"/>
                      <a:pt x="16" y="86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4" y="83"/>
                      <a:pt x="12" y="80"/>
                      <a:pt x="10" y="77"/>
                    </a:cubicBezTo>
                    <a:moveTo>
                      <a:pt x="96" y="49"/>
                    </a:moveTo>
                    <a:cubicBezTo>
                      <a:pt x="96" y="53"/>
                      <a:pt x="96" y="56"/>
                      <a:pt x="95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7" y="56"/>
                      <a:pt x="98" y="53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moveTo>
                      <a:pt x="2" y="63"/>
                    </a:moveTo>
                    <a:cubicBezTo>
                      <a:pt x="2" y="64"/>
                      <a:pt x="3" y="64"/>
                      <a:pt x="3" y="65"/>
                    </a:cubicBezTo>
                    <a:cubicBezTo>
                      <a:pt x="4" y="68"/>
                      <a:pt x="5" y="70"/>
                      <a:pt x="6" y="73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6" y="70"/>
                      <a:pt x="5" y="67"/>
                      <a:pt x="4" y="64"/>
                    </a:cubicBezTo>
                    <a:cubicBezTo>
                      <a:pt x="4" y="64"/>
                      <a:pt x="4" y="63"/>
                      <a:pt x="4" y="63"/>
                    </a:cubicBezTo>
                    <a:cubicBezTo>
                      <a:pt x="2" y="63"/>
                      <a:pt x="2" y="63"/>
                      <a:pt x="2" y="63"/>
                    </a:cubicBezTo>
                    <a:moveTo>
                      <a:pt x="95" y="33"/>
                    </a:moveTo>
                    <a:cubicBezTo>
                      <a:pt x="94" y="34"/>
                      <a:pt x="94" y="34"/>
                      <a:pt x="94" y="34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5" y="38"/>
                      <a:pt x="96" y="41"/>
                      <a:pt x="96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1"/>
                      <a:pt x="96" y="37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moveTo>
                      <a:pt x="0" y="47"/>
                    </a:moveTo>
                    <a:cubicBezTo>
                      <a:pt x="0" y="51"/>
                      <a:pt x="1" y="55"/>
                      <a:pt x="1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4"/>
                      <a:pt x="2" y="51"/>
                      <a:pt x="2" y="47"/>
                    </a:cubicBezTo>
                    <a:cubicBezTo>
                      <a:pt x="0" y="47"/>
                      <a:pt x="0" y="47"/>
                      <a:pt x="0" y="47"/>
                    </a:cubicBezTo>
                    <a:moveTo>
                      <a:pt x="88" y="19"/>
                    </a:moveTo>
                    <a:cubicBezTo>
                      <a:pt x="87" y="20"/>
                      <a:pt x="87" y="20"/>
                      <a:pt x="87" y="20"/>
                    </a:cubicBezTo>
                    <a:cubicBezTo>
                      <a:pt x="89" y="23"/>
                      <a:pt x="91" y="26"/>
                      <a:pt x="92" y="29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5"/>
                      <a:pt x="90" y="22"/>
                      <a:pt x="88" y="19"/>
                    </a:cubicBezTo>
                    <a:moveTo>
                      <a:pt x="3" y="32"/>
                    </a:moveTo>
                    <a:cubicBezTo>
                      <a:pt x="3" y="32"/>
                      <a:pt x="3" y="33"/>
                      <a:pt x="3" y="33"/>
                    </a:cubicBezTo>
                    <a:cubicBezTo>
                      <a:pt x="2" y="36"/>
                      <a:pt x="1" y="39"/>
                      <a:pt x="1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39"/>
                      <a:pt x="3" y="37"/>
                      <a:pt x="4" y="34"/>
                    </a:cubicBezTo>
                    <a:cubicBezTo>
                      <a:pt x="4" y="33"/>
                      <a:pt x="5" y="33"/>
                      <a:pt x="5" y="32"/>
                    </a:cubicBezTo>
                    <a:cubicBezTo>
                      <a:pt x="3" y="32"/>
                      <a:pt x="3" y="32"/>
                      <a:pt x="3" y="32"/>
                    </a:cubicBezTo>
                    <a:moveTo>
                      <a:pt x="76" y="8"/>
                    </a:moveTo>
                    <a:cubicBezTo>
                      <a:pt x="76" y="9"/>
                      <a:pt x="76" y="9"/>
                      <a:pt x="76" y="9"/>
                    </a:cubicBezTo>
                    <a:cubicBezTo>
                      <a:pt x="78" y="11"/>
                      <a:pt x="81" y="13"/>
                      <a:pt x="83" y="16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2" y="12"/>
                      <a:pt x="79" y="10"/>
                      <a:pt x="76" y="8"/>
                    </a:cubicBezTo>
                    <a:moveTo>
                      <a:pt x="12" y="18"/>
                    </a:moveTo>
                    <a:cubicBezTo>
                      <a:pt x="10" y="21"/>
                      <a:pt x="7" y="24"/>
                      <a:pt x="6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9" y="24"/>
                      <a:pt x="11" y="22"/>
                      <a:pt x="13" y="19"/>
                    </a:cubicBezTo>
                    <a:cubicBezTo>
                      <a:pt x="12" y="18"/>
                      <a:pt x="12" y="18"/>
                      <a:pt x="12" y="18"/>
                    </a:cubicBezTo>
                    <a:moveTo>
                      <a:pt x="62" y="2"/>
                    </a:moveTo>
                    <a:cubicBezTo>
                      <a:pt x="61" y="3"/>
                      <a:pt x="61" y="3"/>
                      <a:pt x="61" y="3"/>
                    </a:cubicBezTo>
                    <a:cubicBezTo>
                      <a:pt x="65" y="4"/>
                      <a:pt x="68" y="5"/>
                      <a:pt x="71" y="7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69" y="4"/>
                      <a:pt x="65" y="3"/>
                      <a:pt x="62" y="2"/>
                    </a:cubicBezTo>
                    <a:moveTo>
                      <a:pt x="25" y="7"/>
                    </a:moveTo>
                    <a:cubicBezTo>
                      <a:pt x="22" y="9"/>
                      <a:pt x="19" y="11"/>
                      <a:pt x="17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4"/>
                      <a:pt x="18" y="14"/>
                    </a:cubicBezTo>
                    <a:cubicBezTo>
                      <a:pt x="20" y="12"/>
                      <a:pt x="23" y="10"/>
                      <a:pt x="26" y="8"/>
                    </a:cubicBezTo>
                    <a:cubicBezTo>
                      <a:pt x="25" y="7"/>
                      <a:pt x="25" y="7"/>
                      <a:pt x="25" y="7"/>
                    </a:cubicBezTo>
                    <a:moveTo>
                      <a:pt x="46" y="0"/>
                    </a:moveTo>
                    <a:cubicBezTo>
                      <a:pt x="46" y="2"/>
                      <a:pt x="46" y="2"/>
                      <a:pt x="46" y="2"/>
                    </a:cubicBezTo>
                    <a:cubicBezTo>
                      <a:pt x="48" y="2"/>
                      <a:pt x="51" y="2"/>
                      <a:pt x="53" y="2"/>
                    </a:cubicBezTo>
                    <a:cubicBezTo>
                      <a:pt x="54" y="2"/>
                      <a:pt x="55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5" y="1"/>
                      <a:pt x="54" y="0"/>
                    </a:cubicBezTo>
                    <a:cubicBezTo>
                      <a:pt x="51" y="0"/>
                      <a:pt x="48" y="0"/>
                      <a:pt x="46" y="0"/>
                    </a:cubicBezTo>
                    <a:moveTo>
                      <a:pt x="35" y="2"/>
                    </a:moveTo>
                    <a:cubicBezTo>
                      <a:pt x="34" y="3"/>
                      <a:pt x="32" y="4"/>
                      <a:pt x="30" y="4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2" y="5"/>
                      <a:pt x="34" y="4"/>
                      <a:pt x="36" y="4"/>
                    </a:cubicBezTo>
                    <a:cubicBezTo>
                      <a:pt x="37" y="3"/>
                      <a:pt x="39" y="3"/>
                      <a:pt x="41" y="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9" y="2"/>
                      <a:pt x="37" y="2"/>
                      <a:pt x="35" y="2"/>
                    </a:cubicBezTo>
                  </a:path>
                </a:pathLst>
              </a:custGeom>
              <a:solidFill>
                <a:srgbClr val="BDDE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59" name="Freeform 134"/>
              <p:cNvSpPr>
                <a:spLocks noEditPoints="1"/>
              </p:cNvSpPr>
              <p:nvPr/>
            </p:nvSpPr>
            <p:spPr bwMode="auto">
              <a:xfrm>
                <a:off x="1100623" y="5431316"/>
                <a:ext cx="304800" cy="301625"/>
              </a:xfrm>
              <a:custGeom>
                <a:avLst/>
                <a:gdLst>
                  <a:gd name="T0" fmla="*/ 35 w 72"/>
                  <a:gd name="T1" fmla="*/ 71 h 71"/>
                  <a:gd name="T2" fmla="*/ 46 w 72"/>
                  <a:gd name="T3" fmla="*/ 69 h 71"/>
                  <a:gd name="T4" fmla="*/ 59 w 72"/>
                  <a:gd name="T5" fmla="*/ 61 h 71"/>
                  <a:gd name="T6" fmla="*/ 51 w 72"/>
                  <a:gd name="T7" fmla="*/ 67 h 71"/>
                  <a:gd name="T8" fmla="*/ 55 w 72"/>
                  <a:gd name="T9" fmla="*/ 66 h 71"/>
                  <a:gd name="T10" fmla="*/ 59 w 72"/>
                  <a:gd name="T11" fmla="*/ 61 h 71"/>
                  <a:gd name="T12" fmla="*/ 20 w 72"/>
                  <a:gd name="T13" fmla="*/ 69 h 71"/>
                  <a:gd name="T14" fmla="*/ 30 w 72"/>
                  <a:gd name="T15" fmla="*/ 71 h 71"/>
                  <a:gd name="T16" fmla="*/ 27 w 72"/>
                  <a:gd name="T17" fmla="*/ 69 h 71"/>
                  <a:gd name="T18" fmla="*/ 68 w 72"/>
                  <a:gd name="T19" fmla="*/ 49 h 71"/>
                  <a:gd name="T20" fmla="*/ 64 w 72"/>
                  <a:gd name="T21" fmla="*/ 58 h 71"/>
                  <a:gd name="T22" fmla="*/ 68 w 72"/>
                  <a:gd name="T23" fmla="*/ 49 h 71"/>
                  <a:gd name="T24" fmla="*/ 8 w 72"/>
                  <a:gd name="T25" fmla="*/ 58 h 71"/>
                  <a:gd name="T26" fmla="*/ 16 w 72"/>
                  <a:gd name="T27" fmla="*/ 65 h 71"/>
                  <a:gd name="T28" fmla="*/ 71 w 72"/>
                  <a:gd name="T29" fmla="*/ 34 h 71"/>
                  <a:gd name="T30" fmla="*/ 70 w 72"/>
                  <a:gd name="T31" fmla="*/ 44 h 71"/>
                  <a:gd name="T32" fmla="*/ 72 w 72"/>
                  <a:gd name="T33" fmla="*/ 35 h 71"/>
                  <a:gd name="T34" fmla="*/ 71 w 72"/>
                  <a:gd name="T35" fmla="*/ 34 h 71"/>
                  <a:gd name="T36" fmla="*/ 2 w 72"/>
                  <a:gd name="T37" fmla="*/ 47 h 71"/>
                  <a:gd name="T38" fmla="*/ 6 w 72"/>
                  <a:gd name="T39" fmla="*/ 53 h 71"/>
                  <a:gd name="T40" fmla="*/ 3 w 72"/>
                  <a:gd name="T41" fmla="*/ 43 h 71"/>
                  <a:gd name="T42" fmla="*/ 68 w 72"/>
                  <a:gd name="T43" fmla="*/ 18 h 71"/>
                  <a:gd name="T44" fmla="*/ 69 w 72"/>
                  <a:gd name="T45" fmla="*/ 25 h 71"/>
                  <a:gd name="T46" fmla="*/ 71 w 72"/>
                  <a:gd name="T47" fmla="*/ 28 h 71"/>
                  <a:gd name="T48" fmla="*/ 68 w 72"/>
                  <a:gd name="T49" fmla="*/ 18 h 71"/>
                  <a:gd name="T50" fmla="*/ 1 w 72"/>
                  <a:gd name="T51" fmla="*/ 38 h 71"/>
                  <a:gd name="T52" fmla="*/ 3 w 72"/>
                  <a:gd name="T53" fmla="*/ 28 h 71"/>
                  <a:gd name="T54" fmla="*/ 57 w 72"/>
                  <a:gd name="T55" fmla="*/ 6 h 71"/>
                  <a:gd name="T56" fmla="*/ 64 w 72"/>
                  <a:gd name="T57" fmla="*/ 14 h 71"/>
                  <a:gd name="T58" fmla="*/ 57 w 72"/>
                  <a:gd name="T59" fmla="*/ 6 h 71"/>
                  <a:gd name="T60" fmla="*/ 3 w 72"/>
                  <a:gd name="T61" fmla="*/ 22 h 71"/>
                  <a:gd name="T62" fmla="*/ 10 w 72"/>
                  <a:gd name="T63" fmla="*/ 14 h 71"/>
                  <a:gd name="T64" fmla="*/ 42 w 72"/>
                  <a:gd name="T65" fmla="*/ 0 h 71"/>
                  <a:gd name="T66" fmla="*/ 52 w 72"/>
                  <a:gd name="T67" fmla="*/ 4 h 71"/>
                  <a:gd name="T68" fmla="*/ 42 w 72"/>
                  <a:gd name="T69" fmla="*/ 0 h 71"/>
                  <a:gd name="T70" fmla="*/ 13 w 72"/>
                  <a:gd name="T71" fmla="*/ 9 h 71"/>
                  <a:gd name="T72" fmla="*/ 13 w 72"/>
                  <a:gd name="T73" fmla="*/ 10 h 71"/>
                  <a:gd name="T74" fmla="*/ 22 w 72"/>
                  <a:gd name="T75" fmla="*/ 4 h 71"/>
                  <a:gd name="T76" fmla="*/ 26 w 72"/>
                  <a:gd name="T77" fmla="*/ 1 h 71"/>
                  <a:gd name="T78" fmla="*/ 37 w 72"/>
                  <a:gd name="T79" fmla="*/ 1 h 71"/>
                  <a:gd name="T80" fmla="*/ 26 w 72"/>
                  <a:gd name="T81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71">
                    <a:moveTo>
                      <a:pt x="35" y="70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39" y="71"/>
                      <a:pt x="43" y="71"/>
                      <a:pt x="46" y="70"/>
                    </a:cubicBezTo>
                    <a:cubicBezTo>
                      <a:pt x="46" y="69"/>
                      <a:pt x="46" y="69"/>
                      <a:pt x="46" y="69"/>
                    </a:cubicBezTo>
                    <a:cubicBezTo>
                      <a:pt x="42" y="70"/>
                      <a:pt x="39" y="70"/>
                      <a:pt x="35" y="70"/>
                    </a:cubicBezTo>
                    <a:moveTo>
                      <a:pt x="59" y="61"/>
                    </a:moveTo>
                    <a:cubicBezTo>
                      <a:pt x="58" y="63"/>
                      <a:pt x="56" y="64"/>
                      <a:pt x="54" y="65"/>
                    </a:cubicBezTo>
                    <a:cubicBezTo>
                      <a:pt x="53" y="66"/>
                      <a:pt x="52" y="66"/>
                      <a:pt x="51" y="67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2" y="67"/>
                      <a:pt x="54" y="67"/>
                      <a:pt x="55" y="66"/>
                    </a:cubicBezTo>
                    <a:cubicBezTo>
                      <a:pt x="57" y="65"/>
                      <a:pt x="59" y="64"/>
                      <a:pt x="60" y="62"/>
                    </a:cubicBezTo>
                    <a:cubicBezTo>
                      <a:pt x="59" y="61"/>
                      <a:pt x="59" y="61"/>
                      <a:pt x="59" y="61"/>
                    </a:cubicBezTo>
                    <a:moveTo>
                      <a:pt x="20" y="67"/>
                    </a:moveTo>
                    <a:cubicBezTo>
                      <a:pt x="20" y="69"/>
                      <a:pt x="20" y="69"/>
                      <a:pt x="20" y="69"/>
                    </a:cubicBezTo>
                    <a:cubicBezTo>
                      <a:pt x="22" y="70"/>
                      <a:pt x="24" y="70"/>
                      <a:pt x="26" y="71"/>
                    </a:cubicBezTo>
                    <a:cubicBezTo>
                      <a:pt x="28" y="71"/>
                      <a:pt x="29" y="71"/>
                      <a:pt x="30" y="71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29" y="70"/>
                      <a:pt x="28" y="70"/>
                      <a:pt x="27" y="69"/>
                    </a:cubicBezTo>
                    <a:cubicBezTo>
                      <a:pt x="24" y="69"/>
                      <a:pt x="22" y="68"/>
                      <a:pt x="20" y="67"/>
                    </a:cubicBezTo>
                    <a:moveTo>
                      <a:pt x="68" y="49"/>
                    </a:moveTo>
                    <a:cubicBezTo>
                      <a:pt x="67" y="52"/>
                      <a:pt x="65" y="55"/>
                      <a:pt x="63" y="58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6"/>
                      <a:pt x="68" y="53"/>
                      <a:pt x="70" y="49"/>
                    </a:cubicBezTo>
                    <a:cubicBezTo>
                      <a:pt x="68" y="49"/>
                      <a:pt x="68" y="49"/>
                      <a:pt x="68" y="49"/>
                    </a:cubicBezTo>
                    <a:moveTo>
                      <a:pt x="9" y="5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10" y="61"/>
                      <a:pt x="12" y="64"/>
                      <a:pt x="15" y="66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3" y="63"/>
                      <a:pt x="11" y="60"/>
                      <a:pt x="9" y="57"/>
                    </a:cubicBezTo>
                    <a:moveTo>
                      <a:pt x="71" y="34"/>
                    </a:moveTo>
                    <a:cubicBezTo>
                      <a:pt x="71" y="34"/>
                      <a:pt x="71" y="35"/>
                      <a:pt x="71" y="35"/>
                    </a:cubicBezTo>
                    <a:cubicBezTo>
                      <a:pt x="71" y="38"/>
                      <a:pt x="71" y="41"/>
                      <a:pt x="70" y="44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2" y="41"/>
                      <a:pt x="72" y="38"/>
                      <a:pt x="72" y="35"/>
                    </a:cubicBezTo>
                    <a:cubicBezTo>
                      <a:pt x="72" y="35"/>
                      <a:pt x="72" y="34"/>
                      <a:pt x="72" y="34"/>
                    </a:cubicBezTo>
                    <a:cubicBezTo>
                      <a:pt x="71" y="34"/>
                      <a:pt x="71" y="34"/>
                      <a:pt x="71" y="34"/>
                    </a:cubicBezTo>
                    <a:moveTo>
                      <a:pt x="1" y="43"/>
                    </a:moveTo>
                    <a:cubicBezTo>
                      <a:pt x="2" y="45"/>
                      <a:pt x="2" y="46"/>
                      <a:pt x="2" y="47"/>
                    </a:cubicBezTo>
                    <a:cubicBezTo>
                      <a:pt x="3" y="49"/>
                      <a:pt x="4" y="51"/>
                      <a:pt x="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1"/>
                      <a:pt x="4" y="49"/>
                      <a:pt x="3" y="47"/>
                    </a:cubicBezTo>
                    <a:cubicBezTo>
                      <a:pt x="3" y="45"/>
                      <a:pt x="3" y="44"/>
                      <a:pt x="3" y="43"/>
                    </a:cubicBezTo>
                    <a:cubicBezTo>
                      <a:pt x="1" y="43"/>
                      <a:pt x="1" y="43"/>
                      <a:pt x="1" y="43"/>
                    </a:cubicBezTo>
                    <a:moveTo>
                      <a:pt x="68" y="18"/>
                    </a:move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21"/>
                      <a:pt x="69" y="23"/>
                      <a:pt x="69" y="25"/>
                    </a:cubicBezTo>
                    <a:cubicBezTo>
                      <a:pt x="70" y="26"/>
                      <a:pt x="70" y="27"/>
                      <a:pt x="70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7"/>
                      <a:pt x="71" y="26"/>
                      <a:pt x="71" y="25"/>
                    </a:cubicBezTo>
                    <a:cubicBezTo>
                      <a:pt x="70" y="22"/>
                      <a:pt x="69" y="20"/>
                      <a:pt x="68" y="18"/>
                    </a:cubicBezTo>
                    <a:moveTo>
                      <a:pt x="1" y="27"/>
                    </a:moveTo>
                    <a:cubicBezTo>
                      <a:pt x="1" y="31"/>
                      <a:pt x="0" y="34"/>
                      <a:pt x="1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4"/>
                      <a:pt x="2" y="31"/>
                      <a:pt x="3" y="28"/>
                    </a:cubicBezTo>
                    <a:cubicBezTo>
                      <a:pt x="1" y="27"/>
                      <a:pt x="1" y="27"/>
                      <a:pt x="1" y="27"/>
                    </a:cubicBezTo>
                    <a:moveTo>
                      <a:pt x="57" y="6"/>
                    </a:moveTo>
                    <a:cubicBezTo>
                      <a:pt x="57" y="7"/>
                      <a:pt x="57" y="7"/>
                      <a:pt x="57" y="7"/>
                    </a:cubicBezTo>
                    <a:cubicBezTo>
                      <a:pt x="59" y="9"/>
                      <a:pt x="62" y="12"/>
                      <a:pt x="64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3" y="11"/>
                      <a:pt x="60" y="8"/>
                      <a:pt x="57" y="6"/>
                    </a:cubicBezTo>
                    <a:moveTo>
                      <a:pt x="9" y="13"/>
                    </a:moveTo>
                    <a:cubicBezTo>
                      <a:pt x="6" y="16"/>
                      <a:pt x="5" y="19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8" y="17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moveTo>
                      <a:pt x="42" y="0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6" y="2"/>
                      <a:pt x="49" y="3"/>
                      <a:pt x="52" y="4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2"/>
                      <a:pt x="46" y="1"/>
                      <a:pt x="42" y="0"/>
                    </a:cubicBezTo>
                    <a:moveTo>
                      <a:pt x="21" y="3"/>
                    </a:moveTo>
                    <a:cubicBezTo>
                      <a:pt x="18" y="5"/>
                      <a:pt x="15" y="7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6" y="8"/>
                      <a:pt x="19" y="6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moveTo>
                      <a:pt x="26" y="1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30" y="2"/>
                      <a:pt x="34" y="1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0" y="0"/>
                      <a:pt x="26" y="1"/>
                    </a:cubicBezTo>
                  </a:path>
                </a:pathLst>
              </a:custGeom>
              <a:solidFill>
                <a:srgbClr val="BDDE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0" name="Freeform 135"/>
              <p:cNvSpPr/>
              <p:nvPr/>
            </p:nvSpPr>
            <p:spPr bwMode="auto">
              <a:xfrm>
                <a:off x="1151423" y="5494816"/>
                <a:ext cx="174625" cy="182563"/>
              </a:xfrm>
              <a:custGeom>
                <a:avLst/>
                <a:gdLst>
                  <a:gd name="T0" fmla="*/ 9 w 41"/>
                  <a:gd name="T1" fmla="*/ 6 h 43"/>
                  <a:gd name="T2" fmla="*/ 23 w 41"/>
                  <a:gd name="T3" fmla="*/ 1 h 43"/>
                  <a:gd name="T4" fmla="*/ 41 w 41"/>
                  <a:gd name="T5" fmla="*/ 22 h 43"/>
                  <a:gd name="T6" fmla="*/ 32 w 41"/>
                  <a:gd name="T7" fmla="*/ 39 h 43"/>
                  <a:gd name="T8" fmla="*/ 17 w 41"/>
                  <a:gd name="T9" fmla="*/ 42 h 43"/>
                  <a:gd name="T10" fmla="*/ 3 w 41"/>
                  <a:gd name="T11" fmla="*/ 14 h 43"/>
                  <a:gd name="T12" fmla="*/ 9 w 41"/>
                  <a:gd name="T13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3">
                    <a:moveTo>
                      <a:pt x="9" y="6"/>
                    </a:moveTo>
                    <a:cubicBezTo>
                      <a:pt x="13" y="2"/>
                      <a:pt x="18" y="0"/>
                      <a:pt x="23" y="1"/>
                    </a:cubicBezTo>
                    <a:cubicBezTo>
                      <a:pt x="33" y="2"/>
                      <a:pt x="41" y="11"/>
                      <a:pt x="41" y="22"/>
                    </a:cubicBezTo>
                    <a:cubicBezTo>
                      <a:pt x="41" y="29"/>
                      <a:pt x="38" y="36"/>
                      <a:pt x="32" y="39"/>
                    </a:cubicBezTo>
                    <a:cubicBezTo>
                      <a:pt x="28" y="42"/>
                      <a:pt x="22" y="43"/>
                      <a:pt x="17" y="42"/>
                    </a:cubicBezTo>
                    <a:cubicBezTo>
                      <a:pt x="6" y="39"/>
                      <a:pt x="0" y="25"/>
                      <a:pt x="3" y="14"/>
                    </a:cubicBezTo>
                    <a:cubicBezTo>
                      <a:pt x="4" y="11"/>
                      <a:pt x="6" y="8"/>
                      <a:pt x="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1" name="Freeform 136"/>
              <p:cNvSpPr>
                <a:spLocks noEditPoints="1"/>
              </p:cNvSpPr>
              <p:nvPr/>
            </p:nvSpPr>
            <p:spPr bwMode="auto">
              <a:xfrm>
                <a:off x="1156186" y="5490053"/>
                <a:ext cx="173038" cy="192088"/>
              </a:xfrm>
              <a:custGeom>
                <a:avLst/>
                <a:gdLst>
                  <a:gd name="T0" fmla="*/ 7 w 41"/>
                  <a:gd name="T1" fmla="*/ 6 h 45"/>
                  <a:gd name="T2" fmla="*/ 1 w 41"/>
                  <a:gd name="T3" fmla="*/ 15 h 45"/>
                  <a:gd name="T4" fmla="*/ 3 w 41"/>
                  <a:gd name="T5" fmla="*/ 31 h 45"/>
                  <a:gd name="T6" fmla="*/ 4 w 41"/>
                  <a:gd name="T7" fmla="*/ 34 h 45"/>
                  <a:gd name="T8" fmla="*/ 16 w 41"/>
                  <a:gd name="T9" fmla="*/ 44 h 45"/>
                  <a:gd name="T10" fmla="*/ 32 w 41"/>
                  <a:gd name="T11" fmla="*/ 41 h 45"/>
                  <a:gd name="T12" fmla="*/ 41 w 41"/>
                  <a:gd name="T13" fmla="*/ 23 h 45"/>
                  <a:gd name="T14" fmla="*/ 22 w 41"/>
                  <a:gd name="T15" fmla="*/ 1 h 45"/>
                  <a:gd name="T16" fmla="*/ 7 w 41"/>
                  <a:gd name="T17" fmla="*/ 6 h 45"/>
                  <a:gd name="T18" fmla="*/ 16 w 41"/>
                  <a:gd name="T19" fmla="*/ 42 h 45"/>
                  <a:gd name="T20" fmla="*/ 6 w 41"/>
                  <a:gd name="T21" fmla="*/ 33 h 45"/>
                  <a:gd name="T22" fmla="*/ 3 w 41"/>
                  <a:gd name="T23" fmla="*/ 15 h 45"/>
                  <a:gd name="T24" fmla="*/ 8 w 41"/>
                  <a:gd name="T25" fmla="*/ 7 h 45"/>
                  <a:gd name="T26" fmla="*/ 8 w 41"/>
                  <a:gd name="T27" fmla="*/ 7 h 45"/>
                  <a:gd name="T28" fmla="*/ 22 w 41"/>
                  <a:gd name="T29" fmla="*/ 3 h 45"/>
                  <a:gd name="T30" fmla="*/ 39 w 41"/>
                  <a:gd name="T31" fmla="*/ 23 h 45"/>
                  <a:gd name="T32" fmla="*/ 31 w 41"/>
                  <a:gd name="T33" fmla="*/ 39 h 45"/>
                  <a:gd name="T34" fmla="*/ 16 w 41"/>
                  <a:gd name="T35" fmla="*/ 42 h 45"/>
                  <a:gd name="T36" fmla="*/ 7 w 41"/>
                  <a:gd name="T37" fmla="*/ 6 h 45"/>
                  <a:gd name="T38" fmla="*/ 7 w 41"/>
                  <a:gd name="T39" fmla="*/ 6 h 45"/>
                  <a:gd name="T40" fmla="*/ 7 w 41"/>
                  <a:gd name="T41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45">
                    <a:moveTo>
                      <a:pt x="7" y="6"/>
                    </a:moveTo>
                    <a:cubicBezTo>
                      <a:pt x="4" y="9"/>
                      <a:pt x="2" y="12"/>
                      <a:pt x="1" y="15"/>
                    </a:cubicBezTo>
                    <a:cubicBezTo>
                      <a:pt x="0" y="20"/>
                      <a:pt x="0" y="26"/>
                      <a:pt x="3" y="31"/>
                    </a:cubicBezTo>
                    <a:cubicBezTo>
                      <a:pt x="3" y="32"/>
                      <a:pt x="4" y="33"/>
                      <a:pt x="4" y="34"/>
                    </a:cubicBezTo>
                    <a:cubicBezTo>
                      <a:pt x="7" y="39"/>
                      <a:pt x="11" y="42"/>
                      <a:pt x="16" y="44"/>
                    </a:cubicBezTo>
                    <a:cubicBezTo>
                      <a:pt x="21" y="45"/>
                      <a:pt x="28" y="44"/>
                      <a:pt x="32" y="41"/>
                    </a:cubicBezTo>
                    <a:cubicBezTo>
                      <a:pt x="38" y="37"/>
                      <a:pt x="41" y="30"/>
                      <a:pt x="41" y="23"/>
                    </a:cubicBezTo>
                    <a:cubicBezTo>
                      <a:pt x="41" y="11"/>
                      <a:pt x="33" y="2"/>
                      <a:pt x="22" y="1"/>
                    </a:cubicBezTo>
                    <a:cubicBezTo>
                      <a:pt x="17" y="0"/>
                      <a:pt x="11" y="2"/>
                      <a:pt x="7" y="6"/>
                    </a:cubicBezTo>
                    <a:moveTo>
                      <a:pt x="16" y="42"/>
                    </a:moveTo>
                    <a:cubicBezTo>
                      <a:pt x="12" y="41"/>
                      <a:pt x="8" y="38"/>
                      <a:pt x="6" y="33"/>
                    </a:cubicBezTo>
                    <a:cubicBezTo>
                      <a:pt x="3" y="28"/>
                      <a:pt x="2" y="21"/>
                      <a:pt x="3" y="15"/>
                    </a:cubicBezTo>
                    <a:cubicBezTo>
                      <a:pt x="4" y="12"/>
                      <a:pt x="6" y="10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4"/>
                      <a:pt x="17" y="2"/>
                      <a:pt x="22" y="3"/>
                    </a:cubicBezTo>
                    <a:cubicBezTo>
                      <a:pt x="31" y="4"/>
                      <a:pt x="39" y="12"/>
                      <a:pt x="39" y="23"/>
                    </a:cubicBezTo>
                    <a:cubicBezTo>
                      <a:pt x="39" y="30"/>
                      <a:pt x="36" y="36"/>
                      <a:pt x="31" y="39"/>
                    </a:cubicBezTo>
                    <a:cubicBezTo>
                      <a:pt x="27" y="42"/>
                      <a:pt x="21" y="43"/>
                      <a:pt x="16" y="42"/>
                    </a:cubicBezTo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2" name="Freeform 137"/>
              <p:cNvSpPr/>
              <p:nvPr/>
            </p:nvSpPr>
            <p:spPr bwMode="auto">
              <a:xfrm>
                <a:off x="1173648" y="5520216"/>
                <a:ext cx="147638" cy="149225"/>
              </a:xfrm>
              <a:custGeom>
                <a:avLst/>
                <a:gdLst>
                  <a:gd name="T0" fmla="*/ 18 w 35"/>
                  <a:gd name="T1" fmla="*/ 0 h 35"/>
                  <a:gd name="T2" fmla="*/ 7 w 35"/>
                  <a:gd name="T3" fmla="*/ 4 h 35"/>
                  <a:gd name="T4" fmla="*/ 3 w 35"/>
                  <a:gd name="T5" fmla="*/ 12 h 35"/>
                  <a:gd name="T6" fmla="*/ 12 w 35"/>
                  <a:gd name="T7" fmla="*/ 35 h 35"/>
                  <a:gd name="T8" fmla="*/ 17 w 35"/>
                  <a:gd name="T9" fmla="*/ 35 h 35"/>
                  <a:gd name="T10" fmla="*/ 27 w 35"/>
                  <a:gd name="T11" fmla="*/ 32 h 35"/>
                  <a:gd name="T12" fmla="*/ 35 w 35"/>
                  <a:gd name="T13" fmla="*/ 18 h 35"/>
                  <a:gd name="T14" fmla="*/ 35 w 35"/>
                  <a:gd name="T15" fmla="*/ 18 h 35"/>
                  <a:gd name="T16" fmla="*/ 20 w 35"/>
                  <a:gd name="T17" fmla="*/ 0 h 35"/>
                  <a:gd name="T18" fmla="*/ 18 w 35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14" y="0"/>
                      <a:pt x="10" y="1"/>
                      <a:pt x="7" y="4"/>
                    </a:cubicBezTo>
                    <a:cubicBezTo>
                      <a:pt x="5" y="6"/>
                      <a:pt x="4" y="9"/>
                      <a:pt x="3" y="12"/>
                    </a:cubicBezTo>
                    <a:cubicBezTo>
                      <a:pt x="0" y="20"/>
                      <a:pt x="4" y="31"/>
                      <a:pt x="12" y="35"/>
                    </a:cubicBezTo>
                    <a:cubicBezTo>
                      <a:pt x="14" y="35"/>
                      <a:pt x="15" y="35"/>
                      <a:pt x="17" y="35"/>
                    </a:cubicBezTo>
                    <a:cubicBezTo>
                      <a:pt x="20" y="35"/>
                      <a:pt x="24" y="34"/>
                      <a:pt x="27" y="32"/>
                    </a:cubicBezTo>
                    <a:cubicBezTo>
                      <a:pt x="32" y="29"/>
                      <a:pt x="35" y="24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9"/>
                      <a:pt x="28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solidFill>
                <a:srgbClr val="FEC5B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3" name="Freeform 138"/>
              <p:cNvSpPr/>
              <p:nvPr/>
            </p:nvSpPr>
            <p:spPr bwMode="auto">
              <a:xfrm>
                <a:off x="1224448" y="5596416"/>
                <a:ext cx="96838" cy="76200"/>
              </a:xfrm>
              <a:custGeom>
                <a:avLst/>
                <a:gdLst>
                  <a:gd name="T0" fmla="*/ 23 w 23"/>
                  <a:gd name="T1" fmla="*/ 0 h 18"/>
                  <a:gd name="T2" fmla="*/ 15 w 23"/>
                  <a:gd name="T3" fmla="*/ 14 h 18"/>
                  <a:gd name="T4" fmla="*/ 5 w 23"/>
                  <a:gd name="T5" fmla="*/ 17 h 18"/>
                  <a:gd name="T6" fmla="*/ 0 w 23"/>
                  <a:gd name="T7" fmla="*/ 17 h 18"/>
                  <a:gd name="T8" fmla="*/ 2 w 23"/>
                  <a:gd name="T9" fmla="*/ 17 h 18"/>
                  <a:gd name="T10" fmla="*/ 6 w 23"/>
                  <a:gd name="T11" fmla="*/ 18 h 18"/>
                  <a:gd name="T12" fmla="*/ 16 w 23"/>
                  <a:gd name="T13" fmla="*/ 15 h 18"/>
                  <a:gd name="T14" fmla="*/ 23 w 23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cubicBezTo>
                      <a:pt x="23" y="6"/>
                      <a:pt x="20" y="11"/>
                      <a:pt x="15" y="14"/>
                    </a:cubicBezTo>
                    <a:cubicBezTo>
                      <a:pt x="12" y="16"/>
                      <a:pt x="8" y="17"/>
                      <a:pt x="5" y="17"/>
                    </a:cubicBezTo>
                    <a:cubicBezTo>
                      <a:pt x="3" y="17"/>
                      <a:pt x="2" y="17"/>
                      <a:pt x="0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10" y="18"/>
                      <a:pt x="13" y="17"/>
                      <a:pt x="16" y="15"/>
                    </a:cubicBezTo>
                    <a:cubicBezTo>
                      <a:pt x="20" y="12"/>
                      <a:pt x="23" y="7"/>
                      <a:pt x="23" y="0"/>
                    </a:cubicBezTo>
                  </a:path>
                </a:pathLst>
              </a:custGeom>
              <a:solidFill>
                <a:srgbClr val="A14E0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4" name="Freeform 139"/>
              <p:cNvSpPr/>
              <p:nvPr/>
            </p:nvSpPr>
            <p:spPr bwMode="auto">
              <a:xfrm>
                <a:off x="1597511" y="5520216"/>
                <a:ext cx="368300" cy="339725"/>
              </a:xfrm>
              <a:custGeom>
                <a:avLst/>
                <a:gdLst>
                  <a:gd name="T0" fmla="*/ 21 w 87"/>
                  <a:gd name="T1" fmla="*/ 11 h 80"/>
                  <a:gd name="T2" fmla="*/ 52 w 87"/>
                  <a:gd name="T3" fmla="*/ 1 h 80"/>
                  <a:gd name="T4" fmla="*/ 86 w 87"/>
                  <a:gd name="T5" fmla="*/ 41 h 80"/>
                  <a:gd name="T6" fmla="*/ 65 w 87"/>
                  <a:gd name="T7" fmla="*/ 74 h 80"/>
                  <a:gd name="T8" fmla="*/ 33 w 87"/>
                  <a:gd name="T9" fmla="*/ 78 h 80"/>
                  <a:gd name="T10" fmla="*/ 8 w 87"/>
                  <a:gd name="T11" fmla="*/ 27 h 80"/>
                  <a:gd name="T12" fmla="*/ 21 w 87"/>
                  <a:gd name="T13" fmla="*/ 1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0">
                    <a:moveTo>
                      <a:pt x="21" y="11"/>
                    </a:moveTo>
                    <a:cubicBezTo>
                      <a:pt x="29" y="4"/>
                      <a:pt x="41" y="0"/>
                      <a:pt x="52" y="1"/>
                    </a:cubicBezTo>
                    <a:cubicBezTo>
                      <a:pt x="73" y="3"/>
                      <a:pt x="87" y="21"/>
                      <a:pt x="86" y="41"/>
                    </a:cubicBezTo>
                    <a:cubicBezTo>
                      <a:pt x="86" y="56"/>
                      <a:pt x="78" y="67"/>
                      <a:pt x="65" y="74"/>
                    </a:cubicBezTo>
                    <a:cubicBezTo>
                      <a:pt x="56" y="79"/>
                      <a:pt x="43" y="80"/>
                      <a:pt x="33" y="78"/>
                    </a:cubicBezTo>
                    <a:cubicBezTo>
                      <a:pt x="10" y="73"/>
                      <a:pt x="0" y="46"/>
                      <a:pt x="8" y="27"/>
                    </a:cubicBezTo>
                    <a:cubicBezTo>
                      <a:pt x="11" y="20"/>
                      <a:pt x="15" y="15"/>
                      <a:pt x="21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5" name="Freeform 140"/>
              <p:cNvSpPr/>
              <p:nvPr/>
            </p:nvSpPr>
            <p:spPr bwMode="auto">
              <a:xfrm>
                <a:off x="1630848" y="5550378"/>
                <a:ext cx="309563" cy="284163"/>
              </a:xfrm>
              <a:custGeom>
                <a:avLst/>
                <a:gdLst>
                  <a:gd name="T0" fmla="*/ 17 w 73"/>
                  <a:gd name="T1" fmla="*/ 9 h 67"/>
                  <a:gd name="T2" fmla="*/ 43 w 73"/>
                  <a:gd name="T3" fmla="*/ 1 h 67"/>
                  <a:gd name="T4" fmla="*/ 72 w 73"/>
                  <a:gd name="T5" fmla="*/ 34 h 67"/>
                  <a:gd name="T6" fmla="*/ 54 w 73"/>
                  <a:gd name="T7" fmla="*/ 61 h 67"/>
                  <a:gd name="T8" fmla="*/ 27 w 73"/>
                  <a:gd name="T9" fmla="*/ 65 h 67"/>
                  <a:gd name="T10" fmla="*/ 7 w 73"/>
                  <a:gd name="T11" fmla="*/ 22 h 67"/>
                  <a:gd name="T12" fmla="*/ 17 w 73"/>
                  <a:gd name="T13" fmla="*/ 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67">
                    <a:moveTo>
                      <a:pt x="17" y="9"/>
                    </a:moveTo>
                    <a:cubicBezTo>
                      <a:pt x="24" y="3"/>
                      <a:pt x="34" y="0"/>
                      <a:pt x="43" y="1"/>
                    </a:cubicBezTo>
                    <a:cubicBezTo>
                      <a:pt x="60" y="3"/>
                      <a:pt x="73" y="17"/>
                      <a:pt x="72" y="34"/>
                    </a:cubicBezTo>
                    <a:cubicBezTo>
                      <a:pt x="72" y="46"/>
                      <a:pt x="65" y="56"/>
                      <a:pt x="54" y="61"/>
                    </a:cubicBezTo>
                    <a:cubicBezTo>
                      <a:pt x="46" y="66"/>
                      <a:pt x="36" y="67"/>
                      <a:pt x="27" y="65"/>
                    </a:cubicBezTo>
                    <a:cubicBezTo>
                      <a:pt x="8" y="61"/>
                      <a:pt x="0" y="38"/>
                      <a:pt x="7" y="22"/>
                    </a:cubicBezTo>
                    <a:cubicBezTo>
                      <a:pt x="9" y="16"/>
                      <a:pt x="13" y="12"/>
                      <a:pt x="1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6" name="Freeform 141"/>
              <p:cNvSpPr/>
              <p:nvPr/>
            </p:nvSpPr>
            <p:spPr bwMode="auto">
              <a:xfrm>
                <a:off x="1699111" y="5690078"/>
                <a:ext cx="236538" cy="149225"/>
              </a:xfrm>
              <a:custGeom>
                <a:avLst/>
                <a:gdLst>
                  <a:gd name="T0" fmla="*/ 56 w 56"/>
                  <a:gd name="T1" fmla="*/ 0 h 35"/>
                  <a:gd name="T2" fmla="*/ 56 w 56"/>
                  <a:gd name="T3" fmla="*/ 1 h 35"/>
                  <a:gd name="T4" fmla="*/ 38 w 56"/>
                  <a:gd name="T5" fmla="*/ 28 h 35"/>
                  <a:gd name="T6" fmla="*/ 20 w 56"/>
                  <a:gd name="T7" fmla="*/ 33 h 35"/>
                  <a:gd name="T8" fmla="*/ 11 w 56"/>
                  <a:gd name="T9" fmla="*/ 32 h 35"/>
                  <a:gd name="T10" fmla="*/ 0 w 56"/>
                  <a:gd name="T11" fmla="*/ 27 h 35"/>
                  <a:gd name="T12" fmla="*/ 14 w 56"/>
                  <a:gd name="T13" fmla="*/ 34 h 35"/>
                  <a:gd name="T14" fmla="*/ 22 w 56"/>
                  <a:gd name="T15" fmla="*/ 35 h 35"/>
                  <a:gd name="T16" fmla="*/ 39 w 56"/>
                  <a:gd name="T17" fmla="*/ 31 h 35"/>
                  <a:gd name="T18" fmla="*/ 56 w 56"/>
                  <a:gd name="T19" fmla="*/ 5 h 35"/>
                  <a:gd name="T20" fmla="*/ 56 w 56"/>
                  <a:gd name="T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35">
                    <a:moveTo>
                      <a:pt x="56" y="0"/>
                    </a:moveTo>
                    <a:cubicBezTo>
                      <a:pt x="56" y="0"/>
                      <a:pt x="56" y="1"/>
                      <a:pt x="56" y="1"/>
                    </a:cubicBezTo>
                    <a:cubicBezTo>
                      <a:pt x="56" y="13"/>
                      <a:pt x="49" y="23"/>
                      <a:pt x="38" y="28"/>
                    </a:cubicBezTo>
                    <a:cubicBezTo>
                      <a:pt x="33" y="31"/>
                      <a:pt x="26" y="33"/>
                      <a:pt x="20" y="33"/>
                    </a:cubicBezTo>
                    <a:cubicBezTo>
                      <a:pt x="17" y="33"/>
                      <a:pt x="14" y="32"/>
                      <a:pt x="11" y="32"/>
                    </a:cubicBezTo>
                    <a:cubicBezTo>
                      <a:pt x="7" y="31"/>
                      <a:pt x="3" y="29"/>
                      <a:pt x="0" y="27"/>
                    </a:cubicBezTo>
                    <a:cubicBezTo>
                      <a:pt x="4" y="30"/>
                      <a:pt x="8" y="33"/>
                      <a:pt x="14" y="34"/>
                    </a:cubicBezTo>
                    <a:cubicBezTo>
                      <a:pt x="16" y="35"/>
                      <a:pt x="19" y="35"/>
                      <a:pt x="22" y="35"/>
                    </a:cubicBezTo>
                    <a:cubicBezTo>
                      <a:pt x="28" y="35"/>
                      <a:pt x="34" y="34"/>
                      <a:pt x="39" y="31"/>
                    </a:cubicBezTo>
                    <a:cubicBezTo>
                      <a:pt x="49" y="25"/>
                      <a:pt x="56" y="16"/>
                      <a:pt x="56" y="5"/>
                    </a:cubicBezTo>
                    <a:cubicBezTo>
                      <a:pt x="56" y="3"/>
                      <a:pt x="56" y="1"/>
                      <a:pt x="56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7" name="Freeform 142"/>
              <p:cNvSpPr/>
              <p:nvPr/>
            </p:nvSpPr>
            <p:spPr bwMode="auto">
              <a:xfrm>
                <a:off x="1656248" y="5575778"/>
                <a:ext cx="279400" cy="254000"/>
              </a:xfrm>
              <a:custGeom>
                <a:avLst/>
                <a:gdLst>
                  <a:gd name="T0" fmla="*/ 35 w 66"/>
                  <a:gd name="T1" fmla="*/ 0 h 60"/>
                  <a:gd name="T2" fmla="*/ 14 w 66"/>
                  <a:gd name="T3" fmla="*/ 8 h 60"/>
                  <a:gd name="T4" fmla="*/ 4 w 66"/>
                  <a:gd name="T5" fmla="*/ 20 h 60"/>
                  <a:gd name="T6" fmla="*/ 10 w 66"/>
                  <a:gd name="T7" fmla="*/ 54 h 60"/>
                  <a:gd name="T8" fmla="*/ 21 w 66"/>
                  <a:gd name="T9" fmla="*/ 59 h 60"/>
                  <a:gd name="T10" fmla="*/ 30 w 66"/>
                  <a:gd name="T11" fmla="*/ 60 h 60"/>
                  <a:gd name="T12" fmla="*/ 48 w 66"/>
                  <a:gd name="T13" fmla="*/ 55 h 60"/>
                  <a:gd name="T14" fmla="*/ 66 w 66"/>
                  <a:gd name="T15" fmla="*/ 28 h 60"/>
                  <a:gd name="T16" fmla="*/ 66 w 66"/>
                  <a:gd name="T17" fmla="*/ 27 h 60"/>
                  <a:gd name="T18" fmla="*/ 39 w 66"/>
                  <a:gd name="T19" fmla="*/ 0 h 60"/>
                  <a:gd name="T20" fmla="*/ 35 w 66"/>
                  <a:gd name="T2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0">
                    <a:moveTo>
                      <a:pt x="35" y="0"/>
                    </a:moveTo>
                    <a:cubicBezTo>
                      <a:pt x="28" y="0"/>
                      <a:pt x="20" y="3"/>
                      <a:pt x="14" y="8"/>
                    </a:cubicBezTo>
                    <a:cubicBezTo>
                      <a:pt x="10" y="11"/>
                      <a:pt x="6" y="15"/>
                      <a:pt x="4" y="20"/>
                    </a:cubicBezTo>
                    <a:cubicBezTo>
                      <a:pt x="0" y="31"/>
                      <a:pt x="2" y="45"/>
                      <a:pt x="10" y="54"/>
                    </a:cubicBezTo>
                    <a:cubicBezTo>
                      <a:pt x="13" y="56"/>
                      <a:pt x="17" y="58"/>
                      <a:pt x="21" y="59"/>
                    </a:cubicBezTo>
                    <a:cubicBezTo>
                      <a:pt x="24" y="59"/>
                      <a:pt x="27" y="60"/>
                      <a:pt x="30" y="60"/>
                    </a:cubicBezTo>
                    <a:cubicBezTo>
                      <a:pt x="36" y="60"/>
                      <a:pt x="43" y="58"/>
                      <a:pt x="48" y="55"/>
                    </a:cubicBezTo>
                    <a:cubicBezTo>
                      <a:pt x="59" y="50"/>
                      <a:pt x="66" y="40"/>
                      <a:pt x="66" y="28"/>
                    </a:cubicBezTo>
                    <a:cubicBezTo>
                      <a:pt x="66" y="28"/>
                      <a:pt x="66" y="27"/>
                      <a:pt x="66" y="27"/>
                    </a:cubicBezTo>
                    <a:cubicBezTo>
                      <a:pt x="64" y="13"/>
                      <a:pt x="53" y="2"/>
                      <a:pt x="39" y="0"/>
                    </a:cubicBezTo>
                    <a:cubicBezTo>
                      <a:pt x="38" y="0"/>
                      <a:pt x="37" y="0"/>
                      <a:pt x="3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8" name="Freeform 143"/>
              <p:cNvSpPr/>
              <p:nvPr/>
            </p:nvSpPr>
            <p:spPr bwMode="auto">
              <a:xfrm>
                <a:off x="1610211" y="5515453"/>
                <a:ext cx="363538" cy="349250"/>
              </a:xfrm>
              <a:custGeom>
                <a:avLst/>
                <a:gdLst>
                  <a:gd name="T0" fmla="*/ 18 w 86"/>
                  <a:gd name="T1" fmla="*/ 12 h 82"/>
                  <a:gd name="T2" fmla="*/ 19 w 86"/>
                  <a:gd name="T3" fmla="*/ 13 h 82"/>
                  <a:gd name="T4" fmla="*/ 45 w 86"/>
                  <a:gd name="T5" fmla="*/ 4 h 82"/>
                  <a:gd name="T6" fmla="*/ 49 w 86"/>
                  <a:gd name="T7" fmla="*/ 4 h 82"/>
                  <a:gd name="T8" fmla="*/ 81 w 86"/>
                  <a:gd name="T9" fmla="*/ 40 h 82"/>
                  <a:gd name="T10" fmla="*/ 81 w 86"/>
                  <a:gd name="T11" fmla="*/ 42 h 82"/>
                  <a:gd name="T12" fmla="*/ 61 w 86"/>
                  <a:gd name="T13" fmla="*/ 73 h 82"/>
                  <a:gd name="T14" fmla="*/ 40 w 86"/>
                  <a:gd name="T15" fmla="*/ 78 h 82"/>
                  <a:gd name="T16" fmla="*/ 30 w 86"/>
                  <a:gd name="T17" fmla="*/ 77 h 82"/>
                  <a:gd name="T18" fmla="*/ 11 w 86"/>
                  <a:gd name="T19" fmla="*/ 64 h 82"/>
                  <a:gd name="T20" fmla="*/ 4 w 86"/>
                  <a:gd name="T21" fmla="*/ 42 h 82"/>
                  <a:gd name="T22" fmla="*/ 7 w 86"/>
                  <a:gd name="T23" fmla="*/ 28 h 82"/>
                  <a:gd name="T24" fmla="*/ 19 w 86"/>
                  <a:gd name="T25" fmla="*/ 13 h 82"/>
                  <a:gd name="T26" fmla="*/ 18 w 86"/>
                  <a:gd name="T27" fmla="*/ 12 h 82"/>
                  <a:gd name="T28" fmla="*/ 16 w 86"/>
                  <a:gd name="T29" fmla="*/ 10 h 82"/>
                  <a:gd name="T30" fmla="*/ 3 w 86"/>
                  <a:gd name="T31" fmla="*/ 27 h 82"/>
                  <a:gd name="T32" fmla="*/ 0 w 86"/>
                  <a:gd name="T33" fmla="*/ 42 h 82"/>
                  <a:gd name="T34" fmla="*/ 8 w 86"/>
                  <a:gd name="T35" fmla="*/ 66 h 82"/>
                  <a:gd name="T36" fmla="*/ 29 w 86"/>
                  <a:gd name="T37" fmla="*/ 81 h 82"/>
                  <a:gd name="T38" fmla="*/ 40 w 86"/>
                  <a:gd name="T39" fmla="*/ 82 h 82"/>
                  <a:gd name="T40" fmla="*/ 63 w 86"/>
                  <a:gd name="T41" fmla="*/ 77 h 82"/>
                  <a:gd name="T42" fmla="*/ 85 w 86"/>
                  <a:gd name="T43" fmla="*/ 42 h 82"/>
                  <a:gd name="T44" fmla="*/ 85 w 86"/>
                  <a:gd name="T45" fmla="*/ 40 h 82"/>
                  <a:gd name="T46" fmla="*/ 49 w 86"/>
                  <a:gd name="T47" fmla="*/ 0 h 82"/>
                  <a:gd name="T48" fmla="*/ 45 w 86"/>
                  <a:gd name="T49" fmla="*/ 0 h 82"/>
                  <a:gd name="T50" fmla="*/ 16 w 86"/>
                  <a:gd name="T51" fmla="*/ 10 h 82"/>
                  <a:gd name="T52" fmla="*/ 18 w 86"/>
                  <a:gd name="T53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2">
                    <a:moveTo>
                      <a:pt x="18" y="12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7"/>
                      <a:pt x="35" y="4"/>
                      <a:pt x="45" y="4"/>
                    </a:cubicBezTo>
                    <a:cubicBezTo>
                      <a:pt x="46" y="4"/>
                      <a:pt x="47" y="4"/>
                      <a:pt x="49" y="4"/>
                    </a:cubicBezTo>
                    <a:cubicBezTo>
                      <a:pt x="68" y="6"/>
                      <a:pt x="81" y="22"/>
                      <a:pt x="81" y="40"/>
                    </a:cubicBezTo>
                    <a:cubicBezTo>
                      <a:pt x="81" y="41"/>
                      <a:pt x="81" y="42"/>
                      <a:pt x="81" y="42"/>
                    </a:cubicBezTo>
                    <a:cubicBezTo>
                      <a:pt x="81" y="56"/>
                      <a:pt x="73" y="67"/>
                      <a:pt x="61" y="73"/>
                    </a:cubicBezTo>
                    <a:cubicBezTo>
                      <a:pt x="55" y="76"/>
                      <a:pt x="47" y="78"/>
                      <a:pt x="40" y="78"/>
                    </a:cubicBezTo>
                    <a:cubicBezTo>
                      <a:pt x="37" y="78"/>
                      <a:pt x="33" y="78"/>
                      <a:pt x="30" y="77"/>
                    </a:cubicBezTo>
                    <a:cubicBezTo>
                      <a:pt x="22" y="75"/>
                      <a:pt x="16" y="71"/>
                      <a:pt x="11" y="64"/>
                    </a:cubicBezTo>
                    <a:cubicBezTo>
                      <a:pt x="7" y="58"/>
                      <a:pt x="4" y="50"/>
                      <a:pt x="4" y="42"/>
                    </a:cubicBezTo>
                    <a:cubicBezTo>
                      <a:pt x="4" y="37"/>
                      <a:pt x="5" y="33"/>
                      <a:pt x="7" y="28"/>
                    </a:cubicBezTo>
                    <a:cubicBezTo>
                      <a:pt x="10" y="22"/>
                      <a:pt x="14" y="18"/>
                      <a:pt x="19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1" y="15"/>
                      <a:pt x="6" y="20"/>
                      <a:pt x="3" y="27"/>
                    </a:cubicBezTo>
                    <a:cubicBezTo>
                      <a:pt x="1" y="32"/>
                      <a:pt x="0" y="37"/>
                      <a:pt x="0" y="42"/>
                    </a:cubicBezTo>
                    <a:cubicBezTo>
                      <a:pt x="0" y="51"/>
                      <a:pt x="3" y="59"/>
                      <a:pt x="8" y="66"/>
                    </a:cubicBezTo>
                    <a:cubicBezTo>
                      <a:pt x="13" y="74"/>
                      <a:pt x="20" y="79"/>
                      <a:pt x="29" y="81"/>
                    </a:cubicBezTo>
                    <a:cubicBezTo>
                      <a:pt x="33" y="82"/>
                      <a:pt x="36" y="82"/>
                      <a:pt x="40" y="82"/>
                    </a:cubicBezTo>
                    <a:cubicBezTo>
                      <a:pt x="48" y="82"/>
                      <a:pt x="56" y="80"/>
                      <a:pt x="63" y="77"/>
                    </a:cubicBezTo>
                    <a:cubicBezTo>
                      <a:pt x="76" y="70"/>
                      <a:pt x="85" y="57"/>
                      <a:pt x="85" y="42"/>
                    </a:cubicBezTo>
                    <a:cubicBezTo>
                      <a:pt x="85" y="42"/>
                      <a:pt x="85" y="41"/>
                      <a:pt x="85" y="40"/>
                    </a:cubicBezTo>
                    <a:cubicBezTo>
                      <a:pt x="86" y="20"/>
                      <a:pt x="70" y="3"/>
                      <a:pt x="49" y="0"/>
                    </a:cubicBezTo>
                    <a:cubicBezTo>
                      <a:pt x="48" y="0"/>
                      <a:pt x="46" y="0"/>
                      <a:pt x="45" y="0"/>
                    </a:cubicBezTo>
                    <a:cubicBezTo>
                      <a:pt x="34" y="0"/>
                      <a:pt x="24" y="4"/>
                      <a:pt x="16" y="10"/>
                    </a:cubicBez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69" name="Freeform 144"/>
              <p:cNvSpPr/>
              <p:nvPr/>
            </p:nvSpPr>
            <p:spPr bwMode="auto">
              <a:xfrm>
                <a:off x="1643548" y="5545616"/>
                <a:ext cx="300038" cy="293688"/>
              </a:xfrm>
              <a:custGeom>
                <a:avLst/>
                <a:gdLst>
                  <a:gd name="T0" fmla="*/ 14 w 71"/>
                  <a:gd name="T1" fmla="*/ 10 h 69"/>
                  <a:gd name="T2" fmla="*/ 15 w 71"/>
                  <a:gd name="T3" fmla="*/ 11 h 69"/>
                  <a:gd name="T4" fmla="*/ 37 w 71"/>
                  <a:gd name="T5" fmla="*/ 4 h 69"/>
                  <a:gd name="T6" fmla="*/ 40 w 71"/>
                  <a:gd name="T7" fmla="*/ 4 h 69"/>
                  <a:gd name="T8" fmla="*/ 67 w 71"/>
                  <a:gd name="T9" fmla="*/ 34 h 69"/>
                  <a:gd name="T10" fmla="*/ 67 w 71"/>
                  <a:gd name="T11" fmla="*/ 35 h 69"/>
                  <a:gd name="T12" fmla="*/ 50 w 71"/>
                  <a:gd name="T13" fmla="*/ 60 h 69"/>
                  <a:gd name="T14" fmla="*/ 33 w 71"/>
                  <a:gd name="T15" fmla="*/ 65 h 69"/>
                  <a:gd name="T16" fmla="*/ 25 w 71"/>
                  <a:gd name="T17" fmla="*/ 64 h 69"/>
                  <a:gd name="T18" fmla="*/ 9 w 71"/>
                  <a:gd name="T19" fmla="*/ 53 h 69"/>
                  <a:gd name="T20" fmla="*/ 4 w 71"/>
                  <a:gd name="T21" fmla="*/ 35 h 69"/>
                  <a:gd name="T22" fmla="*/ 6 w 71"/>
                  <a:gd name="T23" fmla="*/ 24 h 69"/>
                  <a:gd name="T24" fmla="*/ 15 w 71"/>
                  <a:gd name="T25" fmla="*/ 11 h 69"/>
                  <a:gd name="T26" fmla="*/ 14 w 71"/>
                  <a:gd name="T27" fmla="*/ 10 h 69"/>
                  <a:gd name="T28" fmla="*/ 13 w 71"/>
                  <a:gd name="T29" fmla="*/ 8 h 69"/>
                  <a:gd name="T30" fmla="*/ 2 w 71"/>
                  <a:gd name="T31" fmla="*/ 22 h 69"/>
                  <a:gd name="T32" fmla="*/ 0 w 71"/>
                  <a:gd name="T33" fmla="*/ 35 h 69"/>
                  <a:gd name="T34" fmla="*/ 6 w 71"/>
                  <a:gd name="T35" fmla="*/ 55 h 69"/>
                  <a:gd name="T36" fmla="*/ 24 w 71"/>
                  <a:gd name="T37" fmla="*/ 68 h 69"/>
                  <a:gd name="T38" fmla="*/ 33 w 71"/>
                  <a:gd name="T39" fmla="*/ 69 h 69"/>
                  <a:gd name="T40" fmla="*/ 52 w 71"/>
                  <a:gd name="T41" fmla="*/ 64 h 69"/>
                  <a:gd name="T42" fmla="*/ 71 w 71"/>
                  <a:gd name="T43" fmla="*/ 35 h 69"/>
                  <a:gd name="T44" fmla="*/ 71 w 71"/>
                  <a:gd name="T45" fmla="*/ 34 h 69"/>
                  <a:gd name="T46" fmla="*/ 40 w 71"/>
                  <a:gd name="T47" fmla="*/ 0 h 69"/>
                  <a:gd name="T48" fmla="*/ 37 w 71"/>
                  <a:gd name="T49" fmla="*/ 0 h 69"/>
                  <a:gd name="T50" fmla="*/ 13 w 71"/>
                  <a:gd name="T51" fmla="*/ 8 h 69"/>
                  <a:gd name="T52" fmla="*/ 14 w 71"/>
                  <a:gd name="T53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69">
                    <a:moveTo>
                      <a:pt x="14" y="10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21" y="6"/>
                      <a:pt x="29" y="4"/>
                      <a:pt x="37" y="4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56" y="5"/>
                      <a:pt x="67" y="18"/>
                      <a:pt x="67" y="34"/>
                    </a:cubicBezTo>
                    <a:cubicBezTo>
                      <a:pt x="67" y="34"/>
                      <a:pt x="67" y="34"/>
                      <a:pt x="67" y="35"/>
                    </a:cubicBezTo>
                    <a:cubicBezTo>
                      <a:pt x="67" y="46"/>
                      <a:pt x="60" y="55"/>
                      <a:pt x="50" y="60"/>
                    </a:cubicBezTo>
                    <a:cubicBezTo>
                      <a:pt x="45" y="63"/>
                      <a:pt x="39" y="65"/>
                      <a:pt x="33" y="65"/>
                    </a:cubicBezTo>
                    <a:cubicBezTo>
                      <a:pt x="30" y="65"/>
                      <a:pt x="27" y="64"/>
                      <a:pt x="25" y="64"/>
                    </a:cubicBezTo>
                    <a:cubicBezTo>
                      <a:pt x="18" y="62"/>
                      <a:pt x="13" y="58"/>
                      <a:pt x="9" y="53"/>
                    </a:cubicBezTo>
                    <a:cubicBezTo>
                      <a:pt x="5" y="48"/>
                      <a:pt x="4" y="41"/>
                      <a:pt x="4" y="35"/>
                    </a:cubicBezTo>
                    <a:cubicBezTo>
                      <a:pt x="4" y="31"/>
                      <a:pt x="4" y="27"/>
                      <a:pt x="6" y="24"/>
                    </a:cubicBezTo>
                    <a:cubicBezTo>
                      <a:pt x="8" y="19"/>
                      <a:pt x="11" y="15"/>
                      <a:pt x="15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8" y="12"/>
                      <a:pt x="4" y="16"/>
                      <a:pt x="2" y="22"/>
                    </a:cubicBezTo>
                    <a:cubicBezTo>
                      <a:pt x="0" y="26"/>
                      <a:pt x="0" y="31"/>
                      <a:pt x="0" y="35"/>
                    </a:cubicBezTo>
                    <a:cubicBezTo>
                      <a:pt x="0" y="42"/>
                      <a:pt x="2" y="49"/>
                      <a:pt x="6" y="55"/>
                    </a:cubicBezTo>
                    <a:cubicBezTo>
                      <a:pt x="10" y="61"/>
                      <a:pt x="16" y="66"/>
                      <a:pt x="24" y="68"/>
                    </a:cubicBezTo>
                    <a:cubicBezTo>
                      <a:pt x="27" y="68"/>
                      <a:pt x="30" y="69"/>
                      <a:pt x="33" y="69"/>
                    </a:cubicBezTo>
                    <a:cubicBezTo>
                      <a:pt x="40" y="69"/>
                      <a:pt x="47" y="67"/>
                      <a:pt x="52" y="64"/>
                    </a:cubicBezTo>
                    <a:cubicBezTo>
                      <a:pt x="63" y="58"/>
                      <a:pt x="71" y="48"/>
                      <a:pt x="71" y="35"/>
                    </a:cubicBezTo>
                    <a:cubicBezTo>
                      <a:pt x="71" y="35"/>
                      <a:pt x="71" y="34"/>
                      <a:pt x="71" y="34"/>
                    </a:cubicBezTo>
                    <a:cubicBezTo>
                      <a:pt x="71" y="16"/>
                      <a:pt x="58" y="2"/>
                      <a:pt x="40" y="0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28" y="0"/>
                      <a:pt x="20" y="3"/>
                      <a:pt x="13" y="8"/>
                    </a:cubicBez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0" name="Freeform 145"/>
              <p:cNvSpPr>
                <a:spLocks noEditPoints="1"/>
              </p:cNvSpPr>
              <p:nvPr/>
            </p:nvSpPr>
            <p:spPr bwMode="auto">
              <a:xfrm>
                <a:off x="1753086" y="5542441"/>
                <a:ext cx="98425" cy="304800"/>
              </a:xfrm>
              <a:custGeom>
                <a:avLst/>
                <a:gdLst>
                  <a:gd name="T0" fmla="*/ 54 w 62"/>
                  <a:gd name="T1" fmla="*/ 168 h 192"/>
                  <a:gd name="T2" fmla="*/ 51 w 62"/>
                  <a:gd name="T3" fmla="*/ 168 h 192"/>
                  <a:gd name="T4" fmla="*/ 56 w 62"/>
                  <a:gd name="T5" fmla="*/ 192 h 192"/>
                  <a:gd name="T6" fmla="*/ 62 w 62"/>
                  <a:gd name="T7" fmla="*/ 190 h 192"/>
                  <a:gd name="T8" fmla="*/ 54 w 62"/>
                  <a:gd name="T9" fmla="*/ 168 h 192"/>
                  <a:gd name="T10" fmla="*/ 43 w 62"/>
                  <a:gd name="T11" fmla="*/ 133 h 192"/>
                  <a:gd name="T12" fmla="*/ 40 w 62"/>
                  <a:gd name="T13" fmla="*/ 133 h 192"/>
                  <a:gd name="T14" fmla="*/ 46 w 62"/>
                  <a:gd name="T15" fmla="*/ 155 h 192"/>
                  <a:gd name="T16" fmla="*/ 51 w 62"/>
                  <a:gd name="T17" fmla="*/ 155 h 192"/>
                  <a:gd name="T18" fmla="*/ 43 w 62"/>
                  <a:gd name="T19" fmla="*/ 133 h 192"/>
                  <a:gd name="T20" fmla="*/ 32 w 62"/>
                  <a:gd name="T21" fmla="*/ 99 h 192"/>
                  <a:gd name="T22" fmla="*/ 30 w 62"/>
                  <a:gd name="T23" fmla="*/ 99 h 192"/>
                  <a:gd name="T24" fmla="*/ 35 w 62"/>
                  <a:gd name="T25" fmla="*/ 120 h 192"/>
                  <a:gd name="T26" fmla="*/ 40 w 62"/>
                  <a:gd name="T27" fmla="*/ 120 h 192"/>
                  <a:gd name="T28" fmla="*/ 32 w 62"/>
                  <a:gd name="T29" fmla="*/ 99 h 192"/>
                  <a:gd name="T30" fmla="*/ 22 w 62"/>
                  <a:gd name="T31" fmla="*/ 61 h 192"/>
                  <a:gd name="T32" fmla="*/ 19 w 62"/>
                  <a:gd name="T33" fmla="*/ 64 h 192"/>
                  <a:gd name="T34" fmla="*/ 24 w 62"/>
                  <a:gd name="T35" fmla="*/ 85 h 192"/>
                  <a:gd name="T36" fmla="*/ 30 w 62"/>
                  <a:gd name="T37" fmla="*/ 85 h 192"/>
                  <a:gd name="T38" fmla="*/ 22 w 62"/>
                  <a:gd name="T39" fmla="*/ 61 h 192"/>
                  <a:gd name="T40" fmla="*/ 11 w 62"/>
                  <a:gd name="T41" fmla="*/ 26 h 192"/>
                  <a:gd name="T42" fmla="*/ 8 w 62"/>
                  <a:gd name="T43" fmla="*/ 29 h 192"/>
                  <a:gd name="T44" fmla="*/ 14 w 62"/>
                  <a:gd name="T45" fmla="*/ 50 h 192"/>
                  <a:gd name="T46" fmla="*/ 19 w 62"/>
                  <a:gd name="T47" fmla="*/ 50 h 192"/>
                  <a:gd name="T48" fmla="*/ 11 w 62"/>
                  <a:gd name="T49" fmla="*/ 26 h 192"/>
                  <a:gd name="T50" fmla="*/ 3 w 62"/>
                  <a:gd name="T51" fmla="*/ 0 h 192"/>
                  <a:gd name="T52" fmla="*/ 0 w 62"/>
                  <a:gd name="T53" fmla="*/ 2 h 192"/>
                  <a:gd name="T54" fmla="*/ 3 w 62"/>
                  <a:gd name="T55" fmla="*/ 16 h 192"/>
                  <a:gd name="T56" fmla="*/ 8 w 62"/>
                  <a:gd name="T57" fmla="*/ 13 h 192"/>
                  <a:gd name="T58" fmla="*/ 3 w 62"/>
                  <a:gd name="T5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192">
                    <a:moveTo>
                      <a:pt x="54" y="168"/>
                    </a:moveTo>
                    <a:lnTo>
                      <a:pt x="51" y="168"/>
                    </a:lnTo>
                    <a:lnTo>
                      <a:pt x="56" y="192"/>
                    </a:lnTo>
                    <a:lnTo>
                      <a:pt x="62" y="190"/>
                    </a:lnTo>
                    <a:lnTo>
                      <a:pt x="54" y="168"/>
                    </a:lnTo>
                    <a:close/>
                    <a:moveTo>
                      <a:pt x="43" y="133"/>
                    </a:moveTo>
                    <a:lnTo>
                      <a:pt x="40" y="133"/>
                    </a:lnTo>
                    <a:lnTo>
                      <a:pt x="46" y="155"/>
                    </a:lnTo>
                    <a:lnTo>
                      <a:pt x="51" y="155"/>
                    </a:lnTo>
                    <a:lnTo>
                      <a:pt x="43" y="133"/>
                    </a:lnTo>
                    <a:close/>
                    <a:moveTo>
                      <a:pt x="32" y="99"/>
                    </a:moveTo>
                    <a:lnTo>
                      <a:pt x="30" y="99"/>
                    </a:lnTo>
                    <a:lnTo>
                      <a:pt x="35" y="120"/>
                    </a:lnTo>
                    <a:lnTo>
                      <a:pt x="40" y="120"/>
                    </a:lnTo>
                    <a:lnTo>
                      <a:pt x="32" y="99"/>
                    </a:lnTo>
                    <a:close/>
                    <a:moveTo>
                      <a:pt x="22" y="61"/>
                    </a:moveTo>
                    <a:lnTo>
                      <a:pt x="19" y="64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22" y="61"/>
                    </a:lnTo>
                    <a:close/>
                    <a:moveTo>
                      <a:pt x="11" y="26"/>
                    </a:moveTo>
                    <a:lnTo>
                      <a:pt x="8" y="29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11" y="26"/>
                    </a:lnTo>
                    <a:close/>
                    <a:moveTo>
                      <a:pt x="3" y="0"/>
                    </a:moveTo>
                    <a:lnTo>
                      <a:pt x="0" y="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1" name="Freeform 146"/>
              <p:cNvSpPr>
                <a:spLocks noEditPoints="1"/>
              </p:cNvSpPr>
              <p:nvPr/>
            </p:nvSpPr>
            <p:spPr bwMode="auto">
              <a:xfrm>
                <a:off x="1753086" y="5542441"/>
                <a:ext cx="98425" cy="304800"/>
              </a:xfrm>
              <a:custGeom>
                <a:avLst/>
                <a:gdLst>
                  <a:gd name="T0" fmla="*/ 54 w 62"/>
                  <a:gd name="T1" fmla="*/ 168 h 192"/>
                  <a:gd name="T2" fmla="*/ 51 w 62"/>
                  <a:gd name="T3" fmla="*/ 168 h 192"/>
                  <a:gd name="T4" fmla="*/ 56 w 62"/>
                  <a:gd name="T5" fmla="*/ 192 h 192"/>
                  <a:gd name="T6" fmla="*/ 62 w 62"/>
                  <a:gd name="T7" fmla="*/ 190 h 192"/>
                  <a:gd name="T8" fmla="*/ 54 w 62"/>
                  <a:gd name="T9" fmla="*/ 168 h 192"/>
                  <a:gd name="T10" fmla="*/ 43 w 62"/>
                  <a:gd name="T11" fmla="*/ 133 h 192"/>
                  <a:gd name="T12" fmla="*/ 40 w 62"/>
                  <a:gd name="T13" fmla="*/ 133 h 192"/>
                  <a:gd name="T14" fmla="*/ 46 w 62"/>
                  <a:gd name="T15" fmla="*/ 155 h 192"/>
                  <a:gd name="T16" fmla="*/ 51 w 62"/>
                  <a:gd name="T17" fmla="*/ 155 h 192"/>
                  <a:gd name="T18" fmla="*/ 43 w 62"/>
                  <a:gd name="T19" fmla="*/ 133 h 192"/>
                  <a:gd name="T20" fmla="*/ 32 w 62"/>
                  <a:gd name="T21" fmla="*/ 99 h 192"/>
                  <a:gd name="T22" fmla="*/ 30 w 62"/>
                  <a:gd name="T23" fmla="*/ 99 h 192"/>
                  <a:gd name="T24" fmla="*/ 35 w 62"/>
                  <a:gd name="T25" fmla="*/ 120 h 192"/>
                  <a:gd name="T26" fmla="*/ 40 w 62"/>
                  <a:gd name="T27" fmla="*/ 120 h 192"/>
                  <a:gd name="T28" fmla="*/ 32 w 62"/>
                  <a:gd name="T29" fmla="*/ 99 h 192"/>
                  <a:gd name="T30" fmla="*/ 22 w 62"/>
                  <a:gd name="T31" fmla="*/ 61 h 192"/>
                  <a:gd name="T32" fmla="*/ 19 w 62"/>
                  <a:gd name="T33" fmla="*/ 64 h 192"/>
                  <a:gd name="T34" fmla="*/ 24 w 62"/>
                  <a:gd name="T35" fmla="*/ 85 h 192"/>
                  <a:gd name="T36" fmla="*/ 30 w 62"/>
                  <a:gd name="T37" fmla="*/ 85 h 192"/>
                  <a:gd name="T38" fmla="*/ 22 w 62"/>
                  <a:gd name="T39" fmla="*/ 61 h 192"/>
                  <a:gd name="T40" fmla="*/ 11 w 62"/>
                  <a:gd name="T41" fmla="*/ 26 h 192"/>
                  <a:gd name="T42" fmla="*/ 8 w 62"/>
                  <a:gd name="T43" fmla="*/ 29 h 192"/>
                  <a:gd name="T44" fmla="*/ 14 w 62"/>
                  <a:gd name="T45" fmla="*/ 50 h 192"/>
                  <a:gd name="T46" fmla="*/ 19 w 62"/>
                  <a:gd name="T47" fmla="*/ 50 h 192"/>
                  <a:gd name="T48" fmla="*/ 11 w 62"/>
                  <a:gd name="T49" fmla="*/ 26 h 192"/>
                  <a:gd name="T50" fmla="*/ 3 w 62"/>
                  <a:gd name="T51" fmla="*/ 0 h 192"/>
                  <a:gd name="T52" fmla="*/ 0 w 62"/>
                  <a:gd name="T53" fmla="*/ 2 h 192"/>
                  <a:gd name="T54" fmla="*/ 3 w 62"/>
                  <a:gd name="T55" fmla="*/ 16 h 192"/>
                  <a:gd name="T56" fmla="*/ 8 w 62"/>
                  <a:gd name="T57" fmla="*/ 13 h 192"/>
                  <a:gd name="T58" fmla="*/ 3 w 62"/>
                  <a:gd name="T5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192">
                    <a:moveTo>
                      <a:pt x="54" y="168"/>
                    </a:moveTo>
                    <a:lnTo>
                      <a:pt x="51" y="168"/>
                    </a:lnTo>
                    <a:lnTo>
                      <a:pt x="56" y="192"/>
                    </a:lnTo>
                    <a:lnTo>
                      <a:pt x="62" y="190"/>
                    </a:lnTo>
                    <a:lnTo>
                      <a:pt x="54" y="168"/>
                    </a:lnTo>
                    <a:moveTo>
                      <a:pt x="43" y="133"/>
                    </a:moveTo>
                    <a:lnTo>
                      <a:pt x="40" y="133"/>
                    </a:lnTo>
                    <a:lnTo>
                      <a:pt x="46" y="155"/>
                    </a:lnTo>
                    <a:lnTo>
                      <a:pt x="51" y="155"/>
                    </a:lnTo>
                    <a:lnTo>
                      <a:pt x="43" y="133"/>
                    </a:lnTo>
                    <a:moveTo>
                      <a:pt x="32" y="99"/>
                    </a:moveTo>
                    <a:lnTo>
                      <a:pt x="30" y="99"/>
                    </a:lnTo>
                    <a:lnTo>
                      <a:pt x="35" y="120"/>
                    </a:lnTo>
                    <a:lnTo>
                      <a:pt x="40" y="120"/>
                    </a:lnTo>
                    <a:lnTo>
                      <a:pt x="32" y="99"/>
                    </a:lnTo>
                    <a:moveTo>
                      <a:pt x="22" y="61"/>
                    </a:moveTo>
                    <a:lnTo>
                      <a:pt x="19" y="64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22" y="61"/>
                    </a:lnTo>
                    <a:moveTo>
                      <a:pt x="11" y="26"/>
                    </a:moveTo>
                    <a:lnTo>
                      <a:pt x="8" y="29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11" y="26"/>
                    </a:lnTo>
                    <a:moveTo>
                      <a:pt x="3" y="0"/>
                    </a:moveTo>
                    <a:lnTo>
                      <a:pt x="0" y="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2" name="Freeform 147"/>
              <p:cNvSpPr>
                <a:spLocks noEditPoints="1"/>
              </p:cNvSpPr>
              <p:nvPr/>
            </p:nvSpPr>
            <p:spPr bwMode="auto">
              <a:xfrm>
                <a:off x="1648311" y="5644041"/>
                <a:ext cx="304800" cy="96838"/>
              </a:xfrm>
              <a:custGeom>
                <a:avLst/>
                <a:gdLst>
                  <a:gd name="T0" fmla="*/ 16 w 192"/>
                  <a:gd name="T1" fmla="*/ 53 h 61"/>
                  <a:gd name="T2" fmla="*/ 0 w 192"/>
                  <a:gd name="T3" fmla="*/ 59 h 61"/>
                  <a:gd name="T4" fmla="*/ 2 w 192"/>
                  <a:gd name="T5" fmla="*/ 61 h 61"/>
                  <a:gd name="T6" fmla="*/ 16 w 192"/>
                  <a:gd name="T7" fmla="*/ 59 h 61"/>
                  <a:gd name="T8" fmla="*/ 16 w 192"/>
                  <a:gd name="T9" fmla="*/ 53 h 61"/>
                  <a:gd name="T10" fmla="*/ 50 w 192"/>
                  <a:gd name="T11" fmla="*/ 43 h 61"/>
                  <a:gd name="T12" fmla="*/ 29 w 192"/>
                  <a:gd name="T13" fmla="*/ 51 h 61"/>
                  <a:gd name="T14" fmla="*/ 29 w 192"/>
                  <a:gd name="T15" fmla="*/ 53 h 61"/>
                  <a:gd name="T16" fmla="*/ 50 w 192"/>
                  <a:gd name="T17" fmla="*/ 48 h 61"/>
                  <a:gd name="T18" fmla="*/ 50 w 192"/>
                  <a:gd name="T19" fmla="*/ 43 h 61"/>
                  <a:gd name="T20" fmla="*/ 85 w 192"/>
                  <a:gd name="T21" fmla="*/ 32 h 61"/>
                  <a:gd name="T22" fmla="*/ 64 w 192"/>
                  <a:gd name="T23" fmla="*/ 40 h 61"/>
                  <a:gd name="T24" fmla="*/ 64 w 192"/>
                  <a:gd name="T25" fmla="*/ 43 h 61"/>
                  <a:gd name="T26" fmla="*/ 85 w 192"/>
                  <a:gd name="T27" fmla="*/ 37 h 61"/>
                  <a:gd name="T28" fmla="*/ 85 w 192"/>
                  <a:gd name="T29" fmla="*/ 32 h 61"/>
                  <a:gd name="T30" fmla="*/ 120 w 192"/>
                  <a:gd name="T31" fmla="*/ 21 h 61"/>
                  <a:gd name="T32" fmla="*/ 101 w 192"/>
                  <a:gd name="T33" fmla="*/ 26 h 61"/>
                  <a:gd name="T34" fmla="*/ 98 w 192"/>
                  <a:gd name="T35" fmla="*/ 29 h 61"/>
                  <a:gd name="T36" fmla="*/ 98 w 192"/>
                  <a:gd name="T37" fmla="*/ 29 h 61"/>
                  <a:gd name="T38" fmla="*/ 98 w 192"/>
                  <a:gd name="T39" fmla="*/ 32 h 61"/>
                  <a:gd name="T40" fmla="*/ 122 w 192"/>
                  <a:gd name="T41" fmla="*/ 26 h 61"/>
                  <a:gd name="T42" fmla="*/ 120 w 192"/>
                  <a:gd name="T43" fmla="*/ 21 h 61"/>
                  <a:gd name="T44" fmla="*/ 154 w 192"/>
                  <a:gd name="T45" fmla="*/ 10 h 61"/>
                  <a:gd name="T46" fmla="*/ 133 w 192"/>
                  <a:gd name="T47" fmla="*/ 18 h 61"/>
                  <a:gd name="T48" fmla="*/ 136 w 192"/>
                  <a:gd name="T49" fmla="*/ 21 h 61"/>
                  <a:gd name="T50" fmla="*/ 157 w 192"/>
                  <a:gd name="T51" fmla="*/ 16 h 61"/>
                  <a:gd name="T52" fmla="*/ 154 w 192"/>
                  <a:gd name="T53" fmla="*/ 10 h 61"/>
                  <a:gd name="T54" fmla="*/ 189 w 192"/>
                  <a:gd name="T55" fmla="*/ 0 h 61"/>
                  <a:gd name="T56" fmla="*/ 168 w 192"/>
                  <a:gd name="T57" fmla="*/ 8 h 61"/>
                  <a:gd name="T58" fmla="*/ 170 w 192"/>
                  <a:gd name="T59" fmla="*/ 13 h 61"/>
                  <a:gd name="T60" fmla="*/ 192 w 192"/>
                  <a:gd name="T61" fmla="*/ 5 h 61"/>
                  <a:gd name="T62" fmla="*/ 189 w 192"/>
                  <a:gd name="T6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61">
                    <a:moveTo>
                      <a:pt x="16" y="53"/>
                    </a:moveTo>
                    <a:lnTo>
                      <a:pt x="0" y="59"/>
                    </a:lnTo>
                    <a:lnTo>
                      <a:pt x="2" y="61"/>
                    </a:lnTo>
                    <a:lnTo>
                      <a:pt x="16" y="59"/>
                    </a:lnTo>
                    <a:lnTo>
                      <a:pt x="16" y="53"/>
                    </a:lnTo>
                    <a:close/>
                    <a:moveTo>
                      <a:pt x="50" y="43"/>
                    </a:moveTo>
                    <a:lnTo>
                      <a:pt x="29" y="51"/>
                    </a:lnTo>
                    <a:lnTo>
                      <a:pt x="29" y="53"/>
                    </a:lnTo>
                    <a:lnTo>
                      <a:pt x="50" y="48"/>
                    </a:lnTo>
                    <a:lnTo>
                      <a:pt x="50" y="43"/>
                    </a:lnTo>
                    <a:close/>
                    <a:moveTo>
                      <a:pt x="85" y="32"/>
                    </a:moveTo>
                    <a:lnTo>
                      <a:pt x="64" y="40"/>
                    </a:lnTo>
                    <a:lnTo>
                      <a:pt x="64" y="43"/>
                    </a:lnTo>
                    <a:lnTo>
                      <a:pt x="85" y="37"/>
                    </a:lnTo>
                    <a:lnTo>
                      <a:pt x="85" y="32"/>
                    </a:lnTo>
                    <a:close/>
                    <a:moveTo>
                      <a:pt x="120" y="21"/>
                    </a:moveTo>
                    <a:lnTo>
                      <a:pt x="101" y="26"/>
                    </a:lnTo>
                    <a:lnTo>
                      <a:pt x="98" y="29"/>
                    </a:lnTo>
                    <a:lnTo>
                      <a:pt x="98" y="29"/>
                    </a:lnTo>
                    <a:lnTo>
                      <a:pt x="98" y="32"/>
                    </a:lnTo>
                    <a:lnTo>
                      <a:pt x="122" y="26"/>
                    </a:lnTo>
                    <a:lnTo>
                      <a:pt x="120" y="21"/>
                    </a:lnTo>
                    <a:close/>
                    <a:moveTo>
                      <a:pt x="154" y="10"/>
                    </a:moveTo>
                    <a:lnTo>
                      <a:pt x="133" y="18"/>
                    </a:lnTo>
                    <a:lnTo>
                      <a:pt x="136" y="21"/>
                    </a:lnTo>
                    <a:lnTo>
                      <a:pt x="157" y="16"/>
                    </a:lnTo>
                    <a:lnTo>
                      <a:pt x="154" y="10"/>
                    </a:lnTo>
                    <a:close/>
                    <a:moveTo>
                      <a:pt x="189" y="0"/>
                    </a:moveTo>
                    <a:lnTo>
                      <a:pt x="168" y="8"/>
                    </a:lnTo>
                    <a:lnTo>
                      <a:pt x="170" y="13"/>
                    </a:lnTo>
                    <a:lnTo>
                      <a:pt x="192" y="5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3" name="Freeform 148"/>
              <p:cNvSpPr>
                <a:spLocks noEditPoints="1"/>
              </p:cNvSpPr>
              <p:nvPr/>
            </p:nvSpPr>
            <p:spPr bwMode="auto">
              <a:xfrm>
                <a:off x="1648311" y="5644041"/>
                <a:ext cx="304800" cy="96838"/>
              </a:xfrm>
              <a:custGeom>
                <a:avLst/>
                <a:gdLst>
                  <a:gd name="T0" fmla="*/ 16 w 192"/>
                  <a:gd name="T1" fmla="*/ 53 h 61"/>
                  <a:gd name="T2" fmla="*/ 0 w 192"/>
                  <a:gd name="T3" fmla="*/ 59 h 61"/>
                  <a:gd name="T4" fmla="*/ 2 w 192"/>
                  <a:gd name="T5" fmla="*/ 61 h 61"/>
                  <a:gd name="T6" fmla="*/ 16 w 192"/>
                  <a:gd name="T7" fmla="*/ 59 h 61"/>
                  <a:gd name="T8" fmla="*/ 16 w 192"/>
                  <a:gd name="T9" fmla="*/ 53 h 61"/>
                  <a:gd name="T10" fmla="*/ 50 w 192"/>
                  <a:gd name="T11" fmla="*/ 43 h 61"/>
                  <a:gd name="T12" fmla="*/ 29 w 192"/>
                  <a:gd name="T13" fmla="*/ 51 h 61"/>
                  <a:gd name="T14" fmla="*/ 29 w 192"/>
                  <a:gd name="T15" fmla="*/ 53 h 61"/>
                  <a:gd name="T16" fmla="*/ 50 w 192"/>
                  <a:gd name="T17" fmla="*/ 48 h 61"/>
                  <a:gd name="T18" fmla="*/ 50 w 192"/>
                  <a:gd name="T19" fmla="*/ 43 h 61"/>
                  <a:gd name="T20" fmla="*/ 85 w 192"/>
                  <a:gd name="T21" fmla="*/ 32 h 61"/>
                  <a:gd name="T22" fmla="*/ 64 w 192"/>
                  <a:gd name="T23" fmla="*/ 40 h 61"/>
                  <a:gd name="T24" fmla="*/ 64 w 192"/>
                  <a:gd name="T25" fmla="*/ 43 h 61"/>
                  <a:gd name="T26" fmla="*/ 85 w 192"/>
                  <a:gd name="T27" fmla="*/ 37 h 61"/>
                  <a:gd name="T28" fmla="*/ 85 w 192"/>
                  <a:gd name="T29" fmla="*/ 32 h 61"/>
                  <a:gd name="T30" fmla="*/ 120 w 192"/>
                  <a:gd name="T31" fmla="*/ 21 h 61"/>
                  <a:gd name="T32" fmla="*/ 101 w 192"/>
                  <a:gd name="T33" fmla="*/ 26 h 61"/>
                  <a:gd name="T34" fmla="*/ 98 w 192"/>
                  <a:gd name="T35" fmla="*/ 29 h 61"/>
                  <a:gd name="T36" fmla="*/ 98 w 192"/>
                  <a:gd name="T37" fmla="*/ 29 h 61"/>
                  <a:gd name="T38" fmla="*/ 98 w 192"/>
                  <a:gd name="T39" fmla="*/ 32 h 61"/>
                  <a:gd name="T40" fmla="*/ 122 w 192"/>
                  <a:gd name="T41" fmla="*/ 26 h 61"/>
                  <a:gd name="T42" fmla="*/ 120 w 192"/>
                  <a:gd name="T43" fmla="*/ 21 h 61"/>
                  <a:gd name="T44" fmla="*/ 154 w 192"/>
                  <a:gd name="T45" fmla="*/ 10 h 61"/>
                  <a:gd name="T46" fmla="*/ 133 w 192"/>
                  <a:gd name="T47" fmla="*/ 18 h 61"/>
                  <a:gd name="T48" fmla="*/ 136 w 192"/>
                  <a:gd name="T49" fmla="*/ 21 h 61"/>
                  <a:gd name="T50" fmla="*/ 157 w 192"/>
                  <a:gd name="T51" fmla="*/ 16 h 61"/>
                  <a:gd name="T52" fmla="*/ 154 w 192"/>
                  <a:gd name="T53" fmla="*/ 10 h 61"/>
                  <a:gd name="T54" fmla="*/ 189 w 192"/>
                  <a:gd name="T55" fmla="*/ 0 h 61"/>
                  <a:gd name="T56" fmla="*/ 168 w 192"/>
                  <a:gd name="T57" fmla="*/ 8 h 61"/>
                  <a:gd name="T58" fmla="*/ 170 w 192"/>
                  <a:gd name="T59" fmla="*/ 13 h 61"/>
                  <a:gd name="T60" fmla="*/ 192 w 192"/>
                  <a:gd name="T61" fmla="*/ 5 h 61"/>
                  <a:gd name="T62" fmla="*/ 189 w 192"/>
                  <a:gd name="T6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61">
                    <a:moveTo>
                      <a:pt x="16" y="53"/>
                    </a:moveTo>
                    <a:lnTo>
                      <a:pt x="0" y="59"/>
                    </a:lnTo>
                    <a:lnTo>
                      <a:pt x="2" y="61"/>
                    </a:lnTo>
                    <a:lnTo>
                      <a:pt x="16" y="59"/>
                    </a:lnTo>
                    <a:lnTo>
                      <a:pt x="16" y="53"/>
                    </a:lnTo>
                    <a:moveTo>
                      <a:pt x="50" y="43"/>
                    </a:moveTo>
                    <a:lnTo>
                      <a:pt x="29" y="51"/>
                    </a:lnTo>
                    <a:lnTo>
                      <a:pt x="29" y="53"/>
                    </a:lnTo>
                    <a:lnTo>
                      <a:pt x="50" y="48"/>
                    </a:lnTo>
                    <a:lnTo>
                      <a:pt x="50" y="43"/>
                    </a:lnTo>
                    <a:moveTo>
                      <a:pt x="85" y="32"/>
                    </a:moveTo>
                    <a:lnTo>
                      <a:pt x="64" y="40"/>
                    </a:lnTo>
                    <a:lnTo>
                      <a:pt x="64" y="43"/>
                    </a:lnTo>
                    <a:lnTo>
                      <a:pt x="85" y="37"/>
                    </a:lnTo>
                    <a:lnTo>
                      <a:pt x="85" y="32"/>
                    </a:lnTo>
                    <a:moveTo>
                      <a:pt x="120" y="21"/>
                    </a:moveTo>
                    <a:lnTo>
                      <a:pt x="101" y="26"/>
                    </a:lnTo>
                    <a:lnTo>
                      <a:pt x="98" y="29"/>
                    </a:lnTo>
                    <a:lnTo>
                      <a:pt x="98" y="29"/>
                    </a:lnTo>
                    <a:lnTo>
                      <a:pt x="98" y="32"/>
                    </a:lnTo>
                    <a:lnTo>
                      <a:pt x="122" y="26"/>
                    </a:lnTo>
                    <a:lnTo>
                      <a:pt x="120" y="21"/>
                    </a:lnTo>
                    <a:moveTo>
                      <a:pt x="154" y="10"/>
                    </a:moveTo>
                    <a:lnTo>
                      <a:pt x="133" y="18"/>
                    </a:lnTo>
                    <a:lnTo>
                      <a:pt x="136" y="21"/>
                    </a:lnTo>
                    <a:lnTo>
                      <a:pt x="157" y="16"/>
                    </a:lnTo>
                    <a:lnTo>
                      <a:pt x="154" y="10"/>
                    </a:lnTo>
                    <a:moveTo>
                      <a:pt x="189" y="0"/>
                    </a:moveTo>
                    <a:lnTo>
                      <a:pt x="168" y="8"/>
                    </a:lnTo>
                    <a:lnTo>
                      <a:pt x="170" y="13"/>
                    </a:lnTo>
                    <a:lnTo>
                      <a:pt x="192" y="5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4" name="Freeform 149"/>
              <p:cNvSpPr>
                <a:spLocks noEditPoints="1"/>
              </p:cNvSpPr>
              <p:nvPr/>
            </p:nvSpPr>
            <p:spPr bwMode="auto">
              <a:xfrm>
                <a:off x="1724511" y="5555141"/>
                <a:ext cx="152400" cy="279400"/>
              </a:xfrm>
              <a:custGeom>
                <a:avLst/>
                <a:gdLst>
                  <a:gd name="T0" fmla="*/ 5 w 96"/>
                  <a:gd name="T1" fmla="*/ 160 h 176"/>
                  <a:gd name="T2" fmla="*/ 0 w 96"/>
                  <a:gd name="T3" fmla="*/ 173 h 176"/>
                  <a:gd name="T4" fmla="*/ 2 w 96"/>
                  <a:gd name="T5" fmla="*/ 176 h 176"/>
                  <a:gd name="T6" fmla="*/ 10 w 96"/>
                  <a:gd name="T7" fmla="*/ 163 h 176"/>
                  <a:gd name="T8" fmla="*/ 5 w 96"/>
                  <a:gd name="T9" fmla="*/ 160 h 176"/>
                  <a:gd name="T10" fmla="*/ 24 w 96"/>
                  <a:gd name="T11" fmla="*/ 128 h 176"/>
                  <a:gd name="T12" fmla="*/ 13 w 96"/>
                  <a:gd name="T13" fmla="*/ 149 h 176"/>
                  <a:gd name="T14" fmla="*/ 16 w 96"/>
                  <a:gd name="T15" fmla="*/ 152 h 176"/>
                  <a:gd name="T16" fmla="*/ 26 w 96"/>
                  <a:gd name="T17" fmla="*/ 131 h 176"/>
                  <a:gd name="T18" fmla="*/ 24 w 96"/>
                  <a:gd name="T19" fmla="*/ 128 h 176"/>
                  <a:gd name="T20" fmla="*/ 40 w 96"/>
                  <a:gd name="T21" fmla="*/ 96 h 176"/>
                  <a:gd name="T22" fmla="*/ 29 w 96"/>
                  <a:gd name="T23" fmla="*/ 117 h 176"/>
                  <a:gd name="T24" fmla="*/ 34 w 96"/>
                  <a:gd name="T25" fmla="*/ 120 h 176"/>
                  <a:gd name="T26" fmla="*/ 45 w 96"/>
                  <a:gd name="T27" fmla="*/ 99 h 176"/>
                  <a:gd name="T28" fmla="*/ 40 w 96"/>
                  <a:gd name="T29" fmla="*/ 96 h 176"/>
                  <a:gd name="T30" fmla="*/ 58 w 96"/>
                  <a:gd name="T31" fmla="*/ 64 h 176"/>
                  <a:gd name="T32" fmla="*/ 48 w 96"/>
                  <a:gd name="T33" fmla="*/ 85 h 176"/>
                  <a:gd name="T34" fmla="*/ 50 w 96"/>
                  <a:gd name="T35" fmla="*/ 85 h 176"/>
                  <a:gd name="T36" fmla="*/ 50 w 96"/>
                  <a:gd name="T37" fmla="*/ 85 h 176"/>
                  <a:gd name="T38" fmla="*/ 53 w 96"/>
                  <a:gd name="T39" fmla="*/ 82 h 176"/>
                  <a:gd name="T40" fmla="*/ 61 w 96"/>
                  <a:gd name="T41" fmla="*/ 66 h 176"/>
                  <a:gd name="T42" fmla="*/ 58 w 96"/>
                  <a:gd name="T43" fmla="*/ 64 h 176"/>
                  <a:gd name="T44" fmla="*/ 74 w 96"/>
                  <a:gd name="T45" fmla="*/ 32 h 176"/>
                  <a:gd name="T46" fmla="*/ 64 w 96"/>
                  <a:gd name="T47" fmla="*/ 53 h 176"/>
                  <a:gd name="T48" fmla="*/ 69 w 96"/>
                  <a:gd name="T49" fmla="*/ 53 h 176"/>
                  <a:gd name="T50" fmla="*/ 80 w 96"/>
                  <a:gd name="T51" fmla="*/ 34 h 176"/>
                  <a:gd name="T52" fmla="*/ 74 w 96"/>
                  <a:gd name="T53" fmla="*/ 32 h 176"/>
                  <a:gd name="T54" fmla="*/ 93 w 96"/>
                  <a:gd name="T55" fmla="*/ 0 h 176"/>
                  <a:gd name="T56" fmla="*/ 82 w 96"/>
                  <a:gd name="T57" fmla="*/ 18 h 176"/>
                  <a:gd name="T58" fmla="*/ 85 w 96"/>
                  <a:gd name="T59" fmla="*/ 21 h 176"/>
                  <a:gd name="T60" fmla="*/ 96 w 96"/>
                  <a:gd name="T61" fmla="*/ 2 h 176"/>
                  <a:gd name="T62" fmla="*/ 93 w 96"/>
                  <a:gd name="T6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176">
                    <a:moveTo>
                      <a:pt x="5" y="160"/>
                    </a:moveTo>
                    <a:lnTo>
                      <a:pt x="0" y="173"/>
                    </a:lnTo>
                    <a:lnTo>
                      <a:pt x="2" y="176"/>
                    </a:lnTo>
                    <a:lnTo>
                      <a:pt x="10" y="163"/>
                    </a:lnTo>
                    <a:lnTo>
                      <a:pt x="5" y="160"/>
                    </a:lnTo>
                    <a:close/>
                    <a:moveTo>
                      <a:pt x="24" y="128"/>
                    </a:moveTo>
                    <a:lnTo>
                      <a:pt x="13" y="149"/>
                    </a:lnTo>
                    <a:lnTo>
                      <a:pt x="16" y="152"/>
                    </a:lnTo>
                    <a:lnTo>
                      <a:pt x="26" y="131"/>
                    </a:lnTo>
                    <a:lnTo>
                      <a:pt x="24" y="128"/>
                    </a:lnTo>
                    <a:close/>
                    <a:moveTo>
                      <a:pt x="40" y="96"/>
                    </a:moveTo>
                    <a:lnTo>
                      <a:pt x="29" y="117"/>
                    </a:lnTo>
                    <a:lnTo>
                      <a:pt x="34" y="120"/>
                    </a:lnTo>
                    <a:lnTo>
                      <a:pt x="45" y="99"/>
                    </a:lnTo>
                    <a:lnTo>
                      <a:pt x="40" y="96"/>
                    </a:lnTo>
                    <a:close/>
                    <a:moveTo>
                      <a:pt x="58" y="64"/>
                    </a:moveTo>
                    <a:lnTo>
                      <a:pt x="48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3" y="82"/>
                    </a:lnTo>
                    <a:lnTo>
                      <a:pt x="61" y="66"/>
                    </a:lnTo>
                    <a:lnTo>
                      <a:pt x="58" y="64"/>
                    </a:lnTo>
                    <a:close/>
                    <a:moveTo>
                      <a:pt x="74" y="32"/>
                    </a:moveTo>
                    <a:lnTo>
                      <a:pt x="64" y="53"/>
                    </a:lnTo>
                    <a:lnTo>
                      <a:pt x="69" y="53"/>
                    </a:lnTo>
                    <a:lnTo>
                      <a:pt x="80" y="34"/>
                    </a:lnTo>
                    <a:lnTo>
                      <a:pt x="74" y="32"/>
                    </a:lnTo>
                    <a:close/>
                    <a:moveTo>
                      <a:pt x="93" y="0"/>
                    </a:moveTo>
                    <a:lnTo>
                      <a:pt x="82" y="18"/>
                    </a:lnTo>
                    <a:lnTo>
                      <a:pt x="85" y="21"/>
                    </a:lnTo>
                    <a:lnTo>
                      <a:pt x="96" y="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5" name="Freeform 150"/>
              <p:cNvSpPr>
                <a:spLocks noEditPoints="1"/>
              </p:cNvSpPr>
              <p:nvPr/>
            </p:nvSpPr>
            <p:spPr bwMode="auto">
              <a:xfrm>
                <a:off x="1724511" y="5555141"/>
                <a:ext cx="152400" cy="279400"/>
              </a:xfrm>
              <a:custGeom>
                <a:avLst/>
                <a:gdLst>
                  <a:gd name="T0" fmla="*/ 5 w 96"/>
                  <a:gd name="T1" fmla="*/ 160 h 176"/>
                  <a:gd name="T2" fmla="*/ 0 w 96"/>
                  <a:gd name="T3" fmla="*/ 173 h 176"/>
                  <a:gd name="T4" fmla="*/ 2 w 96"/>
                  <a:gd name="T5" fmla="*/ 176 h 176"/>
                  <a:gd name="T6" fmla="*/ 10 w 96"/>
                  <a:gd name="T7" fmla="*/ 163 h 176"/>
                  <a:gd name="T8" fmla="*/ 5 w 96"/>
                  <a:gd name="T9" fmla="*/ 160 h 176"/>
                  <a:gd name="T10" fmla="*/ 24 w 96"/>
                  <a:gd name="T11" fmla="*/ 128 h 176"/>
                  <a:gd name="T12" fmla="*/ 13 w 96"/>
                  <a:gd name="T13" fmla="*/ 149 h 176"/>
                  <a:gd name="T14" fmla="*/ 16 w 96"/>
                  <a:gd name="T15" fmla="*/ 152 h 176"/>
                  <a:gd name="T16" fmla="*/ 26 w 96"/>
                  <a:gd name="T17" fmla="*/ 131 h 176"/>
                  <a:gd name="T18" fmla="*/ 24 w 96"/>
                  <a:gd name="T19" fmla="*/ 128 h 176"/>
                  <a:gd name="T20" fmla="*/ 40 w 96"/>
                  <a:gd name="T21" fmla="*/ 96 h 176"/>
                  <a:gd name="T22" fmla="*/ 29 w 96"/>
                  <a:gd name="T23" fmla="*/ 117 h 176"/>
                  <a:gd name="T24" fmla="*/ 34 w 96"/>
                  <a:gd name="T25" fmla="*/ 120 h 176"/>
                  <a:gd name="T26" fmla="*/ 45 w 96"/>
                  <a:gd name="T27" fmla="*/ 99 h 176"/>
                  <a:gd name="T28" fmla="*/ 40 w 96"/>
                  <a:gd name="T29" fmla="*/ 96 h 176"/>
                  <a:gd name="T30" fmla="*/ 58 w 96"/>
                  <a:gd name="T31" fmla="*/ 64 h 176"/>
                  <a:gd name="T32" fmla="*/ 48 w 96"/>
                  <a:gd name="T33" fmla="*/ 85 h 176"/>
                  <a:gd name="T34" fmla="*/ 50 w 96"/>
                  <a:gd name="T35" fmla="*/ 85 h 176"/>
                  <a:gd name="T36" fmla="*/ 50 w 96"/>
                  <a:gd name="T37" fmla="*/ 85 h 176"/>
                  <a:gd name="T38" fmla="*/ 53 w 96"/>
                  <a:gd name="T39" fmla="*/ 82 h 176"/>
                  <a:gd name="T40" fmla="*/ 61 w 96"/>
                  <a:gd name="T41" fmla="*/ 66 h 176"/>
                  <a:gd name="T42" fmla="*/ 58 w 96"/>
                  <a:gd name="T43" fmla="*/ 64 h 176"/>
                  <a:gd name="T44" fmla="*/ 74 w 96"/>
                  <a:gd name="T45" fmla="*/ 32 h 176"/>
                  <a:gd name="T46" fmla="*/ 64 w 96"/>
                  <a:gd name="T47" fmla="*/ 53 h 176"/>
                  <a:gd name="T48" fmla="*/ 69 w 96"/>
                  <a:gd name="T49" fmla="*/ 53 h 176"/>
                  <a:gd name="T50" fmla="*/ 80 w 96"/>
                  <a:gd name="T51" fmla="*/ 34 h 176"/>
                  <a:gd name="T52" fmla="*/ 74 w 96"/>
                  <a:gd name="T53" fmla="*/ 32 h 176"/>
                  <a:gd name="T54" fmla="*/ 93 w 96"/>
                  <a:gd name="T55" fmla="*/ 0 h 176"/>
                  <a:gd name="T56" fmla="*/ 82 w 96"/>
                  <a:gd name="T57" fmla="*/ 18 h 176"/>
                  <a:gd name="T58" fmla="*/ 85 w 96"/>
                  <a:gd name="T59" fmla="*/ 21 h 176"/>
                  <a:gd name="T60" fmla="*/ 96 w 96"/>
                  <a:gd name="T61" fmla="*/ 2 h 176"/>
                  <a:gd name="T62" fmla="*/ 93 w 96"/>
                  <a:gd name="T6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176">
                    <a:moveTo>
                      <a:pt x="5" y="160"/>
                    </a:moveTo>
                    <a:lnTo>
                      <a:pt x="0" y="173"/>
                    </a:lnTo>
                    <a:lnTo>
                      <a:pt x="2" y="176"/>
                    </a:lnTo>
                    <a:lnTo>
                      <a:pt x="10" y="163"/>
                    </a:lnTo>
                    <a:lnTo>
                      <a:pt x="5" y="160"/>
                    </a:lnTo>
                    <a:moveTo>
                      <a:pt x="24" y="128"/>
                    </a:moveTo>
                    <a:lnTo>
                      <a:pt x="13" y="149"/>
                    </a:lnTo>
                    <a:lnTo>
                      <a:pt x="16" y="152"/>
                    </a:lnTo>
                    <a:lnTo>
                      <a:pt x="26" y="131"/>
                    </a:lnTo>
                    <a:lnTo>
                      <a:pt x="24" y="128"/>
                    </a:lnTo>
                    <a:moveTo>
                      <a:pt x="40" y="96"/>
                    </a:moveTo>
                    <a:lnTo>
                      <a:pt x="29" y="117"/>
                    </a:lnTo>
                    <a:lnTo>
                      <a:pt x="34" y="120"/>
                    </a:lnTo>
                    <a:lnTo>
                      <a:pt x="45" y="99"/>
                    </a:lnTo>
                    <a:lnTo>
                      <a:pt x="40" y="96"/>
                    </a:lnTo>
                    <a:moveTo>
                      <a:pt x="58" y="64"/>
                    </a:moveTo>
                    <a:lnTo>
                      <a:pt x="48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3" y="82"/>
                    </a:lnTo>
                    <a:lnTo>
                      <a:pt x="61" y="66"/>
                    </a:lnTo>
                    <a:lnTo>
                      <a:pt x="58" y="64"/>
                    </a:lnTo>
                    <a:moveTo>
                      <a:pt x="74" y="32"/>
                    </a:moveTo>
                    <a:lnTo>
                      <a:pt x="64" y="53"/>
                    </a:lnTo>
                    <a:lnTo>
                      <a:pt x="69" y="53"/>
                    </a:lnTo>
                    <a:lnTo>
                      <a:pt x="80" y="34"/>
                    </a:lnTo>
                    <a:lnTo>
                      <a:pt x="74" y="32"/>
                    </a:lnTo>
                    <a:moveTo>
                      <a:pt x="93" y="0"/>
                    </a:moveTo>
                    <a:lnTo>
                      <a:pt x="82" y="18"/>
                    </a:lnTo>
                    <a:lnTo>
                      <a:pt x="85" y="21"/>
                    </a:lnTo>
                    <a:lnTo>
                      <a:pt x="96" y="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6" name="Freeform 151"/>
              <p:cNvSpPr>
                <a:spLocks noEditPoints="1"/>
              </p:cNvSpPr>
              <p:nvPr/>
            </p:nvSpPr>
            <p:spPr bwMode="auto">
              <a:xfrm>
                <a:off x="1661011" y="5618641"/>
                <a:ext cx="279400" cy="152400"/>
              </a:xfrm>
              <a:custGeom>
                <a:avLst/>
                <a:gdLst>
                  <a:gd name="T0" fmla="*/ 162 w 176"/>
                  <a:gd name="T1" fmla="*/ 85 h 96"/>
                  <a:gd name="T2" fmla="*/ 162 w 176"/>
                  <a:gd name="T3" fmla="*/ 91 h 96"/>
                  <a:gd name="T4" fmla="*/ 173 w 176"/>
                  <a:gd name="T5" fmla="*/ 96 h 96"/>
                  <a:gd name="T6" fmla="*/ 176 w 176"/>
                  <a:gd name="T7" fmla="*/ 93 h 96"/>
                  <a:gd name="T8" fmla="*/ 162 w 176"/>
                  <a:gd name="T9" fmla="*/ 85 h 96"/>
                  <a:gd name="T10" fmla="*/ 130 w 176"/>
                  <a:gd name="T11" fmla="*/ 69 h 96"/>
                  <a:gd name="T12" fmla="*/ 130 w 176"/>
                  <a:gd name="T13" fmla="*/ 72 h 96"/>
                  <a:gd name="T14" fmla="*/ 149 w 176"/>
                  <a:gd name="T15" fmla="*/ 83 h 96"/>
                  <a:gd name="T16" fmla="*/ 152 w 176"/>
                  <a:gd name="T17" fmla="*/ 80 h 96"/>
                  <a:gd name="T18" fmla="*/ 130 w 176"/>
                  <a:gd name="T19" fmla="*/ 69 h 96"/>
                  <a:gd name="T20" fmla="*/ 98 w 176"/>
                  <a:gd name="T21" fmla="*/ 51 h 96"/>
                  <a:gd name="T22" fmla="*/ 96 w 176"/>
                  <a:gd name="T23" fmla="*/ 56 h 96"/>
                  <a:gd name="T24" fmla="*/ 117 w 176"/>
                  <a:gd name="T25" fmla="*/ 67 h 96"/>
                  <a:gd name="T26" fmla="*/ 120 w 176"/>
                  <a:gd name="T27" fmla="*/ 61 h 96"/>
                  <a:gd name="T28" fmla="*/ 98 w 176"/>
                  <a:gd name="T29" fmla="*/ 51 h 96"/>
                  <a:gd name="T30" fmla="*/ 66 w 176"/>
                  <a:gd name="T31" fmla="*/ 34 h 96"/>
                  <a:gd name="T32" fmla="*/ 64 w 176"/>
                  <a:gd name="T33" fmla="*/ 37 h 96"/>
                  <a:gd name="T34" fmla="*/ 85 w 176"/>
                  <a:gd name="T35" fmla="*/ 48 h 96"/>
                  <a:gd name="T36" fmla="*/ 88 w 176"/>
                  <a:gd name="T37" fmla="*/ 45 h 96"/>
                  <a:gd name="T38" fmla="*/ 66 w 176"/>
                  <a:gd name="T39" fmla="*/ 34 h 96"/>
                  <a:gd name="T40" fmla="*/ 34 w 176"/>
                  <a:gd name="T41" fmla="*/ 16 h 96"/>
                  <a:gd name="T42" fmla="*/ 32 w 176"/>
                  <a:gd name="T43" fmla="*/ 21 h 96"/>
                  <a:gd name="T44" fmla="*/ 53 w 176"/>
                  <a:gd name="T45" fmla="*/ 32 h 96"/>
                  <a:gd name="T46" fmla="*/ 56 w 176"/>
                  <a:gd name="T47" fmla="*/ 26 h 96"/>
                  <a:gd name="T48" fmla="*/ 34 w 176"/>
                  <a:gd name="T49" fmla="*/ 16 h 96"/>
                  <a:gd name="T50" fmla="*/ 2 w 176"/>
                  <a:gd name="T51" fmla="*/ 0 h 96"/>
                  <a:gd name="T52" fmla="*/ 0 w 176"/>
                  <a:gd name="T53" fmla="*/ 2 h 96"/>
                  <a:gd name="T54" fmla="*/ 21 w 176"/>
                  <a:gd name="T55" fmla="*/ 13 h 96"/>
                  <a:gd name="T56" fmla="*/ 24 w 176"/>
                  <a:gd name="T57" fmla="*/ 10 h 96"/>
                  <a:gd name="T58" fmla="*/ 2 w 17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96">
                    <a:moveTo>
                      <a:pt x="162" y="85"/>
                    </a:moveTo>
                    <a:lnTo>
                      <a:pt x="162" y="91"/>
                    </a:lnTo>
                    <a:lnTo>
                      <a:pt x="173" y="96"/>
                    </a:lnTo>
                    <a:lnTo>
                      <a:pt x="176" y="93"/>
                    </a:lnTo>
                    <a:lnTo>
                      <a:pt x="162" y="85"/>
                    </a:lnTo>
                    <a:close/>
                    <a:moveTo>
                      <a:pt x="130" y="69"/>
                    </a:moveTo>
                    <a:lnTo>
                      <a:pt x="130" y="72"/>
                    </a:lnTo>
                    <a:lnTo>
                      <a:pt x="149" y="83"/>
                    </a:lnTo>
                    <a:lnTo>
                      <a:pt x="152" y="80"/>
                    </a:lnTo>
                    <a:lnTo>
                      <a:pt x="130" y="69"/>
                    </a:lnTo>
                    <a:close/>
                    <a:moveTo>
                      <a:pt x="98" y="51"/>
                    </a:moveTo>
                    <a:lnTo>
                      <a:pt x="96" y="56"/>
                    </a:lnTo>
                    <a:lnTo>
                      <a:pt x="117" y="67"/>
                    </a:lnTo>
                    <a:lnTo>
                      <a:pt x="120" y="61"/>
                    </a:lnTo>
                    <a:lnTo>
                      <a:pt x="98" y="51"/>
                    </a:lnTo>
                    <a:close/>
                    <a:moveTo>
                      <a:pt x="66" y="34"/>
                    </a:moveTo>
                    <a:lnTo>
                      <a:pt x="64" y="37"/>
                    </a:lnTo>
                    <a:lnTo>
                      <a:pt x="85" y="48"/>
                    </a:lnTo>
                    <a:lnTo>
                      <a:pt x="88" y="45"/>
                    </a:lnTo>
                    <a:lnTo>
                      <a:pt x="66" y="34"/>
                    </a:lnTo>
                    <a:close/>
                    <a:moveTo>
                      <a:pt x="34" y="16"/>
                    </a:moveTo>
                    <a:lnTo>
                      <a:pt x="32" y="21"/>
                    </a:lnTo>
                    <a:lnTo>
                      <a:pt x="53" y="32"/>
                    </a:lnTo>
                    <a:lnTo>
                      <a:pt x="56" y="26"/>
                    </a:lnTo>
                    <a:lnTo>
                      <a:pt x="34" y="16"/>
                    </a:lnTo>
                    <a:close/>
                    <a:moveTo>
                      <a:pt x="2" y="0"/>
                    </a:moveTo>
                    <a:lnTo>
                      <a:pt x="0" y="2"/>
                    </a:lnTo>
                    <a:lnTo>
                      <a:pt x="21" y="13"/>
                    </a:lnTo>
                    <a:lnTo>
                      <a:pt x="24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7" name="Freeform 152"/>
              <p:cNvSpPr>
                <a:spLocks noEditPoints="1"/>
              </p:cNvSpPr>
              <p:nvPr/>
            </p:nvSpPr>
            <p:spPr bwMode="auto">
              <a:xfrm>
                <a:off x="1661011" y="5618641"/>
                <a:ext cx="279400" cy="152400"/>
              </a:xfrm>
              <a:custGeom>
                <a:avLst/>
                <a:gdLst>
                  <a:gd name="T0" fmla="*/ 162 w 176"/>
                  <a:gd name="T1" fmla="*/ 85 h 96"/>
                  <a:gd name="T2" fmla="*/ 162 w 176"/>
                  <a:gd name="T3" fmla="*/ 91 h 96"/>
                  <a:gd name="T4" fmla="*/ 173 w 176"/>
                  <a:gd name="T5" fmla="*/ 96 h 96"/>
                  <a:gd name="T6" fmla="*/ 176 w 176"/>
                  <a:gd name="T7" fmla="*/ 93 h 96"/>
                  <a:gd name="T8" fmla="*/ 162 w 176"/>
                  <a:gd name="T9" fmla="*/ 85 h 96"/>
                  <a:gd name="T10" fmla="*/ 130 w 176"/>
                  <a:gd name="T11" fmla="*/ 69 h 96"/>
                  <a:gd name="T12" fmla="*/ 130 w 176"/>
                  <a:gd name="T13" fmla="*/ 72 h 96"/>
                  <a:gd name="T14" fmla="*/ 149 w 176"/>
                  <a:gd name="T15" fmla="*/ 83 h 96"/>
                  <a:gd name="T16" fmla="*/ 152 w 176"/>
                  <a:gd name="T17" fmla="*/ 80 h 96"/>
                  <a:gd name="T18" fmla="*/ 130 w 176"/>
                  <a:gd name="T19" fmla="*/ 69 h 96"/>
                  <a:gd name="T20" fmla="*/ 98 w 176"/>
                  <a:gd name="T21" fmla="*/ 51 h 96"/>
                  <a:gd name="T22" fmla="*/ 96 w 176"/>
                  <a:gd name="T23" fmla="*/ 56 h 96"/>
                  <a:gd name="T24" fmla="*/ 117 w 176"/>
                  <a:gd name="T25" fmla="*/ 67 h 96"/>
                  <a:gd name="T26" fmla="*/ 120 w 176"/>
                  <a:gd name="T27" fmla="*/ 61 h 96"/>
                  <a:gd name="T28" fmla="*/ 98 w 176"/>
                  <a:gd name="T29" fmla="*/ 51 h 96"/>
                  <a:gd name="T30" fmla="*/ 66 w 176"/>
                  <a:gd name="T31" fmla="*/ 34 h 96"/>
                  <a:gd name="T32" fmla="*/ 64 w 176"/>
                  <a:gd name="T33" fmla="*/ 37 h 96"/>
                  <a:gd name="T34" fmla="*/ 85 w 176"/>
                  <a:gd name="T35" fmla="*/ 48 h 96"/>
                  <a:gd name="T36" fmla="*/ 88 w 176"/>
                  <a:gd name="T37" fmla="*/ 45 h 96"/>
                  <a:gd name="T38" fmla="*/ 66 w 176"/>
                  <a:gd name="T39" fmla="*/ 34 h 96"/>
                  <a:gd name="T40" fmla="*/ 34 w 176"/>
                  <a:gd name="T41" fmla="*/ 16 h 96"/>
                  <a:gd name="T42" fmla="*/ 32 w 176"/>
                  <a:gd name="T43" fmla="*/ 21 h 96"/>
                  <a:gd name="T44" fmla="*/ 53 w 176"/>
                  <a:gd name="T45" fmla="*/ 32 h 96"/>
                  <a:gd name="T46" fmla="*/ 56 w 176"/>
                  <a:gd name="T47" fmla="*/ 26 h 96"/>
                  <a:gd name="T48" fmla="*/ 34 w 176"/>
                  <a:gd name="T49" fmla="*/ 16 h 96"/>
                  <a:gd name="T50" fmla="*/ 2 w 176"/>
                  <a:gd name="T51" fmla="*/ 0 h 96"/>
                  <a:gd name="T52" fmla="*/ 0 w 176"/>
                  <a:gd name="T53" fmla="*/ 2 h 96"/>
                  <a:gd name="T54" fmla="*/ 21 w 176"/>
                  <a:gd name="T55" fmla="*/ 13 h 96"/>
                  <a:gd name="T56" fmla="*/ 24 w 176"/>
                  <a:gd name="T57" fmla="*/ 10 h 96"/>
                  <a:gd name="T58" fmla="*/ 2 w 17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96">
                    <a:moveTo>
                      <a:pt x="162" y="85"/>
                    </a:moveTo>
                    <a:lnTo>
                      <a:pt x="162" y="91"/>
                    </a:lnTo>
                    <a:lnTo>
                      <a:pt x="173" y="96"/>
                    </a:lnTo>
                    <a:lnTo>
                      <a:pt x="176" y="93"/>
                    </a:lnTo>
                    <a:lnTo>
                      <a:pt x="162" y="85"/>
                    </a:lnTo>
                    <a:moveTo>
                      <a:pt x="130" y="69"/>
                    </a:moveTo>
                    <a:lnTo>
                      <a:pt x="130" y="72"/>
                    </a:lnTo>
                    <a:lnTo>
                      <a:pt x="149" y="83"/>
                    </a:lnTo>
                    <a:lnTo>
                      <a:pt x="152" y="80"/>
                    </a:lnTo>
                    <a:lnTo>
                      <a:pt x="130" y="69"/>
                    </a:lnTo>
                    <a:moveTo>
                      <a:pt x="98" y="51"/>
                    </a:moveTo>
                    <a:lnTo>
                      <a:pt x="96" y="56"/>
                    </a:lnTo>
                    <a:lnTo>
                      <a:pt x="117" y="67"/>
                    </a:lnTo>
                    <a:lnTo>
                      <a:pt x="120" y="61"/>
                    </a:lnTo>
                    <a:lnTo>
                      <a:pt x="98" y="51"/>
                    </a:lnTo>
                    <a:moveTo>
                      <a:pt x="66" y="34"/>
                    </a:moveTo>
                    <a:lnTo>
                      <a:pt x="64" y="37"/>
                    </a:lnTo>
                    <a:lnTo>
                      <a:pt x="85" y="48"/>
                    </a:lnTo>
                    <a:lnTo>
                      <a:pt x="88" y="45"/>
                    </a:lnTo>
                    <a:lnTo>
                      <a:pt x="66" y="34"/>
                    </a:lnTo>
                    <a:moveTo>
                      <a:pt x="34" y="16"/>
                    </a:moveTo>
                    <a:lnTo>
                      <a:pt x="32" y="21"/>
                    </a:lnTo>
                    <a:lnTo>
                      <a:pt x="53" y="32"/>
                    </a:lnTo>
                    <a:lnTo>
                      <a:pt x="56" y="26"/>
                    </a:lnTo>
                    <a:lnTo>
                      <a:pt x="34" y="16"/>
                    </a:lnTo>
                    <a:moveTo>
                      <a:pt x="2" y="0"/>
                    </a:moveTo>
                    <a:lnTo>
                      <a:pt x="0" y="2"/>
                    </a:lnTo>
                    <a:lnTo>
                      <a:pt x="21" y="13"/>
                    </a:lnTo>
                    <a:lnTo>
                      <a:pt x="24" y="1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8" name="Freeform 153"/>
              <p:cNvSpPr/>
              <p:nvPr/>
            </p:nvSpPr>
            <p:spPr bwMode="auto">
              <a:xfrm>
                <a:off x="1953111" y="5439253"/>
                <a:ext cx="312738" cy="288925"/>
              </a:xfrm>
              <a:custGeom>
                <a:avLst/>
                <a:gdLst>
                  <a:gd name="T0" fmla="*/ 17 w 74"/>
                  <a:gd name="T1" fmla="*/ 9 h 68"/>
                  <a:gd name="T2" fmla="*/ 44 w 74"/>
                  <a:gd name="T3" fmla="*/ 1 h 68"/>
                  <a:gd name="T4" fmla="*/ 73 w 74"/>
                  <a:gd name="T5" fmla="*/ 34 h 68"/>
                  <a:gd name="T6" fmla="*/ 55 w 74"/>
                  <a:gd name="T7" fmla="*/ 62 h 68"/>
                  <a:gd name="T8" fmla="*/ 27 w 74"/>
                  <a:gd name="T9" fmla="*/ 66 h 68"/>
                  <a:gd name="T10" fmla="*/ 7 w 74"/>
                  <a:gd name="T11" fmla="*/ 22 h 68"/>
                  <a:gd name="T12" fmla="*/ 17 w 74"/>
                  <a:gd name="T1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8">
                    <a:moveTo>
                      <a:pt x="17" y="9"/>
                    </a:moveTo>
                    <a:cubicBezTo>
                      <a:pt x="24" y="2"/>
                      <a:pt x="34" y="0"/>
                      <a:pt x="44" y="1"/>
                    </a:cubicBezTo>
                    <a:cubicBezTo>
                      <a:pt x="61" y="2"/>
                      <a:pt x="74" y="17"/>
                      <a:pt x="73" y="34"/>
                    </a:cubicBezTo>
                    <a:cubicBezTo>
                      <a:pt x="72" y="47"/>
                      <a:pt x="66" y="56"/>
                      <a:pt x="55" y="62"/>
                    </a:cubicBezTo>
                    <a:cubicBezTo>
                      <a:pt x="47" y="67"/>
                      <a:pt x="36" y="68"/>
                      <a:pt x="27" y="66"/>
                    </a:cubicBezTo>
                    <a:cubicBezTo>
                      <a:pt x="8" y="62"/>
                      <a:pt x="0" y="39"/>
                      <a:pt x="7" y="22"/>
                    </a:cubicBezTo>
                    <a:cubicBezTo>
                      <a:pt x="9" y="17"/>
                      <a:pt x="13" y="12"/>
                      <a:pt x="1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79" name="Freeform 154"/>
              <p:cNvSpPr/>
              <p:nvPr/>
            </p:nvSpPr>
            <p:spPr bwMode="auto">
              <a:xfrm>
                <a:off x="1978511" y="5464653"/>
                <a:ext cx="261938" cy="238125"/>
              </a:xfrm>
              <a:custGeom>
                <a:avLst/>
                <a:gdLst>
                  <a:gd name="T0" fmla="*/ 15 w 62"/>
                  <a:gd name="T1" fmla="*/ 7 h 56"/>
                  <a:gd name="T2" fmla="*/ 37 w 62"/>
                  <a:gd name="T3" fmla="*/ 1 h 56"/>
                  <a:gd name="T4" fmla="*/ 61 w 62"/>
                  <a:gd name="T5" fmla="*/ 29 h 56"/>
                  <a:gd name="T6" fmla="*/ 46 w 62"/>
                  <a:gd name="T7" fmla="*/ 52 h 56"/>
                  <a:gd name="T8" fmla="*/ 23 w 62"/>
                  <a:gd name="T9" fmla="*/ 55 h 56"/>
                  <a:gd name="T10" fmla="*/ 6 w 62"/>
                  <a:gd name="T11" fmla="*/ 18 h 56"/>
                  <a:gd name="T12" fmla="*/ 15 w 62"/>
                  <a:gd name="T13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6">
                    <a:moveTo>
                      <a:pt x="15" y="7"/>
                    </a:moveTo>
                    <a:cubicBezTo>
                      <a:pt x="21" y="2"/>
                      <a:pt x="29" y="0"/>
                      <a:pt x="37" y="1"/>
                    </a:cubicBezTo>
                    <a:cubicBezTo>
                      <a:pt x="51" y="2"/>
                      <a:pt x="62" y="14"/>
                      <a:pt x="61" y="29"/>
                    </a:cubicBezTo>
                    <a:cubicBezTo>
                      <a:pt x="61" y="39"/>
                      <a:pt x="55" y="47"/>
                      <a:pt x="46" y="52"/>
                    </a:cubicBezTo>
                    <a:cubicBezTo>
                      <a:pt x="40" y="55"/>
                      <a:pt x="31" y="56"/>
                      <a:pt x="23" y="55"/>
                    </a:cubicBezTo>
                    <a:cubicBezTo>
                      <a:pt x="7" y="51"/>
                      <a:pt x="0" y="32"/>
                      <a:pt x="6" y="18"/>
                    </a:cubicBezTo>
                    <a:cubicBezTo>
                      <a:pt x="8" y="14"/>
                      <a:pt x="11" y="10"/>
                      <a:pt x="15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0" name="Freeform 155"/>
              <p:cNvSpPr/>
              <p:nvPr/>
            </p:nvSpPr>
            <p:spPr bwMode="auto">
              <a:xfrm>
                <a:off x="1961048" y="5431316"/>
                <a:ext cx="309563" cy="301625"/>
              </a:xfrm>
              <a:custGeom>
                <a:avLst/>
                <a:gdLst>
                  <a:gd name="T0" fmla="*/ 15 w 73"/>
                  <a:gd name="T1" fmla="*/ 11 h 71"/>
                  <a:gd name="T2" fmla="*/ 16 w 73"/>
                  <a:gd name="T3" fmla="*/ 12 h 71"/>
                  <a:gd name="T4" fmla="*/ 38 w 73"/>
                  <a:gd name="T5" fmla="*/ 4 h 71"/>
                  <a:gd name="T6" fmla="*/ 41 w 73"/>
                  <a:gd name="T7" fmla="*/ 5 h 71"/>
                  <a:gd name="T8" fmla="*/ 69 w 73"/>
                  <a:gd name="T9" fmla="*/ 35 h 71"/>
                  <a:gd name="T10" fmla="*/ 69 w 73"/>
                  <a:gd name="T11" fmla="*/ 36 h 71"/>
                  <a:gd name="T12" fmla="*/ 52 w 73"/>
                  <a:gd name="T13" fmla="*/ 62 h 71"/>
                  <a:gd name="T14" fmla="*/ 34 w 73"/>
                  <a:gd name="T15" fmla="*/ 67 h 71"/>
                  <a:gd name="T16" fmla="*/ 26 w 73"/>
                  <a:gd name="T17" fmla="*/ 66 h 71"/>
                  <a:gd name="T18" fmla="*/ 10 w 73"/>
                  <a:gd name="T19" fmla="*/ 55 h 71"/>
                  <a:gd name="T20" fmla="*/ 4 w 73"/>
                  <a:gd name="T21" fmla="*/ 36 h 71"/>
                  <a:gd name="T22" fmla="*/ 6 w 73"/>
                  <a:gd name="T23" fmla="*/ 25 h 71"/>
                  <a:gd name="T24" fmla="*/ 16 w 73"/>
                  <a:gd name="T25" fmla="*/ 12 h 71"/>
                  <a:gd name="T26" fmla="*/ 15 w 73"/>
                  <a:gd name="T27" fmla="*/ 11 h 71"/>
                  <a:gd name="T28" fmla="*/ 14 w 73"/>
                  <a:gd name="T29" fmla="*/ 9 h 71"/>
                  <a:gd name="T30" fmla="*/ 3 w 73"/>
                  <a:gd name="T31" fmla="*/ 23 h 71"/>
                  <a:gd name="T32" fmla="*/ 0 w 73"/>
                  <a:gd name="T33" fmla="*/ 36 h 71"/>
                  <a:gd name="T34" fmla="*/ 7 w 73"/>
                  <a:gd name="T35" fmla="*/ 57 h 71"/>
                  <a:gd name="T36" fmla="*/ 25 w 73"/>
                  <a:gd name="T37" fmla="*/ 70 h 71"/>
                  <a:gd name="T38" fmla="*/ 34 w 73"/>
                  <a:gd name="T39" fmla="*/ 71 h 71"/>
                  <a:gd name="T40" fmla="*/ 54 w 73"/>
                  <a:gd name="T41" fmla="*/ 66 h 71"/>
                  <a:gd name="T42" fmla="*/ 73 w 73"/>
                  <a:gd name="T43" fmla="*/ 36 h 71"/>
                  <a:gd name="T44" fmla="*/ 73 w 73"/>
                  <a:gd name="T45" fmla="*/ 35 h 71"/>
                  <a:gd name="T46" fmla="*/ 42 w 73"/>
                  <a:gd name="T47" fmla="*/ 1 h 71"/>
                  <a:gd name="T48" fmla="*/ 38 w 73"/>
                  <a:gd name="T49" fmla="*/ 0 h 71"/>
                  <a:gd name="T50" fmla="*/ 14 w 73"/>
                  <a:gd name="T51" fmla="*/ 9 h 71"/>
                  <a:gd name="T52" fmla="*/ 15 w 73"/>
                  <a:gd name="T53" fmla="*/ 1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71">
                    <a:moveTo>
                      <a:pt x="15" y="11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7"/>
                      <a:pt x="30" y="4"/>
                      <a:pt x="38" y="4"/>
                    </a:cubicBezTo>
                    <a:cubicBezTo>
                      <a:pt x="39" y="4"/>
                      <a:pt x="40" y="5"/>
                      <a:pt x="41" y="5"/>
                    </a:cubicBezTo>
                    <a:cubicBezTo>
                      <a:pt x="57" y="6"/>
                      <a:pt x="69" y="19"/>
                      <a:pt x="69" y="35"/>
                    </a:cubicBezTo>
                    <a:cubicBezTo>
                      <a:pt x="69" y="35"/>
                      <a:pt x="69" y="36"/>
                      <a:pt x="69" y="36"/>
                    </a:cubicBezTo>
                    <a:cubicBezTo>
                      <a:pt x="68" y="48"/>
                      <a:pt x="62" y="57"/>
                      <a:pt x="52" y="62"/>
                    </a:cubicBezTo>
                    <a:cubicBezTo>
                      <a:pt x="47" y="65"/>
                      <a:pt x="40" y="67"/>
                      <a:pt x="34" y="67"/>
                    </a:cubicBezTo>
                    <a:cubicBezTo>
                      <a:pt x="31" y="67"/>
                      <a:pt x="28" y="66"/>
                      <a:pt x="26" y="66"/>
                    </a:cubicBezTo>
                    <a:cubicBezTo>
                      <a:pt x="19" y="64"/>
                      <a:pt x="14" y="60"/>
                      <a:pt x="10" y="55"/>
                    </a:cubicBezTo>
                    <a:cubicBezTo>
                      <a:pt x="6" y="50"/>
                      <a:pt x="4" y="43"/>
                      <a:pt x="4" y="36"/>
                    </a:cubicBezTo>
                    <a:cubicBezTo>
                      <a:pt x="4" y="32"/>
                      <a:pt x="5" y="28"/>
                      <a:pt x="6" y="25"/>
                    </a:cubicBezTo>
                    <a:cubicBezTo>
                      <a:pt x="9" y="20"/>
                      <a:pt x="12" y="16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" y="13"/>
                      <a:pt x="5" y="17"/>
                      <a:pt x="3" y="23"/>
                    </a:cubicBezTo>
                    <a:cubicBezTo>
                      <a:pt x="1" y="27"/>
                      <a:pt x="0" y="32"/>
                      <a:pt x="0" y="36"/>
                    </a:cubicBezTo>
                    <a:cubicBezTo>
                      <a:pt x="0" y="44"/>
                      <a:pt x="2" y="51"/>
                      <a:pt x="7" y="57"/>
                    </a:cubicBezTo>
                    <a:cubicBezTo>
                      <a:pt x="11" y="63"/>
                      <a:pt x="17" y="68"/>
                      <a:pt x="25" y="70"/>
                    </a:cubicBezTo>
                    <a:cubicBezTo>
                      <a:pt x="28" y="70"/>
                      <a:pt x="31" y="71"/>
                      <a:pt x="34" y="71"/>
                    </a:cubicBezTo>
                    <a:cubicBezTo>
                      <a:pt x="41" y="71"/>
                      <a:pt x="48" y="69"/>
                      <a:pt x="54" y="66"/>
                    </a:cubicBezTo>
                    <a:cubicBezTo>
                      <a:pt x="65" y="60"/>
                      <a:pt x="72" y="49"/>
                      <a:pt x="73" y="36"/>
                    </a:cubicBezTo>
                    <a:cubicBezTo>
                      <a:pt x="73" y="36"/>
                      <a:pt x="73" y="35"/>
                      <a:pt x="73" y="35"/>
                    </a:cubicBezTo>
                    <a:cubicBezTo>
                      <a:pt x="73" y="17"/>
                      <a:pt x="60" y="2"/>
                      <a:pt x="42" y="1"/>
                    </a:cubicBezTo>
                    <a:cubicBezTo>
                      <a:pt x="40" y="1"/>
                      <a:pt x="39" y="0"/>
                      <a:pt x="38" y="0"/>
                    </a:cubicBezTo>
                    <a:cubicBezTo>
                      <a:pt x="29" y="0"/>
                      <a:pt x="21" y="3"/>
                      <a:pt x="14" y="9"/>
                    </a:cubicBezTo>
                    <a:cubicBezTo>
                      <a:pt x="15" y="11"/>
                      <a:pt x="15" y="11"/>
                      <a:pt x="15" y="11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1" name="Freeform 156"/>
              <p:cNvSpPr/>
              <p:nvPr/>
            </p:nvSpPr>
            <p:spPr bwMode="auto">
              <a:xfrm>
                <a:off x="1978511" y="5464653"/>
                <a:ext cx="271463" cy="242888"/>
              </a:xfrm>
              <a:custGeom>
                <a:avLst/>
                <a:gdLst>
                  <a:gd name="T0" fmla="*/ 35 w 64"/>
                  <a:gd name="T1" fmla="*/ 0 h 57"/>
                  <a:gd name="T2" fmla="*/ 23 w 64"/>
                  <a:gd name="T3" fmla="*/ 3 h 57"/>
                  <a:gd name="T4" fmla="*/ 34 w 64"/>
                  <a:gd name="T5" fmla="*/ 1 h 57"/>
                  <a:gd name="T6" fmla="*/ 37 w 64"/>
                  <a:gd name="T7" fmla="*/ 1 h 57"/>
                  <a:gd name="T8" fmla="*/ 61 w 64"/>
                  <a:gd name="T9" fmla="*/ 29 h 57"/>
                  <a:gd name="T10" fmla="*/ 46 w 64"/>
                  <a:gd name="T11" fmla="*/ 52 h 57"/>
                  <a:gd name="T12" fmla="*/ 31 w 64"/>
                  <a:gd name="T13" fmla="*/ 55 h 57"/>
                  <a:gd name="T14" fmla="*/ 23 w 64"/>
                  <a:gd name="T15" fmla="*/ 55 h 57"/>
                  <a:gd name="T16" fmla="*/ 6 w 64"/>
                  <a:gd name="T17" fmla="*/ 18 h 57"/>
                  <a:gd name="T18" fmla="*/ 9 w 64"/>
                  <a:gd name="T19" fmla="*/ 14 h 57"/>
                  <a:gd name="T20" fmla="*/ 6 w 64"/>
                  <a:gd name="T21" fmla="*/ 19 h 57"/>
                  <a:gd name="T22" fmla="*/ 24 w 64"/>
                  <a:gd name="T23" fmla="*/ 57 h 57"/>
                  <a:gd name="T24" fmla="*/ 31 w 64"/>
                  <a:gd name="T25" fmla="*/ 57 h 57"/>
                  <a:gd name="T26" fmla="*/ 47 w 64"/>
                  <a:gd name="T27" fmla="*/ 53 h 57"/>
                  <a:gd name="T28" fmla="*/ 63 w 64"/>
                  <a:gd name="T29" fmla="*/ 30 h 57"/>
                  <a:gd name="T30" fmla="*/ 38 w 64"/>
                  <a:gd name="T31" fmla="*/ 1 h 57"/>
                  <a:gd name="T32" fmla="*/ 35 w 64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57">
                    <a:moveTo>
                      <a:pt x="35" y="0"/>
                    </a:moveTo>
                    <a:cubicBezTo>
                      <a:pt x="31" y="0"/>
                      <a:pt x="27" y="1"/>
                      <a:pt x="23" y="3"/>
                    </a:cubicBezTo>
                    <a:cubicBezTo>
                      <a:pt x="26" y="1"/>
                      <a:pt x="30" y="1"/>
                      <a:pt x="34" y="1"/>
                    </a:cubicBezTo>
                    <a:cubicBezTo>
                      <a:pt x="35" y="1"/>
                      <a:pt x="36" y="1"/>
                      <a:pt x="37" y="1"/>
                    </a:cubicBezTo>
                    <a:cubicBezTo>
                      <a:pt x="51" y="2"/>
                      <a:pt x="62" y="14"/>
                      <a:pt x="61" y="29"/>
                    </a:cubicBezTo>
                    <a:cubicBezTo>
                      <a:pt x="61" y="39"/>
                      <a:pt x="55" y="47"/>
                      <a:pt x="46" y="52"/>
                    </a:cubicBezTo>
                    <a:cubicBezTo>
                      <a:pt x="42" y="54"/>
                      <a:pt x="36" y="55"/>
                      <a:pt x="31" y="55"/>
                    </a:cubicBezTo>
                    <a:cubicBezTo>
                      <a:pt x="28" y="55"/>
                      <a:pt x="26" y="55"/>
                      <a:pt x="23" y="55"/>
                    </a:cubicBezTo>
                    <a:cubicBezTo>
                      <a:pt x="7" y="51"/>
                      <a:pt x="0" y="32"/>
                      <a:pt x="6" y="18"/>
                    </a:cubicBezTo>
                    <a:cubicBezTo>
                      <a:pt x="7" y="17"/>
                      <a:pt x="8" y="15"/>
                      <a:pt x="9" y="14"/>
                    </a:cubicBezTo>
                    <a:cubicBezTo>
                      <a:pt x="7" y="16"/>
                      <a:pt x="7" y="17"/>
                      <a:pt x="6" y="19"/>
                    </a:cubicBezTo>
                    <a:cubicBezTo>
                      <a:pt x="0" y="33"/>
                      <a:pt x="7" y="53"/>
                      <a:pt x="24" y="57"/>
                    </a:cubicBezTo>
                    <a:cubicBezTo>
                      <a:pt x="26" y="57"/>
                      <a:pt x="29" y="57"/>
                      <a:pt x="31" y="57"/>
                    </a:cubicBezTo>
                    <a:cubicBezTo>
                      <a:pt x="37" y="57"/>
                      <a:pt x="43" y="56"/>
                      <a:pt x="47" y="53"/>
                    </a:cubicBezTo>
                    <a:cubicBezTo>
                      <a:pt x="57" y="48"/>
                      <a:pt x="63" y="40"/>
                      <a:pt x="63" y="30"/>
                    </a:cubicBezTo>
                    <a:cubicBezTo>
                      <a:pt x="64" y="14"/>
                      <a:pt x="53" y="2"/>
                      <a:pt x="38" y="1"/>
                    </a:cubicBezTo>
                    <a:cubicBezTo>
                      <a:pt x="37" y="0"/>
                      <a:pt x="36" y="0"/>
                      <a:pt x="3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2" name="Freeform 157"/>
              <p:cNvSpPr/>
              <p:nvPr/>
            </p:nvSpPr>
            <p:spPr bwMode="auto">
              <a:xfrm>
                <a:off x="1978511" y="5469416"/>
                <a:ext cx="261938" cy="230188"/>
              </a:xfrm>
              <a:custGeom>
                <a:avLst/>
                <a:gdLst>
                  <a:gd name="T0" fmla="*/ 34 w 62"/>
                  <a:gd name="T1" fmla="*/ 0 h 54"/>
                  <a:gd name="T2" fmla="*/ 23 w 62"/>
                  <a:gd name="T3" fmla="*/ 2 h 54"/>
                  <a:gd name="T4" fmla="*/ 15 w 62"/>
                  <a:gd name="T5" fmla="*/ 6 h 54"/>
                  <a:gd name="T6" fmla="*/ 9 w 62"/>
                  <a:gd name="T7" fmla="*/ 13 h 54"/>
                  <a:gd name="T8" fmla="*/ 6 w 62"/>
                  <a:gd name="T9" fmla="*/ 17 h 54"/>
                  <a:gd name="T10" fmla="*/ 23 w 62"/>
                  <a:gd name="T11" fmla="*/ 54 h 54"/>
                  <a:gd name="T12" fmla="*/ 31 w 62"/>
                  <a:gd name="T13" fmla="*/ 54 h 54"/>
                  <a:gd name="T14" fmla="*/ 46 w 62"/>
                  <a:gd name="T15" fmla="*/ 51 h 54"/>
                  <a:gd name="T16" fmla="*/ 61 w 62"/>
                  <a:gd name="T17" fmla="*/ 28 h 54"/>
                  <a:gd name="T18" fmla="*/ 37 w 62"/>
                  <a:gd name="T19" fmla="*/ 0 h 54"/>
                  <a:gd name="T20" fmla="*/ 34 w 62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4">
                    <a:moveTo>
                      <a:pt x="34" y="0"/>
                    </a:moveTo>
                    <a:cubicBezTo>
                      <a:pt x="30" y="0"/>
                      <a:pt x="26" y="0"/>
                      <a:pt x="23" y="2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12" y="8"/>
                      <a:pt x="10" y="10"/>
                      <a:pt x="9" y="13"/>
                    </a:cubicBezTo>
                    <a:cubicBezTo>
                      <a:pt x="8" y="14"/>
                      <a:pt x="7" y="16"/>
                      <a:pt x="6" y="17"/>
                    </a:cubicBezTo>
                    <a:cubicBezTo>
                      <a:pt x="0" y="31"/>
                      <a:pt x="7" y="50"/>
                      <a:pt x="23" y="54"/>
                    </a:cubicBezTo>
                    <a:cubicBezTo>
                      <a:pt x="26" y="54"/>
                      <a:pt x="28" y="54"/>
                      <a:pt x="31" y="54"/>
                    </a:cubicBezTo>
                    <a:cubicBezTo>
                      <a:pt x="36" y="54"/>
                      <a:pt x="42" y="53"/>
                      <a:pt x="46" y="51"/>
                    </a:cubicBezTo>
                    <a:cubicBezTo>
                      <a:pt x="55" y="46"/>
                      <a:pt x="61" y="38"/>
                      <a:pt x="61" y="28"/>
                    </a:cubicBezTo>
                    <a:cubicBezTo>
                      <a:pt x="62" y="13"/>
                      <a:pt x="51" y="1"/>
                      <a:pt x="37" y="0"/>
                    </a:cubicBezTo>
                    <a:cubicBezTo>
                      <a:pt x="36" y="0"/>
                      <a:pt x="35" y="0"/>
                      <a:pt x="34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3" name="Freeform 158"/>
              <p:cNvSpPr/>
              <p:nvPr/>
            </p:nvSpPr>
            <p:spPr bwMode="auto">
              <a:xfrm>
                <a:off x="1986448" y="5456716"/>
                <a:ext cx="266700" cy="258763"/>
              </a:xfrm>
              <a:custGeom>
                <a:avLst/>
                <a:gdLst>
                  <a:gd name="T0" fmla="*/ 13 w 63"/>
                  <a:gd name="T1" fmla="*/ 9 h 61"/>
                  <a:gd name="T2" fmla="*/ 14 w 63"/>
                  <a:gd name="T3" fmla="*/ 11 h 61"/>
                  <a:gd name="T4" fmla="*/ 33 w 63"/>
                  <a:gd name="T5" fmla="*/ 4 h 61"/>
                  <a:gd name="T6" fmla="*/ 35 w 63"/>
                  <a:gd name="T7" fmla="*/ 5 h 61"/>
                  <a:gd name="T8" fmla="*/ 59 w 63"/>
                  <a:gd name="T9" fmla="*/ 30 h 61"/>
                  <a:gd name="T10" fmla="*/ 59 w 63"/>
                  <a:gd name="T11" fmla="*/ 31 h 61"/>
                  <a:gd name="T12" fmla="*/ 45 w 63"/>
                  <a:gd name="T13" fmla="*/ 54 h 61"/>
                  <a:gd name="T14" fmla="*/ 29 w 63"/>
                  <a:gd name="T15" fmla="*/ 57 h 61"/>
                  <a:gd name="T16" fmla="*/ 22 w 63"/>
                  <a:gd name="T17" fmla="*/ 57 h 61"/>
                  <a:gd name="T18" fmla="*/ 9 w 63"/>
                  <a:gd name="T19" fmla="*/ 47 h 61"/>
                  <a:gd name="T20" fmla="*/ 4 w 63"/>
                  <a:gd name="T21" fmla="*/ 31 h 61"/>
                  <a:gd name="T22" fmla="*/ 6 w 63"/>
                  <a:gd name="T23" fmla="*/ 22 h 61"/>
                  <a:gd name="T24" fmla="*/ 14 w 63"/>
                  <a:gd name="T25" fmla="*/ 11 h 61"/>
                  <a:gd name="T26" fmla="*/ 14 w 63"/>
                  <a:gd name="T27" fmla="*/ 11 h 61"/>
                  <a:gd name="T28" fmla="*/ 13 w 63"/>
                  <a:gd name="T29" fmla="*/ 9 h 61"/>
                  <a:gd name="T30" fmla="*/ 12 w 63"/>
                  <a:gd name="T31" fmla="*/ 8 h 61"/>
                  <a:gd name="T32" fmla="*/ 2 w 63"/>
                  <a:gd name="T33" fmla="*/ 20 h 61"/>
                  <a:gd name="T34" fmla="*/ 0 w 63"/>
                  <a:gd name="T35" fmla="*/ 31 h 61"/>
                  <a:gd name="T36" fmla="*/ 5 w 63"/>
                  <a:gd name="T37" fmla="*/ 50 h 61"/>
                  <a:gd name="T38" fmla="*/ 21 w 63"/>
                  <a:gd name="T39" fmla="*/ 60 h 61"/>
                  <a:gd name="T40" fmla="*/ 29 w 63"/>
                  <a:gd name="T41" fmla="*/ 61 h 61"/>
                  <a:gd name="T42" fmla="*/ 46 w 63"/>
                  <a:gd name="T43" fmla="*/ 57 h 61"/>
                  <a:gd name="T44" fmla="*/ 63 w 63"/>
                  <a:gd name="T45" fmla="*/ 32 h 61"/>
                  <a:gd name="T46" fmla="*/ 63 w 63"/>
                  <a:gd name="T47" fmla="*/ 30 h 61"/>
                  <a:gd name="T48" fmla="*/ 36 w 63"/>
                  <a:gd name="T49" fmla="*/ 1 h 61"/>
                  <a:gd name="T50" fmla="*/ 33 w 63"/>
                  <a:gd name="T51" fmla="*/ 0 h 61"/>
                  <a:gd name="T52" fmla="*/ 12 w 63"/>
                  <a:gd name="T53" fmla="*/ 8 h 61"/>
                  <a:gd name="T54" fmla="*/ 12 w 63"/>
                  <a:gd name="T55" fmla="*/ 8 h 61"/>
                  <a:gd name="T56" fmla="*/ 13 w 63"/>
                  <a:gd name="T57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" h="61">
                    <a:moveTo>
                      <a:pt x="13" y="9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9" y="7"/>
                      <a:pt x="26" y="4"/>
                      <a:pt x="33" y="4"/>
                    </a:cubicBezTo>
                    <a:cubicBezTo>
                      <a:pt x="34" y="4"/>
                      <a:pt x="34" y="4"/>
                      <a:pt x="35" y="5"/>
                    </a:cubicBezTo>
                    <a:cubicBezTo>
                      <a:pt x="49" y="6"/>
                      <a:pt x="59" y="17"/>
                      <a:pt x="59" y="30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41"/>
                      <a:pt x="53" y="49"/>
                      <a:pt x="45" y="54"/>
                    </a:cubicBezTo>
                    <a:cubicBezTo>
                      <a:pt x="40" y="56"/>
                      <a:pt x="35" y="57"/>
                      <a:pt x="29" y="57"/>
                    </a:cubicBezTo>
                    <a:cubicBezTo>
                      <a:pt x="27" y="57"/>
                      <a:pt x="24" y="57"/>
                      <a:pt x="22" y="57"/>
                    </a:cubicBezTo>
                    <a:cubicBezTo>
                      <a:pt x="16" y="55"/>
                      <a:pt x="12" y="52"/>
                      <a:pt x="9" y="47"/>
                    </a:cubicBezTo>
                    <a:cubicBezTo>
                      <a:pt x="5" y="43"/>
                      <a:pt x="4" y="37"/>
                      <a:pt x="4" y="31"/>
                    </a:cubicBezTo>
                    <a:cubicBezTo>
                      <a:pt x="4" y="28"/>
                      <a:pt x="4" y="25"/>
                      <a:pt x="6" y="22"/>
                    </a:cubicBezTo>
                    <a:cubicBezTo>
                      <a:pt x="7" y="17"/>
                      <a:pt x="10" y="14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8" y="11"/>
                      <a:pt x="4" y="15"/>
                      <a:pt x="2" y="20"/>
                    </a:cubicBezTo>
                    <a:cubicBezTo>
                      <a:pt x="0" y="24"/>
                      <a:pt x="0" y="28"/>
                      <a:pt x="0" y="31"/>
                    </a:cubicBezTo>
                    <a:cubicBezTo>
                      <a:pt x="0" y="38"/>
                      <a:pt x="2" y="44"/>
                      <a:pt x="5" y="50"/>
                    </a:cubicBezTo>
                    <a:cubicBezTo>
                      <a:pt x="9" y="55"/>
                      <a:pt x="14" y="59"/>
                      <a:pt x="21" y="60"/>
                    </a:cubicBezTo>
                    <a:cubicBezTo>
                      <a:pt x="24" y="61"/>
                      <a:pt x="26" y="61"/>
                      <a:pt x="29" y="61"/>
                    </a:cubicBezTo>
                    <a:cubicBezTo>
                      <a:pt x="35" y="61"/>
                      <a:pt x="41" y="60"/>
                      <a:pt x="46" y="57"/>
                    </a:cubicBezTo>
                    <a:cubicBezTo>
                      <a:pt x="56" y="52"/>
                      <a:pt x="62" y="43"/>
                      <a:pt x="63" y="32"/>
                    </a:cubicBezTo>
                    <a:cubicBezTo>
                      <a:pt x="63" y="31"/>
                      <a:pt x="63" y="31"/>
                      <a:pt x="63" y="30"/>
                    </a:cubicBezTo>
                    <a:cubicBezTo>
                      <a:pt x="63" y="15"/>
                      <a:pt x="52" y="2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ubicBezTo>
                      <a:pt x="25" y="0"/>
                      <a:pt x="17" y="3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4" name="Freeform 159"/>
              <p:cNvSpPr>
                <a:spLocks noEditPoints="1"/>
              </p:cNvSpPr>
              <p:nvPr/>
            </p:nvSpPr>
            <p:spPr bwMode="auto">
              <a:xfrm>
                <a:off x="2083286" y="5456716"/>
                <a:ext cx="80963" cy="258763"/>
              </a:xfrm>
              <a:custGeom>
                <a:avLst/>
                <a:gdLst>
                  <a:gd name="T0" fmla="*/ 46 w 51"/>
                  <a:gd name="T1" fmla="*/ 142 h 163"/>
                  <a:gd name="T2" fmla="*/ 43 w 51"/>
                  <a:gd name="T3" fmla="*/ 144 h 163"/>
                  <a:gd name="T4" fmla="*/ 49 w 51"/>
                  <a:gd name="T5" fmla="*/ 163 h 163"/>
                  <a:gd name="T6" fmla="*/ 51 w 51"/>
                  <a:gd name="T7" fmla="*/ 161 h 163"/>
                  <a:gd name="T8" fmla="*/ 46 w 51"/>
                  <a:gd name="T9" fmla="*/ 142 h 163"/>
                  <a:gd name="T10" fmla="*/ 38 w 51"/>
                  <a:gd name="T11" fmla="*/ 112 h 163"/>
                  <a:gd name="T12" fmla="*/ 32 w 51"/>
                  <a:gd name="T13" fmla="*/ 112 h 163"/>
                  <a:gd name="T14" fmla="*/ 38 w 51"/>
                  <a:gd name="T15" fmla="*/ 131 h 163"/>
                  <a:gd name="T16" fmla="*/ 43 w 51"/>
                  <a:gd name="T17" fmla="*/ 131 h 163"/>
                  <a:gd name="T18" fmla="*/ 38 w 51"/>
                  <a:gd name="T19" fmla="*/ 112 h 163"/>
                  <a:gd name="T20" fmla="*/ 27 w 51"/>
                  <a:gd name="T21" fmla="*/ 83 h 163"/>
                  <a:gd name="T22" fmla="*/ 24 w 51"/>
                  <a:gd name="T23" fmla="*/ 83 h 163"/>
                  <a:gd name="T24" fmla="*/ 30 w 51"/>
                  <a:gd name="T25" fmla="*/ 102 h 163"/>
                  <a:gd name="T26" fmla="*/ 32 w 51"/>
                  <a:gd name="T27" fmla="*/ 102 h 163"/>
                  <a:gd name="T28" fmla="*/ 27 w 51"/>
                  <a:gd name="T29" fmla="*/ 83 h 163"/>
                  <a:gd name="T30" fmla="*/ 19 w 51"/>
                  <a:gd name="T31" fmla="*/ 54 h 163"/>
                  <a:gd name="T32" fmla="*/ 16 w 51"/>
                  <a:gd name="T33" fmla="*/ 54 h 163"/>
                  <a:gd name="T34" fmla="*/ 22 w 51"/>
                  <a:gd name="T35" fmla="*/ 72 h 163"/>
                  <a:gd name="T36" fmla="*/ 24 w 51"/>
                  <a:gd name="T37" fmla="*/ 72 h 163"/>
                  <a:gd name="T38" fmla="*/ 19 w 51"/>
                  <a:gd name="T39" fmla="*/ 54 h 163"/>
                  <a:gd name="T40" fmla="*/ 11 w 51"/>
                  <a:gd name="T41" fmla="*/ 21 h 163"/>
                  <a:gd name="T42" fmla="*/ 6 w 51"/>
                  <a:gd name="T43" fmla="*/ 24 h 163"/>
                  <a:gd name="T44" fmla="*/ 11 w 51"/>
                  <a:gd name="T45" fmla="*/ 43 h 163"/>
                  <a:gd name="T46" fmla="*/ 16 w 51"/>
                  <a:gd name="T47" fmla="*/ 40 h 163"/>
                  <a:gd name="T48" fmla="*/ 11 w 51"/>
                  <a:gd name="T49" fmla="*/ 21 h 163"/>
                  <a:gd name="T50" fmla="*/ 3 w 51"/>
                  <a:gd name="T51" fmla="*/ 0 h 163"/>
                  <a:gd name="T52" fmla="*/ 0 w 51"/>
                  <a:gd name="T53" fmla="*/ 0 h 163"/>
                  <a:gd name="T54" fmla="*/ 3 w 51"/>
                  <a:gd name="T55" fmla="*/ 13 h 163"/>
                  <a:gd name="T56" fmla="*/ 6 w 51"/>
                  <a:gd name="T57" fmla="*/ 11 h 163"/>
                  <a:gd name="T58" fmla="*/ 3 w 51"/>
                  <a:gd name="T5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163">
                    <a:moveTo>
                      <a:pt x="46" y="142"/>
                    </a:moveTo>
                    <a:lnTo>
                      <a:pt x="43" y="144"/>
                    </a:lnTo>
                    <a:lnTo>
                      <a:pt x="49" y="163"/>
                    </a:lnTo>
                    <a:lnTo>
                      <a:pt x="51" y="161"/>
                    </a:lnTo>
                    <a:lnTo>
                      <a:pt x="46" y="142"/>
                    </a:lnTo>
                    <a:close/>
                    <a:moveTo>
                      <a:pt x="38" y="112"/>
                    </a:moveTo>
                    <a:lnTo>
                      <a:pt x="32" y="112"/>
                    </a:lnTo>
                    <a:lnTo>
                      <a:pt x="38" y="131"/>
                    </a:lnTo>
                    <a:lnTo>
                      <a:pt x="43" y="131"/>
                    </a:lnTo>
                    <a:lnTo>
                      <a:pt x="38" y="112"/>
                    </a:lnTo>
                    <a:close/>
                    <a:moveTo>
                      <a:pt x="27" y="83"/>
                    </a:moveTo>
                    <a:lnTo>
                      <a:pt x="24" y="83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27" y="83"/>
                    </a:lnTo>
                    <a:close/>
                    <a:moveTo>
                      <a:pt x="19" y="54"/>
                    </a:moveTo>
                    <a:lnTo>
                      <a:pt x="16" y="54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19" y="54"/>
                    </a:lnTo>
                    <a:close/>
                    <a:moveTo>
                      <a:pt x="11" y="21"/>
                    </a:moveTo>
                    <a:lnTo>
                      <a:pt x="6" y="24"/>
                    </a:lnTo>
                    <a:lnTo>
                      <a:pt x="11" y="43"/>
                    </a:lnTo>
                    <a:lnTo>
                      <a:pt x="16" y="40"/>
                    </a:lnTo>
                    <a:lnTo>
                      <a:pt x="11" y="21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5" name="Freeform 160"/>
              <p:cNvSpPr>
                <a:spLocks noEditPoints="1"/>
              </p:cNvSpPr>
              <p:nvPr/>
            </p:nvSpPr>
            <p:spPr bwMode="auto">
              <a:xfrm>
                <a:off x="2083286" y="5456716"/>
                <a:ext cx="80963" cy="258763"/>
              </a:xfrm>
              <a:custGeom>
                <a:avLst/>
                <a:gdLst>
                  <a:gd name="T0" fmla="*/ 46 w 51"/>
                  <a:gd name="T1" fmla="*/ 142 h 163"/>
                  <a:gd name="T2" fmla="*/ 43 w 51"/>
                  <a:gd name="T3" fmla="*/ 144 h 163"/>
                  <a:gd name="T4" fmla="*/ 49 w 51"/>
                  <a:gd name="T5" fmla="*/ 163 h 163"/>
                  <a:gd name="T6" fmla="*/ 51 w 51"/>
                  <a:gd name="T7" fmla="*/ 161 h 163"/>
                  <a:gd name="T8" fmla="*/ 46 w 51"/>
                  <a:gd name="T9" fmla="*/ 142 h 163"/>
                  <a:gd name="T10" fmla="*/ 38 w 51"/>
                  <a:gd name="T11" fmla="*/ 112 h 163"/>
                  <a:gd name="T12" fmla="*/ 32 w 51"/>
                  <a:gd name="T13" fmla="*/ 112 h 163"/>
                  <a:gd name="T14" fmla="*/ 38 w 51"/>
                  <a:gd name="T15" fmla="*/ 131 h 163"/>
                  <a:gd name="T16" fmla="*/ 43 w 51"/>
                  <a:gd name="T17" fmla="*/ 131 h 163"/>
                  <a:gd name="T18" fmla="*/ 38 w 51"/>
                  <a:gd name="T19" fmla="*/ 112 h 163"/>
                  <a:gd name="T20" fmla="*/ 27 w 51"/>
                  <a:gd name="T21" fmla="*/ 83 h 163"/>
                  <a:gd name="T22" fmla="*/ 24 w 51"/>
                  <a:gd name="T23" fmla="*/ 83 h 163"/>
                  <a:gd name="T24" fmla="*/ 30 w 51"/>
                  <a:gd name="T25" fmla="*/ 102 h 163"/>
                  <a:gd name="T26" fmla="*/ 32 w 51"/>
                  <a:gd name="T27" fmla="*/ 102 h 163"/>
                  <a:gd name="T28" fmla="*/ 27 w 51"/>
                  <a:gd name="T29" fmla="*/ 83 h 163"/>
                  <a:gd name="T30" fmla="*/ 19 w 51"/>
                  <a:gd name="T31" fmla="*/ 54 h 163"/>
                  <a:gd name="T32" fmla="*/ 16 w 51"/>
                  <a:gd name="T33" fmla="*/ 54 h 163"/>
                  <a:gd name="T34" fmla="*/ 22 w 51"/>
                  <a:gd name="T35" fmla="*/ 72 h 163"/>
                  <a:gd name="T36" fmla="*/ 24 w 51"/>
                  <a:gd name="T37" fmla="*/ 72 h 163"/>
                  <a:gd name="T38" fmla="*/ 19 w 51"/>
                  <a:gd name="T39" fmla="*/ 54 h 163"/>
                  <a:gd name="T40" fmla="*/ 11 w 51"/>
                  <a:gd name="T41" fmla="*/ 21 h 163"/>
                  <a:gd name="T42" fmla="*/ 6 w 51"/>
                  <a:gd name="T43" fmla="*/ 24 h 163"/>
                  <a:gd name="T44" fmla="*/ 11 w 51"/>
                  <a:gd name="T45" fmla="*/ 43 h 163"/>
                  <a:gd name="T46" fmla="*/ 16 w 51"/>
                  <a:gd name="T47" fmla="*/ 40 h 163"/>
                  <a:gd name="T48" fmla="*/ 11 w 51"/>
                  <a:gd name="T49" fmla="*/ 21 h 163"/>
                  <a:gd name="T50" fmla="*/ 3 w 51"/>
                  <a:gd name="T51" fmla="*/ 0 h 163"/>
                  <a:gd name="T52" fmla="*/ 0 w 51"/>
                  <a:gd name="T53" fmla="*/ 0 h 163"/>
                  <a:gd name="T54" fmla="*/ 3 w 51"/>
                  <a:gd name="T55" fmla="*/ 13 h 163"/>
                  <a:gd name="T56" fmla="*/ 6 w 51"/>
                  <a:gd name="T57" fmla="*/ 11 h 163"/>
                  <a:gd name="T58" fmla="*/ 3 w 51"/>
                  <a:gd name="T5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163">
                    <a:moveTo>
                      <a:pt x="46" y="142"/>
                    </a:moveTo>
                    <a:lnTo>
                      <a:pt x="43" y="144"/>
                    </a:lnTo>
                    <a:lnTo>
                      <a:pt x="49" y="163"/>
                    </a:lnTo>
                    <a:lnTo>
                      <a:pt x="51" y="161"/>
                    </a:lnTo>
                    <a:lnTo>
                      <a:pt x="46" y="142"/>
                    </a:lnTo>
                    <a:moveTo>
                      <a:pt x="38" y="112"/>
                    </a:moveTo>
                    <a:lnTo>
                      <a:pt x="32" y="112"/>
                    </a:lnTo>
                    <a:lnTo>
                      <a:pt x="38" y="131"/>
                    </a:lnTo>
                    <a:lnTo>
                      <a:pt x="43" y="131"/>
                    </a:lnTo>
                    <a:lnTo>
                      <a:pt x="38" y="112"/>
                    </a:lnTo>
                    <a:moveTo>
                      <a:pt x="27" y="83"/>
                    </a:moveTo>
                    <a:lnTo>
                      <a:pt x="24" y="83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27" y="83"/>
                    </a:lnTo>
                    <a:moveTo>
                      <a:pt x="19" y="54"/>
                    </a:moveTo>
                    <a:lnTo>
                      <a:pt x="16" y="54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19" y="54"/>
                    </a:lnTo>
                    <a:moveTo>
                      <a:pt x="11" y="21"/>
                    </a:moveTo>
                    <a:lnTo>
                      <a:pt x="6" y="24"/>
                    </a:lnTo>
                    <a:lnTo>
                      <a:pt x="11" y="43"/>
                    </a:lnTo>
                    <a:lnTo>
                      <a:pt x="16" y="40"/>
                    </a:lnTo>
                    <a:lnTo>
                      <a:pt x="11" y="21"/>
                    </a:lnTo>
                    <a:moveTo>
                      <a:pt x="3" y="0"/>
                    </a:moveTo>
                    <a:lnTo>
                      <a:pt x="0" y="0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6" name="Freeform 161"/>
              <p:cNvSpPr>
                <a:spLocks noEditPoints="1"/>
              </p:cNvSpPr>
              <p:nvPr/>
            </p:nvSpPr>
            <p:spPr bwMode="auto">
              <a:xfrm>
                <a:off x="1994386" y="5542441"/>
                <a:ext cx="258763" cy="84138"/>
              </a:xfrm>
              <a:custGeom>
                <a:avLst/>
                <a:gdLst>
                  <a:gd name="T0" fmla="*/ 14 w 163"/>
                  <a:gd name="T1" fmla="*/ 45 h 53"/>
                  <a:gd name="T2" fmla="*/ 0 w 163"/>
                  <a:gd name="T3" fmla="*/ 50 h 53"/>
                  <a:gd name="T4" fmla="*/ 3 w 163"/>
                  <a:gd name="T5" fmla="*/ 53 h 53"/>
                  <a:gd name="T6" fmla="*/ 14 w 163"/>
                  <a:gd name="T7" fmla="*/ 50 h 53"/>
                  <a:gd name="T8" fmla="*/ 14 w 163"/>
                  <a:gd name="T9" fmla="*/ 45 h 53"/>
                  <a:gd name="T10" fmla="*/ 43 w 163"/>
                  <a:gd name="T11" fmla="*/ 37 h 53"/>
                  <a:gd name="T12" fmla="*/ 24 w 163"/>
                  <a:gd name="T13" fmla="*/ 42 h 53"/>
                  <a:gd name="T14" fmla="*/ 24 w 163"/>
                  <a:gd name="T15" fmla="*/ 45 h 53"/>
                  <a:gd name="T16" fmla="*/ 43 w 163"/>
                  <a:gd name="T17" fmla="*/ 40 h 53"/>
                  <a:gd name="T18" fmla="*/ 43 w 163"/>
                  <a:gd name="T19" fmla="*/ 37 h 53"/>
                  <a:gd name="T20" fmla="*/ 72 w 163"/>
                  <a:gd name="T21" fmla="*/ 26 h 53"/>
                  <a:gd name="T22" fmla="*/ 54 w 163"/>
                  <a:gd name="T23" fmla="*/ 34 h 53"/>
                  <a:gd name="T24" fmla="*/ 54 w 163"/>
                  <a:gd name="T25" fmla="*/ 37 h 53"/>
                  <a:gd name="T26" fmla="*/ 72 w 163"/>
                  <a:gd name="T27" fmla="*/ 32 h 53"/>
                  <a:gd name="T28" fmla="*/ 72 w 163"/>
                  <a:gd name="T29" fmla="*/ 26 h 53"/>
                  <a:gd name="T30" fmla="*/ 102 w 163"/>
                  <a:gd name="T31" fmla="*/ 18 h 53"/>
                  <a:gd name="T32" fmla="*/ 86 w 163"/>
                  <a:gd name="T33" fmla="*/ 24 h 53"/>
                  <a:gd name="T34" fmla="*/ 83 w 163"/>
                  <a:gd name="T35" fmla="*/ 26 h 53"/>
                  <a:gd name="T36" fmla="*/ 83 w 163"/>
                  <a:gd name="T37" fmla="*/ 26 h 53"/>
                  <a:gd name="T38" fmla="*/ 83 w 163"/>
                  <a:gd name="T39" fmla="*/ 29 h 53"/>
                  <a:gd name="T40" fmla="*/ 102 w 163"/>
                  <a:gd name="T41" fmla="*/ 24 h 53"/>
                  <a:gd name="T42" fmla="*/ 102 w 163"/>
                  <a:gd name="T43" fmla="*/ 18 h 53"/>
                  <a:gd name="T44" fmla="*/ 131 w 163"/>
                  <a:gd name="T45" fmla="*/ 10 h 53"/>
                  <a:gd name="T46" fmla="*/ 113 w 163"/>
                  <a:gd name="T47" fmla="*/ 16 h 53"/>
                  <a:gd name="T48" fmla="*/ 115 w 163"/>
                  <a:gd name="T49" fmla="*/ 18 h 53"/>
                  <a:gd name="T50" fmla="*/ 134 w 163"/>
                  <a:gd name="T51" fmla="*/ 13 h 53"/>
                  <a:gd name="T52" fmla="*/ 131 w 163"/>
                  <a:gd name="T53" fmla="*/ 10 h 53"/>
                  <a:gd name="T54" fmla="*/ 161 w 163"/>
                  <a:gd name="T55" fmla="*/ 0 h 53"/>
                  <a:gd name="T56" fmla="*/ 142 w 163"/>
                  <a:gd name="T57" fmla="*/ 8 h 53"/>
                  <a:gd name="T58" fmla="*/ 145 w 163"/>
                  <a:gd name="T59" fmla="*/ 10 h 53"/>
                  <a:gd name="T60" fmla="*/ 163 w 163"/>
                  <a:gd name="T61" fmla="*/ 5 h 53"/>
                  <a:gd name="T62" fmla="*/ 161 w 163"/>
                  <a:gd name="T6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3" h="53">
                    <a:moveTo>
                      <a:pt x="14" y="45"/>
                    </a:moveTo>
                    <a:lnTo>
                      <a:pt x="0" y="50"/>
                    </a:lnTo>
                    <a:lnTo>
                      <a:pt x="3" y="53"/>
                    </a:lnTo>
                    <a:lnTo>
                      <a:pt x="14" y="50"/>
                    </a:lnTo>
                    <a:lnTo>
                      <a:pt x="14" y="45"/>
                    </a:lnTo>
                    <a:close/>
                    <a:moveTo>
                      <a:pt x="43" y="37"/>
                    </a:moveTo>
                    <a:lnTo>
                      <a:pt x="24" y="42"/>
                    </a:lnTo>
                    <a:lnTo>
                      <a:pt x="24" y="45"/>
                    </a:lnTo>
                    <a:lnTo>
                      <a:pt x="43" y="40"/>
                    </a:lnTo>
                    <a:lnTo>
                      <a:pt x="43" y="37"/>
                    </a:lnTo>
                    <a:close/>
                    <a:moveTo>
                      <a:pt x="72" y="26"/>
                    </a:moveTo>
                    <a:lnTo>
                      <a:pt x="54" y="34"/>
                    </a:lnTo>
                    <a:lnTo>
                      <a:pt x="54" y="37"/>
                    </a:lnTo>
                    <a:lnTo>
                      <a:pt x="72" y="32"/>
                    </a:lnTo>
                    <a:lnTo>
                      <a:pt x="72" y="26"/>
                    </a:lnTo>
                    <a:close/>
                    <a:moveTo>
                      <a:pt x="102" y="18"/>
                    </a:moveTo>
                    <a:lnTo>
                      <a:pt x="86" y="24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102" y="24"/>
                    </a:lnTo>
                    <a:lnTo>
                      <a:pt x="102" y="18"/>
                    </a:lnTo>
                    <a:close/>
                    <a:moveTo>
                      <a:pt x="131" y="10"/>
                    </a:moveTo>
                    <a:lnTo>
                      <a:pt x="113" y="16"/>
                    </a:lnTo>
                    <a:lnTo>
                      <a:pt x="115" y="18"/>
                    </a:lnTo>
                    <a:lnTo>
                      <a:pt x="134" y="13"/>
                    </a:lnTo>
                    <a:lnTo>
                      <a:pt x="131" y="10"/>
                    </a:lnTo>
                    <a:close/>
                    <a:moveTo>
                      <a:pt x="161" y="0"/>
                    </a:moveTo>
                    <a:lnTo>
                      <a:pt x="142" y="8"/>
                    </a:lnTo>
                    <a:lnTo>
                      <a:pt x="145" y="10"/>
                    </a:lnTo>
                    <a:lnTo>
                      <a:pt x="163" y="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7" name="Freeform 162"/>
              <p:cNvSpPr>
                <a:spLocks noEditPoints="1"/>
              </p:cNvSpPr>
              <p:nvPr/>
            </p:nvSpPr>
            <p:spPr bwMode="auto">
              <a:xfrm>
                <a:off x="1994386" y="5542441"/>
                <a:ext cx="258763" cy="84138"/>
              </a:xfrm>
              <a:custGeom>
                <a:avLst/>
                <a:gdLst>
                  <a:gd name="T0" fmla="*/ 14 w 163"/>
                  <a:gd name="T1" fmla="*/ 45 h 53"/>
                  <a:gd name="T2" fmla="*/ 0 w 163"/>
                  <a:gd name="T3" fmla="*/ 50 h 53"/>
                  <a:gd name="T4" fmla="*/ 3 w 163"/>
                  <a:gd name="T5" fmla="*/ 53 h 53"/>
                  <a:gd name="T6" fmla="*/ 14 w 163"/>
                  <a:gd name="T7" fmla="*/ 50 h 53"/>
                  <a:gd name="T8" fmla="*/ 14 w 163"/>
                  <a:gd name="T9" fmla="*/ 45 h 53"/>
                  <a:gd name="T10" fmla="*/ 43 w 163"/>
                  <a:gd name="T11" fmla="*/ 37 h 53"/>
                  <a:gd name="T12" fmla="*/ 24 w 163"/>
                  <a:gd name="T13" fmla="*/ 42 h 53"/>
                  <a:gd name="T14" fmla="*/ 24 w 163"/>
                  <a:gd name="T15" fmla="*/ 45 h 53"/>
                  <a:gd name="T16" fmla="*/ 43 w 163"/>
                  <a:gd name="T17" fmla="*/ 40 h 53"/>
                  <a:gd name="T18" fmla="*/ 43 w 163"/>
                  <a:gd name="T19" fmla="*/ 37 h 53"/>
                  <a:gd name="T20" fmla="*/ 72 w 163"/>
                  <a:gd name="T21" fmla="*/ 26 h 53"/>
                  <a:gd name="T22" fmla="*/ 54 w 163"/>
                  <a:gd name="T23" fmla="*/ 34 h 53"/>
                  <a:gd name="T24" fmla="*/ 54 w 163"/>
                  <a:gd name="T25" fmla="*/ 37 h 53"/>
                  <a:gd name="T26" fmla="*/ 72 w 163"/>
                  <a:gd name="T27" fmla="*/ 32 h 53"/>
                  <a:gd name="T28" fmla="*/ 72 w 163"/>
                  <a:gd name="T29" fmla="*/ 26 h 53"/>
                  <a:gd name="T30" fmla="*/ 102 w 163"/>
                  <a:gd name="T31" fmla="*/ 18 h 53"/>
                  <a:gd name="T32" fmla="*/ 86 w 163"/>
                  <a:gd name="T33" fmla="*/ 24 h 53"/>
                  <a:gd name="T34" fmla="*/ 83 w 163"/>
                  <a:gd name="T35" fmla="*/ 26 h 53"/>
                  <a:gd name="T36" fmla="*/ 83 w 163"/>
                  <a:gd name="T37" fmla="*/ 26 h 53"/>
                  <a:gd name="T38" fmla="*/ 83 w 163"/>
                  <a:gd name="T39" fmla="*/ 29 h 53"/>
                  <a:gd name="T40" fmla="*/ 102 w 163"/>
                  <a:gd name="T41" fmla="*/ 24 h 53"/>
                  <a:gd name="T42" fmla="*/ 102 w 163"/>
                  <a:gd name="T43" fmla="*/ 18 h 53"/>
                  <a:gd name="T44" fmla="*/ 131 w 163"/>
                  <a:gd name="T45" fmla="*/ 10 h 53"/>
                  <a:gd name="T46" fmla="*/ 113 w 163"/>
                  <a:gd name="T47" fmla="*/ 16 h 53"/>
                  <a:gd name="T48" fmla="*/ 115 w 163"/>
                  <a:gd name="T49" fmla="*/ 18 h 53"/>
                  <a:gd name="T50" fmla="*/ 134 w 163"/>
                  <a:gd name="T51" fmla="*/ 13 h 53"/>
                  <a:gd name="T52" fmla="*/ 131 w 163"/>
                  <a:gd name="T53" fmla="*/ 10 h 53"/>
                  <a:gd name="T54" fmla="*/ 161 w 163"/>
                  <a:gd name="T55" fmla="*/ 0 h 53"/>
                  <a:gd name="T56" fmla="*/ 142 w 163"/>
                  <a:gd name="T57" fmla="*/ 8 h 53"/>
                  <a:gd name="T58" fmla="*/ 145 w 163"/>
                  <a:gd name="T59" fmla="*/ 10 h 53"/>
                  <a:gd name="T60" fmla="*/ 163 w 163"/>
                  <a:gd name="T61" fmla="*/ 5 h 53"/>
                  <a:gd name="T62" fmla="*/ 161 w 163"/>
                  <a:gd name="T6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3" h="53">
                    <a:moveTo>
                      <a:pt x="14" y="45"/>
                    </a:moveTo>
                    <a:lnTo>
                      <a:pt x="0" y="50"/>
                    </a:lnTo>
                    <a:lnTo>
                      <a:pt x="3" y="53"/>
                    </a:lnTo>
                    <a:lnTo>
                      <a:pt x="14" y="50"/>
                    </a:lnTo>
                    <a:lnTo>
                      <a:pt x="14" y="45"/>
                    </a:lnTo>
                    <a:moveTo>
                      <a:pt x="43" y="37"/>
                    </a:moveTo>
                    <a:lnTo>
                      <a:pt x="24" y="42"/>
                    </a:lnTo>
                    <a:lnTo>
                      <a:pt x="24" y="45"/>
                    </a:lnTo>
                    <a:lnTo>
                      <a:pt x="43" y="40"/>
                    </a:lnTo>
                    <a:lnTo>
                      <a:pt x="43" y="37"/>
                    </a:lnTo>
                    <a:moveTo>
                      <a:pt x="72" y="26"/>
                    </a:moveTo>
                    <a:lnTo>
                      <a:pt x="54" y="34"/>
                    </a:lnTo>
                    <a:lnTo>
                      <a:pt x="54" y="37"/>
                    </a:lnTo>
                    <a:lnTo>
                      <a:pt x="72" y="32"/>
                    </a:lnTo>
                    <a:lnTo>
                      <a:pt x="72" y="26"/>
                    </a:lnTo>
                    <a:moveTo>
                      <a:pt x="102" y="18"/>
                    </a:moveTo>
                    <a:lnTo>
                      <a:pt x="86" y="24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102" y="24"/>
                    </a:lnTo>
                    <a:lnTo>
                      <a:pt x="102" y="18"/>
                    </a:lnTo>
                    <a:moveTo>
                      <a:pt x="131" y="10"/>
                    </a:moveTo>
                    <a:lnTo>
                      <a:pt x="113" y="16"/>
                    </a:lnTo>
                    <a:lnTo>
                      <a:pt x="115" y="18"/>
                    </a:lnTo>
                    <a:lnTo>
                      <a:pt x="134" y="13"/>
                    </a:lnTo>
                    <a:lnTo>
                      <a:pt x="131" y="10"/>
                    </a:lnTo>
                    <a:moveTo>
                      <a:pt x="161" y="0"/>
                    </a:moveTo>
                    <a:lnTo>
                      <a:pt x="142" y="8"/>
                    </a:lnTo>
                    <a:lnTo>
                      <a:pt x="145" y="10"/>
                    </a:lnTo>
                    <a:lnTo>
                      <a:pt x="163" y="5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8" name="Freeform 163"/>
              <p:cNvSpPr>
                <a:spLocks noEditPoints="1"/>
              </p:cNvSpPr>
              <p:nvPr/>
            </p:nvSpPr>
            <p:spPr bwMode="auto">
              <a:xfrm>
                <a:off x="2057886" y="5464653"/>
                <a:ext cx="131763" cy="238125"/>
              </a:xfrm>
              <a:custGeom>
                <a:avLst/>
                <a:gdLst>
                  <a:gd name="T0" fmla="*/ 6 w 83"/>
                  <a:gd name="T1" fmla="*/ 137 h 150"/>
                  <a:gd name="T2" fmla="*/ 0 w 83"/>
                  <a:gd name="T3" fmla="*/ 150 h 150"/>
                  <a:gd name="T4" fmla="*/ 3 w 83"/>
                  <a:gd name="T5" fmla="*/ 150 h 150"/>
                  <a:gd name="T6" fmla="*/ 8 w 83"/>
                  <a:gd name="T7" fmla="*/ 139 h 150"/>
                  <a:gd name="T8" fmla="*/ 6 w 83"/>
                  <a:gd name="T9" fmla="*/ 137 h 150"/>
                  <a:gd name="T10" fmla="*/ 22 w 83"/>
                  <a:gd name="T11" fmla="*/ 110 h 150"/>
                  <a:gd name="T12" fmla="*/ 11 w 83"/>
                  <a:gd name="T13" fmla="*/ 129 h 150"/>
                  <a:gd name="T14" fmla="*/ 14 w 83"/>
                  <a:gd name="T15" fmla="*/ 129 h 150"/>
                  <a:gd name="T16" fmla="*/ 24 w 83"/>
                  <a:gd name="T17" fmla="*/ 113 h 150"/>
                  <a:gd name="T18" fmla="*/ 22 w 83"/>
                  <a:gd name="T19" fmla="*/ 110 h 150"/>
                  <a:gd name="T20" fmla="*/ 35 w 83"/>
                  <a:gd name="T21" fmla="*/ 83 h 150"/>
                  <a:gd name="T22" fmla="*/ 27 w 83"/>
                  <a:gd name="T23" fmla="*/ 99 h 150"/>
                  <a:gd name="T24" fmla="*/ 30 w 83"/>
                  <a:gd name="T25" fmla="*/ 102 h 150"/>
                  <a:gd name="T26" fmla="*/ 38 w 83"/>
                  <a:gd name="T27" fmla="*/ 86 h 150"/>
                  <a:gd name="T28" fmla="*/ 35 w 83"/>
                  <a:gd name="T29" fmla="*/ 83 h 150"/>
                  <a:gd name="T30" fmla="*/ 51 w 83"/>
                  <a:gd name="T31" fmla="*/ 57 h 150"/>
                  <a:gd name="T32" fmla="*/ 40 w 83"/>
                  <a:gd name="T33" fmla="*/ 73 h 150"/>
                  <a:gd name="T34" fmla="*/ 43 w 83"/>
                  <a:gd name="T35" fmla="*/ 75 h 150"/>
                  <a:gd name="T36" fmla="*/ 43 w 83"/>
                  <a:gd name="T37" fmla="*/ 75 h 150"/>
                  <a:gd name="T38" fmla="*/ 46 w 83"/>
                  <a:gd name="T39" fmla="*/ 73 h 150"/>
                  <a:gd name="T40" fmla="*/ 54 w 83"/>
                  <a:gd name="T41" fmla="*/ 57 h 150"/>
                  <a:gd name="T42" fmla="*/ 51 w 83"/>
                  <a:gd name="T43" fmla="*/ 57 h 150"/>
                  <a:gd name="T44" fmla="*/ 65 w 83"/>
                  <a:gd name="T45" fmla="*/ 27 h 150"/>
                  <a:gd name="T46" fmla="*/ 56 w 83"/>
                  <a:gd name="T47" fmla="*/ 46 h 150"/>
                  <a:gd name="T48" fmla="*/ 59 w 83"/>
                  <a:gd name="T49" fmla="*/ 46 h 150"/>
                  <a:gd name="T50" fmla="*/ 67 w 83"/>
                  <a:gd name="T51" fmla="*/ 30 h 150"/>
                  <a:gd name="T52" fmla="*/ 65 w 83"/>
                  <a:gd name="T53" fmla="*/ 27 h 150"/>
                  <a:gd name="T54" fmla="*/ 81 w 83"/>
                  <a:gd name="T55" fmla="*/ 0 h 150"/>
                  <a:gd name="T56" fmla="*/ 70 w 83"/>
                  <a:gd name="T57" fmla="*/ 19 h 150"/>
                  <a:gd name="T58" fmla="*/ 75 w 83"/>
                  <a:gd name="T59" fmla="*/ 19 h 150"/>
                  <a:gd name="T60" fmla="*/ 83 w 83"/>
                  <a:gd name="T61" fmla="*/ 3 h 150"/>
                  <a:gd name="T62" fmla="*/ 81 w 83"/>
                  <a:gd name="T6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150">
                    <a:moveTo>
                      <a:pt x="6" y="137"/>
                    </a:moveTo>
                    <a:lnTo>
                      <a:pt x="0" y="150"/>
                    </a:lnTo>
                    <a:lnTo>
                      <a:pt x="3" y="150"/>
                    </a:lnTo>
                    <a:lnTo>
                      <a:pt x="8" y="139"/>
                    </a:lnTo>
                    <a:lnTo>
                      <a:pt x="6" y="137"/>
                    </a:lnTo>
                    <a:close/>
                    <a:moveTo>
                      <a:pt x="22" y="110"/>
                    </a:moveTo>
                    <a:lnTo>
                      <a:pt x="11" y="129"/>
                    </a:lnTo>
                    <a:lnTo>
                      <a:pt x="14" y="129"/>
                    </a:lnTo>
                    <a:lnTo>
                      <a:pt x="24" y="113"/>
                    </a:lnTo>
                    <a:lnTo>
                      <a:pt x="22" y="110"/>
                    </a:lnTo>
                    <a:close/>
                    <a:moveTo>
                      <a:pt x="35" y="83"/>
                    </a:moveTo>
                    <a:lnTo>
                      <a:pt x="27" y="99"/>
                    </a:lnTo>
                    <a:lnTo>
                      <a:pt x="30" y="102"/>
                    </a:lnTo>
                    <a:lnTo>
                      <a:pt x="38" y="86"/>
                    </a:lnTo>
                    <a:lnTo>
                      <a:pt x="35" y="83"/>
                    </a:lnTo>
                    <a:close/>
                    <a:moveTo>
                      <a:pt x="51" y="57"/>
                    </a:moveTo>
                    <a:lnTo>
                      <a:pt x="40" y="73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6" y="73"/>
                    </a:lnTo>
                    <a:lnTo>
                      <a:pt x="54" y="57"/>
                    </a:lnTo>
                    <a:lnTo>
                      <a:pt x="51" y="57"/>
                    </a:lnTo>
                    <a:close/>
                    <a:moveTo>
                      <a:pt x="65" y="27"/>
                    </a:moveTo>
                    <a:lnTo>
                      <a:pt x="56" y="46"/>
                    </a:lnTo>
                    <a:lnTo>
                      <a:pt x="59" y="46"/>
                    </a:lnTo>
                    <a:lnTo>
                      <a:pt x="67" y="30"/>
                    </a:lnTo>
                    <a:lnTo>
                      <a:pt x="65" y="27"/>
                    </a:lnTo>
                    <a:close/>
                    <a:moveTo>
                      <a:pt x="81" y="0"/>
                    </a:moveTo>
                    <a:lnTo>
                      <a:pt x="70" y="19"/>
                    </a:lnTo>
                    <a:lnTo>
                      <a:pt x="75" y="19"/>
                    </a:lnTo>
                    <a:lnTo>
                      <a:pt x="83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89" name="Freeform 164"/>
              <p:cNvSpPr>
                <a:spLocks noEditPoints="1"/>
              </p:cNvSpPr>
              <p:nvPr/>
            </p:nvSpPr>
            <p:spPr bwMode="auto">
              <a:xfrm>
                <a:off x="2057886" y="5464653"/>
                <a:ext cx="131763" cy="238125"/>
              </a:xfrm>
              <a:custGeom>
                <a:avLst/>
                <a:gdLst>
                  <a:gd name="T0" fmla="*/ 6 w 83"/>
                  <a:gd name="T1" fmla="*/ 137 h 150"/>
                  <a:gd name="T2" fmla="*/ 0 w 83"/>
                  <a:gd name="T3" fmla="*/ 150 h 150"/>
                  <a:gd name="T4" fmla="*/ 3 w 83"/>
                  <a:gd name="T5" fmla="*/ 150 h 150"/>
                  <a:gd name="T6" fmla="*/ 8 w 83"/>
                  <a:gd name="T7" fmla="*/ 139 h 150"/>
                  <a:gd name="T8" fmla="*/ 6 w 83"/>
                  <a:gd name="T9" fmla="*/ 137 h 150"/>
                  <a:gd name="T10" fmla="*/ 22 w 83"/>
                  <a:gd name="T11" fmla="*/ 110 h 150"/>
                  <a:gd name="T12" fmla="*/ 11 w 83"/>
                  <a:gd name="T13" fmla="*/ 129 h 150"/>
                  <a:gd name="T14" fmla="*/ 14 w 83"/>
                  <a:gd name="T15" fmla="*/ 129 h 150"/>
                  <a:gd name="T16" fmla="*/ 24 w 83"/>
                  <a:gd name="T17" fmla="*/ 113 h 150"/>
                  <a:gd name="T18" fmla="*/ 22 w 83"/>
                  <a:gd name="T19" fmla="*/ 110 h 150"/>
                  <a:gd name="T20" fmla="*/ 35 w 83"/>
                  <a:gd name="T21" fmla="*/ 83 h 150"/>
                  <a:gd name="T22" fmla="*/ 27 w 83"/>
                  <a:gd name="T23" fmla="*/ 99 h 150"/>
                  <a:gd name="T24" fmla="*/ 30 w 83"/>
                  <a:gd name="T25" fmla="*/ 102 h 150"/>
                  <a:gd name="T26" fmla="*/ 38 w 83"/>
                  <a:gd name="T27" fmla="*/ 86 h 150"/>
                  <a:gd name="T28" fmla="*/ 35 w 83"/>
                  <a:gd name="T29" fmla="*/ 83 h 150"/>
                  <a:gd name="T30" fmla="*/ 51 w 83"/>
                  <a:gd name="T31" fmla="*/ 57 h 150"/>
                  <a:gd name="T32" fmla="*/ 40 w 83"/>
                  <a:gd name="T33" fmla="*/ 73 h 150"/>
                  <a:gd name="T34" fmla="*/ 43 w 83"/>
                  <a:gd name="T35" fmla="*/ 75 h 150"/>
                  <a:gd name="T36" fmla="*/ 43 w 83"/>
                  <a:gd name="T37" fmla="*/ 75 h 150"/>
                  <a:gd name="T38" fmla="*/ 46 w 83"/>
                  <a:gd name="T39" fmla="*/ 73 h 150"/>
                  <a:gd name="T40" fmla="*/ 54 w 83"/>
                  <a:gd name="T41" fmla="*/ 57 h 150"/>
                  <a:gd name="T42" fmla="*/ 51 w 83"/>
                  <a:gd name="T43" fmla="*/ 57 h 150"/>
                  <a:gd name="T44" fmla="*/ 65 w 83"/>
                  <a:gd name="T45" fmla="*/ 27 h 150"/>
                  <a:gd name="T46" fmla="*/ 56 w 83"/>
                  <a:gd name="T47" fmla="*/ 46 h 150"/>
                  <a:gd name="T48" fmla="*/ 59 w 83"/>
                  <a:gd name="T49" fmla="*/ 46 h 150"/>
                  <a:gd name="T50" fmla="*/ 67 w 83"/>
                  <a:gd name="T51" fmla="*/ 30 h 150"/>
                  <a:gd name="T52" fmla="*/ 65 w 83"/>
                  <a:gd name="T53" fmla="*/ 27 h 150"/>
                  <a:gd name="T54" fmla="*/ 81 w 83"/>
                  <a:gd name="T55" fmla="*/ 0 h 150"/>
                  <a:gd name="T56" fmla="*/ 70 w 83"/>
                  <a:gd name="T57" fmla="*/ 19 h 150"/>
                  <a:gd name="T58" fmla="*/ 75 w 83"/>
                  <a:gd name="T59" fmla="*/ 19 h 150"/>
                  <a:gd name="T60" fmla="*/ 83 w 83"/>
                  <a:gd name="T61" fmla="*/ 3 h 150"/>
                  <a:gd name="T62" fmla="*/ 81 w 83"/>
                  <a:gd name="T6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150">
                    <a:moveTo>
                      <a:pt x="6" y="137"/>
                    </a:moveTo>
                    <a:lnTo>
                      <a:pt x="0" y="150"/>
                    </a:lnTo>
                    <a:lnTo>
                      <a:pt x="3" y="150"/>
                    </a:lnTo>
                    <a:lnTo>
                      <a:pt x="8" y="139"/>
                    </a:lnTo>
                    <a:lnTo>
                      <a:pt x="6" y="137"/>
                    </a:lnTo>
                    <a:moveTo>
                      <a:pt x="22" y="110"/>
                    </a:moveTo>
                    <a:lnTo>
                      <a:pt x="11" y="129"/>
                    </a:lnTo>
                    <a:lnTo>
                      <a:pt x="14" y="129"/>
                    </a:lnTo>
                    <a:lnTo>
                      <a:pt x="24" y="113"/>
                    </a:lnTo>
                    <a:lnTo>
                      <a:pt x="22" y="110"/>
                    </a:lnTo>
                    <a:moveTo>
                      <a:pt x="35" y="83"/>
                    </a:moveTo>
                    <a:lnTo>
                      <a:pt x="27" y="99"/>
                    </a:lnTo>
                    <a:lnTo>
                      <a:pt x="30" y="102"/>
                    </a:lnTo>
                    <a:lnTo>
                      <a:pt x="38" y="86"/>
                    </a:lnTo>
                    <a:lnTo>
                      <a:pt x="35" y="83"/>
                    </a:lnTo>
                    <a:moveTo>
                      <a:pt x="51" y="57"/>
                    </a:moveTo>
                    <a:lnTo>
                      <a:pt x="40" y="73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6" y="73"/>
                    </a:lnTo>
                    <a:lnTo>
                      <a:pt x="54" y="57"/>
                    </a:lnTo>
                    <a:lnTo>
                      <a:pt x="51" y="57"/>
                    </a:lnTo>
                    <a:moveTo>
                      <a:pt x="65" y="27"/>
                    </a:moveTo>
                    <a:lnTo>
                      <a:pt x="56" y="46"/>
                    </a:lnTo>
                    <a:lnTo>
                      <a:pt x="59" y="46"/>
                    </a:lnTo>
                    <a:lnTo>
                      <a:pt x="67" y="30"/>
                    </a:lnTo>
                    <a:lnTo>
                      <a:pt x="65" y="27"/>
                    </a:lnTo>
                    <a:moveTo>
                      <a:pt x="81" y="0"/>
                    </a:moveTo>
                    <a:lnTo>
                      <a:pt x="70" y="19"/>
                    </a:lnTo>
                    <a:lnTo>
                      <a:pt x="75" y="19"/>
                    </a:lnTo>
                    <a:lnTo>
                      <a:pt x="83" y="3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0" name="Freeform 165"/>
              <p:cNvSpPr>
                <a:spLocks noEditPoints="1"/>
              </p:cNvSpPr>
              <p:nvPr/>
            </p:nvSpPr>
            <p:spPr bwMode="auto">
              <a:xfrm>
                <a:off x="2003911" y="5520216"/>
                <a:ext cx="236538" cy="131763"/>
              </a:xfrm>
              <a:custGeom>
                <a:avLst/>
                <a:gdLst>
                  <a:gd name="T0" fmla="*/ 139 w 149"/>
                  <a:gd name="T1" fmla="*/ 72 h 83"/>
                  <a:gd name="T2" fmla="*/ 139 w 149"/>
                  <a:gd name="T3" fmla="*/ 78 h 83"/>
                  <a:gd name="T4" fmla="*/ 149 w 149"/>
                  <a:gd name="T5" fmla="*/ 83 h 83"/>
                  <a:gd name="T6" fmla="*/ 149 w 149"/>
                  <a:gd name="T7" fmla="*/ 78 h 83"/>
                  <a:gd name="T8" fmla="*/ 139 w 149"/>
                  <a:gd name="T9" fmla="*/ 72 h 83"/>
                  <a:gd name="T10" fmla="*/ 112 w 149"/>
                  <a:gd name="T11" fmla="*/ 59 h 83"/>
                  <a:gd name="T12" fmla="*/ 109 w 149"/>
                  <a:gd name="T13" fmla="*/ 62 h 83"/>
                  <a:gd name="T14" fmla="*/ 128 w 149"/>
                  <a:gd name="T15" fmla="*/ 70 h 83"/>
                  <a:gd name="T16" fmla="*/ 131 w 149"/>
                  <a:gd name="T17" fmla="*/ 67 h 83"/>
                  <a:gd name="T18" fmla="*/ 112 w 149"/>
                  <a:gd name="T19" fmla="*/ 59 h 83"/>
                  <a:gd name="T20" fmla="*/ 85 w 149"/>
                  <a:gd name="T21" fmla="*/ 43 h 83"/>
                  <a:gd name="T22" fmla="*/ 82 w 149"/>
                  <a:gd name="T23" fmla="*/ 46 h 83"/>
                  <a:gd name="T24" fmla="*/ 101 w 149"/>
                  <a:gd name="T25" fmla="*/ 56 h 83"/>
                  <a:gd name="T26" fmla="*/ 101 w 149"/>
                  <a:gd name="T27" fmla="*/ 54 h 83"/>
                  <a:gd name="T28" fmla="*/ 85 w 149"/>
                  <a:gd name="T29" fmla="*/ 43 h 83"/>
                  <a:gd name="T30" fmla="*/ 58 w 149"/>
                  <a:gd name="T31" fmla="*/ 30 h 83"/>
                  <a:gd name="T32" fmla="*/ 56 w 149"/>
                  <a:gd name="T33" fmla="*/ 32 h 83"/>
                  <a:gd name="T34" fmla="*/ 72 w 149"/>
                  <a:gd name="T35" fmla="*/ 40 h 83"/>
                  <a:gd name="T36" fmla="*/ 74 w 149"/>
                  <a:gd name="T37" fmla="*/ 38 h 83"/>
                  <a:gd name="T38" fmla="*/ 58 w 149"/>
                  <a:gd name="T39" fmla="*/ 30 h 83"/>
                  <a:gd name="T40" fmla="*/ 29 w 149"/>
                  <a:gd name="T41" fmla="*/ 14 h 83"/>
                  <a:gd name="T42" fmla="*/ 29 w 149"/>
                  <a:gd name="T43" fmla="*/ 16 h 83"/>
                  <a:gd name="T44" fmla="*/ 45 w 149"/>
                  <a:gd name="T45" fmla="*/ 27 h 83"/>
                  <a:gd name="T46" fmla="*/ 48 w 149"/>
                  <a:gd name="T47" fmla="*/ 24 h 83"/>
                  <a:gd name="T48" fmla="*/ 29 w 149"/>
                  <a:gd name="T49" fmla="*/ 14 h 83"/>
                  <a:gd name="T50" fmla="*/ 2 w 149"/>
                  <a:gd name="T51" fmla="*/ 0 h 83"/>
                  <a:gd name="T52" fmla="*/ 0 w 149"/>
                  <a:gd name="T53" fmla="*/ 3 h 83"/>
                  <a:gd name="T54" fmla="*/ 18 w 149"/>
                  <a:gd name="T55" fmla="*/ 11 h 83"/>
                  <a:gd name="T56" fmla="*/ 18 w 149"/>
                  <a:gd name="T57" fmla="*/ 8 h 83"/>
                  <a:gd name="T58" fmla="*/ 2 w 149"/>
                  <a:gd name="T5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83">
                    <a:moveTo>
                      <a:pt x="139" y="72"/>
                    </a:moveTo>
                    <a:lnTo>
                      <a:pt x="139" y="78"/>
                    </a:lnTo>
                    <a:lnTo>
                      <a:pt x="149" y="83"/>
                    </a:lnTo>
                    <a:lnTo>
                      <a:pt x="149" y="78"/>
                    </a:lnTo>
                    <a:lnTo>
                      <a:pt x="139" y="72"/>
                    </a:lnTo>
                    <a:close/>
                    <a:moveTo>
                      <a:pt x="112" y="59"/>
                    </a:moveTo>
                    <a:lnTo>
                      <a:pt x="109" y="62"/>
                    </a:lnTo>
                    <a:lnTo>
                      <a:pt x="128" y="70"/>
                    </a:lnTo>
                    <a:lnTo>
                      <a:pt x="131" y="67"/>
                    </a:lnTo>
                    <a:lnTo>
                      <a:pt x="112" y="59"/>
                    </a:lnTo>
                    <a:close/>
                    <a:moveTo>
                      <a:pt x="85" y="43"/>
                    </a:moveTo>
                    <a:lnTo>
                      <a:pt x="82" y="46"/>
                    </a:lnTo>
                    <a:lnTo>
                      <a:pt x="101" y="56"/>
                    </a:lnTo>
                    <a:lnTo>
                      <a:pt x="101" y="54"/>
                    </a:lnTo>
                    <a:lnTo>
                      <a:pt x="85" y="43"/>
                    </a:lnTo>
                    <a:close/>
                    <a:moveTo>
                      <a:pt x="58" y="30"/>
                    </a:moveTo>
                    <a:lnTo>
                      <a:pt x="56" y="32"/>
                    </a:lnTo>
                    <a:lnTo>
                      <a:pt x="72" y="40"/>
                    </a:lnTo>
                    <a:lnTo>
                      <a:pt x="74" y="38"/>
                    </a:lnTo>
                    <a:lnTo>
                      <a:pt x="58" y="30"/>
                    </a:lnTo>
                    <a:close/>
                    <a:moveTo>
                      <a:pt x="29" y="14"/>
                    </a:moveTo>
                    <a:lnTo>
                      <a:pt x="29" y="16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29" y="14"/>
                    </a:lnTo>
                    <a:close/>
                    <a:moveTo>
                      <a:pt x="2" y="0"/>
                    </a:moveTo>
                    <a:lnTo>
                      <a:pt x="0" y="3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1" name="Freeform 166"/>
              <p:cNvSpPr>
                <a:spLocks noEditPoints="1"/>
              </p:cNvSpPr>
              <p:nvPr/>
            </p:nvSpPr>
            <p:spPr bwMode="auto">
              <a:xfrm>
                <a:off x="2003911" y="5520216"/>
                <a:ext cx="236538" cy="131763"/>
              </a:xfrm>
              <a:custGeom>
                <a:avLst/>
                <a:gdLst>
                  <a:gd name="T0" fmla="*/ 139 w 149"/>
                  <a:gd name="T1" fmla="*/ 72 h 83"/>
                  <a:gd name="T2" fmla="*/ 139 w 149"/>
                  <a:gd name="T3" fmla="*/ 78 h 83"/>
                  <a:gd name="T4" fmla="*/ 149 w 149"/>
                  <a:gd name="T5" fmla="*/ 83 h 83"/>
                  <a:gd name="T6" fmla="*/ 149 w 149"/>
                  <a:gd name="T7" fmla="*/ 78 h 83"/>
                  <a:gd name="T8" fmla="*/ 139 w 149"/>
                  <a:gd name="T9" fmla="*/ 72 h 83"/>
                  <a:gd name="T10" fmla="*/ 112 w 149"/>
                  <a:gd name="T11" fmla="*/ 59 h 83"/>
                  <a:gd name="T12" fmla="*/ 109 w 149"/>
                  <a:gd name="T13" fmla="*/ 62 h 83"/>
                  <a:gd name="T14" fmla="*/ 128 w 149"/>
                  <a:gd name="T15" fmla="*/ 70 h 83"/>
                  <a:gd name="T16" fmla="*/ 131 w 149"/>
                  <a:gd name="T17" fmla="*/ 67 h 83"/>
                  <a:gd name="T18" fmla="*/ 112 w 149"/>
                  <a:gd name="T19" fmla="*/ 59 h 83"/>
                  <a:gd name="T20" fmla="*/ 85 w 149"/>
                  <a:gd name="T21" fmla="*/ 43 h 83"/>
                  <a:gd name="T22" fmla="*/ 82 w 149"/>
                  <a:gd name="T23" fmla="*/ 46 h 83"/>
                  <a:gd name="T24" fmla="*/ 101 w 149"/>
                  <a:gd name="T25" fmla="*/ 56 h 83"/>
                  <a:gd name="T26" fmla="*/ 101 w 149"/>
                  <a:gd name="T27" fmla="*/ 54 h 83"/>
                  <a:gd name="T28" fmla="*/ 85 w 149"/>
                  <a:gd name="T29" fmla="*/ 43 h 83"/>
                  <a:gd name="T30" fmla="*/ 58 w 149"/>
                  <a:gd name="T31" fmla="*/ 30 h 83"/>
                  <a:gd name="T32" fmla="*/ 56 w 149"/>
                  <a:gd name="T33" fmla="*/ 32 h 83"/>
                  <a:gd name="T34" fmla="*/ 72 w 149"/>
                  <a:gd name="T35" fmla="*/ 40 h 83"/>
                  <a:gd name="T36" fmla="*/ 74 w 149"/>
                  <a:gd name="T37" fmla="*/ 38 h 83"/>
                  <a:gd name="T38" fmla="*/ 58 w 149"/>
                  <a:gd name="T39" fmla="*/ 30 h 83"/>
                  <a:gd name="T40" fmla="*/ 29 w 149"/>
                  <a:gd name="T41" fmla="*/ 14 h 83"/>
                  <a:gd name="T42" fmla="*/ 29 w 149"/>
                  <a:gd name="T43" fmla="*/ 16 h 83"/>
                  <a:gd name="T44" fmla="*/ 45 w 149"/>
                  <a:gd name="T45" fmla="*/ 27 h 83"/>
                  <a:gd name="T46" fmla="*/ 48 w 149"/>
                  <a:gd name="T47" fmla="*/ 24 h 83"/>
                  <a:gd name="T48" fmla="*/ 29 w 149"/>
                  <a:gd name="T49" fmla="*/ 14 h 83"/>
                  <a:gd name="T50" fmla="*/ 2 w 149"/>
                  <a:gd name="T51" fmla="*/ 0 h 83"/>
                  <a:gd name="T52" fmla="*/ 0 w 149"/>
                  <a:gd name="T53" fmla="*/ 3 h 83"/>
                  <a:gd name="T54" fmla="*/ 18 w 149"/>
                  <a:gd name="T55" fmla="*/ 11 h 83"/>
                  <a:gd name="T56" fmla="*/ 18 w 149"/>
                  <a:gd name="T57" fmla="*/ 8 h 83"/>
                  <a:gd name="T58" fmla="*/ 2 w 149"/>
                  <a:gd name="T5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83">
                    <a:moveTo>
                      <a:pt x="139" y="72"/>
                    </a:moveTo>
                    <a:lnTo>
                      <a:pt x="139" y="78"/>
                    </a:lnTo>
                    <a:lnTo>
                      <a:pt x="149" y="83"/>
                    </a:lnTo>
                    <a:lnTo>
                      <a:pt x="149" y="78"/>
                    </a:lnTo>
                    <a:lnTo>
                      <a:pt x="139" y="72"/>
                    </a:lnTo>
                    <a:moveTo>
                      <a:pt x="112" y="59"/>
                    </a:moveTo>
                    <a:lnTo>
                      <a:pt x="109" y="62"/>
                    </a:lnTo>
                    <a:lnTo>
                      <a:pt x="128" y="70"/>
                    </a:lnTo>
                    <a:lnTo>
                      <a:pt x="131" y="67"/>
                    </a:lnTo>
                    <a:lnTo>
                      <a:pt x="112" y="59"/>
                    </a:lnTo>
                    <a:moveTo>
                      <a:pt x="85" y="43"/>
                    </a:moveTo>
                    <a:lnTo>
                      <a:pt x="82" y="46"/>
                    </a:lnTo>
                    <a:lnTo>
                      <a:pt x="101" y="56"/>
                    </a:lnTo>
                    <a:lnTo>
                      <a:pt x="101" y="54"/>
                    </a:lnTo>
                    <a:lnTo>
                      <a:pt x="85" y="43"/>
                    </a:lnTo>
                    <a:moveTo>
                      <a:pt x="58" y="30"/>
                    </a:moveTo>
                    <a:lnTo>
                      <a:pt x="56" y="32"/>
                    </a:lnTo>
                    <a:lnTo>
                      <a:pt x="72" y="40"/>
                    </a:lnTo>
                    <a:lnTo>
                      <a:pt x="74" y="38"/>
                    </a:lnTo>
                    <a:lnTo>
                      <a:pt x="58" y="30"/>
                    </a:lnTo>
                    <a:moveTo>
                      <a:pt x="29" y="14"/>
                    </a:moveTo>
                    <a:lnTo>
                      <a:pt x="29" y="16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29" y="14"/>
                    </a:lnTo>
                    <a:moveTo>
                      <a:pt x="2" y="0"/>
                    </a:moveTo>
                    <a:lnTo>
                      <a:pt x="0" y="3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2" name="Freeform 167"/>
              <p:cNvSpPr/>
              <p:nvPr/>
            </p:nvSpPr>
            <p:spPr bwMode="auto">
              <a:xfrm>
                <a:off x="1788011" y="5563078"/>
                <a:ext cx="325438" cy="149225"/>
              </a:xfrm>
              <a:custGeom>
                <a:avLst/>
                <a:gdLst>
                  <a:gd name="T0" fmla="*/ 200 w 205"/>
                  <a:gd name="T1" fmla="*/ 0 h 94"/>
                  <a:gd name="T2" fmla="*/ 0 w 205"/>
                  <a:gd name="T3" fmla="*/ 77 h 94"/>
                  <a:gd name="T4" fmla="*/ 5 w 205"/>
                  <a:gd name="T5" fmla="*/ 94 h 94"/>
                  <a:gd name="T6" fmla="*/ 205 w 205"/>
                  <a:gd name="T7" fmla="*/ 16 h 94"/>
                  <a:gd name="T8" fmla="*/ 200 w 2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94">
                    <a:moveTo>
                      <a:pt x="200" y="0"/>
                    </a:moveTo>
                    <a:lnTo>
                      <a:pt x="0" y="77"/>
                    </a:lnTo>
                    <a:lnTo>
                      <a:pt x="5" y="94"/>
                    </a:lnTo>
                    <a:lnTo>
                      <a:pt x="205" y="16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3" name="Freeform 168"/>
              <p:cNvSpPr/>
              <p:nvPr/>
            </p:nvSpPr>
            <p:spPr bwMode="auto">
              <a:xfrm>
                <a:off x="1775311" y="5550378"/>
                <a:ext cx="350838" cy="169863"/>
              </a:xfrm>
              <a:custGeom>
                <a:avLst/>
                <a:gdLst>
                  <a:gd name="T0" fmla="*/ 208 w 221"/>
                  <a:gd name="T1" fmla="*/ 8 h 107"/>
                  <a:gd name="T2" fmla="*/ 205 w 221"/>
                  <a:gd name="T3" fmla="*/ 3 h 107"/>
                  <a:gd name="T4" fmla="*/ 0 w 221"/>
                  <a:gd name="T5" fmla="*/ 83 h 107"/>
                  <a:gd name="T6" fmla="*/ 10 w 221"/>
                  <a:gd name="T7" fmla="*/ 107 h 107"/>
                  <a:gd name="T8" fmla="*/ 221 w 221"/>
                  <a:gd name="T9" fmla="*/ 27 h 107"/>
                  <a:gd name="T10" fmla="*/ 210 w 221"/>
                  <a:gd name="T11" fmla="*/ 0 h 107"/>
                  <a:gd name="T12" fmla="*/ 205 w 221"/>
                  <a:gd name="T13" fmla="*/ 3 h 107"/>
                  <a:gd name="T14" fmla="*/ 208 w 221"/>
                  <a:gd name="T15" fmla="*/ 8 h 107"/>
                  <a:gd name="T16" fmla="*/ 202 w 221"/>
                  <a:gd name="T17" fmla="*/ 8 h 107"/>
                  <a:gd name="T18" fmla="*/ 208 w 221"/>
                  <a:gd name="T19" fmla="*/ 21 h 107"/>
                  <a:gd name="T20" fmla="*/ 16 w 221"/>
                  <a:gd name="T21" fmla="*/ 94 h 107"/>
                  <a:gd name="T22" fmla="*/ 16 w 221"/>
                  <a:gd name="T23" fmla="*/ 88 h 107"/>
                  <a:gd name="T24" fmla="*/ 210 w 221"/>
                  <a:gd name="T25" fmla="*/ 13 h 107"/>
                  <a:gd name="T26" fmla="*/ 208 w 221"/>
                  <a:gd name="T27" fmla="*/ 8 h 107"/>
                  <a:gd name="T28" fmla="*/ 202 w 221"/>
                  <a:gd name="T29" fmla="*/ 8 h 107"/>
                  <a:gd name="T30" fmla="*/ 208 w 221"/>
                  <a:gd name="T3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107">
                    <a:moveTo>
                      <a:pt x="208" y="8"/>
                    </a:moveTo>
                    <a:lnTo>
                      <a:pt x="205" y="3"/>
                    </a:lnTo>
                    <a:lnTo>
                      <a:pt x="0" y="83"/>
                    </a:lnTo>
                    <a:lnTo>
                      <a:pt x="10" y="107"/>
                    </a:lnTo>
                    <a:lnTo>
                      <a:pt x="221" y="27"/>
                    </a:lnTo>
                    <a:lnTo>
                      <a:pt x="210" y="0"/>
                    </a:lnTo>
                    <a:lnTo>
                      <a:pt x="205" y="3"/>
                    </a:lnTo>
                    <a:lnTo>
                      <a:pt x="208" y="8"/>
                    </a:lnTo>
                    <a:lnTo>
                      <a:pt x="202" y="8"/>
                    </a:lnTo>
                    <a:lnTo>
                      <a:pt x="208" y="21"/>
                    </a:lnTo>
                    <a:lnTo>
                      <a:pt x="16" y="94"/>
                    </a:lnTo>
                    <a:lnTo>
                      <a:pt x="16" y="88"/>
                    </a:lnTo>
                    <a:lnTo>
                      <a:pt x="210" y="13"/>
                    </a:lnTo>
                    <a:lnTo>
                      <a:pt x="208" y="8"/>
                    </a:lnTo>
                    <a:lnTo>
                      <a:pt x="202" y="8"/>
                    </a:lnTo>
                    <a:lnTo>
                      <a:pt x="208" y="8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4" name="Freeform 169"/>
              <p:cNvSpPr/>
              <p:nvPr/>
            </p:nvSpPr>
            <p:spPr bwMode="auto">
              <a:xfrm>
                <a:off x="1778486" y="5672616"/>
                <a:ext cx="50800" cy="47625"/>
              </a:xfrm>
              <a:custGeom>
                <a:avLst/>
                <a:gdLst>
                  <a:gd name="T0" fmla="*/ 3 w 12"/>
                  <a:gd name="T1" fmla="*/ 1 h 11"/>
                  <a:gd name="T2" fmla="*/ 7 w 12"/>
                  <a:gd name="T3" fmla="*/ 0 h 11"/>
                  <a:gd name="T4" fmla="*/ 12 w 12"/>
                  <a:gd name="T5" fmla="*/ 6 h 11"/>
                  <a:gd name="T6" fmla="*/ 9 w 12"/>
                  <a:gd name="T7" fmla="*/ 10 h 11"/>
                  <a:gd name="T8" fmla="*/ 4 w 12"/>
                  <a:gd name="T9" fmla="*/ 11 h 11"/>
                  <a:gd name="T10" fmla="*/ 1 w 12"/>
                  <a:gd name="T11" fmla="*/ 4 h 11"/>
                  <a:gd name="T12" fmla="*/ 3 w 1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3" y="1"/>
                    </a:moveTo>
                    <a:cubicBezTo>
                      <a:pt x="4" y="1"/>
                      <a:pt x="6" y="0"/>
                      <a:pt x="7" y="0"/>
                    </a:cubicBezTo>
                    <a:cubicBezTo>
                      <a:pt x="10" y="1"/>
                      <a:pt x="12" y="3"/>
                      <a:pt x="12" y="6"/>
                    </a:cubicBezTo>
                    <a:cubicBezTo>
                      <a:pt x="12" y="8"/>
                      <a:pt x="10" y="10"/>
                      <a:pt x="9" y="10"/>
                    </a:cubicBezTo>
                    <a:cubicBezTo>
                      <a:pt x="7" y="11"/>
                      <a:pt x="6" y="11"/>
                      <a:pt x="4" y="11"/>
                    </a:cubicBezTo>
                    <a:cubicBezTo>
                      <a:pt x="1" y="10"/>
                      <a:pt x="0" y="6"/>
                      <a:pt x="1" y="4"/>
                    </a:cubicBezTo>
                    <a:cubicBezTo>
                      <a:pt x="2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5" name="Freeform 170"/>
              <p:cNvSpPr/>
              <p:nvPr/>
            </p:nvSpPr>
            <p:spPr bwMode="auto">
              <a:xfrm>
                <a:off x="2088048" y="5558316"/>
                <a:ext cx="50800" cy="47625"/>
              </a:xfrm>
              <a:custGeom>
                <a:avLst/>
                <a:gdLst>
                  <a:gd name="T0" fmla="*/ 3 w 12"/>
                  <a:gd name="T1" fmla="*/ 1 h 11"/>
                  <a:gd name="T2" fmla="*/ 8 w 12"/>
                  <a:gd name="T3" fmla="*/ 0 h 11"/>
                  <a:gd name="T4" fmla="*/ 12 w 12"/>
                  <a:gd name="T5" fmla="*/ 6 h 11"/>
                  <a:gd name="T6" fmla="*/ 9 w 12"/>
                  <a:gd name="T7" fmla="*/ 10 h 11"/>
                  <a:gd name="T8" fmla="*/ 4 w 12"/>
                  <a:gd name="T9" fmla="*/ 10 h 11"/>
                  <a:gd name="T10" fmla="*/ 1 w 12"/>
                  <a:gd name="T11" fmla="*/ 3 h 11"/>
                  <a:gd name="T12" fmla="*/ 3 w 1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3" y="1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10" y="0"/>
                      <a:pt x="12" y="3"/>
                      <a:pt x="12" y="6"/>
                    </a:cubicBezTo>
                    <a:cubicBezTo>
                      <a:pt x="12" y="8"/>
                      <a:pt x="11" y="9"/>
                      <a:pt x="9" y="10"/>
                    </a:cubicBezTo>
                    <a:cubicBezTo>
                      <a:pt x="8" y="11"/>
                      <a:pt x="6" y="11"/>
                      <a:pt x="4" y="10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6" name="Freeform 171"/>
              <p:cNvSpPr/>
              <p:nvPr/>
            </p:nvSpPr>
            <p:spPr bwMode="auto">
              <a:xfrm>
                <a:off x="1775311" y="5664678"/>
                <a:ext cx="63500" cy="63500"/>
              </a:xfrm>
              <a:custGeom>
                <a:avLst/>
                <a:gdLst>
                  <a:gd name="T0" fmla="*/ 4 w 15"/>
                  <a:gd name="T1" fmla="*/ 3 h 15"/>
                  <a:gd name="T2" fmla="*/ 5 w 15"/>
                  <a:gd name="T3" fmla="*/ 5 h 15"/>
                  <a:gd name="T4" fmla="*/ 7 w 15"/>
                  <a:gd name="T5" fmla="*/ 4 h 15"/>
                  <a:gd name="T6" fmla="*/ 8 w 15"/>
                  <a:gd name="T7" fmla="*/ 4 h 15"/>
                  <a:gd name="T8" fmla="*/ 8 w 15"/>
                  <a:gd name="T9" fmla="*/ 4 h 15"/>
                  <a:gd name="T10" fmla="*/ 11 w 15"/>
                  <a:gd name="T11" fmla="*/ 8 h 15"/>
                  <a:gd name="T12" fmla="*/ 11 w 15"/>
                  <a:gd name="T13" fmla="*/ 8 h 15"/>
                  <a:gd name="T14" fmla="*/ 9 w 15"/>
                  <a:gd name="T15" fmla="*/ 11 h 15"/>
                  <a:gd name="T16" fmla="*/ 7 w 15"/>
                  <a:gd name="T17" fmla="*/ 11 h 15"/>
                  <a:gd name="T18" fmla="*/ 6 w 15"/>
                  <a:gd name="T19" fmla="*/ 11 h 15"/>
                  <a:gd name="T20" fmla="*/ 6 w 15"/>
                  <a:gd name="T21" fmla="*/ 11 h 15"/>
                  <a:gd name="T22" fmla="*/ 4 w 15"/>
                  <a:gd name="T23" fmla="*/ 10 h 15"/>
                  <a:gd name="T24" fmla="*/ 4 w 15"/>
                  <a:gd name="T25" fmla="*/ 8 h 15"/>
                  <a:gd name="T26" fmla="*/ 4 w 15"/>
                  <a:gd name="T27" fmla="*/ 6 h 15"/>
                  <a:gd name="T28" fmla="*/ 5 w 15"/>
                  <a:gd name="T29" fmla="*/ 5 h 15"/>
                  <a:gd name="T30" fmla="*/ 5 w 15"/>
                  <a:gd name="T31" fmla="*/ 5 h 15"/>
                  <a:gd name="T32" fmla="*/ 4 w 15"/>
                  <a:gd name="T33" fmla="*/ 3 h 15"/>
                  <a:gd name="T34" fmla="*/ 3 w 15"/>
                  <a:gd name="T35" fmla="*/ 2 h 15"/>
                  <a:gd name="T36" fmla="*/ 0 w 15"/>
                  <a:gd name="T37" fmla="*/ 5 h 15"/>
                  <a:gd name="T38" fmla="*/ 0 w 15"/>
                  <a:gd name="T39" fmla="*/ 8 h 15"/>
                  <a:gd name="T40" fmla="*/ 1 w 15"/>
                  <a:gd name="T41" fmla="*/ 12 h 15"/>
                  <a:gd name="T42" fmla="*/ 5 w 15"/>
                  <a:gd name="T43" fmla="*/ 15 h 15"/>
                  <a:gd name="T44" fmla="*/ 5 w 15"/>
                  <a:gd name="T45" fmla="*/ 15 h 15"/>
                  <a:gd name="T46" fmla="*/ 7 w 15"/>
                  <a:gd name="T47" fmla="*/ 15 h 15"/>
                  <a:gd name="T48" fmla="*/ 11 w 15"/>
                  <a:gd name="T49" fmla="*/ 14 h 15"/>
                  <a:gd name="T50" fmla="*/ 15 w 15"/>
                  <a:gd name="T51" fmla="*/ 8 h 15"/>
                  <a:gd name="T52" fmla="*/ 15 w 15"/>
                  <a:gd name="T53" fmla="*/ 8 h 15"/>
                  <a:gd name="T54" fmla="*/ 9 w 15"/>
                  <a:gd name="T55" fmla="*/ 0 h 15"/>
                  <a:gd name="T56" fmla="*/ 8 w 15"/>
                  <a:gd name="T57" fmla="*/ 2 h 15"/>
                  <a:gd name="T58" fmla="*/ 9 w 15"/>
                  <a:gd name="T59" fmla="*/ 0 h 15"/>
                  <a:gd name="T60" fmla="*/ 7 w 15"/>
                  <a:gd name="T61" fmla="*/ 0 h 15"/>
                  <a:gd name="T62" fmla="*/ 3 w 15"/>
                  <a:gd name="T63" fmla="*/ 2 h 15"/>
                  <a:gd name="T64" fmla="*/ 3 w 15"/>
                  <a:gd name="T65" fmla="*/ 2 h 15"/>
                  <a:gd name="T66" fmla="*/ 3 w 15"/>
                  <a:gd name="T67" fmla="*/ 2 h 15"/>
                  <a:gd name="T68" fmla="*/ 4 w 15"/>
                  <a:gd name="T6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5">
                    <a:moveTo>
                      <a:pt x="4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5"/>
                      <a:pt x="11" y="6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2" y="13"/>
                      <a:pt x="3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7" y="15"/>
                    </a:cubicBezTo>
                    <a:cubicBezTo>
                      <a:pt x="8" y="15"/>
                      <a:pt x="9" y="15"/>
                      <a:pt x="11" y="14"/>
                    </a:cubicBezTo>
                    <a:cubicBezTo>
                      <a:pt x="13" y="13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1"/>
                      <a:pt x="9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7" name="Freeform 172"/>
              <p:cNvSpPr/>
              <p:nvPr/>
            </p:nvSpPr>
            <p:spPr bwMode="auto">
              <a:xfrm>
                <a:off x="2083286" y="5550378"/>
                <a:ext cx="63500" cy="63500"/>
              </a:xfrm>
              <a:custGeom>
                <a:avLst/>
                <a:gdLst>
                  <a:gd name="T0" fmla="*/ 4 w 15"/>
                  <a:gd name="T1" fmla="*/ 3 h 15"/>
                  <a:gd name="T2" fmla="*/ 5 w 15"/>
                  <a:gd name="T3" fmla="*/ 5 h 15"/>
                  <a:gd name="T4" fmla="*/ 8 w 15"/>
                  <a:gd name="T5" fmla="*/ 4 h 15"/>
                  <a:gd name="T6" fmla="*/ 8 w 15"/>
                  <a:gd name="T7" fmla="*/ 4 h 15"/>
                  <a:gd name="T8" fmla="*/ 11 w 15"/>
                  <a:gd name="T9" fmla="*/ 7 h 15"/>
                  <a:gd name="T10" fmla="*/ 11 w 15"/>
                  <a:gd name="T11" fmla="*/ 8 h 15"/>
                  <a:gd name="T12" fmla="*/ 9 w 15"/>
                  <a:gd name="T13" fmla="*/ 10 h 15"/>
                  <a:gd name="T14" fmla="*/ 9 w 15"/>
                  <a:gd name="T15" fmla="*/ 10 h 15"/>
                  <a:gd name="T16" fmla="*/ 7 w 15"/>
                  <a:gd name="T17" fmla="*/ 11 h 15"/>
                  <a:gd name="T18" fmla="*/ 6 w 15"/>
                  <a:gd name="T19" fmla="*/ 10 h 15"/>
                  <a:gd name="T20" fmla="*/ 4 w 15"/>
                  <a:gd name="T21" fmla="*/ 9 h 15"/>
                  <a:gd name="T22" fmla="*/ 4 w 15"/>
                  <a:gd name="T23" fmla="*/ 7 h 15"/>
                  <a:gd name="T24" fmla="*/ 4 w 15"/>
                  <a:gd name="T25" fmla="*/ 6 h 15"/>
                  <a:gd name="T26" fmla="*/ 4 w 15"/>
                  <a:gd name="T27" fmla="*/ 6 h 15"/>
                  <a:gd name="T28" fmla="*/ 5 w 15"/>
                  <a:gd name="T29" fmla="*/ 5 h 15"/>
                  <a:gd name="T30" fmla="*/ 4 w 15"/>
                  <a:gd name="T31" fmla="*/ 3 h 15"/>
                  <a:gd name="T32" fmla="*/ 5 w 15"/>
                  <a:gd name="T33" fmla="*/ 5 h 15"/>
                  <a:gd name="T34" fmla="*/ 4 w 15"/>
                  <a:gd name="T35" fmla="*/ 3 h 15"/>
                  <a:gd name="T36" fmla="*/ 3 w 15"/>
                  <a:gd name="T37" fmla="*/ 2 h 15"/>
                  <a:gd name="T38" fmla="*/ 1 w 15"/>
                  <a:gd name="T39" fmla="*/ 4 h 15"/>
                  <a:gd name="T40" fmla="*/ 1 w 15"/>
                  <a:gd name="T41" fmla="*/ 4 h 15"/>
                  <a:gd name="T42" fmla="*/ 0 w 15"/>
                  <a:gd name="T43" fmla="*/ 7 h 15"/>
                  <a:gd name="T44" fmla="*/ 1 w 15"/>
                  <a:gd name="T45" fmla="*/ 12 h 15"/>
                  <a:gd name="T46" fmla="*/ 5 w 15"/>
                  <a:gd name="T47" fmla="*/ 14 h 15"/>
                  <a:gd name="T48" fmla="*/ 7 w 15"/>
                  <a:gd name="T49" fmla="*/ 15 h 15"/>
                  <a:gd name="T50" fmla="*/ 11 w 15"/>
                  <a:gd name="T51" fmla="*/ 14 h 15"/>
                  <a:gd name="T52" fmla="*/ 10 w 15"/>
                  <a:gd name="T53" fmla="*/ 12 h 15"/>
                  <a:gd name="T54" fmla="*/ 11 w 15"/>
                  <a:gd name="T55" fmla="*/ 14 h 15"/>
                  <a:gd name="T56" fmla="*/ 15 w 15"/>
                  <a:gd name="T57" fmla="*/ 8 h 15"/>
                  <a:gd name="T58" fmla="*/ 15 w 15"/>
                  <a:gd name="T59" fmla="*/ 7 h 15"/>
                  <a:gd name="T60" fmla="*/ 9 w 15"/>
                  <a:gd name="T61" fmla="*/ 0 h 15"/>
                  <a:gd name="T62" fmla="*/ 8 w 15"/>
                  <a:gd name="T63" fmla="*/ 0 h 15"/>
                  <a:gd name="T64" fmla="*/ 3 w 15"/>
                  <a:gd name="T65" fmla="*/ 1 h 15"/>
                  <a:gd name="T66" fmla="*/ 3 w 15"/>
                  <a:gd name="T67" fmla="*/ 2 h 15"/>
                  <a:gd name="T68" fmla="*/ 3 w 15"/>
                  <a:gd name="T69" fmla="*/ 2 h 15"/>
                  <a:gd name="T70" fmla="*/ 4 w 15"/>
                  <a:gd name="T7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15">
                    <a:moveTo>
                      <a:pt x="4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5" y="10"/>
                      <a:pt x="5" y="10"/>
                      <a:pt x="4" y="9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9"/>
                      <a:pt x="0" y="10"/>
                      <a:pt x="1" y="12"/>
                    </a:cubicBezTo>
                    <a:cubicBezTo>
                      <a:pt x="2" y="13"/>
                      <a:pt x="3" y="14"/>
                      <a:pt x="5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8" y="15"/>
                      <a:pt x="10" y="14"/>
                      <a:pt x="11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3"/>
                      <a:pt x="15" y="11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4"/>
                      <a:pt x="12" y="1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8" name="Freeform 173"/>
              <p:cNvSpPr/>
              <p:nvPr/>
            </p:nvSpPr>
            <p:spPr bwMode="auto">
              <a:xfrm>
                <a:off x="978386" y="4866166"/>
                <a:ext cx="182563" cy="63500"/>
              </a:xfrm>
              <a:custGeom>
                <a:avLst/>
                <a:gdLst>
                  <a:gd name="T0" fmla="*/ 39 w 43"/>
                  <a:gd name="T1" fmla="*/ 0 h 15"/>
                  <a:gd name="T2" fmla="*/ 37 w 43"/>
                  <a:gd name="T3" fmla="*/ 2 h 15"/>
                  <a:gd name="T4" fmla="*/ 34 w 43"/>
                  <a:gd name="T5" fmla="*/ 3 h 15"/>
                  <a:gd name="T6" fmla="*/ 22 w 43"/>
                  <a:gd name="T7" fmla="*/ 8 h 15"/>
                  <a:gd name="T8" fmla="*/ 11 w 43"/>
                  <a:gd name="T9" fmla="*/ 11 h 15"/>
                  <a:gd name="T10" fmla="*/ 11 w 43"/>
                  <a:gd name="T11" fmla="*/ 11 h 15"/>
                  <a:gd name="T12" fmla="*/ 7 w 43"/>
                  <a:gd name="T13" fmla="*/ 11 h 15"/>
                  <a:gd name="T14" fmla="*/ 0 w 43"/>
                  <a:gd name="T15" fmla="*/ 11 h 15"/>
                  <a:gd name="T16" fmla="*/ 0 w 43"/>
                  <a:gd name="T17" fmla="*/ 15 h 15"/>
                  <a:gd name="T18" fmla="*/ 7 w 43"/>
                  <a:gd name="T19" fmla="*/ 15 h 15"/>
                  <a:gd name="T20" fmla="*/ 12 w 43"/>
                  <a:gd name="T21" fmla="*/ 15 h 15"/>
                  <a:gd name="T22" fmla="*/ 12 w 43"/>
                  <a:gd name="T23" fmla="*/ 15 h 15"/>
                  <a:gd name="T24" fmla="*/ 24 w 43"/>
                  <a:gd name="T25" fmla="*/ 11 h 15"/>
                  <a:gd name="T26" fmla="*/ 35 w 43"/>
                  <a:gd name="T27" fmla="*/ 7 h 15"/>
                  <a:gd name="T28" fmla="*/ 39 w 43"/>
                  <a:gd name="T29" fmla="*/ 5 h 15"/>
                  <a:gd name="T30" fmla="*/ 43 w 43"/>
                  <a:gd name="T31" fmla="*/ 2 h 15"/>
                  <a:gd name="T32" fmla="*/ 39 w 43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15">
                    <a:moveTo>
                      <a:pt x="39" y="0"/>
                    </a:moveTo>
                    <a:cubicBezTo>
                      <a:pt x="39" y="0"/>
                      <a:pt x="38" y="1"/>
                      <a:pt x="37" y="2"/>
                    </a:cubicBezTo>
                    <a:cubicBezTo>
                      <a:pt x="36" y="2"/>
                      <a:pt x="35" y="3"/>
                      <a:pt x="34" y="3"/>
                    </a:cubicBezTo>
                    <a:cubicBezTo>
                      <a:pt x="30" y="5"/>
                      <a:pt x="26" y="6"/>
                      <a:pt x="22" y="8"/>
                    </a:cubicBezTo>
                    <a:cubicBezTo>
                      <a:pt x="19" y="9"/>
                      <a:pt x="15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8" y="11"/>
                      <a:pt x="7" y="11"/>
                    </a:cubicBezTo>
                    <a:cubicBezTo>
                      <a:pt x="5" y="11"/>
                      <a:pt x="2" y="11"/>
                      <a:pt x="0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5"/>
                      <a:pt x="4" y="15"/>
                      <a:pt x="7" y="15"/>
                    </a:cubicBezTo>
                    <a:cubicBezTo>
                      <a:pt x="8" y="15"/>
                      <a:pt x="10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6" y="14"/>
                      <a:pt x="20" y="13"/>
                      <a:pt x="24" y="11"/>
                    </a:cubicBezTo>
                    <a:cubicBezTo>
                      <a:pt x="28" y="10"/>
                      <a:pt x="31" y="9"/>
                      <a:pt x="35" y="7"/>
                    </a:cubicBezTo>
                    <a:cubicBezTo>
                      <a:pt x="36" y="7"/>
                      <a:pt x="38" y="6"/>
                      <a:pt x="39" y="5"/>
                    </a:cubicBezTo>
                    <a:cubicBezTo>
                      <a:pt x="40" y="4"/>
                      <a:pt x="42" y="3"/>
                      <a:pt x="43" y="2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599" name="Freeform 174"/>
              <p:cNvSpPr/>
              <p:nvPr/>
            </p:nvSpPr>
            <p:spPr bwMode="auto">
              <a:xfrm>
                <a:off x="918061" y="4916966"/>
                <a:ext cx="334963" cy="111125"/>
              </a:xfrm>
              <a:custGeom>
                <a:avLst/>
                <a:gdLst>
                  <a:gd name="T0" fmla="*/ 0 w 79"/>
                  <a:gd name="T1" fmla="*/ 25 h 26"/>
                  <a:gd name="T2" fmla="*/ 8 w 79"/>
                  <a:gd name="T3" fmla="*/ 26 h 26"/>
                  <a:gd name="T4" fmla="*/ 8 w 79"/>
                  <a:gd name="T5" fmla="*/ 26 h 26"/>
                  <a:gd name="T6" fmla="*/ 8 w 79"/>
                  <a:gd name="T7" fmla="*/ 26 h 26"/>
                  <a:gd name="T8" fmla="*/ 8 w 79"/>
                  <a:gd name="T9" fmla="*/ 26 h 26"/>
                  <a:gd name="T10" fmla="*/ 10 w 79"/>
                  <a:gd name="T11" fmla="*/ 26 h 26"/>
                  <a:gd name="T12" fmla="*/ 12 w 79"/>
                  <a:gd name="T13" fmla="*/ 26 h 26"/>
                  <a:gd name="T14" fmla="*/ 12 w 79"/>
                  <a:gd name="T15" fmla="*/ 26 h 26"/>
                  <a:gd name="T16" fmla="*/ 12 w 79"/>
                  <a:gd name="T17" fmla="*/ 26 h 26"/>
                  <a:gd name="T18" fmla="*/ 19 w 79"/>
                  <a:gd name="T19" fmla="*/ 25 h 26"/>
                  <a:gd name="T20" fmla="*/ 19 w 79"/>
                  <a:gd name="T21" fmla="*/ 25 h 26"/>
                  <a:gd name="T22" fmla="*/ 28 w 79"/>
                  <a:gd name="T23" fmla="*/ 24 h 26"/>
                  <a:gd name="T24" fmla="*/ 52 w 79"/>
                  <a:gd name="T25" fmla="*/ 18 h 26"/>
                  <a:gd name="T26" fmla="*/ 57 w 79"/>
                  <a:gd name="T27" fmla="*/ 16 h 26"/>
                  <a:gd name="T28" fmla="*/ 57 w 79"/>
                  <a:gd name="T29" fmla="*/ 16 h 26"/>
                  <a:gd name="T30" fmla="*/ 62 w 79"/>
                  <a:gd name="T31" fmla="*/ 14 h 26"/>
                  <a:gd name="T32" fmla="*/ 69 w 79"/>
                  <a:gd name="T33" fmla="*/ 9 h 26"/>
                  <a:gd name="T34" fmla="*/ 70 w 79"/>
                  <a:gd name="T35" fmla="*/ 9 h 26"/>
                  <a:gd name="T36" fmla="*/ 69 w 79"/>
                  <a:gd name="T37" fmla="*/ 9 h 26"/>
                  <a:gd name="T38" fmla="*/ 74 w 79"/>
                  <a:gd name="T39" fmla="*/ 7 h 26"/>
                  <a:gd name="T40" fmla="*/ 78 w 79"/>
                  <a:gd name="T41" fmla="*/ 3 h 26"/>
                  <a:gd name="T42" fmla="*/ 79 w 79"/>
                  <a:gd name="T43" fmla="*/ 3 h 26"/>
                  <a:gd name="T44" fmla="*/ 76 w 79"/>
                  <a:gd name="T45" fmla="*/ 0 h 26"/>
                  <a:gd name="T46" fmla="*/ 75 w 79"/>
                  <a:gd name="T47" fmla="*/ 0 h 26"/>
                  <a:gd name="T48" fmla="*/ 77 w 79"/>
                  <a:gd name="T49" fmla="*/ 1 h 26"/>
                  <a:gd name="T50" fmla="*/ 75 w 79"/>
                  <a:gd name="T51" fmla="*/ 0 h 26"/>
                  <a:gd name="T52" fmla="*/ 71 w 79"/>
                  <a:gd name="T53" fmla="*/ 4 h 26"/>
                  <a:gd name="T54" fmla="*/ 67 w 79"/>
                  <a:gd name="T55" fmla="*/ 6 h 26"/>
                  <a:gd name="T56" fmla="*/ 67 w 79"/>
                  <a:gd name="T57" fmla="*/ 6 h 26"/>
                  <a:gd name="T58" fmla="*/ 60 w 79"/>
                  <a:gd name="T59" fmla="*/ 10 h 26"/>
                  <a:gd name="T60" fmla="*/ 56 w 79"/>
                  <a:gd name="T61" fmla="*/ 12 h 26"/>
                  <a:gd name="T62" fmla="*/ 56 w 79"/>
                  <a:gd name="T63" fmla="*/ 12 h 26"/>
                  <a:gd name="T64" fmla="*/ 51 w 79"/>
                  <a:gd name="T65" fmla="*/ 14 h 26"/>
                  <a:gd name="T66" fmla="*/ 27 w 79"/>
                  <a:gd name="T67" fmla="*/ 20 h 26"/>
                  <a:gd name="T68" fmla="*/ 19 w 79"/>
                  <a:gd name="T69" fmla="*/ 22 h 26"/>
                  <a:gd name="T70" fmla="*/ 19 w 79"/>
                  <a:gd name="T71" fmla="*/ 22 h 26"/>
                  <a:gd name="T72" fmla="*/ 12 w 79"/>
                  <a:gd name="T73" fmla="*/ 22 h 26"/>
                  <a:gd name="T74" fmla="*/ 12 w 79"/>
                  <a:gd name="T75" fmla="*/ 22 h 26"/>
                  <a:gd name="T76" fmla="*/ 12 w 79"/>
                  <a:gd name="T77" fmla="*/ 24 h 26"/>
                  <a:gd name="T78" fmla="*/ 12 w 79"/>
                  <a:gd name="T79" fmla="*/ 22 h 26"/>
                  <a:gd name="T80" fmla="*/ 10 w 79"/>
                  <a:gd name="T81" fmla="*/ 22 h 26"/>
                  <a:gd name="T82" fmla="*/ 8 w 79"/>
                  <a:gd name="T83" fmla="*/ 22 h 26"/>
                  <a:gd name="T84" fmla="*/ 8 w 79"/>
                  <a:gd name="T85" fmla="*/ 22 h 26"/>
                  <a:gd name="T86" fmla="*/ 8 w 79"/>
                  <a:gd name="T87" fmla="*/ 22 h 26"/>
                  <a:gd name="T88" fmla="*/ 8 w 79"/>
                  <a:gd name="T89" fmla="*/ 22 h 26"/>
                  <a:gd name="T90" fmla="*/ 1 w 79"/>
                  <a:gd name="T91" fmla="*/ 21 h 26"/>
                  <a:gd name="T92" fmla="*/ 0 w 79"/>
                  <a:gd name="T9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" h="26">
                    <a:moveTo>
                      <a:pt x="0" y="25"/>
                    </a:moveTo>
                    <a:cubicBezTo>
                      <a:pt x="3" y="25"/>
                      <a:pt x="5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10" y="26"/>
                    </a:cubicBezTo>
                    <a:cubicBezTo>
                      <a:pt x="10" y="26"/>
                      <a:pt x="11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5" y="26"/>
                      <a:pt x="17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2" y="25"/>
                      <a:pt x="25" y="24"/>
                      <a:pt x="28" y="24"/>
                    </a:cubicBezTo>
                    <a:cubicBezTo>
                      <a:pt x="36" y="22"/>
                      <a:pt x="44" y="21"/>
                      <a:pt x="52" y="18"/>
                    </a:cubicBezTo>
                    <a:cubicBezTo>
                      <a:pt x="54" y="17"/>
                      <a:pt x="56" y="16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9" y="15"/>
                      <a:pt x="60" y="15"/>
                      <a:pt x="62" y="14"/>
                    </a:cubicBezTo>
                    <a:cubicBezTo>
                      <a:pt x="65" y="12"/>
                      <a:pt x="67" y="11"/>
                      <a:pt x="69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9"/>
                      <a:pt x="72" y="8"/>
                      <a:pt x="74" y="7"/>
                    </a:cubicBezTo>
                    <a:cubicBezTo>
                      <a:pt x="75" y="6"/>
                      <a:pt x="77" y="4"/>
                      <a:pt x="78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1"/>
                      <a:pt x="73" y="3"/>
                      <a:pt x="71" y="4"/>
                    </a:cubicBezTo>
                    <a:cubicBezTo>
                      <a:pt x="70" y="5"/>
                      <a:pt x="69" y="5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5" y="7"/>
                      <a:pt x="62" y="9"/>
                      <a:pt x="60" y="10"/>
                    </a:cubicBezTo>
                    <a:cubicBezTo>
                      <a:pt x="59" y="11"/>
                      <a:pt x="57" y="11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4" y="13"/>
                      <a:pt x="52" y="13"/>
                      <a:pt x="51" y="14"/>
                    </a:cubicBezTo>
                    <a:cubicBezTo>
                      <a:pt x="43" y="17"/>
                      <a:pt x="35" y="18"/>
                      <a:pt x="27" y="20"/>
                    </a:cubicBezTo>
                    <a:cubicBezTo>
                      <a:pt x="24" y="21"/>
                      <a:pt x="21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6" y="22"/>
                      <a:pt x="14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1" y="22"/>
                      <a:pt x="10" y="22"/>
                    </a:cubicBezTo>
                    <a:cubicBezTo>
                      <a:pt x="10" y="22"/>
                      <a:pt x="9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3" y="21"/>
                      <a:pt x="1" y="21"/>
                    </a:cubicBezTo>
                    <a:cubicBezTo>
                      <a:pt x="0" y="25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0" name="Freeform 175"/>
              <p:cNvSpPr/>
              <p:nvPr/>
            </p:nvSpPr>
            <p:spPr bwMode="auto">
              <a:xfrm>
                <a:off x="1211748" y="5856766"/>
                <a:ext cx="25400" cy="144463"/>
              </a:xfrm>
              <a:custGeom>
                <a:avLst/>
                <a:gdLst>
                  <a:gd name="T0" fmla="*/ 1 w 6"/>
                  <a:gd name="T1" fmla="*/ 2 h 34"/>
                  <a:gd name="T2" fmla="*/ 2 w 6"/>
                  <a:gd name="T3" fmla="*/ 3 h 34"/>
                  <a:gd name="T4" fmla="*/ 1 w 6"/>
                  <a:gd name="T5" fmla="*/ 4 h 34"/>
                  <a:gd name="T6" fmla="*/ 1 w 6"/>
                  <a:gd name="T7" fmla="*/ 8 h 34"/>
                  <a:gd name="T8" fmla="*/ 1 w 6"/>
                  <a:gd name="T9" fmla="*/ 14 h 34"/>
                  <a:gd name="T10" fmla="*/ 1 w 6"/>
                  <a:gd name="T11" fmla="*/ 14 h 34"/>
                  <a:gd name="T12" fmla="*/ 1 w 6"/>
                  <a:gd name="T13" fmla="*/ 18 h 34"/>
                  <a:gd name="T14" fmla="*/ 1 w 6"/>
                  <a:gd name="T15" fmla="*/ 19 h 34"/>
                  <a:gd name="T16" fmla="*/ 0 w 6"/>
                  <a:gd name="T17" fmla="*/ 30 h 34"/>
                  <a:gd name="T18" fmla="*/ 1 w 6"/>
                  <a:gd name="T19" fmla="*/ 33 h 34"/>
                  <a:gd name="T20" fmla="*/ 4 w 6"/>
                  <a:gd name="T21" fmla="*/ 34 h 34"/>
                  <a:gd name="T22" fmla="*/ 5 w 6"/>
                  <a:gd name="T23" fmla="*/ 34 h 34"/>
                  <a:gd name="T24" fmla="*/ 1 w 6"/>
                  <a:gd name="T25" fmla="*/ 32 h 34"/>
                  <a:gd name="T26" fmla="*/ 1 w 6"/>
                  <a:gd name="T27" fmla="*/ 33 h 34"/>
                  <a:gd name="T28" fmla="*/ 3 w 6"/>
                  <a:gd name="T29" fmla="*/ 33 h 34"/>
                  <a:gd name="T30" fmla="*/ 5 w 6"/>
                  <a:gd name="T31" fmla="*/ 33 h 34"/>
                  <a:gd name="T32" fmla="*/ 4 w 6"/>
                  <a:gd name="T33" fmla="*/ 30 h 34"/>
                  <a:gd name="T34" fmla="*/ 5 w 6"/>
                  <a:gd name="T35" fmla="*/ 19 h 34"/>
                  <a:gd name="T36" fmla="*/ 5 w 6"/>
                  <a:gd name="T37" fmla="*/ 18 h 34"/>
                  <a:gd name="T38" fmla="*/ 5 w 6"/>
                  <a:gd name="T39" fmla="*/ 14 h 34"/>
                  <a:gd name="T40" fmla="*/ 5 w 6"/>
                  <a:gd name="T41" fmla="*/ 14 h 34"/>
                  <a:gd name="T42" fmla="*/ 5 w 6"/>
                  <a:gd name="T43" fmla="*/ 8 h 34"/>
                  <a:gd name="T44" fmla="*/ 5 w 6"/>
                  <a:gd name="T45" fmla="*/ 4 h 34"/>
                  <a:gd name="T46" fmla="*/ 6 w 6"/>
                  <a:gd name="T47" fmla="*/ 3 h 34"/>
                  <a:gd name="T48" fmla="*/ 5 w 6"/>
                  <a:gd name="T49" fmla="*/ 0 h 34"/>
                  <a:gd name="T50" fmla="*/ 1 w 6"/>
                  <a:gd name="T5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34">
                    <a:moveTo>
                      <a:pt x="1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10"/>
                      <a:pt x="1" y="12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23"/>
                      <a:pt x="0" y="26"/>
                      <a:pt x="0" y="30"/>
                    </a:cubicBezTo>
                    <a:cubicBezTo>
                      <a:pt x="0" y="31"/>
                      <a:pt x="1" y="32"/>
                      <a:pt x="1" y="3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4" y="31"/>
                      <a:pt x="4" y="30"/>
                    </a:cubicBezTo>
                    <a:cubicBezTo>
                      <a:pt x="4" y="26"/>
                      <a:pt x="5" y="23"/>
                      <a:pt x="5" y="19"/>
                    </a:cubicBezTo>
                    <a:cubicBezTo>
                      <a:pt x="5" y="19"/>
                      <a:pt x="5" y="18"/>
                      <a:pt x="5" y="18"/>
                    </a:cubicBezTo>
                    <a:cubicBezTo>
                      <a:pt x="5" y="17"/>
                      <a:pt x="5" y="16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2"/>
                      <a:pt x="5" y="10"/>
                      <a:pt x="5" y="8"/>
                    </a:cubicBezTo>
                    <a:cubicBezTo>
                      <a:pt x="5" y="7"/>
                      <a:pt x="5" y="6"/>
                      <a:pt x="5" y="4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1" name="Freeform 176"/>
              <p:cNvSpPr/>
              <p:nvPr/>
            </p:nvSpPr>
            <p:spPr bwMode="auto">
              <a:xfrm>
                <a:off x="1275248" y="5859941"/>
                <a:ext cx="28575" cy="119063"/>
              </a:xfrm>
              <a:custGeom>
                <a:avLst/>
                <a:gdLst>
                  <a:gd name="T0" fmla="*/ 0 w 7"/>
                  <a:gd name="T1" fmla="*/ 1 h 28"/>
                  <a:gd name="T2" fmla="*/ 1 w 7"/>
                  <a:gd name="T3" fmla="*/ 6 h 28"/>
                  <a:gd name="T4" fmla="*/ 1 w 7"/>
                  <a:gd name="T5" fmla="*/ 15 h 28"/>
                  <a:gd name="T6" fmla="*/ 2 w 7"/>
                  <a:gd name="T7" fmla="*/ 23 h 28"/>
                  <a:gd name="T8" fmla="*/ 2 w 7"/>
                  <a:gd name="T9" fmla="*/ 25 h 28"/>
                  <a:gd name="T10" fmla="*/ 3 w 7"/>
                  <a:gd name="T11" fmla="*/ 28 h 28"/>
                  <a:gd name="T12" fmla="*/ 7 w 7"/>
                  <a:gd name="T13" fmla="*/ 26 h 28"/>
                  <a:gd name="T14" fmla="*/ 7 w 7"/>
                  <a:gd name="T15" fmla="*/ 26 h 28"/>
                  <a:gd name="T16" fmla="*/ 3 w 7"/>
                  <a:gd name="T17" fmla="*/ 27 h 28"/>
                  <a:gd name="T18" fmla="*/ 3 w 7"/>
                  <a:gd name="T19" fmla="*/ 28 h 28"/>
                  <a:gd name="T20" fmla="*/ 5 w 7"/>
                  <a:gd name="T21" fmla="*/ 27 h 28"/>
                  <a:gd name="T22" fmla="*/ 7 w 7"/>
                  <a:gd name="T23" fmla="*/ 26 h 28"/>
                  <a:gd name="T24" fmla="*/ 6 w 7"/>
                  <a:gd name="T25" fmla="*/ 24 h 28"/>
                  <a:gd name="T26" fmla="*/ 6 w 7"/>
                  <a:gd name="T27" fmla="*/ 22 h 28"/>
                  <a:gd name="T28" fmla="*/ 5 w 7"/>
                  <a:gd name="T29" fmla="*/ 14 h 28"/>
                  <a:gd name="T30" fmla="*/ 5 w 7"/>
                  <a:gd name="T31" fmla="*/ 6 h 28"/>
                  <a:gd name="T32" fmla="*/ 4 w 7"/>
                  <a:gd name="T33" fmla="*/ 0 h 28"/>
                  <a:gd name="T34" fmla="*/ 0 w 7"/>
                  <a:gd name="T3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28">
                    <a:moveTo>
                      <a:pt x="0" y="1"/>
                    </a:moveTo>
                    <a:cubicBezTo>
                      <a:pt x="0" y="2"/>
                      <a:pt x="1" y="4"/>
                      <a:pt x="1" y="6"/>
                    </a:cubicBezTo>
                    <a:cubicBezTo>
                      <a:pt x="1" y="9"/>
                      <a:pt x="1" y="12"/>
                      <a:pt x="1" y="15"/>
                    </a:cubicBezTo>
                    <a:cubicBezTo>
                      <a:pt x="2" y="17"/>
                      <a:pt x="2" y="20"/>
                      <a:pt x="2" y="23"/>
                    </a:cubicBezTo>
                    <a:cubicBezTo>
                      <a:pt x="2" y="23"/>
                      <a:pt x="2" y="24"/>
                      <a:pt x="2" y="25"/>
                    </a:cubicBezTo>
                    <a:cubicBezTo>
                      <a:pt x="3" y="26"/>
                      <a:pt x="3" y="27"/>
                      <a:pt x="3" y="2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5"/>
                      <a:pt x="6" y="24"/>
                    </a:cubicBezTo>
                    <a:cubicBezTo>
                      <a:pt x="6" y="24"/>
                      <a:pt x="6" y="23"/>
                      <a:pt x="6" y="22"/>
                    </a:cubicBezTo>
                    <a:cubicBezTo>
                      <a:pt x="6" y="19"/>
                      <a:pt x="6" y="17"/>
                      <a:pt x="5" y="14"/>
                    </a:cubicBezTo>
                    <a:cubicBezTo>
                      <a:pt x="5" y="11"/>
                      <a:pt x="5" y="8"/>
                      <a:pt x="5" y="6"/>
                    </a:cubicBezTo>
                    <a:cubicBezTo>
                      <a:pt x="5" y="4"/>
                      <a:pt x="5" y="2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2" name="Freeform 177"/>
              <p:cNvSpPr/>
              <p:nvPr/>
            </p:nvSpPr>
            <p:spPr bwMode="auto">
              <a:xfrm>
                <a:off x="1338748" y="5847241"/>
                <a:ext cx="41275" cy="111125"/>
              </a:xfrm>
              <a:custGeom>
                <a:avLst/>
                <a:gdLst>
                  <a:gd name="T0" fmla="*/ 0 w 10"/>
                  <a:gd name="T1" fmla="*/ 1 h 26"/>
                  <a:gd name="T2" fmla="*/ 3 w 10"/>
                  <a:gd name="T3" fmla="*/ 14 h 26"/>
                  <a:gd name="T4" fmla="*/ 7 w 10"/>
                  <a:gd name="T5" fmla="*/ 26 h 26"/>
                  <a:gd name="T6" fmla="*/ 10 w 10"/>
                  <a:gd name="T7" fmla="*/ 24 h 26"/>
                  <a:gd name="T8" fmla="*/ 7 w 10"/>
                  <a:gd name="T9" fmla="*/ 13 h 26"/>
                  <a:gd name="T10" fmla="*/ 4 w 10"/>
                  <a:gd name="T11" fmla="*/ 0 h 26"/>
                  <a:gd name="T12" fmla="*/ 0 w 10"/>
                  <a:gd name="T1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0" y="1"/>
                    </a:moveTo>
                    <a:cubicBezTo>
                      <a:pt x="2" y="5"/>
                      <a:pt x="3" y="9"/>
                      <a:pt x="3" y="14"/>
                    </a:cubicBezTo>
                    <a:cubicBezTo>
                      <a:pt x="4" y="18"/>
                      <a:pt x="5" y="22"/>
                      <a:pt x="7" y="2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1"/>
                      <a:pt x="8" y="17"/>
                      <a:pt x="7" y="13"/>
                    </a:cubicBezTo>
                    <a:cubicBezTo>
                      <a:pt x="6" y="9"/>
                      <a:pt x="6" y="4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3" name="Freeform 178"/>
              <p:cNvSpPr/>
              <p:nvPr/>
            </p:nvSpPr>
            <p:spPr bwMode="auto">
              <a:xfrm>
                <a:off x="1397486" y="5826603"/>
                <a:ext cx="55563" cy="109538"/>
              </a:xfrm>
              <a:custGeom>
                <a:avLst/>
                <a:gdLst>
                  <a:gd name="T0" fmla="*/ 0 w 13"/>
                  <a:gd name="T1" fmla="*/ 1 h 26"/>
                  <a:gd name="T2" fmla="*/ 1 w 13"/>
                  <a:gd name="T3" fmla="*/ 4 h 26"/>
                  <a:gd name="T4" fmla="*/ 3 w 13"/>
                  <a:gd name="T5" fmla="*/ 7 h 26"/>
                  <a:gd name="T6" fmla="*/ 5 w 13"/>
                  <a:gd name="T7" fmla="*/ 14 h 26"/>
                  <a:gd name="T8" fmla="*/ 8 w 13"/>
                  <a:gd name="T9" fmla="*/ 22 h 26"/>
                  <a:gd name="T10" fmla="*/ 9 w 13"/>
                  <a:gd name="T11" fmla="*/ 24 h 26"/>
                  <a:gd name="T12" fmla="*/ 10 w 13"/>
                  <a:gd name="T13" fmla="*/ 26 h 26"/>
                  <a:gd name="T14" fmla="*/ 13 w 13"/>
                  <a:gd name="T15" fmla="*/ 24 h 26"/>
                  <a:gd name="T16" fmla="*/ 13 w 13"/>
                  <a:gd name="T17" fmla="*/ 22 h 26"/>
                  <a:gd name="T18" fmla="*/ 12 w 13"/>
                  <a:gd name="T19" fmla="*/ 20 h 26"/>
                  <a:gd name="T20" fmla="*/ 9 w 13"/>
                  <a:gd name="T21" fmla="*/ 13 h 26"/>
                  <a:gd name="T22" fmla="*/ 6 w 13"/>
                  <a:gd name="T23" fmla="*/ 5 h 26"/>
                  <a:gd name="T24" fmla="*/ 5 w 13"/>
                  <a:gd name="T25" fmla="*/ 2 h 26"/>
                  <a:gd name="T26" fmla="*/ 4 w 13"/>
                  <a:gd name="T27" fmla="*/ 0 h 26"/>
                  <a:gd name="T28" fmla="*/ 0 w 13"/>
                  <a:gd name="T2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26">
                    <a:moveTo>
                      <a:pt x="0" y="1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3" y="7"/>
                    </a:cubicBezTo>
                    <a:cubicBezTo>
                      <a:pt x="4" y="9"/>
                      <a:pt x="4" y="12"/>
                      <a:pt x="5" y="14"/>
                    </a:cubicBezTo>
                    <a:cubicBezTo>
                      <a:pt x="6" y="17"/>
                      <a:pt x="7" y="19"/>
                      <a:pt x="8" y="22"/>
                    </a:cubicBezTo>
                    <a:cubicBezTo>
                      <a:pt x="8" y="22"/>
                      <a:pt x="9" y="23"/>
                      <a:pt x="9" y="24"/>
                    </a:cubicBezTo>
                    <a:cubicBezTo>
                      <a:pt x="9" y="25"/>
                      <a:pt x="10" y="25"/>
                      <a:pt x="10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1" y="18"/>
                      <a:pt x="10" y="15"/>
                      <a:pt x="9" y="13"/>
                    </a:cubicBezTo>
                    <a:cubicBezTo>
                      <a:pt x="8" y="10"/>
                      <a:pt x="7" y="8"/>
                      <a:pt x="6" y="5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4" name="Freeform 179"/>
              <p:cNvSpPr/>
              <p:nvPr/>
            </p:nvSpPr>
            <p:spPr bwMode="auto">
              <a:xfrm>
                <a:off x="1460986" y="5783741"/>
                <a:ext cx="76200" cy="123825"/>
              </a:xfrm>
              <a:custGeom>
                <a:avLst/>
                <a:gdLst>
                  <a:gd name="T0" fmla="*/ 18 w 18"/>
                  <a:gd name="T1" fmla="*/ 27 h 29"/>
                  <a:gd name="T2" fmla="*/ 14 w 18"/>
                  <a:gd name="T3" fmla="*/ 20 h 29"/>
                  <a:gd name="T4" fmla="*/ 8 w 18"/>
                  <a:gd name="T5" fmla="*/ 10 h 29"/>
                  <a:gd name="T6" fmla="*/ 5 w 18"/>
                  <a:gd name="T7" fmla="*/ 4 h 29"/>
                  <a:gd name="T8" fmla="*/ 2 w 18"/>
                  <a:gd name="T9" fmla="*/ 0 h 29"/>
                  <a:gd name="T10" fmla="*/ 0 w 18"/>
                  <a:gd name="T11" fmla="*/ 2 h 29"/>
                  <a:gd name="T12" fmla="*/ 1 w 18"/>
                  <a:gd name="T13" fmla="*/ 6 h 29"/>
                  <a:gd name="T14" fmla="*/ 4 w 18"/>
                  <a:gd name="T15" fmla="*/ 12 h 29"/>
                  <a:gd name="T16" fmla="*/ 10 w 18"/>
                  <a:gd name="T17" fmla="*/ 22 h 29"/>
                  <a:gd name="T18" fmla="*/ 15 w 18"/>
                  <a:gd name="T19" fmla="*/ 29 h 29"/>
                  <a:gd name="T20" fmla="*/ 18 w 18"/>
                  <a:gd name="T2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9">
                    <a:moveTo>
                      <a:pt x="18" y="27"/>
                    </a:moveTo>
                    <a:cubicBezTo>
                      <a:pt x="17" y="24"/>
                      <a:pt x="15" y="22"/>
                      <a:pt x="14" y="20"/>
                    </a:cubicBezTo>
                    <a:cubicBezTo>
                      <a:pt x="12" y="16"/>
                      <a:pt x="10" y="13"/>
                      <a:pt x="8" y="10"/>
                    </a:cubicBezTo>
                    <a:cubicBezTo>
                      <a:pt x="7" y="8"/>
                      <a:pt x="6" y="6"/>
                      <a:pt x="5" y="4"/>
                    </a:cubicBezTo>
                    <a:cubicBezTo>
                      <a:pt x="4" y="3"/>
                      <a:pt x="4" y="1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2" y="8"/>
                      <a:pt x="3" y="10"/>
                      <a:pt x="4" y="12"/>
                    </a:cubicBezTo>
                    <a:cubicBezTo>
                      <a:pt x="6" y="15"/>
                      <a:pt x="8" y="18"/>
                      <a:pt x="10" y="22"/>
                    </a:cubicBezTo>
                    <a:cubicBezTo>
                      <a:pt x="12" y="24"/>
                      <a:pt x="14" y="27"/>
                      <a:pt x="15" y="29"/>
                    </a:cubicBezTo>
                    <a:cubicBezTo>
                      <a:pt x="18" y="27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5" name="Freeform 180"/>
              <p:cNvSpPr/>
              <p:nvPr/>
            </p:nvSpPr>
            <p:spPr bwMode="auto">
              <a:xfrm>
                <a:off x="5177323" y="5036028"/>
                <a:ext cx="355600" cy="369888"/>
              </a:xfrm>
              <a:custGeom>
                <a:avLst/>
                <a:gdLst>
                  <a:gd name="T0" fmla="*/ 36 w 84"/>
                  <a:gd name="T1" fmla="*/ 31 h 87"/>
                  <a:gd name="T2" fmla="*/ 36 w 84"/>
                  <a:gd name="T3" fmla="*/ 28 h 87"/>
                  <a:gd name="T4" fmla="*/ 35 w 84"/>
                  <a:gd name="T5" fmla="*/ 15 h 87"/>
                  <a:gd name="T6" fmla="*/ 41 w 84"/>
                  <a:gd name="T7" fmla="*/ 12 h 87"/>
                  <a:gd name="T8" fmla="*/ 50 w 84"/>
                  <a:gd name="T9" fmla="*/ 14 h 87"/>
                  <a:gd name="T10" fmla="*/ 54 w 84"/>
                  <a:gd name="T11" fmla="*/ 8 h 87"/>
                  <a:gd name="T12" fmla="*/ 60 w 84"/>
                  <a:gd name="T13" fmla="*/ 3 h 87"/>
                  <a:gd name="T14" fmla="*/ 71 w 84"/>
                  <a:gd name="T15" fmla="*/ 15 h 87"/>
                  <a:gd name="T16" fmla="*/ 70 w 84"/>
                  <a:gd name="T17" fmla="*/ 23 h 87"/>
                  <a:gd name="T18" fmla="*/ 67 w 84"/>
                  <a:gd name="T19" fmla="*/ 31 h 87"/>
                  <a:gd name="T20" fmla="*/ 73 w 84"/>
                  <a:gd name="T21" fmla="*/ 37 h 87"/>
                  <a:gd name="T22" fmla="*/ 80 w 84"/>
                  <a:gd name="T23" fmla="*/ 44 h 87"/>
                  <a:gd name="T24" fmla="*/ 78 w 84"/>
                  <a:gd name="T25" fmla="*/ 61 h 87"/>
                  <a:gd name="T26" fmla="*/ 63 w 84"/>
                  <a:gd name="T27" fmla="*/ 64 h 87"/>
                  <a:gd name="T28" fmla="*/ 54 w 84"/>
                  <a:gd name="T29" fmla="*/ 78 h 87"/>
                  <a:gd name="T30" fmla="*/ 44 w 84"/>
                  <a:gd name="T31" fmla="*/ 73 h 87"/>
                  <a:gd name="T32" fmla="*/ 34 w 84"/>
                  <a:gd name="T33" fmla="*/ 74 h 87"/>
                  <a:gd name="T34" fmla="*/ 29 w 84"/>
                  <a:gd name="T35" fmla="*/ 65 h 87"/>
                  <a:gd name="T36" fmla="*/ 31 w 84"/>
                  <a:gd name="T37" fmla="*/ 52 h 87"/>
                  <a:gd name="T38" fmla="*/ 19 w 84"/>
                  <a:gd name="T39" fmla="*/ 42 h 87"/>
                  <a:gd name="T40" fmla="*/ 3 w 84"/>
                  <a:gd name="T41" fmla="*/ 36 h 87"/>
                  <a:gd name="T42" fmla="*/ 8 w 84"/>
                  <a:gd name="T43" fmla="*/ 35 h 87"/>
                  <a:gd name="T44" fmla="*/ 25 w 84"/>
                  <a:gd name="T45" fmla="*/ 34 h 87"/>
                  <a:gd name="T46" fmla="*/ 36 w 84"/>
                  <a:gd name="T47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87">
                    <a:moveTo>
                      <a:pt x="36" y="31"/>
                    </a:moveTo>
                    <a:cubicBezTo>
                      <a:pt x="36" y="30"/>
                      <a:pt x="36" y="29"/>
                      <a:pt x="36" y="28"/>
                    </a:cubicBezTo>
                    <a:cubicBezTo>
                      <a:pt x="34" y="23"/>
                      <a:pt x="32" y="19"/>
                      <a:pt x="35" y="15"/>
                    </a:cubicBezTo>
                    <a:cubicBezTo>
                      <a:pt x="37" y="13"/>
                      <a:pt x="39" y="12"/>
                      <a:pt x="41" y="12"/>
                    </a:cubicBezTo>
                    <a:cubicBezTo>
                      <a:pt x="44" y="12"/>
                      <a:pt x="47" y="14"/>
                      <a:pt x="50" y="14"/>
                    </a:cubicBezTo>
                    <a:cubicBezTo>
                      <a:pt x="53" y="13"/>
                      <a:pt x="53" y="11"/>
                      <a:pt x="54" y="8"/>
                    </a:cubicBezTo>
                    <a:cubicBezTo>
                      <a:pt x="56" y="6"/>
                      <a:pt x="57" y="4"/>
                      <a:pt x="60" y="3"/>
                    </a:cubicBezTo>
                    <a:cubicBezTo>
                      <a:pt x="68" y="0"/>
                      <a:pt x="71" y="9"/>
                      <a:pt x="71" y="15"/>
                    </a:cubicBezTo>
                    <a:cubicBezTo>
                      <a:pt x="72" y="18"/>
                      <a:pt x="71" y="21"/>
                      <a:pt x="70" y="23"/>
                    </a:cubicBezTo>
                    <a:cubicBezTo>
                      <a:pt x="68" y="26"/>
                      <a:pt x="67" y="29"/>
                      <a:pt x="67" y="31"/>
                    </a:cubicBezTo>
                    <a:cubicBezTo>
                      <a:pt x="68" y="34"/>
                      <a:pt x="71" y="35"/>
                      <a:pt x="73" y="37"/>
                    </a:cubicBezTo>
                    <a:cubicBezTo>
                      <a:pt x="76" y="39"/>
                      <a:pt x="78" y="41"/>
                      <a:pt x="80" y="44"/>
                    </a:cubicBezTo>
                    <a:cubicBezTo>
                      <a:pt x="82" y="49"/>
                      <a:pt x="84" y="59"/>
                      <a:pt x="78" y="61"/>
                    </a:cubicBezTo>
                    <a:cubicBezTo>
                      <a:pt x="73" y="64"/>
                      <a:pt x="66" y="58"/>
                      <a:pt x="63" y="64"/>
                    </a:cubicBezTo>
                    <a:cubicBezTo>
                      <a:pt x="61" y="67"/>
                      <a:pt x="62" y="87"/>
                      <a:pt x="54" y="78"/>
                    </a:cubicBezTo>
                    <a:cubicBezTo>
                      <a:pt x="50" y="74"/>
                      <a:pt x="50" y="71"/>
                      <a:pt x="44" y="73"/>
                    </a:cubicBezTo>
                    <a:cubicBezTo>
                      <a:pt x="41" y="74"/>
                      <a:pt x="37" y="75"/>
                      <a:pt x="34" y="74"/>
                    </a:cubicBezTo>
                    <a:cubicBezTo>
                      <a:pt x="30" y="72"/>
                      <a:pt x="28" y="69"/>
                      <a:pt x="29" y="65"/>
                    </a:cubicBezTo>
                    <a:cubicBezTo>
                      <a:pt x="30" y="61"/>
                      <a:pt x="33" y="56"/>
                      <a:pt x="31" y="52"/>
                    </a:cubicBezTo>
                    <a:cubicBezTo>
                      <a:pt x="29" y="46"/>
                      <a:pt x="24" y="44"/>
                      <a:pt x="19" y="42"/>
                    </a:cubicBezTo>
                    <a:cubicBezTo>
                      <a:pt x="14" y="41"/>
                      <a:pt x="6" y="40"/>
                      <a:pt x="3" y="36"/>
                    </a:cubicBezTo>
                    <a:cubicBezTo>
                      <a:pt x="0" y="33"/>
                      <a:pt x="5" y="34"/>
                      <a:pt x="8" y="35"/>
                    </a:cubicBezTo>
                    <a:cubicBezTo>
                      <a:pt x="14" y="35"/>
                      <a:pt x="19" y="34"/>
                      <a:pt x="25" y="34"/>
                    </a:cubicBezTo>
                    <a:cubicBezTo>
                      <a:pt x="30" y="34"/>
                      <a:pt x="36" y="35"/>
                      <a:pt x="36" y="31"/>
                    </a:cubicBezTo>
                    <a:close/>
                  </a:path>
                </a:pathLst>
              </a:custGeom>
              <a:solidFill>
                <a:srgbClr val="F7F7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6" name="Freeform 181"/>
              <p:cNvSpPr/>
              <p:nvPr/>
            </p:nvSpPr>
            <p:spPr bwMode="auto">
              <a:xfrm>
                <a:off x="5266223" y="5031266"/>
                <a:ext cx="284163" cy="361950"/>
              </a:xfrm>
              <a:custGeom>
                <a:avLst/>
                <a:gdLst>
                  <a:gd name="T0" fmla="*/ 10 w 67"/>
                  <a:gd name="T1" fmla="*/ 28 h 85"/>
                  <a:gd name="T2" fmla="*/ 9 w 67"/>
                  <a:gd name="T3" fmla="*/ 19 h 85"/>
                  <a:gd name="T4" fmla="*/ 21 w 67"/>
                  <a:gd name="T5" fmla="*/ 19 h 85"/>
                  <a:gd name="T6" fmla="*/ 23 w 67"/>
                  <a:gd name="T7" fmla="*/ 19 h 85"/>
                  <a:gd name="T8" fmla="*/ 34 w 67"/>
                  <a:gd name="T9" fmla="*/ 4 h 85"/>
                  <a:gd name="T10" fmla="*/ 43 w 67"/>
                  <a:gd name="T11" fmla="*/ 6 h 85"/>
                  <a:gd name="T12" fmla="*/ 52 w 67"/>
                  <a:gd name="T13" fmla="*/ 16 h 85"/>
                  <a:gd name="T14" fmla="*/ 43 w 67"/>
                  <a:gd name="T15" fmla="*/ 33 h 85"/>
                  <a:gd name="T16" fmla="*/ 46 w 67"/>
                  <a:gd name="T17" fmla="*/ 36 h 85"/>
                  <a:gd name="T18" fmla="*/ 51 w 67"/>
                  <a:gd name="T19" fmla="*/ 37 h 85"/>
                  <a:gd name="T20" fmla="*/ 63 w 67"/>
                  <a:gd name="T21" fmla="*/ 55 h 85"/>
                  <a:gd name="T22" fmla="*/ 61 w 67"/>
                  <a:gd name="T23" fmla="*/ 62 h 85"/>
                  <a:gd name="T24" fmla="*/ 49 w 67"/>
                  <a:gd name="T25" fmla="*/ 64 h 85"/>
                  <a:gd name="T26" fmla="*/ 43 w 67"/>
                  <a:gd name="T27" fmla="*/ 63 h 85"/>
                  <a:gd name="T28" fmla="*/ 40 w 67"/>
                  <a:gd name="T29" fmla="*/ 66 h 85"/>
                  <a:gd name="T30" fmla="*/ 42 w 67"/>
                  <a:gd name="T31" fmla="*/ 71 h 85"/>
                  <a:gd name="T32" fmla="*/ 40 w 67"/>
                  <a:gd name="T33" fmla="*/ 78 h 85"/>
                  <a:gd name="T34" fmla="*/ 34 w 67"/>
                  <a:gd name="T35" fmla="*/ 81 h 85"/>
                  <a:gd name="T36" fmla="*/ 23 w 67"/>
                  <a:gd name="T37" fmla="*/ 75 h 85"/>
                  <a:gd name="T38" fmla="*/ 18 w 67"/>
                  <a:gd name="T39" fmla="*/ 67 h 85"/>
                  <a:gd name="T40" fmla="*/ 16 w 67"/>
                  <a:gd name="T41" fmla="*/ 59 h 85"/>
                  <a:gd name="T42" fmla="*/ 12 w 67"/>
                  <a:gd name="T43" fmla="*/ 67 h 85"/>
                  <a:gd name="T44" fmla="*/ 10 w 67"/>
                  <a:gd name="T45" fmla="*/ 68 h 85"/>
                  <a:gd name="T46" fmla="*/ 9 w 67"/>
                  <a:gd name="T47" fmla="*/ 68 h 85"/>
                  <a:gd name="T48" fmla="*/ 8 w 67"/>
                  <a:gd name="T49" fmla="*/ 67 h 85"/>
                  <a:gd name="T50" fmla="*/ 8 w 67"/>
                  <a:gd name="T51" fmla="*/ 67 h 85"/>
                  <a:gd name="T52" fmla="*/ 8 w 67"/>
                  <a:gd name="T53" fmla="*/ 68 h 85"/>
                  <a:gd name="T54" fmla="*/ 8 w 67"/>
                  <a:gd name="T55" fmla="*/ 67 h 85"/>
                  <a:gd name="T56" fmla="*/ 8 w 67"/>
                  <a:gd name="T57" fmla="*/ 67 h 85"/>
                  <a:gd name="T58" fmla="*/ 8 w 67"/>
                  <a:gd name="T59" fmla="*/ 66 h 85"/>
                  <a:gd name="T60" fmla="*/ 5 w 67"/>
                  <a:gd name="T61" fmla="*/ 63 h 85"/>
                  <a:gd name="T62" fmla="*/ 5 w 67"/>
                  <a:gd name="T63" fmla="*/ 54 h 85"/>
                  <a:gd name="T64" fmla="*/ 10 w 67"/>
                  <a:gd name="T65" fmla="*/ 46 h 85"/>
                  <a:gd name="T66" fmla="*/ 3 w 67"/>
                  <a:gd name="T67" fmla="*/ 48 h 85"/>
                  <a:gd name="T68" fmla="*/ 0 w 67"/>
                  <a:gd name="T69" fmla="*/ 58 h 85"/>
                  <a:gd name="T70" fmla="*/ 3 w 67"/>
                  <a:gd name="T71" fmla="*/ 66 h 85"/>
                  <a:gd name="T72" fmla="*/ 4 w 67"/>
                  <a:gd name="T73" fmla="*/ 68 h 85"/>
                  <a:gd name="T74" fmla="*/ 6 w 67"/>
                  <a:gd name="T75" fmla="*/ 69 h 85"/>
                  <a:gd name="T76" fmla="*/ 7 w 67"/>
                  <a:gd name="T77" fmla="*/ 71 h 85"/>
                  <a:gd name="T78" fmla="*/ 10 w 67"/>
                  <a:gd name="T79" fmla="*/ 72 h 85"/>
                  <a:gd name="T80" fmla="*/ 14 w 67"/>
                  <a:gd name="T81" fmla="*/ 71 h 85"/>
                  <a:gd name="T82" fmla="*/ 15 w 67"/>
                  <a:gd name="T83" fmla="*/ 66 h 85"/>
                  <a:gd name="T84" fmla="*/ 14 w 67"/>
                  <a:gd name="T85" fmla="*/ 70 h 85"/>
                  <a:gd name="T86" fmla="*/ 20 w 67"/>
                  <a:gd name="T87" fmla="*/ 78 h 85"/>
                  <a:gd name="T88" fmla="*/ 34 w 67"/>
                  <a:gd name="T89" fmla="*/ 85 h 85"/>
                  <a:gd name="T90" fmla="*/ 43 w 67"/>
                  <a:gd name="T91" fmla="*/ 81 h 85"/>
                  <a:gd name="T92" fmla="*/ 46 w 67"/>
                  <a:gd name="T93" fmla="*/ 71 h 85"/>
                  <a:gd name="T94" fmla="*/ 43 w 67"/>
                  <a:gd name="T95" fmla="*/ 63 h 85"/>
                  <a:gd name="T96" fmla="*/ 44 w 67"/>
                  <a:gd name="T97" fmla="*/ 68 h 85"/>
                  <a:gd name="T98" fmla="*/ 57 w 67"/>
                  <a:gd name="T99" fmla="*/ 68 h 85"/>
                  <a:gd name="T100" fmla="*/ 67 w 67"/>
                  <a:gd name="T101" fmla="*/ 58 h 85"/>
                  <a:gd name="T102" fmla="*/ 58 w 67"/>
                  <a:gd name="T103" fmla="*/ 37 h 85"/>
                  <a:gd name="T104" fmla="*/ 47 w 67"/>
                  <a:gd name="T105" fmla="*/ 32 h 85"/>
                  <a:gd name="T106" fmla="*/ 45 w 67"/>
                  <a:gd name="T107" fmla="*/ 34 h 85"/>
                  <a:gd name="T108" fmla="*/ 55 w 67"/>
                  <a:gd name="T109" fmla="*/ 23 h 85"/>
                  <a:gd name="T110" fmla="*/ 53 w 67"/>
                  <a:gd name="T111" fmla="*/ 8 h 85"/>
                  <a:gd name="T112" fmla="*/ 36 w 67"/>
                  <a:gd name="T113" fmla="*/ 0 h 85"/>
                  <a:gd name="T114" fmla="*/ 24 w 67"/>
                  <a:gd name="T115" fmla="*/ 8 h 85"/>
                  <a:gd name="T116" fmla="*/ 22 w 67"/>
                  <a:gd name="T117" fmla="*/ 17 h 85"/>
                  <a:gd name="T118" fmla="*/ 14 w 67"/>
                  <a:gd name="T119" fmla="*/ 14 h 85"/>
                  <a:gd name="T120" fmla="*/ 4 w 67"/>
                  <a:gd name="T121" fmla="*/ 22 h 85"/>
                  <a:gd name="T122" fmla="*/ 12 w 67"/>
                  <a:gd name="T123" fmla="*/ 3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85">
                    <a:moveTo>
                      <a:pt x="14" y="31"/>
                    </a:moveTo>
                    <a:cubicBezTo>
                      <a:pt x="13" y="31"/>
                      <a:pt x="11" y="30"/>
                      <a:pt x="10" y="28"/>
                    </a:cubicBezTo>
                    <a:cubicBezTo>
                      <a:pt x="9" y="26"/>
                      <a:pt x="8" y="23"/>
                      <a:pt x="8" y="22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0" y="18"/>
                      <a:pt x="12" y="17"/>
                      <a:pt x="14" y="18"/>
                    </a:cubicBezTo>
                    <a:cubicBezTo>
                      <a:pt x="17" y="17"/>
                      <a:pt x="19" y="18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5" y="15"/>
                      <a:pt x="26" y="12"/>
                      <a:pt x="28" y="10"/>
                    </a:cubicBezTo>
                    <a:cubicBezTo>
                      <a:pt x="29" y="7"/>
                      <a:pt x="31" y="5"/>
                      <a:pt x="34" y="4"/>
                    </a:cubicBezTo>
                    <a:cubicBezTo>
                      <a:pt x="34" y="4"/>
                      <a:pt x="35" y="4"/>
                      <a:pt x="36" y="4"/>
                    </a:cubicBezTo>
                    <a:cubicBezTo>
                      <a:pt x="38" y="4"/>
                      <a:pt x="41" y="5"/>
                      <a:pt x="43" y="6"/>
                    </a:cubicBezTo>
                    <a:cubicBezTo>
                      <a:pt x="46" y="7"/>
                      <a:pt x="48" y="9"/>
                      <a:pt x="50" y="10"/>
                    </a:cubicBezTo>
                    <a:cubicBezTo>
                      <a:pt x="51" y="12"/>
                      <a:pt x="52" y="14"/>
                      <a:pt x="52" y="16"/>
                    </a:cubicBezTo>
                    <a:cubicBezTo>
                      <a:pt x="52" y="18"/>
                      <a:pt x="51" y="20"/>
                      <a:pt x="51" y="22"/>
                    </a:cubicBezTo>
                    <a:cubicBezTo>
                      <a:pt x="49" y="25"/>
                      <a:pt x="46" y="29"/>
                      <a:pt x="43" y="33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6"/>
                      <a:pt x="47" y="36"/>
                      <a:pt x="47" y="36"/>
                    </a:cubicBezTo>
                    <a:cubicBezTo>
                      <a:pt x="48" y="36"/>
                      <a:pt x="50" y="36"/>
                      <a:pt x="51" y="37"/>
                    </a:cubicBezTo>
                    <a:cubicBezTo>
                      <a:pt x="53" y="38"/>
                      <a:pt x="54" y="39"/>
                      <a:pt x="56" y="40"/>
                    </a:cubicBezTo>
                    <a:cubicBezTo>
                      <a:pt x="60" y="45"/>
                      <a:pt x="63" y="49"/>
                      <a:pt x="63" y="55"/>
                    </a:cubicBezTo>
                    <a:cubicBezTo>
                      <a:pt x="63" y="56"/>
                      <a:pt x="63" y="57"/>
                      <a:pt x="63" y="58"/>
                    </a:cubicBezTo>
                    <a:cubicBezTo>
                      <a:pt x="63" y="59"/>
                      <a:pt x="62" y="61"/>
                      <a:pt x="61" y="62"/>
                    </a:cubicBezTo>
                    <a:cubicBezTo>
                      <a:pt x="60" y="63"/>
                      <a:pt x="58" y="63"/>
                      <a:pt x="56" y="64"/>
                    </a:cubicBezTo>
                    <a:cubicBezTo>
                      <a:pt x="54" y="64"/>
                      <a:pt x="52" y="64"/>
                      <a:pt x="49" y="64"/>
                    </a:cubicBezTo>
                    <a:cubicBezTo>
                      <a:pt x="48" y="64"/>
                      <a:pt x="46" y="64"/>
                      <a:pt x="45" y="64"/>
                    </a:cubicBezTo>
                    <a:cubicBezTo>
                      <a:pt x="44" y="63"/>
                      <a:pt x="43" y="63"/>
                      <a:pt x="43" y="63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1" y="66"/>
                      <a:pt x="41" y="67"/>
                      <a:pt x="42" y="68"/>
                    </a:cubicBezTo>
                    <a:cubicBezTo>
                      <a:pt x="42" y="69"/>
                      <a:pt x="42" y="70"/>
                      <a:pt x="42" y="71"/>
                    </a:cubicBezTo>
                    <a:cubicBezTo>
                      <a:pt x="42" y="72"/>
                      <a:pt x="42" y="72"/>
                      <a:pt x="42" y="73"/>
                    </a:cubicBezTo>
                    <a:cubicBezTo>
                      <a:pt x="42" y="76"/>
                      <a:pt x="41" y="77"/>
                      <a:pt x="40" y="78"/>
                    </a:cubicBezTo>
                    <a:cubicBezTo>
                      <a:pt x="39" y="79"/>
                      <a:pt x="38" y="80"/>
                      <a:pt x="36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2" y="81"/>
                      <a:pt x="30" y="80"/>
                      <a:pt x="28" y="79"/>
                    </a:cubicBezTo>
                    <a:cubicBezTo>
                      <a:pt x="27" y="78"/>
                      <a:pt x="25" y="77"/>
                      <a:pt x="23" y="75"/>
                    </a:cubicBezTo>
                    <a:cubicBezTo>
                      <a:pt x="21" y="73"/>
                      <a:pt x="20" y="72"/>
                      <a:pt x="19" y="69"/>
                    </a:cubicBezTo>
                    <a:cubicBezTo>
                      <a:pt x="18" y="68"/>
                      <a:pt x="18" y="68"/>
                      <a:pt x="18" y="67"/>
                    </a:cubicBezTo>
                    <a:cubicBezTo>
                      <a:pt x="17" y="67"/>
                      <a:pt x="17" y="67"/>
                      <a:pt x="17" y="66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6"/>
                      <a:pt x="13" y="67"/>
                      <a:pt x="12" y="67"/>
                    </a:cubicBezTo>
                    <a:cubicBezTo>
                      <a:pt x="11" y="68"/>
                      <a:pt x="10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9" y="68"/>
                      <a:pt x="9" y="6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6"/>
                    </a:cubicBezTo>
                    <a:cubicBezTo>
                      <a:pt x="7" y="65"/>
                      <a:pt x="7" y="64"/>
                      <a:pt x="6" y="64"/>
                    </a:cubicBezTo>
                    <a:cubicBezTo>
                      <a:pt x="6" y="63"/>
                      <a:pt x="5" y="63"/>
                      <a:pt x="5" y="63"/>
                    </a:cubicBezTo>
                    <a:cubicBezTo>
                      <a:pt x="5" y="61"/>
                      <a:pt x="4" y="60"/>
                      <a:pt x="4" y="58"/>
                    </a:cubicBezTo>
                    <a:cubicBezTo>
                      <a:pt x="4" y="57"/>
                      <a:pt x="5" y="55"/>
                      <a:pt x="5" y="54"/>
                    </a:cubicBezTo>
                    <a:cubicBezTo>
                      <a:pt x="5" y="53"/>
                      <a:pt x="6" y="52"/>
                      <a:pt x="7" y="50"/>
                    </a:cubicBezTo>
                    <a:cubicBezTo>
                      <a:pt x="8" y="49"/>
                      <a:pt x="9" y="48"/>
                      <a:pt x="10" y="46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5" y="47"/>
                      <a:pt x="3" y="48"/>
                    </a:cubicBezTo>
                    <a:cubicBezTo>
                      <a:pt x="2" y="49"/>
                      <a:pt x="1" y="51"/>
                      <a:pt x="1" y="53"/>
                    </a:cubicBezTo>
                    <a:cubicBezTo>
                      <a:pt x="1" y="55"/>
                      <a:pt x="0" y="56"/>
                      <a:pt x="0" y="58"/>
                    </a:cubicBezTo>
                    <a:cubicBezTo>
                      <a:pt x="0" y="60"/>
                      <a:pt x="1" y="62"/>
                      <a:pt x="2" y="64"/>
                    </a:cubicBezTo>
                    <a:cubicBezTo>
                      <a:pt x="2" y="65"/>
                      <a:pt x="3" y="66"/>
                      <a:pt x="3" y="66"/>
                    </a:cubicBezTo>
                    <a:cubicBezTo>
                      <a:pt x="4" y="67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9"/>
                      <a:pt x="5" y="70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6" y="71"/>
                      <a:pt x="6" y="71"/>
                      <a:pt x="7" y="71"/>
                    </a:cubicBezTo>
                    <a:cubicBezTo>
                      <a:pt x="8" y="72"/>
                      <a:pt x="9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2" y="72"/>
                      <a:pt x="13" y="71"/>
                      <a:pt x="14" y="71"/>
                    </a:cubicBezTo>
                    <a:cubicBezTo>
                      <a:pt x="15" y="70"/>
                      <a:pt x="16" y="69"/>
                      <a:pt x="17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8"/>
                      <a:pt x="14" y="69"/>
                      <a:pt x="14" y="70"/>
                    </a:cubicBezTo>
                    <a:cubicBezTo>
                      <a:pt x="15" y="70"/>
                      <a:pt x="15" y="71"/>
                      <a:pt x="16" y="71"/>
                    </a:cubicBezTo>
                    <a:cubicBezTo>
                      <a:pt x="17" y="74"/>
                      <a:pt x="18" y="76"/>
                      <a:pt x="20" y="78"/>
                    </a:cubicBezTo>
                    <a:cubicBezTo>
                      <a:pt x="22" y="80"/>
                      <a:pt x="24" y="81"/>
                      <a:pt x="26" y="83"/>
                    </a:cubicBezTo>
                    <a:cubicBezTo>
                      <a:pt x="29" y="84"/>
                      <a:pt x="31" y="85"/>
                      <a:pt x="34" y="85"/>
                    </a:cubicBezTo>
                    <a:cubicBezTo>
                      <a:pt x="35" y="85"/>
                      <a:pt x="36" y="85"/>
                      <a:pt x="37" y="85"/>
                    </a:cubicBezTo>
                    <a:cubicBezTo>
                      <a:pt x="40" y="84"/>
                      <a:pt x="42" y="83"/>
                      <a:pt x="43" y="81"/>
                    </a:cubicBezTo>
                    <a:cubicBezTo>
                      <a:pt x="45" y="79"/>
                      <a:pt x="46" y="76"/>
                      <a:pt x="46" y="74"/>
                    </a:cubicBezTo>
                    <a:cubicBezTo>
                      <a:pt x="46" y="73"/>
                      <a:pt x="46" y="72"/>
                      <a:pt x="46" y="71"/>
                    </a:cubicBezTo>
                    <a:cubicBezTo>
                      <a:pt x="46" y="69"/>
                      <a:pt x="46" y="68"/>
                      <a:pt x="45" y="66"/>
                    </a:cubicBezTo>
                    <a:cubicBezTo>
                      <a:pt x="45" y="65"/>
                      <a:pt x="44" y="63"/>
                      <a:pt x="43" y="63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1" y="67"/>
                      <a:pt x="43" y="67"/>
                      <a:pt x="44" y="68"/>
                    </a:cubicBezTo>
                    <a:cubicBezTo>
                      <a:pt x="46" y="68"/>
                      <a:pt x="48" y="68"/>
                      <a:pt x="49" y="68"/>
                    </a:cubicBezTo>
                    <a:cubicBezTo>
                      <a:pt x="52" y="68"/>
                      <a:pt x="55" y="68"/>
                      <a:pt x="57" y="68"/>
                    </a:cubicBezTo>
                    <a:cubicBezTo>
                      <a:pt x="59" y="67"/>
                      <a:pt x="62" y="66"/>
                      <a:pt x="63" y="65"/>
                    </a:cubicBezTo>
                    <a:cubicBezTo>
                      <a:pt x="65" y="63"/>
                      <a:pt x="67" y="61"/>
                      <a:pt x="67" y="58"/>
                    </a:cubicBezTo>
                    <a:cubicBezTo>
                      <a:pt x="67" y="57"/>
                      <a:pt x="67" y="56"/>
                      <a:pt x="67" y="55"/>
                    </a:cubicBezTo>
                    <a:cubicBezTo>
                      <a:pt x="67" y="48"/>
                      <a:pt x="64" y="42"/>
                      <a:pt x="58" y="37"/>
                    </a:cubicBezTo>
                    <a:cubicBezTo>
                      <a:pt x="57" y="36"/>
                      <a:pt x="55" y="35"/>
                      <a:pt x="53" y="34"/>
                    </a:cubicBezTo>
                    <a:cubicBezTo>
                      <a:pt x="52" y="33"/>
                      <a:pt x="49" y="32"/>
                      <a:pt x="47" y="32"/>
                    </a:cubicBezTo>
                    <a:cubicBezTo>
                      <a:pt x="46" y="32"/>
                      <a:pt x="45" y="32"/>
                      <a:pt x="45" y="32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9" y="32"/>
                      <a:pt x="53" y="28"/>
                      <a:pt x="55" y="23"/>
                    </a:cubicBezTo>
                    <a:cubicBezTo>
                      <a:pt x="55" y="21"/>
                      <a:pt x="56" y="19"/>
                      <a:pt x="56" y="16"/>
                    </a:cubicBezTo>
                    <a:cubicBezTo>
                      <a:pt x="56" y="13"/>
                      <a:pt x="55" y="10"/>
                      <a:pt x="53" y="8"/>
                    </a:cubicBezTo>
                    <a:cubicBezTo>
                      <a:pt x="51" y="6"/>
                      <a:pt x="48" y="4"/>
                      <a:pt x="45" y="2"/>
                    </a:cubicBezTo>
                    <a:cubicBezTo>
                      <a:pt x="42" y="1"/>
                      <a:pt x="39" y="0"/>
                      <a:pt x="36" y="0"/>
                    </a:cubicBezTo>
                    <a:cubicBezTo>
                      <a:pt x="35" y="0"/>
                      <a:pt x="34" y="0"/>
                      <a:pt x="32" y="1"/>
                    </a:cubicBezTo>
                    <a:cubicBezTo>
                      <a:pt x="28" y="2"/>
                      <a:pt x="26" y="5"/>
                      <a:pt x="24" y="8"/>
                    </a:cubicBezTo>
                    <a:cubicBezTo>
                      <a:pt x="23" y="11"/>
                      <a:pt x="22" y="14"/>
                      <a:pt x="20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0" y="14"/>
                      <a:pt x="17" y="14"/>
                      <a:pt x="14" y="14"/>
                    </a:cubicBezTo>
                    <a:cubicBezTo>
                      <a:pt x="11" y="14"/>
                      <a:pt x="8" y="14"/>
                      <a:pt x="6" y="17"/>
                    </a:cubicBezTo>
                    <a:cubicBezTo>
                      <a:pt x="5" y="18"/>
                      <a:pt x="4" y="20"/>
                      <a:pt x="4" y="22"/>
                    </a:cubicBezTo>
                    <a:cubicBezTo>
                      <a:pt x="4" y="24"/>
                      <a:pt x="5" y="27"/>
                      <a:pt x="7" y="30"/>
                    </a:cubicBezTo>
                    <a:cubicBezTo>
                      <a:pt x="8" y="32"/>
                      <a:pt x="10" y="34"/>
                      <a:pt x="12" y="35"/>
                    </a:cubicBezTo>
                    <a:cubicBezTo>
                      <a:pt x="14" y="31"/>
                      <a:pt x="14" y="31"/>
                      <a:pt x="14" y="3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7" name="Freeform 182"/>
              <p:cNvSpPr/>
              <p:nvPr/>
            </p:nvSpPr>
            <p:spPr bwMode="auto">
              <a:xfrm>
                <a:off x="5347186" y="5134453"/>
                <a:ext cx="46038" cy="169863"/>
              </a:xfrm>
              <a:custGeom>
                <a:avLst/>
                <a:gdLst>
                  <a:gd name="T0" fmla="*/ 5 w 11"/>
                  <a:gd name="T1" fmla="*/ 40 h 40"/>
                  <a:gd name="T2" fmla="*/ 9 w 11"/>
                  <a:gd name="T3" fmla="*/ 32 h 40"/>
                  <a:gd name="T4" fmla="*/ 10 w 11"/>
                  <a:gd name="T5" fmla="*/ 28 h 40"/>
                  <a:gd name="T6" fmla="*/ 10 w 11"/>
                  <a:gd name="T7" fmla="*/ 28 h 40"/>
                  <a:gd name="T8" fmla="*/ 11 w 11"/>
                  <a:gd name="T9" fmla="*/ 22 h 40"/>
                  <a:gd name="T10" fmla="*/ 11 w 11"/>
                  <a:gd name="T11" fmla="*/ 20 h 40"/>
                  <a:gd name="T12" fmla="*/ 8 w 11"/>
                  <a:gd name="T13" fmla="*/ 9 h 40"/>
                  <a:gd name="T14" fmla="*/ 4 w 11"/>
                  <a:gd name="T15" fmla="*/ 0 h 40"/>
                  <a:gd name="T16" fmla="*/ 0 w 11"/>
                  <a:gd name="T17" fmla="*/ 2 h 40"/>
                  <a:gd name="T18" fmla="*/ 4 w 11"/>
                  <a:gd name="T19" fmla="*/ 10 h 40"/>
                  <a:gd name="T20" fmla="*/ 7 w 11"/>
                  <a:gd name="T21" fmla="*/ 20 h 40"/>
                  <a:gd name="T22" fmla="*/ 7 w 11"/>
                  <a:gd name="T23" fmla="*/ 22 h 40"/>
                  <a:gd name="T24" fmla="*/ 6 w 11"/>
                  <a:gd name="T25" fmla="*/ 27 h 40"/>
                  <a:gd name="T26" fmla="*/ 6 w 11"/>
                  <a:gd name="T27" fmla="*/ 27 h 40"/>
                  <a:gd name="T28" fmla="*/ 5 w 11"/>
                  <a:gd name="T29" fmla="*/ 31 h 40"/>
                  <a:gd name="T30" fmla="*/ 2 w 11"/>
                  <a:gd name="T31" fmla="*/ 38 h 40"/>
                  <a:gd name="T32" fmla="*/ 5 w 11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40">
                    <a:moveTo>
                      <a:pt x="5" y="40"/>
                    </a:moveTo>
                    <a:cubicBezTo>
                      <a:pt x="7" y="38"/>
                      <a:pt x="8" y="35"/>
                      <a:pt x="9" y="32"/>
                    </a:cubicBezTo>
                    <a:cubicBezTo>
                      <a:pt x="9" y="31"/>
                      <a:pt x="10" y="30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6"/>
                      <a:pt x="10" y="24"/>
                      <a:pt x="11" y="22"/>
                    </a:cubicBezTo>
                    <a:cubicBezTo>
                      <a:pt x="11" y="21"/>
                      <a:pt x="11" y="21"/>
                      <a:pt x="11" y="20"/>
                    </a:cubicBezTo>
                    <a:cubicBezTo>
                      <a:pt x="11" y="16"/>
                      <a:pt x="9" y="13"/>
                      <a:pt x="8" y="9"/>
                    </a:cubicBezTo>
                    <a:cubicBezTo>
                      <a:pt x="7" y="6"/>
                      <a:pt x="5" y="3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4" y="8"/>
                      <a:pt x="4" y="10"/>
                    </a:cubicBezTo>
                    <a:cubicBezTo>
                      <a:pt x="6" y="14"/>
                      <a:pt x="7" y="17"/>
                      <a:pt x="7" y="20"/>
                    </a:cubicBezTo>
                    <a:cubicBezTo>
                      <a:pt x="7" y="20"/>
                      <a:pt x="7" y="21"/>
                      <a:pt x="7" y="22"/>
                    </a:cubicBezTo>
                    <a:cubicBezTo>
                      <a:pt x="6" y="24"/>
                      <a:pt x="7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5" y="30"/>
                      <a:pt x="5" y="31"/>
                    </a:cubicBezTo>
                    <a:cubicBezTo>
                      <a:pt x="5" y="33"/>
                      <a:pt x="3" y="35"/>
                      <a:pt x="2" y="38"/>
                    </a:cubicBezTo>
                    <a:cubicBezTo>
                      <a:pt x="5" y="40"/>
                      <a:pt x="5" y="40"/>
                      <a:pt x="5" y="40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8" name="Freeform 183"/>
              <p:cNvSpPr/>
              <p:nvPr/>
            </p:nvSpPr>
            <p:spPr bwMode="auto">
              <a:xfrm>
                <a:off x="5177323" y="5155091"/>
                <a:ext cx="195263" cy="114300"/>
              </a:xfrm>
              <a:custGeom>
                <a:avLst/>
                <a:gdLst>
                  <a:gd name="T0" fmla="*/ 45 w 46"/>
                  <a:gd name="T1" fmla="*/ 0 h 27"/>
                  <a:gd name="T2" fmla="*/ 34 w 46"/>
                  <a:gd name="T3" fmla="*/ 2 h 27"/>
                  <a:gd name="T4" fmla="*/ 24 w 46"/>
                  <a:gd name="T5" fmla="*/ 4 h 27"/>
                  <a:gd name="T6" fmla="*/ 13 w 46"/>
                  <a:gd name="T7" fmla="*/ 6 h 27"/>
                  <a:gd name="T8" fmla="*/ 5 w 46"/>
                  <a:gd name="T9" fmla="*/ 8 h 27"/>
                  <a:gd name="T10" fmla="*/ 0 w 46"/>
                  <a:gd name="T11" fmla="*/ 10 h 27"/>
                  <a:gd name="T12" fmla="*/ 4 w 46"/>
                  <a:gd name="T13" fmla="*/ 12 h 27"/>
                  <a:gd name="T14" fmla="*/ 22 w 46"/>
                  <a:gd name="T15" fmla="*/ 18 h 27"/>
                  <a:gd name="T16" fmla="*/ 36 w 46"/>
                  <a:gd name="T17" fmla="*/ 23 h 27"/>
                  <a:gd name="T18" fmla="*/ 45 w 46"/>
                  <a:gd name="T19" fmla="*/ 27 h 27"/>
                  <a:gd name="T20" fmla="*/ 46 w 46"/>
                  <a:gd name="T21" fmla="*/ 23 h 27"/>
                  <a:gd name="T22" fmla="*/ 37 w 46"/>
                  <a:gd name="T23" fmla="*/ 19 h 27"/>
                  <a:gd name="T24" fmla="*/ 23 w 46"/>
                  <a:gd name="T25" fmla="*/ 15 h 27"/>
                  <a:gd name="T26" fmla="*/ 6 w 46"/>
                  <a:gd name="T27" fmla="*/ 8 h 27"/>
                  <a:gd name="T28" fmla="*/ 5 w 46"/>
                  <a:gd name="T29" fmla="*/ 10 h 27"/>
                  <a:gd name="T30" fmla="*/ 6 w 46"/>
                  <a:gd name="T31" fmla="*/ 12 h 27"/>
                  <a:gd name="T32" fmla="*/ 14 w 46"/>
                  <a:gd name="T33" fmla="*/ 10 h 27"/>
                  <a:gd name="T34" fmla="*/ 24 w 46"/>
                  <a:gd name="T35" fmla="*/ 8 h 27"/>
                  <a:gd name="T36" fmla="*/ 35 w 46"/>
                  <a:gd name="T37" fmla="*/ 6 h 27"/>
                  <a:gd name="T38" fmla="*/ 46 w 46"/>
                  <a:gd name="T39" fmla="*/ 4 h 27"/>
                  <a:gd name="T40" fmla="*/ 45 w 46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27">
                    <a:moveTo>
                      <a:pt x="45" y="0"/>
                    </a:moveTo>
                    <a:cubicBezTo>
                      <a:pt x="42" y="1"/>
                      <a:pt x="38" y="1"/>
                      <a:pt x="34" y="2"/>
                    </a:cubicBezTo>
                    <a:cubicBezTo>
                      <a:pt x="31" y="3"/>
                      <a:pt x="27" y="4"/>
                      <a:pt x="24" y="4"/>
                    </a:cubicBezTo>
                    <a:cubicBezTo>
                      <a:pt x="20" y="4"/>
                      <a:pt x="16" y="5"/>
                      <a:pt x="13" y="6"/>
                    </a:cubicBezTo>
                    <a:cubicBezTo>
                      <a:pt x="10" y="7"/>
                      <a:pt x="7" y="7"/>
                      <a:pt x="5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0" y="14"/>
                      <a:pt x="16" y="16"/>
                      <a:pt x="22" y="18"/>
                    </a:cubicBezTo>
                    <a:cubicBezTo>
                      <a:pt x="27" y="20"/>
                      <a:pt x="31" y="22"/>
                      <a:pt x="36" y="23"/>
                    </a:cubicBezTo>
                    <a:cubicBezTo>
                      <a:pt x="39" y="24"/>
                      <a:pt x="42" y="26"/>
                      <a:pt x="45" y="2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4" y="22"/>
                      <a:pt x="41" y="21"/>
                      <a:pt x="37" y="19"/>
                    </a:cubicBezTo>
                    <a:cubicBezTo>
                      <a:pt x="33" y="18"/>
                      <a:pt x="28" y="16"/>
                      <a:pt x="23" y="15"/>
                    </a:cubicBezTo>
                    <a:cubicBezTo>
                      <a:pt x="17" y="12"/>
                      <a:pt x="11" y="10"/>
                      <a:pt x="6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1"/>
                      <a:pt x="11" y="11"/>
                      <a:pt x="14" y="10"/>
                    </a:cubicBezTo>
                    <a:cubicBezTo>
                      <a:pt x="17" y="9"/>
                      <a:pt x="21" y="8"/>
                      <a:pt x="24" y="8"/>
                    </a:cubicBezTo>
                    <a:cubicBezTo>
                      <a:pt x="28" y="8"/>
                      <a:pt x="32" y="7"/>
                      <a:pt x="35" y="6"/>
                    </a:cubicBezTo>
                    <a:cubicBezTo>
                      <a:pt x="38" y="5"/>
                      <a:pt x="42" y="5"/>
                      <a:pt x="46" y="4"/>
                    </a:cubicBezTo>
                    <a:cubicBezTo>
                      <a:pt x="45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09" name="Freeform 184"/>
              <p:cNvSpPr/>
              <p:nvPr/>
            </p:nvSpPr>
            <p:spPr bwMode="auto">
              <a:xfrm>
                <a:off x="5580548" y="5278916"/>
                <a:ext cx="257175" cy="266700"/>
              </a:xfrm>
              <a:custGeom>
                <a:avLst/>
                <a:gdLst>
                  <a:gd name="T0" fmla="*/ 26 w 61"/>
                  <a:gd name="T1" fmla="*/ 22 h 63"/>
                  <a:gd name="T2" fmla="*/ 26 w 61"/>
                  <a:gd name="T3" fmla="*/ 20 h 63"/>
                  <a:gd name="T4" fmla="*/ 25 w 61"/>
                  <a:gd name="T5" fmla="*/ 11 h 63"/>
                  <a:gd name="T6" fmla="*/ 30 w 61"/>
                  <a:gd name="T7" fmla="*/ 9 h 63"/>
                  <a:gd name="T8" fmla="*/ 36 w 61"/>
                  <a:gd name="T9" fmla="*/ 10 h 63"/>
                  <a:gd name="T10" fmla="*/ 39 w 61"/>
                  <a:gd name="T11" fmla="*/ 6 h 63"/>
                  <a:gd name="T12" fmla="*/ 43 w 61"/>
                  <a:gd name="T13" fmla="*/ 3 h 63"/>
                  <a:gd name="T14" fmla="*/ 52 w 61"/>
                  <a:gd name="T15" fmla="*/ 11 h 63"/>
                  <a:gd name="T16" fmla="*/ 50 w 61"/>
                  <a:gd name="T17" fmla="*/ 17 h 63"/>
                  <a:gd name="T18" fmla="*/ 49 w 61"/>
                  <a:gd name="T19" fmla="*/ 23 h 63"/>
                  <a:gd name="T20" fmla="*/ 53 w 61"/>
                  <a:gd name="T21" fmla="*/ 27 h 63"/>
                  <a:gd name="T22" fmla="*/ 57 w 61"/>
                  <a:gd name="T23" fmla="*/ 32 h 63"/>
                  <a:gd name="T24" fmla="*/ 56 w 61"/>
                  <a:gd name="T25" fmla="*/ 44 h 63"/>
                  <a:gd name="T26" fmla="*/ 45 w 61"/>
                  <a:gd name="T27" fmla="*/ 46 h 63"/>
                  <a:gd name="T28" fmla="*/ 39 w 61"/>
                  <a:gd name="T29" fmla="*/ 56 h 63"/>
                  <a:gd name="T30" fmla="*/ 32 w 61"/>
                  <a:gd name="T31" fmla="*/ 53 h 63"/>
                  <a:gd name="T32" fmla="*/ 25 w 61"/>
                  <a:gd name="T33" fmla="*/ 53 h 63"/>
                  <a:gd name="T34" fmla="*/ 21 w 61"/>
                  <a:gd name="T35" fmla="*/ 47 h 63"/>
                  <a:gd name="T36" fmla="*/ 23 w 61"/>
                  <a:gd name="T37" fmla="*/ 37 h 63"/>
                  <a:gd name="T38" fmla="*/ 14 w 61"/>
                  <a:gd name="T39" fmla="*/ 30 h 63"/>
                  <a:gd name="T40" fmla="*/ 2 w 61"/>
                  <a:gd name="T41" fmla="*/ 26 h 63"/>
                  <a:gd name="T42" fmla="*/ 6 w 61"/>
                  <a:gd name="T43" fmla="*/ 25 h 63"/>
                  <a:gd name="T44" fmla="*/ 18 w 61"/>
                  <a:gd name="T45" fmla="*/ 24 h 63"/>
                  <a:gd name="T46" fmla="*/ 26 w 61"/>
                  <a:gd name="T47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63">
                    <a:moveTo>
                      <a:pt x="26" y="22"/>
                    </a:moveTo>
                    <a:cubicBezTo>
                      <a:pt x="26" y="22"/>
                      <a:pt x="26" y="21"/>
                      <a:pt x="26" y="20"/>
                    </a:cubicBezTo>
                    <a:cubicBezTo>
                      <a:pt x="25" y="17"/>
                      <a:pt x="23" y="14"/>
                      <a:pt x="25" y="11"/>
                    </a:cubicBezTo>
                    <a:cubicBezTo>
                      <a:pt x="27" y="10"/>
                      <a:pt x="28" y="9"/>
                      <a:pt x="30" y="9"/>
                    </a:cubicBezTo>
                    <a:cubicBezTo>
                      <a:pt x="32" y="8"/>
                      <a:pt x="34" y="10"/>
                      <a:pt x="36" y="10"/>
                    </a:cubicBezTo>
                    <a:cubicBezTo>
                      <a:pt x="38" y="10"/>
                      <a:pt x="38" y="8"/>
                      <a:pt x="39" y="6"/>
                    </a:cubicBezTo>
                    <a:cubicBezTo>
                      <a:pt x="40" y="5"/>
                      <a:pt x="42" y="3"/>
                      <a:pt x="43" y="3"/>
                    </a:cubicBezTo>
                    <a:cubicBezTo>
                      <a:pt x="49" y="0"/>
                      <a:pt x="51" y="6"/>
                      <a:pt x="52" y="11"/>
                    </a:cubicBezTo>
                    <a:cubicBezTo>
                      <a:pt x="52" y="13"/>
                      <a:pt x="51" y="15"/>
                      <a:pt x="50" y="17"/>
                    </a:cubicBezTo>
                    <a:cubicBezTo>
                      <a:pt x="49" y="19"/>
                      <a:pt x="48" y="21"/>
                      <a:pt x="49" y="23"/>
                    </a:cubicBezTo>
                    <a:cubicBezTo>
                      <a:pt x="49" y="25"/>
                      <a:pt x="51" y="25"/>
                      <a:pt x="53" y="27"/>
                    </a:cubicBezTo>
                    <a:cubicBezTo>
                      <a:pt x="55" y="28"/>
                      <a:pt x="56" y="30"/>
                      <a:pt x="57" y="32"/>
                    </a:cubicBezTo>
                    <a:cubicBezTo>
                      <a:pt x="59" y="36"/>
                      <a:pt x="61" y="42"/>
                      <a:pt x="56" y="44"/>
                    </a:cubicBezTo>
                    <a:cubicBezTo>
                      <a:pt x="53" y="46"/>
                      <a:pt x="48" y="42"/>
                      <a:pt x="45" y="46"/>
                    </a:cubicBezTo>
                    <a:cubicBezTo>
                      <a:pt x="44" y="49"/>
                      <a:pt x="45" y="63"/>
                      <a:pt x="39" y="56"/>
                    </a:cubicBezTo>
                    <a:cubicBezTo>
                      <a:pt x="37" y="53"/>
                      <a:pt x="36" y="51"/>
                      <a:pt x="32" y="53"/>
                    </a:cubicBezTo>
                    <a:cubicBezTo>
                      <a:pt x="30" y="53"/>
                      <a:pt x="27" y="54"/>
                      <a:pt x="25" y="53"/>
                    </a:cubicBezTo>
                    <a:cubicBezTo>
                      <a:pt x="22" y="52"/>
                      <a:pt x="21" y="50"/>
                      <a:pt x="21" y="47"/>
                    </a:cubicBezTo>
                    <a:cubicBezTo>
                      <a:pt x="22" y="44"/>
                      <a:pt x="24" y="41"/>
                      <a:pt x="23" y="37"/>
                    </a:cubicBezTo>
                    <a:cubicBezTo>
                      <a:pt x="21" y="34"/>
                      <a:pt x="18" y="32"/>
                      <a:pt x="14" y="30"/>
                    </a:cubicBezTo>
                    <a:cubicBezTo>
                      <a:pt x="11" y="29"/>
                      <a:pt x="5" y="29"/>
                      <a:pt x="2" y="26"/>
                    </a:cubicBezTo>
                    <a:cubicBezTo>
                      <a:pt x="0" y="24"/>
                      <a:pt x="4" y="25"/>
                      <a:pt x="6" y="25"/>
                    </a:cubicBezTo>
                    <a:cubicBezTo>
                      <a:pt x="10" y="25"/>
                      <a:pt x="14" y="25"/>
                      <a:pt x="18" y="24"/>
                    </a:cubicBezTo>
                    <a:cubicBezTo>
                      <a:pt x="22" y="24"/>
                      <a:pt x="26" y="25"/>
                      <a:pt x="26" y="22"/>
                    </a:cubicBezTo>
                    <a:close/>
                  </a:path>
                </a:pathLst>
              </a:custGeom>
              <a:solidFill>
                <a:srgbClr val="F7F7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0" name="Freeform 185"/>
              <p:cNvSpPr/>
              <p:nvPr/>
            </p:nvSpPr>
            <p:spPr bwMode="auto">
              <a:xfrm>
                <a:off x="5644048" y="5274153"/>
                <a:ext cx="206375" cy="263525"/>
              </a:xfrm>
              <a:custGeom>
                <a:avLst/>
                <a:gdLst>
                  <a:gd name="T0" fmla="*/ 7 w 49"/>
                  <a:gd name="T1" fmla="*/ 16 h 62"/>
                  <a:gd name="T2" fmla="*/ 15 w 49"/>
                  <a:gd name="T3" fmla="*/ 15 h 62"/>
                  <a:gd name="T4" fmla="*/ 21 w 49"/>
                  <a:gd name="T5" fmla="*/ 8 h 62"/>
                  <a:gd name="T6" fmla="*/ 31 w 49"/>
                  <a:gd name="T7" fmla="*/ 5 h 62"/>
                  <a:gd name="T8" fmla="*/ 36 w 49"/>
                  <a:gd name="T9" fmla="*/ 16 h 62"/>
                  <a:gd name="T10" fmla="*/ 33 w 49"/>
                  <a:gd name="T11" fmla="*/ 27 h 62"/>
                  <a:gd name="T12" fmla="*/ 40 w 49"/>
                  <a:gd name="T13" fmla="*/ 30 h 62"/>
                  <a:gd name="T14" fmla="*/ 44 w 49"/>
                  <a:gd name="T15" fmla="*/ 44 h 62"/>
                  <a:gd name="T16" fmla="*/ 33 w 49"/>
                  <a:gd name="T17" fmla="*/ 46 h 62"/>
                  <a:gd name="T18" fmla="*/ 29 w 49"/>
                  <a:gd name="T19" fmla="*/ 48 h 62"/>
                  <a:gd name="T20" fmla="*/ 30 w 49"/>
                  <a:gd name="T21" fmla="*/ 53 h 62"/>
                  <a:gd name="T22" fmla="*/ 25 w 49"/>
                  <a:gd name="T23" fmla="*/ 58 h 62"/>
                  <a:gd name="T24" fmla="*/ 14 w 49"/>
                  <a:gd name="T25" fmla="*/ 50 h 62"/>
                  <a:gd name="T26" fmla="*/ 13 w 49"/>
                  <a:gd name="T27" fmla="*/ 48 h 62"/>
                  <a:gd name="T28" fmla="*/ 9 w 49"/>
                  <a:gd name="T29" fmla="*/ 48 h 62"/>
                  <a:gd name="T30" fmla="*/ 8 w 49"/>
                  <a:gd name="T31" fmla="*/ 51 h 62"/>
                  <a:gd name="T32" fmla="*/ 8 w 49"/>
                  <a:gd name="T33" fmla="*/ 51 h 62"/>
                  <a:gd name="T34" fmla="*/ 7 w 49"/>
                  <a:gd name="T35" fmla="*/ 49 h 62"/>
                  <a:gd name="T36" fmla="*/ 6 w 49"/>
                  <a:gd name="T37" fmla="*/ 49 h 62"/>
                  <a:gd name="T38" fmla="*/ 6 w 49"/>
                  <a:gd name="T39" fmla="*/ 49 h 62"/>
                  <a:gd name="T40" fmla="*/ 6 w 49"/>
                  <a:gd name="T41" fmla="*/ 49 h 62"/>
                  <a:gd name="T42" fmla="*/ 6 w 49"/>
                  <a:gd name="T43" fmla="*/ 49 h 62"/>
                  <a:gd name="T44" fmla="*/ 7 w 49"/>
                  <a:gd name="T45" fmla="*/ 49 h 62"/>
                  <a:gd name="T46" fmla="*/ 7 w 49"/>
                  <a:gd name="T47" fmla="*/ 49 h 62"/>
                  <a:gd name="T48" fmla="*/ 5 w 49"/>
                  <a:gd name="T49" fmla="*/ 48 h 62"/>
                  <a:gd name="T50" fmla="*/ 5 w 49"/>
                  <a:gd name="T51" fmla="*/ 45 h 62"/>
                  <a:gd name="T52" fmla="*/ 4 w 49"/>
                  <a:gd name="T53" fmla="*/ 39 h 62"/>
                  <a:gd name="T54" fmla="*/ 4 w 49"/>
                  <a:gd name="T55" fmla="*/ 32 h 62"/>
                  <a:gd name="T56" fmla="*/ 0 w 49"/>
                  <a:gd name="T57" fmla="*/ 42 h 62"/>
                  <a:gd name="T58" fmla="*/ 2 w 49"/>
                  <a:gd name="T59" fmla="*/ 49 h 62"/>
                  <a:gd name="T60" fmla="*/ 3 w 49"/>
                  <a:gd name="T61" fmla="*/ 49 h 62"/>
                  <a:gd name="T62" fmla="*/ 3 w 49"/>
                  <a:gd name="T63" fmla="*/ 49 h 62"/>
                  <a:gd name="T64" fmla="*/ 3 w 49"/>
                  <a:gd name="T65" fmla="*/ 49 h 62"/>
                  <a:gd name="T66" fmla="*/ 5 w 49"/>
                  <a:gd name="T67" fmla="*/ 52 h 62"/>
                  <a:gd name="T68" fmla="*/ 7 w 49"/>
                  <a:gd name="T69" fmla="*/ 53 h 62"/>
                  <a:gd name="T70" fmla="*/ 7 w 49"/>
                  <a:gd name="T71" fmla="*/ 53 h 62"/>
                  <a:gd name="T72" fmla="*/ 8 w 49"/>
                  <a:gd name="T73" fmla="*/ 53 h 62"/>
                  <a:gd name="T74" fmla="*/ 11 w 49"/>
                  <a:gd name="T75" fmla="*/ 48 h 62"/>
                  <a:gd name="T76" fmla="*/ 11 w 49"/>
                  <a:gd name="T77" fmla="*/ 52 h 62"/>
                  <a:gd name="T78" fmla="*/ 19 w 49"/>
                  <a:gd name="T79" fmla="*/ 60 h 62"/>
                  <a:gd name="T80" fmla="*/ 32 w 49"/>
                  <a:gd name="T81" fmla="*/ 59 h 62"/>
                  <a:gd name="T82" fmla="*/ 34 w 49"/>
                  <a:gd name="T83" fmla="*/ 48 h 62"/>
                  <a:gd name="T84" fmla="*/ 32 w 49"/>
                  <a:gd name="T85" fmla="*/ 50 h 62"/>
                  <a:gd name="T86" fmla="*/ 46 w 49"/>
                  <a:gd name="T87" fmla="*/ 47 h 62"/>
                  <a:gd name="T88" fmla="*/ 43 w 49"/>
                  <a:gd name="T89" fmla="*/ 27 h 62"/>
                  <a:gd name="T90" fmla="*/ 32 w 49"/>
                  <a:gd name="T91" fmla="*/ 23 h 62"/>
                  <a:gd name="T92" fmla="*/ 40 w 49"/>
                  <a:gd name="T93" fmla="*/ 17 h 62"/>
                  <a:gd name="T94" fmla="*/ 33 w 49"/>
                  <a:gd name="T95" fmla="*/ 2 h 62"/>
                  <a:gd name="T96" fmla="*/ 17 w 49"/>
                  <a:gd name="T97" fmla="*/ 6 h 62"/>
                  <a:gd name="T98" fmla="*/ 17 w 49"/>
                  <a:gd name="T99" fmla="*/ 11 h 62"/>
                  <a:gd name="T100" fmla="*/ 3 w 49"/>
                  <a:gd name="T101" fmla="*/ 16 h 62"/>
                  <a:gd name="T102" fmla="*/ 10 w 49"/>
                  <a:gd name="T103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62">
                    <a:moveTo>
                      <a:pt x="10" y="22"/>
                    </a:moveTo>
                    <a:cubicBezTo>
                      <a:pt x="10" y="22"/>
                      <a:pt x="9" y="21"/>
                      <a:pt x="8" y="20"/>
                    </a:cubicBezTo>
                    <a:cubicBezTo>
                      <a:pt x="7" y="19"/>
                      <a:pt x="7" y="17"/>
                      <a:pt x="7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4"/>
                      <a:pt x="9" y="14"/>
                      <a:pt x="11" y="14"/>
                    </a:cubicBezTo>
                    <a:cubicBezTo>
                      <a:pt x="12" y="14"/>
                      <a:pt x="14" y="14"/>
                      <a:pt x="15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2"/>
                      <a:pt x="20" y="10"/>
                      <a:pt x="21" y="8"/>
                    </a:cubicBezTo>
                    <a:cubicBezTo>
                      <a:pt x="22" y="6"/>
                      <a:pt x="23" y="5"/>
                      <a:pt x="25" y="4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28" y="4"/>
                      <a:pt x="30" y="4"/>
                      <a:pt x="31" y="5"/>
                    </a:cubicBezTo>
                    <a:cubicBezTo>
                      <a:pt x="33" y="6"/>
                      <a:pt x="35" y="7"/>
                      <a:pt x="36" y="8"/>
                    </a:cubicBezTo>
                    <a:cubicBezTo>
                      <a:pt x="37" y="9"/>
                      <a:pt x="37" y="10"/>
                      <a:pt x="37" y="12"/>
                    </a:cubicBezTo>
                    <a:cubicBezTo>
                      <a:pt x="37" y="13"/>
                      <a:pt x="37" y="15"/>
                      <a:pt x="36" y="16"/>
                    </a:cubicBezTo>
                    <a:cubicBezTo>
                      <a:pt x="35" y="18"/>
                      <a:pt x="33" y="21"/>
                      <a:pt x="31" y="24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6" y="27"/>
                      <a:pt x="37" y="28"/>
                    </a:cubicBezTo>
                    <a:cubicBezTo>
                      <a:pt x="38" y="28"/>
                      <a:pt x="39" y="29"/>
                      <a:pt x="40" y="30"/>
                    </a:cubicBezTo>
                    <a:cubicBezTo>
                      <a:pt x="43" y="33"/>
                      <a:pt x="45" y="36"/>
                      <a:pt x="45" y="40"/>
                    </a:cubicBezTo>
                    <a:cubicBezTo>
                      <a:pt x="45" y="41"/>
                      <a:pt x="45" y="41"/>
                      <a:pt x="45" y="42"/>
                    </a:cubicBezTo>
                    <a:cubicBezTo>
                      <a:pt x="45" y="43"/>
                      <a:pt x="44" y="44"/>
                      <a:pt x="44" y="44"/>
                    </a:cubicBezTo>
                    <a:cubicBezTo>
                      <a:pt x="43" y="45"/>
                      <a:pt x="42" y="45"/>
                      <a:pt x="41" y="46"/>
                    </a:cubicBezTo>
                    <a:cubicBezTo>
                      <a:pt x="39" y="46"/>
                      <a:pt x="38" y="46"/>
                      <a:pt x="36" y="46"/>
                    </a:cubicBezTo>
                    <a:cubicBezTo>
                      <a:pt x="35" y="46"/>
                      <a:pt x="34" y="46"/>
                      <a:pt x="33" y="46"/>
                    </a:cubicBezTo>
                    <a:cubicBezTo>
                      <a:pt x="32" y="46"/>
                      <a:pt x="32" y="45"/>
                      <a:pt x="31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30" y="49"/>
                      <a:pt x="30" y="49"/>
                    </a:cubicBezTo>
                    <a:cubicBezTo>
                      <a:pt x="30" y="50"/>
                      <a:pt x="30" y="51"/>
                      <a:pt x="30" y="51"/>
                    </a:cubicBezTo>
                    <a:cubicBezTo>
                      <a:pt x="30" y="52"/>
                      <a:pt x="30" y="52"/>
                      <a:pt x="30" y="53"/>
                    </a:cubicBezTo>
                    <a:cubicBezTo>
                      <a:pt x="30" y="55"/>
                      <a:pt x="29" y="56"/>
                      <a:pt x="29" y="56"/>
                    </a:cubicBezTo>
                    <a:cubicBezTo>
                      <a:pt x="28" y="57"/>
                      <a:pt x="28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3" y="58"/>
                      <a:pt x="22" y="58"/>
                      <a:pt x="21" y="57"/>
                    </a:cubicBezTo>
                    <a:cubicBezTo>
                      <a:pt x="20" y="56"/>
                      <a:pt x="19" y="55"/>
                      <a:pt x="17" y="54"/>
                    </a:cubicBezTo>
                    <a:cubicBezTo>
                      <a:pt x="16" y="53"/>
                      <a:pt x="16" y="52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6" y="48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7"/>
                      <a:pt x="6" y="46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4"/>
                      <a:pt x="4" y="43"/>
                      <a:pt x="4" y="42"/>
                    </a:cubicBezTo>
                    <a:cubicBezTo>
                      <a:pt x="4" y="41"/>
                      <a:pt x="4" y="40"/>
                      <a:pt x="4" y="39"/>
                    </a:cubicBezTo>
                    <a:cubicBezTo>
                      <a:pt x="5" y="38"/>
                      <a:pt x="5" y="38"/>
                      <a:pt x="6" y="37"/>
                    </a:cubicBezTo>
                    <a:cubicBezTo>
                      <a:pt x="6" y="36"/>
                      <a:pt x="7" y="35"/>
                      <a:pt x="8" y="34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5"/>
                    </a:cubicBezTo>
                    <a:cubicBezTo>
                      <a:pt x="2" y="36"/>
                      <a:pt x="1" y="37"/>
                      <a:pt x="1" y="38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44"/>
                      <a:pt x="0" y="45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2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50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2"/>
                      <a:pt x="5" y="52"/>
                      <a:pt x="5" y="52"/>
                    </a:cubicBezTo>
                    <a:cubicBezTo>
                      <a:pt x="6" y="53"/>
                      <a:pt x="7" y="53"/>
                      <a:pt x="8" y="53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9" y="53"/>
                      <a:pt x="10" y="52"/>
                      <a:pt x="11" y="52"/>
                    </a:cubicBezTo>
                    <a:cubicBezTo>
                      <a:pt x="12" y="51"/>
                      <a:pt x="13" y="50"/>
                      <a:pt x="13" y="49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9"/>
                      <a:pt x="10" y="50"/>
                      <a:pt x="10" y="51"/>
                    </a:cubicBezTo>
                    <a:cubicBezTo>
                      <a:pt x="10" y="51"/>
                      <a:pt x="11" y="52"/>
                      <a:pt x="1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2" y="54"/>
                      <a:pt x="13" y="55"/>
                      <a:pt x="15" y="57"/>
                    </a:cubicBezTo>
                    <a:cubicBezTo>
                      <a:pt x="16" y="58"/>
                      <a:pt x="17" y="59"/>
                      <a:pt x="19" y="60"/>
                    </a:cubicBezTo>
                    <a:cubicBezTo>
                      <a:pt x="21" y="61"/>
                      <a:pt x="23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9" y="61"/>
                      <a:pt x="31" y="60"/>
                      <a:pt x="32" y="59"/>
                    </a:cubicBezTo>
                    <a:cubicBezTo>
                      <a:pt x="33" y="57"/>
                      <a:pt x="34" y="55"/>
                      <a:pt x="34" y="53"/>
                    </a:cubicBezTo>
                    <a:cubicBezTo>
                      <a:pt x="34" y="53"/>
                      <a:pt x="34" y="52"/>
                      <a:pt x="34" y="51"/>
                    </a:cubicBezTo>
                    <a:cubicBezTo>
                      <a:pt x="34" y="50"/>
                      <a:pt x="34" y="49"/>
                      <a:pt x="34" y="48"/>
                    </a:cubicBezTo>
                    <a:cubicBezTo>
                      <a:pt x="33" y="47"/>
                      <a:pt x="32" y="46"/>
                      <a:pt x="31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0" y="49"/>
                      <a:pt x="31" y="49"/>
                      <a:pt x="32" y="50"/>
                    </a:cubicBezTo>
                    <a:cubicBezTo>
                      <a:pt x="33" y="50"/>
                      <a:pt x="35" y="50"/>
                      <a:pt x="36" y="50"/>
                    </a:cubicBezTo>
                    <a:cubicBezTo>
                      <a:pt x="38" y="50"/>
                      <a:pt x="40" y="50"/>
                      <a:pt x="41" y="50"/>
                    </a:cubicBezTo>
                    <a:cubicBezTo>
                      <a:pt x="43" y="49"/>
                      <a:pt x="45" y="49"/>
                      <a:pt x="46" y="47"/>
                    </a:cubicBezTo>
                    <a:cubicBezTo>
                      <a:pt x="48" y="46"/>
                      <a:pt x="49" y="44"/>
                      <a:pt x="49" y="42"/>
                    </a:cubicBezTo>
                    <a:cubicBezTo>
                      <a:pt x="49" y="42"/>
                      <a:pt x="49" y="41"/>
                      <a:pt x="49" y="40"/>
                    </a:cubicBezTo>
                    <a:cubicBezTo>
                      <a:pt x="49" y="35"/>
                      <a:pt x="46" y="30"/>
                      <a:pt x="43" y="27"/>
                    </a:cubicBezTo>
                    <a:cubicBezTo>
                      <a:pt x="42" y="26"/>
                      <a:pt x="40" y="25"/>
                      <a:pt x="39" y="24"/>
                    </a:cubicBezTo>
                    <a:cubicBezTo>
                      <a:pt x="38" y="23"/>
                      <a:pt x="36" y="23"/>
                      <a:pt x="34" y="23"/>
                    </a:cubicBezTo>
                    <a:cubicBezTo>
                      <a:pt x="34" y="23"/>
                      <a:pt x="33" y="23"/>
                      <a:pt x="32" y="23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3"/>
                      <a:pt x="39" y="21"/>
                      <a:pt x="40" y="17"/>
                    </a:cubicBezTo>
                    <a:cubicBezTo>
                      <a:pt x="41" y="16"/>
                      <a:pt x="41" y="14"/>
                      <a:pt x="41" y="12"/>
                    </a:cubicBezTo>
                    <a:cubicBezTo>
                      <a:pt x="41" y="10"/>
                      <a:pt x="40" y="7"/>
                      <a:pt x="39" y="5"/>
                    </a:cubicBezTo>
                    <a:cubicBezTo>
                      <a:pt x="37" y="4"/>
                      <a:pt x="35" y="3"/>
                      <a:pt x="33" y="2"/>
                    </a:cubicBezTo>
                    <a:cubicBezTo>
                      <a:pt x="31" y="1"/>
                      <a:pt x="29" y="0"/>
                      <a:pt x="26" y="0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0" y="1"/>
                      <a:pt x="18" y="4"/>
                      <a:pt x="17" y="6"/>
                    </a:cubicBezTo>
                    <a:cubicBezTo>
                      <a:pt x="16" y="8"/>
                      <a:pt x="15" y="10"/>
                      <a:pt x="14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8" y="10"/>
                      <a:pt x="6" y="10"/>
                      <a:pt x="4" y="12"/>
                    </a:cubicBezTo>
                    <a:cubicBezTo>
                      <a:pt x="3" y="13"/>
                      <a:pt x="3" y="15"/>
                      <a:pt x="3" y="16"/>
                    </a:cubicBezTo>
                    <a:cubicBezTo>
                      <a:pt x="3" y="18"/>
                      <a:pt x="4" y="20"/>
                      <a:pt x="5" y="22"/>
                    </a:cubicBezTo>
                    <a:cubicBezTo>
                      <a:pt x="6" y="24"/>
                      <a:pt x="7" y="25"/>
                      <a:pt x="9" y="26"/>
                    </a:cubicBezTo>
                    <a:cubicBezTo>
                      <a:pt x="10" y="22"/>
                      <a:pt x="10" y="22"/>
                      <a:pt x="10" y="22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1" name="Freeform 186"/>
              <p:cNvSpPr/>
              <p:nvPr/>
            </p:nvSpPr>
            <p:spPr bwMode="auto">
              <a:xfrm>
                <a:off x="5702786" y="5350353"/>
                <a:ext cx="33338" cy="123825"/>
              </a:xfrm>
              <a:custGeom>
                <a:avLst/>
                <a:gdLst>
                  <a:gd name="T0" fmla="*/ 4 w 8"/>
                  <a:gd name="T1" fmla="*/ 29 h 29"/>
                  <a:gd name="T2" fmla="*/ 7 w 8"/>
                  <a:gd name="T3" fmla="*/ 23 h 29"/>
                  <a:gd name="T4" fmla="*/ 8 w 8"/>
                  <a:gd name="T5" fmla="*/ 20 h 29"/>
                  <a:gd name="T6" fmla="*/ 8 w 8"/>
                  <a:gd name="T7" fmla="*/ 16 h 29"/>
                  <a:gd name="T8" fmla="*/ 8 w 8"/>
                  <a:gd name="T9" fmla="*/ 14 h 29"/>
                  <a:gd name="T10" fmla="*/ 6 w 8"/>
                  <a:gd name="T11" fmla="*/ 6 h 29"/>
                  <a:gd name="T12" fmla="*/ 3 w 8"/>
                  <a:gd name="T13" fmla="*/ 0 h 29"/>
                  <a:gd name="T14" fmla="*/ 0 w 8"/>
                  <a:gd name="T15" fmla="*/ 1 h 29"/>
                  <a:gd name="T16" fmla="*/ 3 w 8"/>
                  <a:gd name="T17" fmla="*/ 7 h 29"/>
                  <a:gd name="T18" fmla="*/ 4 w 8"/>
                  <a:gd name="T19" fmla="*/ 14 h 29"/>
                  <a:gd name="T20" fmla="*/ 4 w 8"/>
                  <a:gd name="T21" fmla="*/ 15 h 29"/>
                  <a:gd name="T22" fmla="*/ 4 w 8"/>
                  <a:gd name="T23" fmla="*/ 19 h 29"/>
                  <a:gd name="T24" fmla="*/ 3 w 8"/>
                  <a:gd name="T25" fmla="*/ 22 h 29"/>
                  <a:gd name="T26" fmla="*/ 1 w 8"/>
                  <a:gd name="T27" fmla="*/ 27 h 29"/>
                  <a:gd name="T28" fmla="*/ 4 w 8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29">
                    <a:moveTo>
                      <a:pt x="4" y="29"/>
                    </a:moveTo>
                    <a:cubicBezTo>
                      <a:pt x="5" y="27"/>
                      <a:pt x="7" y="25"/>
                      <a:pt x="7" y="23"/>
                    </a:cubicBezTo>
                    <a:cubicBezTo>
                      <a:pt x="7" y="22"/>
                      <a:pt x="7" y="21"/>
                      <a:pt x="8" y="20"/>
                    </a:cubicBezTo>
                    <a:cubicBezTo>
                      <a:pt x="8" y="18"/>
                      <a:pt x="8" y="17"/>
                      <a:pt x="8" y="16"/>
                    </a:cubicBezTo>
                    <a:cubicBezTo>
                      <a:pt x="8" y="15"/>
                      <a:pt x="8" y="15"/>
                      <a:pt x="8" y="14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3"/>
                      <a:pt x="4" y="2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2" y="5"/>
                      <a:pt x="3" y="7"/>
                    </a:cubicBezTo>
                    <a:cubicBezTo>
                      <a:pt x="4" y="10"/>
                      <a:pt x="4" y="12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7"/>
                      <a:pt x="4" y="18"/>
                      <a:pt x="4" y="19"/>
                    </a:cubicBezTo>
                    <a:cubicBezTo>
                      <a:pt x="4" y="20"/>
                      <a:pt x="3" y="21"/>
                      <a:pt x="3" y="22"/>
                    </a:cubicBezTo>
                    <a:cubicBezTo>
                      <a:pt x="3" y="23"/>
                      <a:pt x="2" y="25"/>
                      <a:pt x="1" y="27"/>
                    </a:cubicBezTo>
                    <a:cubicBezTo>
                      <a:pt x="4" y="29"/>
                      <a:pt x="4" y="29"/>
                      <a:pt x="4" y="29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2" name="Freeform 187"/>
              <p:cNvSpPr/>
              <p:nvPr/>
            </p:nvSpPr>
            <p:spPr bwMode="auto">
              <a:xfrm>
                <a:off x="5575786" y="5363053"/>
                <a:ext cx="147638" cy="85725"/>
              </a:xfrm>
              <a:custGeom>
                <a:avLst/>
                <a:gdLst>
                  <a:gd name="T0" fmla="*/ 33 w 35"/>
                  <a:gd name="T1" fmla="*/ 0 h 20"/>
                  <a:gd name="T2" fmla="*/ 26 w 35"/>
                  <a:gd name="T3" fmla="*/ 1 h 20"/>
                  <a:gd name="T4" fmla="*/ 18 w 35"/>
                  <a:gd name="T5" fmla="*/ 3 h 20"/>
                  <a:gd name="T6" fmla="*/ 10 w 35"/>
                  <a:gd name="T7" fmla="*/ 4 h 20"/>
                  <a:gd name="T8" fmla="*/ 4 w 35"/>
                  <a:gd name="T9" fmla="*/ 5 h 20"/>
                  <a:gd name="T10" fmla="*/ 0 w 35"/>
                  <a:gd name="T11" fmla="*/ 7 h 20"/>
                  <a:gd name="T12" fmla="*/ 4 w 35"/>
                  <a:gd name="T13" fmla="*/ 9 h 20"/>
                  <a:gd name="T14" fmla="*/ 17 w 35"/>
                  <a:gd name="T15" fmla="*/ 14 h 20"/>
                  <a:gd name="T16" fmla="*/ 27 w 35"/>
                  <a:gd name="T17" fmla="*/ 17 h 20"/>
                  <a:gd name="T18" fmla="*/ 34 w 35"/>
                  <a:gd name="T19" fmla="*/ 20 h 20"/>
                  <a:gd name="T20" fmla="*/ 35 w 35"/>
                  <a:gd name="T21" fmla="*/ 16 h 20"/>
                  <a:gd name="T22" fmla="*/ 28 w 35"/>
                  <a:gd name="T23" fmla="*/ 14 h 20"/>
                  <a:gd name="T24" fmla="*/ 18 w 35"/>
                  <a:gd name="T25" fmla="*/ 10 h 20"/>
                  <a:gd name="T26" fmla="*/ 6 w 35"/>
                  <a:gd name="T27" fmla="*/ 6 h 20"/>
                  <a:gd name="T28" fmla="*/ 5 w 35"/>
                  <a:gd name="T29" fmla="*/ 7 h 20"/>
                  <a:gd name="T30" fmla="*/ 6 w 35"/>
                  <a:gd name="T31" fmla="*/ 9 h 20"/>
                  <a:gd name="T32" fmla="*/ 11 w 35"/>
                  <a:gd name="T33" fmla="*/ 8 h 20"/>
                  <a:gd name="T34" fmla="*/ 18 w 35"/>
                  <a:gd name="T35" fmla="*/ 7 h 20"/>
                  <a:gd name="T36" fmla="*/ 27 w 35"/>
                  <a:gd name="T37" fmla="*/ 5 h 20"/>
                  <a:gd name="T38" fmla="*/ 34 w 35"/>
                  <a:gd name="T39" fmla="*/ 4 h 20"/>
                  <a:gd name="T40" fmla="*/ 33 w 35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20">
                    <a:moveTo>
                      <a:pt x="33" y="0"/>
                    </a:moveTo>
                    <a:cubicBezTo>
                      <a:pt x="31" y="0"/>
                      <a:pt x="29" y="0"/>
                      <a:pt x="26" y="1"/>
                    </a:cubicBezTo>
                    <a:cubicBezTo>
                      <a:pt x="23" y="2"/>
                      <a:pt x="21" y="3"/>
                      <a:pt x="18" y="3"/>
                    </a:cubicBezTo>
                    <a:cubicBezTo>
                      <a:pt x="15" y="3"/>
                      <a:pt x="13" y="4"/>
                      <a:pt x="10" y="4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8" y="11"/>
                      <a:pt x="13" y="12"/>
                      <a:pt x="17" y="14"/>
                    </a:cubicBezTo>
                    <a:cubicBezTo>
                      <a:pt x="20" y="15"/>
                      <a:pt x="24" y="16"/>
                      <a:pt x="27" y="17"/>
                    </a:cubicBezTo>
                    <a:cubicBezTo>
                      <a:pt x="29" y="18"/>
                      <a:pt x="31" y="19"/>
                      <a:pt x="34" y="20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3" y="16"/>
                      <a:pt x="31" y="15"/>
                      <a:pt x="28" y="14"/>
                    </a:cubicBezTo>
                    <a:cubicBezTo>
                      <a:pt x="25" y="13"/>
                      <a:pt x="22" y="11"/>
                      <a:pt x="18" y="10"/>
                    </a:cubicBezTo>
                    <a:cubicBezTo>
                      <a:pt x="14" y="9"/>
                      <a:pt x="10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9" y="8"/>
                      <a:pt x="11" y="8"/>
                    </a:cubicBezTo>
                    <a:cubicBezTo>
                      <a:pt x="14" y="8"/>
                      <a:pt x="16" y="7"/>
                      <a:pt x="18" y="7"/>
                    </a:cubicBezTo>
                    <a:cubicBezTo>
                      <a:pt x="22" y="7"/>
                      <a:pt x="24" y="6"/>
                      <a:pt x="27" y="5"/>
                    </a:cubicBezTo>
                    <a:cubicBezTo>
                      <a:pt x="29" y="4"/>
                      <a:pt x="32" y="4"/>
                      <a:pt x="34" y="4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3" name="Freeform 188"/>
              <p:cNvSpPr/>
              <p:nvPr/>
            </p:nvSpPr>
            <p:spPr bwMode="auto">
              <a:xfrm>
                <a:off x="2288073" y="4964591"/>
                <a:ext cx="652463" cy="522288"/>
              </a:xfrm>
              <a:custGeom>
                <a:avLst/>
                <a:gdLst>
                  <a:gd name="T0" fmla="*/ 5 w 154"/>
                  <a:gd name="T1" fmla="*/ 21 h 123"/>
                  <a:gd name="T2" fmla="*/ 134 w 154"/>
                  <a:gd name="T3" fmla="*/ 1 h 123"/>
                  <a:gd name="T4" fmla="*/ 148 w 154"/>
                  <a:gd name="T5" fmla="*/ 94 h 123"/>
                  <a:gd name="T6" fmla="*/ 25 w 154"/>
                  <a:gd name="T7" fmla="*/ 123 h 123"/>
                  <a:gd name="T8" fmla="*/ 5 w 154"/>
                  <a:gd name="T9" fmla="*/ 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23">
                    <a:moveTo>
                      <a:pt x="5" y="21"/>
                    </a:moveTo>
                    <a:cubicBezTo>
                      <a:pt x="22" y="14"/>
                      <a:pt x="122" y="0"/>
                      <a:pt x="134" y="1"/>
                    </a:cubicBezTo>
                    <a:cubicBezTo>
                      <a:pt x="143" y="2"/>
                      <a:pt x="154" y="75"/>
                      <a:pt x="148" y="94"/>
                    </a:cubicBezTo>
                    <a:cubicBezTo>
                      <a:pt x="147" y="98"/>
                      <a:pt x="55" y="121"/>
                      <a:pt x="25" y="123"/>
                    </a:cubicBezTo>
                    <a:cubicBezTo>
                      <a:pt x="14" y="123"/>
                      <a:pt x="0" y="23"/>
                      <a:pt x="5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4" name="Freeform 189"/>
              <p:cNvSpPr/>
              <p:nvPr/>
            </p:nvSpPr>
            <p:spPr bwMode="auto">
              <a:xfrm>
                <a:off x="2296011" y="4959828"/>
                <a:ext cx="635000" cy="534988"/>
              </a:xfrm>
              <a:custGeom>
                <a:avLst/>
                <a:gdLst>
                  <a:gd name="T0" fmla="*/ 4 w 150"/>
                  <a:gd name="T1" fmla="*/ 23 h 126"/>
                  <a:gd name="T2" fmla="*/ 86 w 150"/>
                  <a:gd name="T3" fmla="*/ 9 h 126"/>
                  <a:gd name="T4" fmla="*/ 132 w 150"/>
                  <a:gd name="T5" fmla="*/ 4 h 126"/>
                  <a:gd name="T6" fmla="*/ 132 w 150"/>
                  <a:gd name="T7" fmla="*/ 4 h 126"/>
                  <a:gd name="T8" fmla="*/ 132 w 150"/>
                  <a:gd name="T9" fmla="*/ 4 h 126"/>
                  <a:gd name="T10" fmla="*/ 132 w 150"/>
                  <a:gd name="T11" fmla="*/ 4 h 126"/>
                  <a:gd name="T12" fmla="*/ 134 w 150"/>
                  <a:gd name="T13" fmla="*/ 8 h 126"/>
                  <a:gd name="T14" fmla="*/ 146 w 150"/>
                  <a:gd name="T15" fmla="*/ 78 h 126"/>
                  <a:gd name="T16" fmla="*/ 145 w 150"/>
                  <a:gd name="T17" fmla="*/ 95 h 126"/>
                  <a:gd name="T18" fmla="*/ 144 w 150"/>
                  <a:gd name="T19" fmla="*/ 95 h 126"/>
                  <a:gd name="T20" fmla="*/ 144 w 150"/>
                  <a:gd name="T21" fmla="*/ 94 h 126"/>
                  <a:gd name="T22" fmla="*/ 144 w 150"/>
                  <a:gd name="T23" fmla="*/ 94 h 126"/>
                  <a:gd name="T24" fmla="*/ 145 w 150"/>
                  <a:gd name="T25" fmla="*/ 94 h 126"/>
                  <a:gd name="T26" fmla="*/ 144 w 150"/>
                  <a:gd name="T27" fmla="*/ 94 h 126"/>
                  <a:gd name="T28" fmla="*/ 121 w 150"/>
                  <a:gd name="T29" fmla="*/ 102 h 126"/>
                  <a:gd name="T30" fmla="*/ 23 w 150"/>
                  <a:gd name="T31" fmla="*/ 122 h 126"/>
                  <a:gd name="T32" fmla="*/ 23 w 150"/>
                  <a:gd name="T33" fmla="*/ 122 h 126"/>
                  <a:gd name="T34" fmla="*/ 23 w 150"/>
                  <a:gd name="T35" fmla="*/ 122 h 126"/>
                  <a:gd name="T36" fmla="*/ 23 w 150"/>
                  <a:gd name="T37" fmla="*/ 122 h 126"/>
                  <a:gd name="T38" fmla="*/ 22 w 150"/>
                  <a:gd name="T39" fmla="*/ 121 h 126"/>
                  <a:gd name="T40" fmla="*/ 9 w 150"/>
                  <a:gd name="T41" fmla="*/ 72 h 126"/>
                  <a:gd name="T42" fmla="*/ 4 w 150"/>
                  <a:gd name="T43" fmla="*/ 24 h 126"/>
                  <a:gd name="T44" fmla="*/ 5 w 150"/>
                  <a:gd name="T45" fmla="*/ 23 h 126"/>
                  <a:gd name="T46" fmla="*/ 4 w 150"/>
                  <a:gd name="T47" fmla="*/ 23 h 126"/>
                  <a:gd name="T48" fmla="*/ 3 w 150"/>
                  <a:gd name="T49" fmla="*/ 22 h 126"/>
                  <a:gd name="T50" fmla="*/ 4 w 150"/>
                  <a:gd name="T51" fmla="*/ 23 h 126"/>
                  <a:gd name="T52" fmla="*/ 3 w 150"/>
                  <a:gd name="T53" fmla="*/ 22 h 126"/>
                  <a:gd name="T54" fmla="*/ 1 w 150"/>
                  <a:gd name="T55" fmla="*/ 21 h 126"/>
                  <a:gd name="T56" fmla="*/ 0 w 150"/>
                  <a:gd name="T57" fmla="*/ 28 h 126"/>
                  <a:gd name="T58" fmla="*/ 14 w 150"/>
                  <a:gd name="T59" fmla="*/ 113 h 126"/>
                  <a:gd name="T60" fmla="*/ 20 w 150"/>
                  <a:gd name="T61" fmla="*/ 124 h 126"/>
                  <a:gd name="T62" fmla="*/ 23 w 150"/>
                  <a:gd name="T63" fmla="*/ 126 h 126"/>
                  <a:gd name="T64" fmla="*/ 96 w 150"/>
                  <a:gd name="T65" fmla="*/ 112 h 126"/>
                  <a:gd name="T66" fmla="*/ 142 w 150"/>
                  <a:gd name="T67" fmla="*/ 99 h 126"/>
                  <a:gd name="T68" fmla="*/ 147 w 150"/>
                  <a:gd name="T69" fmla="*/ 97 h 126"/>
                  <a:gd name="T70" fmla="*/ 148 w 150"/>
                  <a:gd name="T71" fmla="*/ 96 h 126"/>
                  <a:gd name="T72" fmla="*/ 145 w 150"/>
                  <a:gd name="T73" fmla="*/ 29 h 126"/>
                  <a:gd name="T74" fmla="*/ 136 w 150"/>
                  <a:gd name="T75" fmla="*/ 3 h 126"/>
                  <a:gd name="T76" fmla="*/ 132 w 150"/>
                  <a:gd name="T77" fmla="*/ 0 h 126"/>
                  <a:gd name="T78" fmla="*/ 130 w 150"/>
                  <a:gd name="T79" fmla="*/ 0 h 126"/>
                  <a:gd name="T80" fmla="*/ 45 w 150"/>
                  <a:gd name="T81" fmla="*/ 11 h 126"/>
                  <a:gd name="T82" fmla="*/ 3 w 150"/>
                  <a:gd name="T83" fmla="*/ 20 h 126"/>
                  <a:gd name="T84" fmla="*/ 3 w 150"/>
                  <a:gd name="T85" fmla="*/ 2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26">
                    <a:moveTo>
                      <a:pt x="3" y="22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8" y="22"/>
                      <a:pt x="16" y="20"/>
                      <a:pt x="28" y="18"/>
                    </a:cubicBezTo>
                    <a:cubicBezTo>
                      <a:pt x="44" y="15"/>
                      <a:pt x="67" y="11"/>
                      <a:pt x="86" y="9"/>
                    </a:cubicBezTo>
                    <a:cubicBezTo>
                      <a:pt x="106" y="6"/>
                      <a:pt x="124" y="4"/>
                      <a:pt x="130" y="4"/>
                    </a:cubicBezTo>
                    <a:cubicBezTo>
                      <a:pt x="131" y="4"/>
                      <a:pt x="131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3" y="5"/>
                      <a:pt x="134" y="6"/>
                      <a:pt x="134" y="8"/>
                    </a:cubicBezTo>
                    <a:cubicBezTo>
                      <a:pt x="137" y="14"/>
                      <a:pt x="140" y="26"/>
                      <a:pt x="142" y="39"/>
                    </a:cubicBezTo>
                    <a:cubicBezTo>
                      <a:pt x="144" y="52"/>
                      <a:pt x="146" y="67"/>
                      <a:pt x="146" y="78"/>
                    </a:cubicBezTo>
                    <a:cubicBezTo>
                      <a:pt x="146" y="85"/>
                      <a:pt x="145" y="91"/>
                      <a:pt x="144" y="95"/>
                    </a:cubicBezTo>
                    <a:cubicBezTo>
                      <a:pt x="145" y="95"/>
                      <a:pt x="145" y="95"/>
                      <a:pt x="145" y="95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4" y="94"/>
                      <a:pt x="144" y="95"/>
                    </a:cubicBezTo>
                    <a:cubicBezTo>
                      <a:pt x="145" y="95"/>
                      <a:pt x="145" y="95"/>
                      <a:pt x="145" y="95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5" y="94"/>
                      <a:pt x="145" y="94"/>
                      <a:pt x="145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5" y="94"/>
                      <a:pt x="145" y="94"/>
                      <a:pt x="145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3" y="95"/>
                      <a:pt x="142" y="95"/>
                    </a:cubicBezTo>
                    <a:cubicBezTo>
                      <a:pt x="139" y="96"/>
                      <a:pt x="131" y="99"/>
                      <a:pt x="121" y="102"/>
                    </a:cubicBezTo>
                    <a:cubicBezTo>
                      <a:pt x="106" y="106"/>
                      <a:pt x="87" y="110"/>
                      <a:pt x="68" y="114"/>
                    </a:cubicBezTo>
                    <a:cubicBezTo>
                      <a:pt x="50" y="118"/>
                      <a:pt x="33" y="121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2" y="121"/>
                    </a:cubicBezTo>
                    <a:cubicBezTo>
                      <a:pt x="22" y="120"/>
                      <a:pt x="21" y="118"/>
                      <a:pt x="19" y="116"/>
                    </a:cubicBezTo>
                    <a:cubicBezTo>
                      <a:pt x="16" y="107"/>
                      <a:pt x="12" y="89"/>
                      <a:pt x="9" y="72"/>
                    </a:cubicBezTo>
                    <a:cubicBezTo>
                      <a:pt x="6" y="54"/>
                      <a:pt x="4" y="37"/>
                      <a:pt x="4" y="28"/>
                    </a:cubicBezTo>
                    <a:cubicBezTo>
                      <a:pt x="4" y="26"/>
                      <a:pt x="4" y="25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0" y="23"/>
                      <a:pt x="0" y="24"/>
                    </a:cubicBezTo>
                    <a:cubicBezTo>
                      <a:pt x="0" y="25"/>
                      <a:pt x="0" y="27"/>
                      <a:pt x="0" y="28"/>
                    </a:cubicBezTo>
                    <a:cubicBezTo>
                      <a:pt x="0" y="40"/>
                      <a:pt x="3" y="63"/>
                      <a:pt x="7" y="85"/>
                    </a:cubicBezTo>
                    <a:cubicBezTo>
                      <a:pt x="9" y="95"/>
                      <a:pt x="12" y="105"/>
                      <a:pt x="14" y="113"/>
                    </a:cubicBezTo>
                    <a:cubicBezTo>
                      <a:pt x="15" y="116"/>
                      <a:pt x="17" y="119"/>
                      <a:pt x="18" y="122"/>
                    </a:cubicBezTo>
                    <a:cubicBezTo>
                      <a:pt x="19" y="123"/>
                      <a:pt x="19" y="124"/>
                      <a:pt x="20" y="124"/>
                    </a:cubicBezTo>
                    <a:cubicBezTo>
                      <a:pt x="21" y="125"/>
                      <a:pt x="22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39" y="125"/>
                      <a:pt x="69" y="119"/>
                      <a:pt x="96" y="112"/>
                    </a:cubicBezTo>
                    <a:cubicBezTo>
                      <a:pt x="109" y="109"/>
                      <a:pt x="122" y="106"/>
                      <a:pt x="131" y="103"/>
                    </a:cubicBezTo>
                    <a:cubicBezTo>
                      <a:pt x="136" y="101"/>
                      <a:pt x="140" y="100"/>
                      <a:pt x="142" y="99"/>
                    </a:cubicBezTo>
                    <a:cubicBezTo>
                      <a:pt x="144" y="99"/>
                      <a:pt x="145" y="98"/>
                      <a:pt x="146" y="98"/>
                    </a:cubicBezTo>
                    <a:cubicBezTo>
                      <a:pt x="146" y="98"/>
                      <a:pt x="146" y="97"/>
                      <a:pt x="147" y="97"/>
                    </a:cubicBezTo>
                    <a:cubicBezTo>
                      <a:pt x="147" y="97"/>
                      <a:pt x="147" y="97"/>
                      <a:pt x="147" y="97"/>
                    </a:cubicBezTo>
                    <a:cubicBezTo>
                      <a:pt x="147" y="97"/>
                      <a:pt x="148" y="96"/>
                      <a:pt x="148" y="96"/>
                    </a:cubicBezTo>
                    <a:cubicBezTo>
                      <a:pt x="149" y="92"/>
                      <a:pt x="150" y="85"/>
                      <a:pt x="150" y="78"/>
                    </a:cubicBezTo>
                    <a:cubicBezTo>
                      <a:pt x="150" y="63"/>
                      <a:pt x="148" y="45"/>
                      <a:pt x="145" y="29"/>
                    </a:cubicBezTo>
                    <a:cubicBezTo>
                      <a:pt x="143" y="22"/>
                      <a:pt x="141" y="15"/>
                      <a:pt x="139" y="10"/>
                    </a:cubicBezTo>
                    <a:cubicBezTo>
                      <a:pt x="138" y="7"/>
                      <a:pt x="138" y="5"/>
                      <a:pt x="136" y="3"/>
                    </a:cubicBezTo>
                    <a:cubicBezTo>
                      <a:pt x="136" y="3"/>
                      <a:pt x="135" y="2"/>
                      <a:pt x="135" y="1"/>
                    </a:cubicBezTo>
                    <a:cubicBezTo>
                      <a:pt x="134" y="1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131" y="0"/>
                      <a:pt x="130" y="0"/>
                    </a:cubicBezTo>
                    <a:cubicBezTo>
                      <a:pt x="125" y="0"/>
                      <a:pt x="116" y="1"/>
                      <a:pt x="105" y="2"/>
                    </a:cubicBezTo>
                    <a:cubicBezTo>
                      <a:pt x="87" y="4"/>
                      <a:pt x="65" y="8"/>
                      <a:pt x="45" y="11"/>
                    </a:cubicBezTo>
                    <a:cubicBezTo>
                      <a:pt x="35" y="12"/>
                      <a:pt x="26" y="14"/>
                      <a:pt x="19" y="16"/>
                    </a:cubicBezTo>
                    <a:cubicBezTo>
                      <a:pt x="11" y="17"/>
                      <a:pt x="6" y="18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5" name="Freeform 190"/>
              <p:cNvSpPr/>
              <p:nvPr/>
            </p:nvSpPr>
            <p:spPr bwMode="auto">
              <a:xfrm>
                <a:off x="2402373" y="5109053"/>
                <a:ext cx="50800" cy="241300"/>
              </a:xfrm>
              <a:custGeom>
                <a:avLst/>
                <a:gdLst>
                  <a:gd name="T0" fmla="*/ 12 w 12"/>
                  <a:gd name="T1" fmla="*/ 56 h 57"/>
                  <a:gd name="T2" fmla="*/ 10 w 12"/>
                  <a:gd name="T3" fmla="*/ 42 h 57"/>
                  <a:gd name="T4" fmla="*/ 7 w 12"/>
                  <a:gd name="T5" fmla="*/ 25 h 57"/>
                  <a:gd name="T6" fmla="*/ 4 w 12"/>
                  <a:gd name="T7" fmla="*/ 0 h 57"/>
                  <a:gd name="T8" fmla="*/ 0 w 12"/>
                  <a:gd name="T9" fmla="*/ 1 h 57"/>
                  <a:gd name="T10" fmla="*/ 3 w 12"/>
                  <a:gd name="T11" fmla="*/ 26 h 57"/>
                  <a:gd name="T12" fmla="*/ 6 w 12"/>
                  <a:gd name="T13" fmla="*/ 43 h 57"/>
                  <a:gd name="T14" fmla="*/ 9 w 12"/>
                  <a:gd name="T15" fmla="*/ 57 h 57"/>
                  <a:gd name="T16" fmla="*/ 12 w 12"/>
                  <a:gd name="T17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7">
                    <a:moveTo>
                      <a:pt x="12" y="56"/>
                    </a:moveTo>
                    <a:cubicBezTo>
                      <a:pt x="11" y="52"/>
                      <a:pt x="11" y="47"/>
                      <a:pt x="10" y="42"/>
                    </a:cubicBezTo>
                    <a:cubicBezTo>
                      <a:pt x="9" y="36"/>
                      <a:pt x="8" y="31"/>
                      <a:pt x="7" y="25"/>
                    </a:cubicBezTo>
                    <a:cubicBezTo>
                      <a:pt x="6" y="17"/>
                      <a:pt x="5" y="8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9"/>
                      <a:pt x="2" y="17"/>
                      <a:pt x="3" y="26"/>
                    </a:cubicBezTo>
                    <a:cubicBezTo>
                      <a:pt x="4" y="31"/>
                      <a:pt x="5" y="37"/>
                      <a:pt x="6" y="43"/>
                    </a:cubicBezTo>
                    <a:cubicBezTo>
                      <a:pt x="7" y="47"/>
                      <a:pt x="7" y="52"/>
                      <a:pt x="9" y="57"/>
                    </a:cubicBezTo>
                    <a:cubicBezTo>
                      <a:pt x="12" y="56"/>
                      <a:pt x="12" y="56"/>
                      <a:pt x="12" y="56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6" name="Freeform 191"/>
              <p:cNvSpPr/>
              <p:nvPr/>
            </p:nvSpPr>
            <p:spPr bwMode="auto">
              <a:xfrm>
                <a:off x="2342048" y="4967766"/>
                <a:ext cx="530225" cy="111125"/>
              </a:xfrm>
              <a:custGeom>
                <a:avLst/>
                <a:gdLst>
                  <a:gd name="T0" fmla="*/ 122 w 125"/>
                  <a:gd name="T1" fmla="*/ 2 h 26"/>
                  <a:gd name="T2" fmla="*/ 1 w 125"/>
                  <a:gd name="T3" fmla="*/ 20 h 26"/>
                  <a:gd name="T4" fmla="*/ 0 w 125"/>
                  <a:gd name="T5" fmla="*/ 23 h 26"/>
                  <a:gd name="T6" fmla="*/ 125 w 125"/>
                  <a:gd name="T7" fmla="*/ 5 h 26"/>
                  <a:gd name="T8" fmla="*/ 122 w 125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6">
                    <a:moveTo>
                      <a:pt x="122" y="2"/>
                    </a:moveTo>
                    <a:cubicBezTo>
                      <a:pt x="111" y="0"/>
                      <a:pt x="16" y="14"/>
                      <a:pt x="1" y="20"/>
                    </a:cubicBezTo>
                    <a:cubicBezTo>
                      <a:pt x="0" y="20"/>
                      <a:pt x="0" y="21"/>
                      <a:pt x="0" y="23"/>
                    </a:cubicBezTo>
                    <a:cubicBezTo>
                      <a:pt x="41" y="26"/>
                      <a:pt x="92" y="13"/>
                      <a:pt x="125" y="5"/>
                    </a:cubicBezTo>
                    <a:cubicBezTo>
                      <a:pt x="124" y="3"/>
                      <a:pt x="123" y="2"/>
                      <a:pt x="122" y="2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7" name="Freeform 192"/>
              <p:cNvSpPr/>
              <p:nvPr/>
            </p:nvSpPr>
            <p:spPr bwMode="auto">
              <a:xfrm>
                <a:off x="2334111" y="4964591"/>
                <a:ext cx="550863" cy="109538"/>
              </a:xfrm>
              <a:custGeom>
                <a:avLst/>
                <a:gdLst>
                  <a:gd name="T0" fmla="*/ 124 w 130"/>
                  <a:gd name="T1" fmla="*/ 3 h 26"/>
                  <a:gd name="T2" fmla="*/ 124 w 130"/>
                  <a:gd name="T3" fmla="*/ 1 h 26"/>
                  <a:gd name="T4" fmla="*/ 122 w 130"/>
                  <a:gd name="T5" fmla="*/ 0 h 26"/>
                  <a:gd name="T6" fmla="*/ 98 w 130"/>
                  <a:gd name="T7" fmla="*/ 2 h 26"/>
                  <a:gd name="T8" fmla="*/ 42 w 130"/>
                  <a:gd name="T9" fmla="*/ 10 h 26"/>
                  <a:gd name="T10" fmla="*/ 17 w 130"/>
                  <a:gd name="T11" fmla="*/ 15 h 26"/>
                  <a:gd name="T12" fmla="*/ 2 w 130"/>
                  <a:gd name="T13" fmla="*/ 19 h 26"/>
                  <a:gd name="T14" fmla="*/ 3 w 130"/>
                  <a:gd name="T15" fmla="*/ 21 h 26"/>
                  <a:gd name="T16" fmla="*/ 2 w 130"/>
                  <a:gd name="T17" fmla="*/ 19 h 26"/>
                  <a:gd name="T18" fmla="*/ 1 w 130"/>
                  <a:gd name="T19" fmla="*/ 20 h 26"/>
                  <a:gd name="T20" fmla="*/ 0 w 130"/>
                  <a:gd name="T21" fmla="*/ 22 h 26"/>
                  <a:gd name="T22" fmla="*/ 0 w 130"/>
                  <a:gd name="T23" fmla="*/ 24 h 26"/>
                  <a:gd name="T24" fmla="*/ 0 w 130"/>
                  <a:gd name="T25" fmla="*/ 26 h 26"/>
                  <a:gd name="T26" fmla="*/ 2 w 130"/>
                  <a:gd name="T27" fmla="*/ 26 h 26"/>
                  <a:gd name="T28" fmla="*/ 15 w 130"/>
                  <a:gd name="T29" fmla="*/ 26 h 26"/>
                  <a:gd name="T30" fmla="*/ 127 w 130"/>
                  <a:gd name="T31" fmla="*/ 8 h 26"/>
                  <a:gd name="T32" fmla="*/ 130 w 130"/>
                  <a:gd name="T33" fmla="*/ 7 h 26"/>
                  <a:gd name="T34" fmla="*/ 129 w 130"/>
                  <a:gd name="T35" fmla="*/ 5 h 26"/>
                  <a:gd name="T36" fmla="*/ 127 w 130"/>
                  <a:gd name="T37" fmla="*/ 2 h 26"/>
                  <a:gd name="T38" fmla="*/ 124 w 130"/>
                  <a:gd name="T39" fmla="*/ 1 h 26"/>
                  <a:gd name="T40" fmla="*/ 124 w 130"/>
                  <a:gd name="T41" fmla="*/ 1 h 26"/>
                  <a:gd name="T42" fmla="*/ 124 w 130"/>
                  <a:gd name="T43" fmla="*/ 3 h 26"/>
                  <a:gd name="T44" fmla="*/ 123 w 130"/>
                  <a:gd name="T45" fmla="*/ 5 h 26"/>
                  <a:gd name="T46" fmla="*/ 123 w 130"/>
                  <a:gd name="T47" fmla="*/ 4 h 26"/>
                  <a:gd name="T48" fmla="*/ 123 w 130"/>
                  <a:gd name="T49" fmla="*/ 4 h 26"/>
                  <a:gd name="T50" fmla="*/ 123 w 130"/>
                  <a:gd name="T51" fmla="*/ 5 h 26"/>
                  <a:gd name="T52" fmla="*/ 123 w 130"/>
                  <a:gd name="T53" fmla="*/ 4 h 26"/>
                  <a:gd name="T54" fmla="*/ 123 w 130"/>
                  <a:gd name="T55" fmla="*/ 4 h 26"/>
                  <a:gd name="T56" fmla="*/ 124 w 130"/>
                  <a:gd name="T57" fmla="*/ 5 h 26"/>
                  <a:gd name="T58" fmla="*/ 125 w 130"/>
                  <a:gd name="T59" fmla="*/ 7 h 26"/>
                  <a:gd name="T60" fmla="*/ 127 w 130"/>
                  <a:gd name="T61" fmla="*/ 6 h 26"/>
                  <a:gd name="T62" fmla="*/ 126 w 130"/>
                  <a:gd name="T63" fmla="*/ 4 h 26"/>
                  <a:gd name="T64" fmla="*/ 15 w 130"/>
                  <a:gd name="T65" fmla="*/ 22 h 26"/>
                  <a:gd name="T66" fmla="*/ 2 w 130"/>
                  <a:gd name="T67" fmla="*/ 22 h 26"/>
                  <a:gd name="T68" fmla="*/ 2 w 130"/>
                  <a:gd name="T69" fmla="*/ 24 h 26"/>
                  <a:gd name="T70" fmla="*/ 4 w 130"/>
                  <a:gd name="T71" fmla="*/ 24 h 26"/>
                  <a:gd name="T72" fmla="*/ 4 w 130"/>
                  <a:gd name="T73" fmla="*/ 22 h 26"/>
                  <a:gd name="T74" fmla="*/ 4 w 130"/>
                  <a:gd name="T75" fmla="*/ 22 h 26"/>
                  <a:gd name="T76" fmla="*/ 4 w 130"/>
                  <a:gd name="T77" fmla="*/ 22 h 26"/>
                  <a:gd name="T78" fmla="*/ 3 w 130"/>
                  <a:gd name="T79" fmla="*/ 22 h 26"/>
                  <a:gd name="T80" fmla="*/ 4 w 130"/>
                  <a:gd name="T81" fmla="*/ 22 h 26"/>
                  <a:gd name="T82" fmla="*/ 4 w 130"/>
                  <a:gd name="T83" fmla="*/ 22 h 26"/>
                  <a:gd name="T84" fmla="*/ 3 w 130"/>
                  <a:gd name="T85" fmla="*/ 22 h 26"/>
                  <a:gd name="T86" fmla="*/ 4 w 130"/>
                  <a:gd name="T87" fmla="*/ 22 h 26"/>
                  <a:gd name="T88" fmla="*/ 3 w 130"/>
                  <a:gd name="T89" fmla="*/ 21 h 26"/>
                  <a:gd name="T90" fmla="*/ 3 w 130"/>
                  <a:gd name="T91" fmla="*/ 23 h 26"/>
                  <a:gd name="T92" fmla="*/ 4 w 130"/>
                  <a:gd name="T93" fmla="*/ 22 h 26"/>
                  <a:gd name="T94" fmla="*/ 3 w 130"/>
                  <a:gd name="T95" fmla="*/ 21 h 26"/>
                  <a:gd name="T96" fmla="*/ 3 w 130"/>
                  <a:gd name="T97" fmla="*/ 23 h 26"/>
                  <a:gd name="T98" fmla="*/ 3 w 130"/>
                  <a:gd name="T99" fmla="*/ 23 h 26"/>
                  <a:gd name="T100" fmla="*/ 3 w 130"/>
                  <a:gd name="T101" fmla="*/ 23 h 26"/>
                  <a:gd name="T102" fmla="*/ 26 w 130"/>
                  <a:gd name="T103" fmla="*/ 17 h 26"/>
                  <a:gd name="T104" fmla="*/ 81 w 130"/>
                  <a:gd name="T105" fmla="*/ 9 h 26"/>
                  <a:gd name="T106" fmla="*/ 122 w 130"/>
                  <a:gd name="T107" fmla="*/ 4 h 26"/>
                  <a:gd name="T108" fmla="*/ 123 w 130"/>
                  <a:gd name="T109" fmla="*/ 4 h 26"/>
                  <a:gd name="T110" fmla="*/ 123 w 130"/>
                  <a:gd name="T111" fmla="*/ 5 h 26"/>
                  <a:gd name="T112" fmla="*/ 124 w 130"/>
                  <a:gd name="T11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26">
                    <a:moveTo>
                      <a:pt x="124" y="3"/>
                    </a:moveTo>
                    <a:cubicBezTo>
                      <a:pt x="124" y="1"/>
                      <a:pt x="124" y="1"/>
                      <a:pt x="124" y="1"/>
                    </a:cubicBezTo>
                    <a:cubicBezTo>
                      <a:pt x="123" y="0"/>
                      <a:pt x="123" y="0"/>
                      <a:pt x="122" y="0"/>
                    </a:cubicBezTo>
                    <a:cubicBezTo>
                      <a:pt x="117" y="0"/>
                      <a:pt x="109" y="1"/>
                      <a:pt x="98" y="2"/>
                    </a:cubicBezTo>
                    <a:cubicBezTo>
                      <a:pt x="82" y="4"/>
                      <a:pt x="61" y="7"/>
                      <a:pt x="42" y="10"/>
                    </a:cubicBezTo>
                    <a:cubicBezTo>
                      <a:pt x="33" y="12"/>
                      <a:pt x="24" y="13"/>
                      <a:pt x="17" y="15"/>
                    </a:cubicBezTo>
                    <a:cubicBezTo>
                      <a:pt x="10" y="16"/>
                      <a:pt x="5" y="18"/>
                      <a:pt x="2" y="1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6" y="26"/>
                      <a:pt x="10" y="26"/>
                      <a:pt x="15" y="26"/>
                    </a:cubicBezTo>
                    <a:cubicBezTo>
                      <a:pt x="54" y="26"/>
                      <a:pt x="98" y="15"/>
                      <a:pt x="127" y="8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8" y="4"/>
                      <a:pt x="127" y="3"/>
                      <a:pt x="127" y="2"/>
                    </a:cubicBezTo>
                    <a:cubicBezTo>
                      <a:pt x="126" y="1"/>
                      <a:pt x="125" y="1"/>
                      <a:pt x="124" y="1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4"/>
                      <a:pt x="124" y="5"/>
                      <a:pt x="124" y="5"/>
                    </a:cubicBezTo>
                    <a:cubicBezTo>
                      <a:pt x="124" y="5"/>
                      <a:pt x="125" y="6"/>
                      <a:pt x="125" y="7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97" y="11"/>
                      <a:pt x="53" y="22"/>
                      <a:pt x="15" y="22"/>
                    </a:cubicBezTo>
                    <a:cubicBezTo>
                      <a:pt x="10" y="22"/>
                      <a:pt x="6" y="22"/>
                      <a:pt x="2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7" y="21"/>
                      <a:pt x="15" y="19"/>
                      <a:pt x="26" y="17"/>
                    </a:cubicBezTo>
                    <a:cubicBezTo>
                      <a:pt x="41" y="14"/>
                      <a:pt x="62" y="11"/>
                      <a:pt x="81" y="9"/>
                    </a:cubicBezTo>
                    <a:cubicBezTo>
                      <a:pt x="99" y="6"/>
                      <a:pt x="116" y="4"/>
                      <a:pt x="122" y="4"/>
                    </a:cubicBezTo>
                    <a:cubicBezTo>
                      <a:pt x="122" y="4"/>
                      <a:pt x="123" y="4"/>
                      <a:pt x="123" y="4"/>
                    </a:cubicBezTo>
                    <a:cubicBezTo>
                      <a:pt x="123" y="5"/>
                      <a:pt x="123" y="5"/>
                      <a:pt x="123" y="5"/>
                    </a:cubicBez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8" name="Freeform 193"/>
              <p:cNvSpPr/>
              <p:nvPr/>
            </p:nvSpPr>
            <p:spPr bwMode="auto">
              <a:xfrm>
                <a:off x="2367448" y="5358291"/>
                <a:ext cx="263525" cy="250825"/>
              </a:xfrm>
              <a:custGeom>
                <a:avLst/>
                <a:gdLst>
                  <a:gd name="T0" fmla="*/ 16 w 62"/>
                  <a:gd name="T1" fmla="*/ 6 h 59"/>
                  <a:gd name="T2" fmla="*/ 17 w 62"/>
                  <a:gd name="T3" fmla="*/ 7 h 59"/>
                  <a:gd name="T4" fmla="*/ 32 w 62"/>
                  <a:gd name="T5" fmla="*/ 3 h 59"/>
                  <a:gd name="T6" fmla="*/ 39 w 62"/>
                  <a:gd name="T7" fmla="*/ 4 h 59"/>
                  <a:gd name="T8" fmla="*/ 58 w 62"/>
                  <a:gd name="T9" fmla="*/ 29 h 59"/>
                  <a:gd name="T10" fmla="*/ 57 w 62"/>
                  <a:gd name="T11" fmla="*/ 34 h 59"/>
                  <a:gd name="T12" fmla="*/ 40 w 62"/>
                  <a:gd name="T13" fmla="*/ 53 h 59"/>
                  <a:gd name="T14" fmla="*/ 30 w 62"/>
                  <a:gd name="T15" fmla="*/ 55 h 59"/>
                  <a:gd name="T16" fmla="*/ 18 w 62"/>
                  <a:gd name="T17" fmla="*/ 53 h 59"/>
                  <a:gd name="T18" fmla="*/ 8 w 62"/>
                  <a:gd name="T19" fmla="*/ 44 h 59"/>
                  <a:gd name="T20" fmla="*/ 4 w 62"/>
                  <a:gd name="T21" fmla="*/ 30 h 59"/>
                  <a:gd name="T22" fmla="*/ 7 w 62"/>
                  <a:gd name="T23" fmla="*/ 17 h 59"/>
                  <a:gd name="T24" fmla="*/ 17 w 62"/>
                  <a:gd name="T25" fmla="*/ 7 h 59"/>
                  <a:gd name="T26" fmla="*/ 16 w 62"/>
                  <a:gd name="T27" fmla="*/ 6 h 59"/>
                  <a:gd name="T28" fmla="*/ 15 w 62"/>
                  <a:gd name="T29" fmla="*/ 4 h 59"/>
                  <a:gd name="T30" fmla="*/ 4 w 62"/>
                  <a:gd name="T31" fmla="*/ 15 h 59"/>
                  <a:gd name="T32" fmla="*/ 0 w 62"/>
                  <a:gd name="T33" fmla="*/ 30 h 59"/>
                  <a:gd name="T34" fmla="*/ 4 w 62"/>
                  <a:gd name="T35" fmla="*/ 46 h 59"/>
                  <a:gd name="T36" fmla="*/ 17 w 62"/>
                  <a:gd name="T37" fmla="*/ 56 h 59"/>
                  <a:gd name="T38" fmla="*/ 30 w 62"/>
                  <a:gd name="T39" fmla="*/ 59 h 59"/>
                  <a:gd name="T40" fmla="*/ 42 w 62"/>
                  <a:gd name="T41" fmla="*/ 57 h 59"/>
                  <a:gd name="T42" fmla="*/ 61 w 62"/>
                  <a:gd name="T43" fmla="*/ 34 h 59"/>
                  <a:gd name="T44" fmla="*/ 62 w 62"/>
                  <a:gd name="T45" fmla="*/ 29 h 59"/>
                  <a:gd name="T46" fmla="*/ 40 w 62"/>
                  <a:gd name="T47" fmla="*/ 0 h 59"/>
                  <a:gd name="T48" fmla="*/ 32 w 62"/>
                  <a:gd name="T49" fmla="*/ 0 h 59"/>
                  <a:gd name="T50" fmla="*/ 15 w 62"/>
                  <a:gd name="T51" fmla="*/ 4 h 59"/>
                  <a:gd name="T52" fmla="*/ 16 w 62"/>
                  <a:gd name="T53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59">
                    <a:moveTo>
                      <a:pt x="16" y="6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21" y="5"/>
                      <a:pt x="26" y="3"/>
                      <a:pt x="32" y="3"/>
                    </a:cubicBezTo>
                    <a:cubicBezTo>
                      <a:pt x="34" y="3"/>
                      <a:pt x="36" y="4"/>
                      <a:pt x="39" y="4"/>
                    </a:cubicBezTo>
                    <a:cubicBezTo>
                      <a:pt x="50" y="7"/>
                      <a:pt x="58" y="17"/>
                      <a:pt x="58" y="29"/>
                    </a:cubicBezTo>
                    <a:cubicBezTo>
                      <a:pt x="58" y="30"/>
                      <a:pt x="58" y="32"/>
                      <a:pt x="57" y="34"/>
                    </a:cubicBezTo>
                    <a:cubicBezTo>
                      <a:pt x="56" y="43"/>
                      <a:pt x="49" y="50"/>
                      <a:pt x="40" y="53"/>
                    </a:cubicBezTo>
                    <a:cubicBezTo>
                      <a:pt x="37" y="54"/>
                      <a:pt x="34" y="55"/>
                      <a:pt x="30" y="55"/>
                    </a:cubicBezTo>
                    <a:cubicBezTo>
                      <a:pt x="26" y="55"/>
                      <a:pt x="22" y="54"/>
                      <a:pt x="18" y="53"/>
                    </a:cubicBezTo>
                    <a:cubicBezTo>
                      <a:pt x="14" y="51"/>
                      <a:pt x="10" y="48"/>
                      <a:pt x="8" y="44"/>
                    </a:cubicBezTo>
                    <a:cubicBezTo>
                      <a:pt x="5" y="40"/>
                      <a:pt x="4" y="35"/>
                      <a:pt x="4" y="30"/>
                    </a:cubicBezTo>
                    <a:cubicBezTo>
                      <a:pt x="4" y="25"/>
                      <a:pt x="5" y="21"/>
                      <a:pt x="7" y="17"/>
                    </a:cubicBezTo>
                    <a:cubicBezTo>
                      <a:pt x="10" y="13"/>
                      <a:pt x="13" y="10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1" y="7"/>
                      <a:pt x="7" y="10"/>
                      <a:pt x="4" y="15"/>
                    </a:cubicBezTo>
                    <a:cubicBezTo>
                      <a:pt x="1" y="19"/>
                      <a:pt x="0" y="25"/>
                      <a:pt x="0" y="30"/>
                    </a:cubicBezTo>
                    <a:cubicBezTo>
                      <a:pt x="0" y="35"/>
                      <a:pt x="1" y="41"/>
                      <a:pt x="4" y="46"/>
                    </a:cubicBezTo>
                    <a:cubicBezTo>
                      <a:pt x="7" y="50"/>
                      <a:pt x="11" y="54"/>
                      <a:pt x="17" y="56"/>
                    </a:cubicBezTo>
                    <a:cubicBezTo>
                      <a:pt x="21" y="58"/>
                      <a:pt x="26" y="59"/>
                      <a:pt x="30" y="59"/>
                    </a:cubicBezTo>
                    <a:cubicBezTo>
                      <a:pt x="34" y="59"/>
                      <a:pt x="38" y="58"/>
                      <a:pt x="42" y="57"/>
                    </a:cubicBezTo>
                    <a:cubicBezTo>
                      <a:pt x="52" y="53"/>
                      <a:pt x="59" y="45"/>
                      <a:pt x="61" y="34"/>
                    </a:cubicBezTo>
                    <a:cubicBezTo>
                      <a:pt x="62" y="32"/>
                      <a:pt x="62" y="31"/>
                      <a:pt x="62" y="29"/>
                    </a:cubicBezTo>
                    <a:cubicBezTo>
                      <a:pt x="62" y="15"/>
                      <a:pt x="53" y="4"/>
                      <a:pt x="40" y="0"/>
                    </a:cubicBezTo>
                    <a:cubicBezTo>
                      <a:pt x="37" y="0"/>
                      <a:pt x="34" y="0"/>
                      <a:pt x="32" y="0"/>
                    </a:cubicBezTo>
                    <a:cubicBezTo>
                      <a:pt x="26" y="0"/>
                      <a:pt x="20" y="1"/>
                      <a:pt x="15" y="4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19" name="Freeform 194"/>
              <p:cNvSpPr/>
              <p:nvPr/>
            </p:nvSpPr>
            <p:spPr bwMode="auto">
              <a:xfrm>
                <a:off x="2342048" y="5329716"/>
                <a:ext cx="309563" cy="296863"/>
              </a:xfrm>
              <a:custGeom>
                <a:avLst/>
                <a:gdLst>
                  <a:gd name="T0" fmla="*/ 19 w 73"/>
                  <a:gd name="T1" fmla="*/ 7 h 70"/>
                  <a:gd name="T2" fmla="*/ 20 w 73"/>
                  <a:gd name="T3" fmla="*/ 9 h 70"/>
                  <a:gd name="T4" fmla="*/ 38 w 73"/>
                  <a:gd name="T5" fmla="*/ 4 h 70"/>
                  <a:gd name="T6" fmla="*/ 46 w 73"/>
                  <a:gd name="T7" fmla="*/ 5 h 70"/>
                  <a:gd name="T8" fmla="*/ 69 w 73"/>
                  <a:gd name="T9" fmla="*/ 34 h 70"/>
                  <a:gd name="T10" fmla="*/ 69 w 73"/>
                  <a:gd name="T11" fmla="*/ 40 h 70"/>
                  <a:gd name="T12" fmla="*/ 48 w 73"/>
                  <a:gd name="T13" fmla="*/ 64 h 70"/>
                  <a:gd name="T14" fmla="*/ 36 w 73"/>
                  <a:gd name="T15" fmla="*/ 66 h 70"/>
                  <a:gd name="T16" fmla="*/ 22 w 73"/>
                  <a:gd name="T17" fmla="*/ 63 h 70"/>
                  <a:gd name="T18" fmla="*/ 9 w 73"/>
                  <a:gd name="T19" fmla="*/ 52 h 70"/>
                  <a:gd name="T20" fmla="*/ 4 w 73"/>
                  <a:gd name="T21" fmla="*/ 36 h 70"/>
                  <a:gd name="T22" fmla="*/ 8 w 73"/>
                  <a:gd name="T23" fmla="*/ 20 h 70"/>
                  <a:gd name="T24" fmla="*/ 20 w 73"/>
                  <a:gd name="T25" fmla="*/ 9 h 70"/>
                  <a:gd name="T26" fmla="*/ 19 w 73"/>
                  <a:gd name="T27" fmla="*/ 7 h 70"/>
                  <a:gd name="T28" fmla="*/ 18 w 73"/>
                  <a:gd name="T29" fmla="*/ 5 h 70"/>
                  <a:gd name="T30" fmla="*/ 5 w 73"/>
                  <a:gd name="T31" fmla="*/ 18 h 70"/>
                  <a:gd name="T32" fmla="*/ 0 w 73"/>
                  <a:gd name="T33" fmla="*/ 36 h 70"/>
                  <a:gd name="T34" fmla="*/ 5 w 73"/>
                  <a:gd name="T35" fmla="*/ 54 h 70"/>
                  <a:gd name="T36" fmla="*/ 20 w 73"/>
                  <a:gd name="T37" fmla="*/ 67 h 70"/>
                  <a:gd name="T38" fmla="*/ 36 w 73"/>
                  <a:gd name="T39" fmla="*/ 70 h 70"/>
                  <a:gd name="T40" fmla="*/ 50 w 73"/>
                  <a:gd name="T41" fmla="*/ 68 h 70"/>
                  <a:gd name="T42" fmla="*/ 73 w 73"/>
                  <a:gd name="T43" fmla="*/ 41 h 70"/>
                  <a:gd name="T44" fmla="*/ 73 w 73"/>
                  <a:gd name="T45" fmla="*/ 34 h 70"/>
                  <a:gd name="T46" fmla="*/ 47 w 73"/>
                  <a:gd name="T47" fmla="*/ 1 h 70"/>
                  <a:gd name="T48" fmla="*/ 38 w 73"/>
                  <a:gd name="T49" fmla="*/ 0 h 70"/>
                  <a:gd name="T50" fmla="*/ 18 w 73"/>
                  <a:gd name="T51" fmla="*/ 5 h 70"/>
                  <a:gd name="T52" fmla="*/ 19 w 73"/>
                  <a:gd name="T53" fmla="*/ 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70">
                    <a:moveTo>
                      <a:pt x="19" y="7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5" y="5"/>
                      <a:pt x="31" y="4"/>
                      <a:pt x="38" y="4"/>
                    </a:cubicBezTo>
                    <a:cubicBezTo>
                      <a:pt x="40" y="4"/>
                      <a:pt x="43" y="4"/>
                      <a:pt x="46" y="5"/>
                    </a:cubicBezTo>
                    <a:cubicBezTo>
                      <a:pt x="60" y="8"/>
                      <a:pt x="69" y="20"/>
                      <a:pt x="69" y="34"/>
                    </a:cubicBezTo>
                    <a:cubicBezTo>
                      <a:pt x="69" y="36"/>
                      <a:pt x="69" y="38"/>
                      <a:pt x="69" y="40"/>
                    </a:cubicBezTo>
                    <a:cubicBezTo>
                      <a:pt x="67" y="52"/>
                      <a:pt x="59" y="60"/>
                      <a:pt x="48" y="64"/>
                    </a:cubicBezTo>
                    <a:cubicBezTo>
                      <a:pt x="44" y="65"/>
                      <a:pt x="40" y="66"/>
                      <a:pt x="36" y="66"/>
                    </a:cubicBezTo>
                    <a:cubicBezTo>
                      <a:pt x="31" y="66"/>
                      <a:pt x="26" y="65"/>
                      <a:pt x="22" y="63"/>
                    </a:cubicBezTo>
                    <a:cubicBezTo>
                      <a:pt x="16" y="61"/>
                      <a:pt x="12" y="57"/>
                      <a:pt x="9" y="52"/>
                    </a:cubicBezTo>
                    <a:cubicBezTo>
                      <a:pt x="6" y="47"/>
                      <a:pt x="4" y="42"/>
                      <a:pt x="4" y="36"/>
                    </a:cubicBezTo>
                    <a:cubicBezTo>
                      <a:pt x="4" y="30"/>
                      <a:pt x="6" y="25"/>
                      <a:pt x="8" y="20"/>
                    </a:cubicBezTo>
                    <a:cubicBezTo>
                      <a:pt x="11" y="15"/>
                      <a:pt x="15" y="12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8"/>
                      <a:pt x="8" y="12"/>
                      <a:pt x="5" y="18"/>
                    </a:cubicBezTo>
                    <a:cubicBezTo>
                      <a:pt x="2" y="23"/>
                      <a:pt x="0" y="30"/>
                      <a:pt x="0" y="36"/>
                    </a:cubicBezTo>
                    <a:cubicBezTo>
                      <a:pt x="0" y="42"/>
                      <a:pt x="2" y="49"/>
                      <a:pt x="5" y="54"/>
                    </a:cubicBezTo>
                    <a:cubicBezTo>
                      <a:pt x="9" y="60"/>
                      <a:pt x="14" y="65"/>
                      <a:pt x="20" y="67"/>
                    </a:cubicBezTo>
                    <a:cubicBezTo>
                      <a:pt x="25" y="69"/>
                      <a:pt x="30" y="70"/>
                      <a:pt x="36" y="70"/>
                    </a:cubicBezTo>
                    <a:cubicBezTo>
                      <a:pt x="41" y="70"/>
                      <a:pt x="45" y="69"/>
                      <a:pt x="50" y="68"/>
                    </a:cubicBezTo>
                    <a:cubicBezTo>
                      <a:pt x="62" y="63"/>
                      <a:pt x="70" y="54"/>
                      <a:pt x="73" y="41"/>
                    </a:cubicBezTo>
                    <a:cubicBezTo>
                      <a:pt x="73" y="39"/>
                      <a:pt x="73" y="37"/>
                      <a:pt x="73" y="34"/>
                    </a:cubicBezTo>
                    <a:cubicBezTo>
                      <a:pt x="73" y="19"/>
                      <a:pt x="63" y="5"/>
                      <a:pt x="47" y="1"/>
                    </a:cubicBezTo>
                    <a:cubicBezTo>
                      <a:pt x="44" y="0"/>
                      <a:pt x="41" y="0"/>
                      <a:pt x="38" y="0"/>
                    </a:cubicBezTo>
                    <a:cubicBezTo>
                      <a:pt x="31" y="0"/>
                      <a:pt x="24" y="2"/>
                      <a:pt x="18" y="5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0" name="Freeform 195"/>
              <p:cNvSpPr>
                <a:spLocks noEditPoints="1"/>
              </p:cNvSpPr>
              <p:nvPr/>
            </p:nvSpPr>
            <p:spPr bwMode="auto">
              <a:xfrm>
                <a:off x="2481748" y="5345591"/>
                <a:ext cx="47625" cy="268288"/>
              </a:xfrm>
              <a:custGeom>
                <a:avLst/>
                <a:gdLst>
                  <a:gd name="T0" fmla="*/ 27 w 30"/>
                  <a:gd name="T1" fmla="*/ 150 h 169"/>
                  <a:gd name="T2" fmla="*/ 22 w 30"/>
                  <a:gd name="T3" fmla="*/ 150 h 169"/>
                  <a:gd name="T4" fmla="*/ 27 w 30"/>
                  <a:gd name="T5" fmla="*/ 169 h 169"/>
                  <a:gd name="T6" fmla="*/ 30 w 30"/>
                  <a:gd name="T7" fmla="*/ 169 h 169"/>
                  <a:gd name="T8" fmla="*/ 27 w 30"/>
                  <a:gd name="T9" fmla="*/ 150 h 169"/>
                  <a:gd name="T10" fmla="*/ 22 w 30"/>
                  <a:gd name="T11" fmla="*/ 118 h 169"/>
                  <a:gd name="T12" fmla="*/ 19 w 30"/>
                  <a:gd name="T13" fmla="*/ 118 h 169"/>
                  <a:gd name="T14" fmla="*/ 22 w 30"/>
                  <a:gd name="T15" fmla="*/ 140 h 169"/>
                  <a:gd name="T16" fmla="*/ 24 w 30"/>
                  <a:gd name="T17" fmla="*/ 137 h 169"/>
                  <a:gd name="T18" fmla="*/ 22 w 30"/>
                  <a:gd name="T19" fmla="*/ 118 h 169"/>
                  <a:gd name="T20" fmla="*/ 16 w 30"/>
                  <a:gd name="T21" fmla="*/ 89 h 169"/>
                  <a:gd name="T22" fmla="*/ 14 w 30"/>
                  <a:gd name="T23" fmla="*/ 89 h 169"/>
                  <a:gd name="T24" fmla="*/ 16 w 30"/>
                  <a:gd name="T25" fmla="*/ 107 h 169"/>
                  <a:gd name="T26" fmla="*/ 22 w 30"/>
                  <a:gd name="T27" fmla="*/ 107 h 169"/>
                  <a:gd name="T28" fmla="*/ 16 w 30"/>
                  <a:gd name="T29" fmla="*/ 89 h 169"/>
                  <a:gd name="T30" fmla="*/ 14 w 30"/>
                  <a:gd name="T31" fmla="*/ 57 h 169"/>
                  <a:gd name="T32" fmla="*/ 8 w 30"/>
                  <a:gd name="T33" fmla="*/ 57 h 169"/>
                  <a:gd name="T34" fmla="*/ 11 w 30"/>
                  <a:gd name="T35" fmla="*/ 75 h 169"/>
                  <a:gd name="T36" fmla="*/ 16 w 30"/>
                  <a:gd name="T37" fmla="*/ 75 h 169"/>
                  <a:gd name="T38" fmla="*/ 14 w 30"/>
                  <a:gd name="T39" fmla="*/ 57 h 169"/>
                  <a:gd name="T40" fmla="*/ 8 w 30"/>
                  <a:gd name="T41" fmla="*/ 24 h 169"/>
                  <a:gd name="T42" fmla="*/ 6 w 30"/>
                  <a:gd name="T43" fmla="*/ 27 h 169"/>
                  <a:gd name="T44" fmla="*/ 8 w 30"/>
                  <a:gd name="T45" fmla="*/ 46 h 169"/>
                  <a:gd name="T46" fmla="*/ 11 w 30"/>
                  <a:gd name="T47" fmla="*/ 46 h 169"/>
                  <a:gd name="T48" fmla="*/ 8 w 30"/>
                  <a:gd name="T49" fmla="*/ 24 h 169"/>
                  <a:gd name="T50" fmla="*/ 6 w 30"/>
                  <a:gd name="T51" fmla="*/ 0 h 169"/>
                  <a:gd name="T52" fmla="*/ 0 w 30"/>
                  <a:gd name="T53" fmla="*/ 3 h 169"/>
                  <a:gd name="T54" fmla="*/ 3 w 30"/>
                  <a:gd name="T55" fmla="*/ 14 h 169"/>
                  <a:gd name="T56" fmla="*/ 6 w 30"/>
                  <a:gd name="T57" fmla="*/ 14 h 169"/>
                  <a:gd name="T58" fmla="*/ 6 w 30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169">
                    <a:moveTo>
                      <a:pt x="27" y="150"/>
                    </a:moveTo>
                    <a:lnTo>
                      <a:pt x="22" y="150"/>
                    </a:lnTo>
                    <a:lnTo>
                      <a:pt x="27" y="169"/>
                    </a:lnTo>
                    <a:lnTo>
                      <a:pt x="30" y="169"/>
                    </a:lnTo>
                    <a:lnTo>
                      <a:pt x="27" y="150"/>
                    </a:lnTo>
                    <a:close/>
                    <a:moveTo>
                      <a:pt x="22" y="118"/>
                    </a:moveTo>
                    <a:lnTo>
                      <a:pt x="19" y="118"/>
                    </a:lnTo>
                    <a:lnTo>
                      <a:pt x="22" y="140"/>
                    </a:lnTo>
                    <a:lnTo>
                      <a:pt x="24" y="137"/>
                    </a:lnTo>
                    <a:lnTo>
                      <a:pt x="22" y="118"/>
                    </a:lnTo>
                    <a:close/>
                    <a:moveTo>
                      <a:pt x="16" y="89"/>
                    </a:moveTo>
                    <a:lnTo>
                      <a:pt x="14" y="89"/>
                    </a:lnTo>
                    <a:lnTo>
                      <a:pt x="16" y="107"/>
                    </a:lnTo>
                    <a:lnTo>
                      <a:pt x="22" y="107"/>
                    </a:lnTo>
                    <a:lnTo>
                      <a:pt x="16" y="89"/>
                    </a:lnTo>
                    <a:close/>
                    <a:moveTo>
                      <a:pt x="14" y="57"/>
                    </a:moveTo>
                    <a:lnTo>
                      <a:pt x="8" y="57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4" y="57"/>
                    </a:lnTo>
                    <a:close/>
                    <a:moveTo>
                      <a:pt x="8" y="24"/>
                    </a:moveTo>
                    <a:lnTo>
                      <a:pt x="6" y="27"/>
                    </a:lnTo>
                    <a:lnTo>
                      <a:pt x="8" y="46"/>
                    </a:lnTo>
                    <a:lnTo>
                      <a:pt x="11" y="46"/>
                    </a:lnTo>
                    <a:lnTo>
                      <a:pt x="8" y="24"/>
                    </a:lnTo>
                    <a:close/>
                    <a:moveTo>
                      <a:pt x="6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1" name="Freeform 196"/>
              <p:cNvSpPr>
                <a:spLocks noEditPoints="1"/>
              </p:cNvSpPr>
              <p:nvPr/>
            </p:nvSpPr>
            <p:spPr bwMode="auto">
              <a:xfrm>
                <a:off x="2481748" y="5345591"/>
                <a:ext cx="47625" cy="268288"/>
              </a:xfrm>
              <a:custGeom>
                <a:avLst/>
                <a:gdLst>
                  <a:gd name="T0" fmla="*/ 27 w 30"/>
                  <a:gd name="T1" fmla="*/ 150 h 169"/>
                  <a:gd name="T2" fmla="*/ 22 w 30"/>
                  <a:gd name="T3" fmla="*/ 150 h 169"/>
                  <a:gd name="T4" fmla="*/ 27 w 30"/>
                  <a:gd name="T5" fmla="*/ 169 h 169"/>
                  <a:gd name="T6" fmla="*/ 30 w 30"/>
                  <a:gd name="T7" fmla="*/ 169 h 169"/>
                  <a:gd name="T8" fmla="*/ 27 w 30"/>
                  <a:gd name="T9" fmla="*/ 150 h 169"/>
                  <a:gd name="T10" fmla="*/ 22 w 30"/>
                  <a:gd name="T11" fmla="*/ 118 h 169"/>
                  <a:gd name="T12" fmla="*/ 19 w 30"/>
                  <a:gd name="T13" fmla="*/ 118 h 169"/>
                  <a:gd name="T14" fmla="*/ 22 w 30"/>
                  <a:gd name="T15" fmla="*/ 140 h 169"/>
                  <a:gd name="T16" fmla="*/ 24 w 30"/>
                  <a:gd name="T17" fmla="*/ 137 h 169"/>
                  <a:gd name="T18" fmla="*/ 22 w 30"/>
                  <a:gd name="T19" fmla="*/ 118 h 169"/>
                  <a:gd name="T20" fmla="*/ 16 w 30"/>
                  <a:gd name="T21" fmla="*/ 89 h 169"/>
                  <a:gd name="T22" fmla="*/ 14 w 30"/>
                  <a:gd name="T23" fmla="*/ 89 h 169"/>
                  <a:gd name="T24" fmla="*/ 16 w 30"/>
                  <a:gd name="T25" fmla="*/ 107 h 169"/>
                  <a:gd name="T26" fmla="*/ 22 w 30"/>
                  <a:gd name="T27" fmla="*/ 107 h 169"/>
                  <a:gd name="T28" fmla="*/ 16 w 30"/>
                  <a:gd name="T29" fmla="*/ 89 h 169"/>
                  <a:gd name="T30" fmla="*/ 14 w 30"/>
                  <a:gd name="T31" fmla="*/ 57 h 169"/>
                  <a:gd name="T32" fmla="*/ 8 w 30"/>
                  <a:gd name="T33" fmla="*/ 57 h 169"/>
                  <a:gd name="T34" fmla="*/ 11 w 30"/>
                  <a:gd name="T35" fmla="*/ 75 h 169"/>
                  <a:gd name="T36" fmla="*/ 16 w 30"/>
                  <a:gd name="T37" fmla="*/ 75 h 169"/>
                  <a:gd name="T38" fmla="*/ 14 w 30"/>
                  <a:gd name="T39" fmla="*/ 57 h 169"/>
                  <a:gd name="T40" fmla="*/ 8 w 30"/>
                  <a:gd name="T41" fmla="*/ 24 h 169"/>
                  <a:gd name="T42" fmla="*/ 6 w 30"/>
                  <a:gd name="T43" fmla="*/ 27 h 169"/>
                  <a:gd name="T44" fmla="*/ 8 w 30"/>
                  <a:gd name="T45" fmla="*/ 46 h 169"/>
                  <a:gd name="T46" fmla="*/ 11 w 30"/>
                  <a:gd name="T47" fmla="*/ 46 h 169"/>
                  <a:gd name="T48" fmla="*/ 8 w 30"/>
                  <a:gd name="T49" fmla="*/ 24 h 169"/>
                  <a:gd name="T50" fmla="*/ 6 w 30"/>
                  <a:gd name="T51" fmla="*/ 0 h 169"/>
                  <a:gd name="T52" fmla="*/ 0 w 30"/>
                  <a:gd name="T53" fmla="*/ 3 h 169"/>
                  <a:gd name="T54" fmla="*/ 3 w 30"/>
                  <a:gd name="T55" fmla="*/ 14 h 169"/>
                  <a:gd name="T56" fmla="*/ 6 w 30"/>
                  <a:gd name="T57" fmla="*/ 14 h 169"/>
                  <a:gd name="T58" fmla="*/ 6 w 30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169">
                    <a:moveTo>
                      <a:pt x="27" y="150"/>
                    </a:moveTo>
                    <a:lnTo>
                      <a:pt x="22" y="150"/>
                    </a:lnTo>
                    <a:lnTo>
                      <a:pt x="27" y="169"/>
                    </a:lnTo>
                    <a:lnTo>
                      <a:pt x="30" y="169"/>
                    </a:lnTo>
                    <a:lnTo>
                      <a:pt x="27" y="150"/>
                    </a:lnTo>
                    <a:moveTo>
                      <a:pt x="22" y="118"/>
                    </a:moveTo>
                    <a:lnTo>
                      <a:pt x="19" y="118"/>
                    </a:lnTo>
                    <a:lnTo>
                      <a:pt x="22" y="140"/>
                    </a:lnTo>
                    <a:lnTo>
                      <a:pt x="24" y="137"/>
                    </a:lnTo>
                    <a:lnTo>
                      <a:pt x="22" y="118"/>
                    </a:lnTo>
                    <a:moveTo>
                      <a:pt x="16" y="89"/>
                    </a:moveTo>
                    <a:lnTo>
                      <a:pt x="14" y="89"/>
                    </a:lnTo>
                    <a:lnTo>
                      <a:pt x="16" y="107"/>
                    </a:lnTo>
                    <a:lnTo>
                      <a:pt x="22" y="107"/>
                    </a:lnTo>
                    <a:lnTo>
                      <a:pt x="16" y="89"/>
                    </a:lnTo>
                    <a:moveTo>
                      <a:pt x="14" y="57"/>
                    </a:moveTo>
                    <a:lnTo>
                      <a:pt x="8" y="57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4" y="57"/>
                    </a:lnTo>
                    <a:moveTo>
                      <a:pt x="8" y="24"/>
                    </a:moveTo>
                    <a:lnTo>
                      <a:pt x="6" y="27"/>
                    </a:lnTo>
                    <a:lnTo>
                      <a:pt x="8" y="46"/>
                    </a:lnTo>
                    <a:lnTo>
                      <a:pt x="11" y="46"/>
                    </a:lnTo>
                    <a:lnTo>
                      <a:pt x="8" y="24"/>
                    </a:lnTo>
                    <a:moveTo>
                      <a:pt x="6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2" name="Freeform 197"/>
              <p:cNvSpPr>
                <a:spLocks noEditPoints="1"/>
              </p:cNvSpPr>
              <p:nvPr/>
            </p:nvSpPr>
            <p:spPr bwMode="auto">
              <a:xfrm>
                <a:off x="2372211" y="5456716"/>
                <a:ext cx="266700" cy="46038"/>
              </a:xfrm>
              <a:custGeom>
                <a:avLst/>
                <a:gdLst>
                  <a:gd name="T0" fmla="*/ 13 w 168"/>
                  <a:gd name="T1" fmla="*/ 24 h 29"/>
                  <a:gd name="T2" fmla="*/ 0 w 168"/>
                  <a:gd name="T3" fmla="*/ 27 h 29"/>
                  <a:gd name="T4" fmla="*/ 0 w 168"/>
                  <a:gd name="T5" fmla="*/ 29 h 29"/>
                  <a:gd name="T6" fmla="*/ 13 w 168"/>
                  <a:gd name="T7" fmla="*/ 27 h 29"/>
                  <a:gd name="T8" fmla="*/ 13 w 168"/>
                  <a:gd name="T9" fmla="*/ 24 h 29"/>
                  <a:gd name="T10" fmla="*/ 43 w 168"/>
                  <a:gd name="T11" fmla="*/ 19 h 29"/>
                  <a:gd name="T12" fmla="*/ 24 w 168"/>
                  <a:gd name="T13" fmla="*/ 21 h 29"/>
                  <a:gd name="T14" fmla="*/ 24 w 168"/>
                  <a:gd name="T15" fmla="*/ 27 h 29"/>
                  <a:gd name="T16" fmla="*/ 45 w 168"/>
                  <a:gd name="T17" fmla="*/ 24 h 29"/>
                  <a:gd name="T18" fmla="*/ 43 w 168"/>
                  <a:gd name="T19" fmla="*/ 19 h 29"/>
                  <a:gd name="T20" fmla="*/ 75 w 168"/>
                  <a:gd name="T21" fmla="*/ 16 h 29"/>
                  <a:gd name="T22" fmla="*/ 56 w 168"/>
                  <a:gd name="T23" fmla="*/ 19 h 29"/>
                  <a:gd name="T24" fmla="*/ 56 w 168"/>
                  <a:gd name="T25" fmla="*/ 21 h 29"/>
                  <a:gd name="T26" fmla="*/ 75 w 168"/>
                  <a:gd name="T27" fmla="*/ 19 h 29"/>
                  <a:gd name="T28" fmla="*/ 75 w 168"/>
                  <a:gd name="T29" fmla="*/ 16 h 29"/>
                  <a:gd name="T30" fmla="*/ 107 w 168"/>
                  <a:gd name="T31" fmla="*/ 11 h 29"/>
                  <a:gd name="T32" fmla="*/ 88 w 168"/>
                  <a:gd name="T33" fmla="*/ 13 h 29"/>
                  <a:gd name="T34" fmla="*/ 88 w 168"/>
                  <a:gd name="T35" fmla="*/ 16 h 29"/>
                  <a:gd name="T36" fmla="*/ 85 w 168"/>
                  <a:gd name="T37" fmla="*/ 13 h 29"/>
                  <a:gd name="T38" fmla="*/ 88 w 168"/>
                  <a:gd name="T39" fmla="*/ 16 h 29"/>
                  <a:gd name="T40" fmla="*/ 107 w 168"/>
                  <a:gd name="T41" fmla="*/ 13 h 29"/>
                  <a:gd name="T42" fmla="*/ 107 w 168"/>
                  <a:gd name="T43" fmla="*/ 11 h 29"/>
                  <a:gd name="T44" fmla="*/ 136 w 168"/>
                  <a:gd name="T45" fmla="*/ 5 h 29"/>
                  <a:gd name="T46" fmla="*/ 117 w 168"/>
                  <a:gd name="T47" fmla="*/ 8 h 29"/>
                  <a:gd name="T48" fmla="*/ 117 w 168"/>
                  <a:gd name="T49" fmla="*/ 13 h 29"/>
                  <a:gd name="T50" fmla="*/ 136 w 168"/>
                  <a:gd name="T51" fmla="*/ 11 h 29"/>
                  <a:gd name="T52" fmla="*/ 136 w 168"/>
                  <a:gd name="T53" fmla="*/ 5 h 29"/>
                  <a:gd name="T54" fmla="*/ 168 w 168"/>
                  <a:gd name="T55" fmla="*/ 0 h 29"/>
                  <a:gd name="T56" fmla="*/ 147 w 168"/>
                  <a:gd name="T57" fmla="*/ 5 h 29"/>
                  <a:gd name="T58" fmla="*/ 149 w 168"/>
                  <a:gd name="T59" fmla="*/ 8 h 29"/>
                  <a:gd name="T60" fmla="*/ 168 w 168"/>
                  <a:gd name="T61" fmla="*/ 5 h 29"/>
                  <a:gd name="T62" fmla="*/ 168 w 168"/>
                  <a:gd name="T6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9">
                    <a:moveTo>
                      <a:pt x="13" y="24"/>
                    </a:moveTo>
                    <a:lnTo>
                      <a:pt x="0" y="27"/>
                    </a:lnTo>
                    <a:lnTo>
                      <a:pt x="0" y="29"/>
                    </a:lnTo>
                    <a:lnTo>
                      <a:pt x="13" y="27"/>
                    </a:lnTo>
                    <a:lnTo>
                      <a:pt x="13" y="24"/>
                    </a:lnTo>
                    <a:close/>
                    <a:moveTo>
                      <a:pt x="43" y="19"/>
                    </a:moveTo>
                    <a:lnTo>
                      <a:pt x="24" y="21"/>
                    </a:lnTo>
                    <a:lnTo>
                      <a:pt x="24" y="27"/>
                    </a:lnTo>
                    <a:lnTo>
                      <a:pt x="45" y="24"/>
                    </a:lnTo>
                    <a:lnTo>
                      <a:pt x="43" y="19"/>
                    </a:lnTo>
                    <a:close/>
                    <a:moveTo>
                      <a:pt x="75" y="16"/>
                    </a:moveTo>
                    <a:lnTo>
                      <a:pt x="56" y="19"/>
                    </a:lnTo>
                    <a:lnTo>
                      <a:pt x="56" y="21"/>
                    </a:lnTo>
                    <a:lnTo>
                      <a:pt x="75" y="19"/>
                    </a:lnTo>
                    <a:lnTo>
                      <a:pt x="75" y="16"/>
                    </a:lnTo>
                    <a:close/>
                    <a:moveTo>
                      <a:pt x="107" y="11"/>
                    </a:moveTo>
                    <a:lnTo>
                      <a:pt x="88" y="13"/>
                    </a:lnTo>
                    <a:lnTo>
                      <a:pt x="88" y="16"/>
                    </a:lnTo>
                    <a:lnTo>
                      <a:pt x="85" y="13"/>
                    </a:lnTo>
                    <a:lnTo>
                      <a:pt x="88" y="16"/>
                    </a:lnTo>
                    <a:lnTo>
                      <a:pt x="107" y="13"/>
                    </a:lnTo>
                    <a:lnTo>
                      <a:pt x="107" y="11"/>
                    </a:lnTo>
                    <a:close/>
                    <a:moveTo>
                      <a:pt x="136" y="5"/>
                    </a:moveTo>
                    <a:lnTo>
                      <a:pt x="117" y="8"/>
                    </a:lnTo>
                    <a:lnTo>
                      <a:pt x="117" y="13"/>
                    </a:lnTo>
                    <a:lnTo>
                      <a:pt x="136" y="11"/>
                    </a:lnTo>
                    <a:lnTo>
                      <a:pt x="136" y="5"/>
                    </a:lnTo>
                    <a:close/>
                    <a:moveTo>
                      <a:pt x="168" y="0"/>
                    </a:moveTo>
                    <a:lnTo>
                      <a:pt x="147" y="5"/>
                    </a:lnTo>
                    <a:lnTo>
                      <a:pt x="149" y="8"/>
                    </a:lnTo>
                    <a:lnTo>
                      <a:pt x="168" y="5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3" name="Freeform 198"/>
              <p:cNvSpPr>
                <a:spLocks noEditPoints="1"/>
              </p:cNvSpPr>
              <p:nvPr/>
            </p:nvSpPr>
            <p:spPr bwMode="auto">
              <a:xfrm>
                <a:off x="2372211" y="5456716"/>
                <a:ext cx="266700" cy="46038"/>
              </a:xfrm>
              <a:custGeom>
                <a:avLst/>
                <a:gdLst>
                  <a:gd name="T0" fmla="*/ 13 w 168"/>
                  <a:gd name="T1" fmla="*/ 24 h 29"/>
                  <a:gd name="T2" fmla="*/ 0 w 168"/>
                  <a:gd name="T3" fmla="*/ 27 h 29"/>
                  <a:gd name="T4" fmla="*/ 0 w 168"/>
                  <a:gd name="T5" fmla="*/ 29 h 29"/>
                  <a:gd name="T6" fmla="*/ 13 w 168"/>
                  <a:gd name="T7" fmla="*/ 27 h 29"/>
                  <a:gd name="T8" fmla="*/ 13 w 168"/>
                  <a:gd name="T9" fmla="*/ 24 h 29"/>
                  <a:gd name="T10" fmla="*/ 43 w 168"/>
                  <a:gd name="T11" fmla="*/ 19 h 29"/>
                  <a:gd name="T12" fmla="*/ 24 w 168"/>
                  <a:gd name="T13" fmla="*/ 21 h 29"/>
                  <a:gd name="T14" fmla="*/ 24 w 168"/>
                  <a:gd name="T15" fmla="*/ 27 h 29"/>
                  <a:gd name="T16" fmla="*/ 45 w 168"/>
                  <a:gd name="T17" fmla="*/ 24 h 29"/>
                  <a:gd name="T18" fmla="*/ 43 w 168"/>
                  <a:gd name="T19" fmla="*/ 19 h 29"/>
                  <a:gd name="T20" fmla="*/ 75 w 168"/>
                  <a:gd name="T21" fmla="*/ 16 h 29"/>
                  <a:gd name="T22" fmla="*/ 56 w 168"/>
                  <a:gd name="T23" fmla="*/ 19 h 29"/>
                  <a:gd name="T24" fmla="*/ 56 w 168"/>
                  <a:gd name="T25" fmla="*/ 21 h 29"/>
                  <a:gd name="T26" fmla="*/ 75 w 168"/>
                  <a:gd name="T27" fmla="*/ 19 h 29"/>
                  <a:gd name="T28" fmla="*/ 75 w 168"/>
                  <a:gd name="T29" fmla="*/ 16 h 29"/>
                  <a:gd name="T30" fmla="*/ 107 w 168"/>
                  <a:gd name="T31" fmla="*/ 11 h 29"/>
                  <a:gd name="T32" fmla="*/ 88 w 168"/>
                  <a:gd name="T33" fmla="*/ 13 h 29"/>
                  <a:gd name="T34" fmla="*/ 88 w 168"/>
                  <a:gd name="T35" fmla="*/ 16 h 29"/>
                  <a:gd name="T36" fmla="*/ 85 w 168"/>
                  <a:gd name="T37" fmla="*/ 13 h 29"/>
                  <a:gd name="T38" fmla="*/ 88 w 168"/>
                  <a:gd name="T39" fmla="*/ 16 h 29"/>
                  <a:gd name="T40" fmla="*/ 107 w 168"/>
                  <a:gd name="T41" fmla="*/ 13 h 29"/>
                  <a:gd name="T42" fmla="*/ 107 w 168"/>
                  <a:gd name="T43" fmla="*/ 11 h 29"/>
                  <a:gd name="T44" fmla="*/ 136 w 168"/>
                  <a:gd name="T45" fmla="*/ 5 h 29"/>
                  <a:gd name="T46" fmla="*/ 117 w 168"/>
                  <a:gd name="T47" fmla="*/ 8 h 29"/>
                  <a:gd name="T48" fmla="*/ 117 w 168"/>
                  <a:gd name="T49" fmla="*/ 13 h 29"/>
                  <a:gd name="T50" fmla="*/ 136 w 168"/>
                  <a:gd name="T51" fmla="*/ 11 h 29"/>
                  <a:gd name="T52" fmla="*/ 136 w 168"/>
                  <a:gd name="T53" fmla="*/ 5 h 29"/>
                  <a:gd name="T54" fmla="*/ 168 w 168"/>
                  <a:gd name="T55" fmla="*/ 0 h 29"/>
                  <a:gd name="T56" fmla="*/ 147 w 168"/>
                  <a:gd name="T57" fmla="*/ 5 h 29"/>
                  <a:gd name="T58" fmla="*/ 149 w 168"/>
                  <a:gd name="T59" fmla="*/ 8 h 29"/>
                  <a:gd name="T60" fmla="*/ 168 w 168"/>
                  <a:gd name="T61" fmla="*/ 5 h 29"/>
                  <a:gd name="T62" fmla="*/ 168 w 168"/>
                  <a:gd name="T6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9">
                    <a:moveTo>
                      <a:pt x="13" y="24"/>
                    </a:moveTo>
                    <a:lnTo>
                      <a:pt x="0" y="27"/>
                    </a:lnTo>
                    <a:lnTo>
                      <a:pt x="0" y="29"/>
                    </a:lnTo>
                    <a:lnTo>
                      <a:pt x="13" y="27"/>
                    </a:lnTo>
                    <a:lnTo>
                      <a:pt x="13" y="24"/>
                    </a:lnTo>
                    <a:moveTo>
                      <a:pt x="43" y="19"/>
                    </a:moveTo>
                    <a:lnTo>
                      <a:pt x="24" y="21"/>
                    </a:lnTo>
                    <a:lnTo>
                      <a:pt x="24" y="27"/>
                    </a:lnTo>
                    <a:lnTo>
                      <a:pt x="45" y="24"/>
                    </a:lnTo>
                    <a:lnTo>
                      <a:pt x="43" y="19"/>
                    </a:lnTo>
                    <a:moveTo>
                      <a:pt x="75" y="16"/>
                    </a:moveTo>
                    <a:lnTo>
                      <a:pt x="56" y="19"/>
                    </a:lnTo>
                    <a:lnTo>
                      <a:pt x="56" y="21"/>
                    </a:lnTo>
                    <a:lnTo>
                      <a:pt x="75" y="19"/>
                    </a:lnTo>
                    <a:lnTo>
                      <a:pt x="75" y="16"/>
                    </a:lnTo>
                    <a:moveTo>
                      <a:pt x="107" y="11"/>
                    </a:moveTo>
                    <a:lnTo>
                      <a:pt x="88" y="13"/>
                    </a:lnTo>
                    <a:lnTo>
                      <a:pt x="88" y="16"/>
                    </a:lnTo>
                    <a:lnTo>
                      <a:pt x="85" y="13"/>
                    </a:lnTo>
                    <a:lnTo>
                      <a:pt x="88" y="16"/>
                    </a:lnTo>
                    <a:lnTo>
                      <a:pt x="107" y="13"/>
                    </a:lnTo>
                    <a:lnTo>
                      <a:pt x="107" y="11"/>
                    </a:lnTo>
                    <a:moveTo>
                      <a:pt x="136" y="5"/>
                    </a:moveTo>
                    <a:lnTo>
                      <a:pt x="117" y="8"/>
                    </a:lnTo>
                    <a:lnTo>
                      <a:pt x="117" y="13"/>
                    </a:lnTo>
                    <a:lnTo>
                      <a:pt x="136" y="11"/>
                    </a:lnTo>
                    <a:lnTo>
                      <a:pt x="136" y="5"/>
                    </a:lnTo>
                    <a:moveTo>
                      <a:pt x="168" y="0"/>
                    </a:moveTo>
                    <a:lnTo>
                      <a:pt x="147" y="5"/>
                    </a:lnTo>
                    <a:lnTo>
                      <a:pt x="149" y="8"/>
                    </a:lnTo>
                    <a:lnTo>
                      <a:pt x="168" y="5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4" name="Freeform 199"/>
              <p:cNvSpPr>
                <a:spLocks noEditPoints="1"/>
              </p:cNvSpPr>
              <p:nvPr/>
            </p:nvSpPr>
            <p:spPr bwMode="auto">
              <a:xfrm>
                <a:off x="2423011" y="5370991"/>
                <a:ext cx="165100" cy="222250"/>
              </a:xfrm>
              <a:custGeom>
                <a:avLst/>
                <a:gdLst>
                  <a:gd name="T0" fmla="*/ 8 w 104"/>
                  <a:gd name="T1" fmla="*/ 126 h 140"/>
                  <a:gd name="T2" fmla="*/ 0 w 104"/>
                  <a:gd name="T3" fmla="*/ 137 h 140"/>
                  <a:gd name="T4" fmla="*/ 3 w 104"/>
                  <a:gd name="T5" fmla="*/ 140 h 140"/>
                  <a:gd name="T6" fmla="*/ 11 w 104"/>
                  <a:gd name="T7" fmla="*/ 129 h 140"/>
                  <a:gd name="T8" fmla="*/ 8 w 104"/>
                  <a:gd name="T9" fmla="*/ 126 h 140"/>
                  <a:gd name="T10" fmla="*/ 27 w 104"/>
                  <a:gd name="T11" fmla="*/ 102 h 140"/>
                  <a:gd name="T12" fmla="*/ 16 w 104"/>
                  <a:gd name="T13" fmla="*/ 116 h 140"/>
                  <a:gd name="T14" fmla="*/ 19 w 104"/>
                  <a:gd name="T15" fmla="*/ 118 h 140"/>
                  <a:gd name="T16" fmla="*/ 29 w 104"/>
                  <a:gd name="T17" fmla="*/ 102 h 140"/>
                  <a:gd name="T18" fmla="*/ 27 w 104"/>
                  <a:gd name="T19" fmla="*/ 102 h 140"/>
                  <a:gd name="T20" fmla="*/ 45 w 104"/>
                  <a:gd name="T21" fmla="*/ 75 h 140"/>
                  <a:gd name="T22" fmla="*/ 35 w 104"/>
                  <a:gd name="T23" fmla="*/ 91 h 140"/>
                  <a:gd name="T24" fmla="*/ 37 w 104"/>
                  <a:gd name="T25" fmla="*/ 94 h 140"/>
                  <a:gd name="T26" fmla="*/ 48 w 104"/>
                  <a:gd name="T27" fmla="*/ 78 h 140"/>
                  <a:gd name="T28" fmla="*/ 45 w 104"/>
                  <a:gd name="T29" fmla="*/ 75 h 140"/>
                  <a:gd name="T30" fmla="*/ 64 w 104"/>
                  <a:gd name="T31" fmla="*/ 51 h 140"/>
                  <a:gd name="T32" fmla="*/ 53 w 104"/>
                  <a:gd name="T33" fmla="*/ 67 h 140"/>
                  <a:gd name="T34" fmla="*/ 53 w 104"/>
                  <a:gd name="T35" fmla="*/ 67 h 140"/>
                  <a:gd name="T36" fmla="*/ 56 w 104"/>
                  <a:gd name="T37" fmla="*/ 70 h 140"/>
                  <a:gd name="T38" fmla="*/ 56 w 104"/>
                  <a:gd name="T39" fmla="*/ 67 h 140"/>
                  <a:gd name="T40" fmla="*/ 67 w 104"/>
                  <a:gd name="T41" fmla="*/ 54 h 140"/>
                  <a:gd name="T42" fmla="*/ 64 w 104"/>
                  <a:gd name="T43" fmla="*/ 51 h 140"/>
                  <a:gd name="T44" fmla="*/ 83 w 104"/>
                  <a:gd name="T45" fmla="*/ 25 h 140"/>
                  <a:gd name="T46" fmla="*/ 69 w 104"/>
                  <a:gd name="T47" fmla="*/ 41 h 140"/>
                  <a:gd name="T48" fmla="*/ 75 w 104"/>
                  <a:gd name="T49" fmla="*/ 43 h 140"/>
                  <a:gd name="T50" fmla="*/ 85 w 104"/>
                  <a:gd name="T51" fmla="*/ 27 h 140"/>
                  <a:gd name="T52" fmla="*/ 83 w 104"/>
                  <a:gd name="T53" fmla="*/ 25 h 140"/>
                  <a:gd name="T54" fmla="*/ 101 w 104"/>
                  <a:gd name="T55" fmla="*/ 0 h 140"/>
                  <a:gd name="T56" fmla="*/ 88 w 104"/>
                  <a:gd name="T57" fmla="*/ 17 h 140"/>
                  <a:gd name="T58" fmla="*/ 93 w 104"/>
                  <a:gd name="T59" fmla="*/ 19 h 140"/>
                  <a:gd name="T60" fmla="*/ 104 w 104"/>
                  <a:gd name="T61" fmla="*/ 3 h 140"/>
                  <a:gd name="T62" fmla="*/ 101 w 104"/>
                  <a:gd name="T6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4" h="140">
                    <a:moveTo>
                      <a:pt x="8" y="126"/>
                    </a:moveTo>
                    <a:lnTo>
                      <a:pt x="0" y="137"/>
                    </a:lnTo>
                    <a:lnTo>
                      <a:pt x="3" y="140"/>
                    </a:lnTo>
                    <a:lnTo>
                      <a:pt x="11" y="129"/>
                    </a:lnTo>
                    <a:lnTo>
                      <a:pt x="8" y="126"/>
                    </a:lnTo>
                    <a:close/>
                    <a:moveTo>
                      <a:pt x="27" y="102"/>
                    </a:moveTo>
                    <a:lnTo>
                      <a:pt x="16" y="116"/>
                    </a:lnTo>
                    <a:lnTo>
                      <a:pt x="19" y="118"/>
                    </a:lnTo>
                    <a:lnTo>
                      <a:pt x="29" y="102"/>
                    </a:lnTo>
                    <a:lnTo>
                      <a:pt x="27" y="102"/>
                    </a:lnTo>
                    <a:close/>
                    <a:moveTo>
                      <a:pt x="45" y="75"/>
                    </a:moveTo>
                    <a:lnTo>
                      <a:pt x="35" y="91"/>
                    </a:lnTo>
                    <a:lnTo>
                      <a:pt x="37" y="94"/>
                    </a:lnTo>
                    <a:lnTo>
                      <a:pt x="48" y="78"/>
                    </a:lnTo>
                    <a:lnTo>
                      <a:pt x="45" y="75"/>
                    </a:lnTo>
                    <a:close/>
                    <a:moveTo>
                      <a:pt x="64" y="51"/>
                    </a:moveTo>
                    <a:lnTo>
                      <a:pt x="53" y="67"/>
                    </a:lnTo>
                    <a:lnTo>
                      <a:pt x="53" y="67"/>
                    </a:lnTo>
                    <a:lnTo>
                      <a:pt x="56" y="70"/>
                    </a:lnTo>
                    <a:lnTo>
                      <a:pt x="56" y="67"/>
                    </a:lnTo>
                    <a:lnTo>
                      <a:pt x="67" y="54"/>
                    </a:lnTo>
                    <a:lnTo>
                      <a:pt x="64" y="51"/>
                    </a:lnTo>
                    <a:close/>
                    <a:moveTo>
                      <a:pt x="83" y="25"/>
                    </a:moveTo>
                    <a:lnTo>
                      <a:pt x="69" y="41"/>
                    </a:lnTo>
                    <a:lnTo>
                      <a:pt x="75" y="43"/>
                    </a:lnTo>
                    <a:lnTo>
                      <a:pt x="85" y="27"/>
                    </a:lnTo>
                    <a:lnTo>
                      <a:pt x="83" y="25"/>
                    </a:lnTo>
                    <a:close/>
                    <a:moveTo>
                      <a:pt x="101" y="0"/>
                    </a:moveTo>
                    <a:lnTo>
                      <a:pt x="88" y="17"/>
                    </a:lnTo>
                    <a:lnTo>
                      <a:pt x="93" y="19"/>
                    </a:lnTo>
                    <a:lnTo>
                      <a:pt x="104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5" name="Freeform 200"/>
              <p:cNvSpPr>
                <a:spLocks noEditPoints="1"/>
              </p:cNvSpPr>
              <p:nvPr/>
            </p:nvSpPr>
            <p:spPr bwMode="auto">
              <a:xfrm>
                <a:off x="2423011" y="5370991"/>
                <a:ext cx="165100" cy="222250"/>
              </a:xfrm>
              <a:custGeom>
                <a:avLst/>
                <a:gdLst>
                  <a:gd name="T0" fmla="*/ 8 w 104"/>
                  <a:gd name="T1" fmla="*/ 126 h 140"/>
                  <a:gd name="T2" fmla="*/ 0 w 104"/>
                  <a:gd name="T3" fmla="*/ 137 h 140"/>
                  <a:gd name="T4" fmla="*/ 3 w 104"/>
                  <a:gd name="T5" fmla="*/ 140 h 140"/>
                  <a:gd name="T6" fmla="*/ 11 w 104"/>
                  <a:gd name="T7" fmla="*/ 129 h 140"/>
                  <a:gd name="T8" fmla="*/ 8 w 104"/>
                  <a:gd name="T9" fmla="*/ 126 h 140"/>
                  <a:gd name="T10" fmla="*/ 27 w 104"/>
                  <a:gd name="T11" fmla="*/ 102 h 140"/>
                  <a:gd name="T12" fmla="*/ 16 w 104"/>
                  <a:gd name="T13" fmla="*/ 116 h 140"/>
                  <a:gd name="T14" fmla="*/ 19 w 104"/>
                  <a:gd name="T15" fmla="*/ 118 h 140"/>
                  <a:gd name="T16" fmla="*/ 29 w 104"/>
                  <a:gd name="T17" fmla="*/ 102 h 140"/>
                  <a:gd name="T18" fmla="*/ 27 w 104"/>
                  <a:gd name="T19" fmla="*/ 102 h 140"/>
                  <a:gd name="T20" fmla="*/ 45 w 104"/>
                  <a:gd name="T21" fmla="*/ 75 h 140"/>
                  <a:gd name="T22" fmla="*/ 35 w 104"/>
                  <a:gd name="T23" fmla="*/ 91 h 140"/>
                  <a:gd name="T24" fmla="*/ 37 w 104"/>
                  <a:gd name="T25" fmla="*/ 94 h 140"/>
                  <a:gd name="T26" fmla="*/ 48 w 104"/>
                  <a:gd name="T27" fmla="*/ 78 h 140"/>
                  <a:gd name="T28" fmla="*/ 45 w 104"/>
                  <a:gd name="T29" fmla="*/ 75 h 140"/>
                  <a:gd name="T30" fmla="*/ 64 w 104"/>
                  <a:gd name="T31" fmla="*/ 51 h 140"/>
                  <a:gd name="T32" fmla="*/ 53 w 104"/>
                  <a:gd name="T33" fmla="*/ 67 h 140"/>
                  <a:gd name="T34" fmla="*/ 53 w 104"/>
                  <a:gd name="T35" fmla="*/ 67 h 140"/>
                  <a:gd name="T36" fmla="*/ 56 w 104"/>
                  <a:gd name="T37" fmla="*/ 70 h 140"/>
                  <a:gd name="T38" fmla="*/ 56 w 104"/>
                  <a:gd name="T39" fmla="*/ 67 h 140"/>
                  <a:gd name="T40" fmla="*/ 67 w 104"/>
                  <a:gd name="T41" fmla="*/ 54 h 140"/>
                  <a:gd name="T42" fmla="*/ 64 w 104"/>
                  <a:gd name="T43" fmla="*/ 51 h 140"/>
                  <a:gd name="T44" fmla="*/ 83 w 104"/>
                  <a:gd name="T45" fmla="*/ 25 h 140"/>
                  <a:gd name="T46" fmla="*/ 69 w 104"/>
                  <a:gd name="T47" fmla="*/ 41 h 140"/>
                  <a:gd name="T48" fmla="*/ 75 w 104"/>
                  <a:gd name="T49" fmla="*/ 43 h 140"/>
                  <a:gd name="T50" fmla="*/ 85 w 104"/>
                  <a:gd name="T51" fmla="*/ 27 h 140"/>
                  <a:gd name="T52" fmla="*/ 83 w 104"/>
                  <a:gd name="T53" fmla="*/ 25 h 140"/>
                  <a:gd name="T54" fmla="*/ 101 w 104"/>
                  <a:gd name="T55" fmla="*/ 0 h 140"/>
                  <a:gd name="T56" fmla="*/ 88 w 104"/>
                  <a:gd name="T57" fmla="*/ 17 h 140"/>
                  <a:gd name="T58" fmla="*/ 93 w 104"/>
                  <a:gd name="T59" fmla="*/ 19 h 140"/>
                  <a:gd name="T60" fmla="*/ 104 w 104"/>
                  <a:gd name="T61" fmla="*/ 3 h 140"/>
                  <a:gd name="T62" fmla="*/ 101 w 104"/>
                  <a:gd name="T6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4" h="140">
                    <a:moveTo>
                      <a:pt x="8" y="126"/>
                    </a:moveTo>
                    <a:lnTo>
                      <a:pt x="0" y="137"/>
                    </a:lnTo>
                    <a:lnTo>
                      <a:pt x="3" y="140"/>
                    </a:lnTo>
                    <a:lnTo>
                      <a:pt x="11" y="129"/>
                    </a:lnTo>
                    <a:lnTo>
                      <a:pt x="8" y="126"/>
                    </a:lnTo>
                    <a:moveTo>
                      <a:pt x="27" y="102"/>
                    </a:moveTo>
                    <a:lnTo>
                      <a:pt x="16" y="116"/>
                    </a:lnTo>
                    <a:lnTo>
                      <a:pt x="19" y="118"/>
                    </a:lnTo>
                    <a:lnTo>
                      <a:pt x="29" y="102"/>
                    </a:lnTo>
                    <a:lnTo>
                      <a:pt x="27" y="102"/>
                    </a:lnTo>
                    <a:moveTo>
                      <a:pt x="45" y="75"/>
                    </a:moveTo>
                    <a:lnTo>
                      <a:pt x="35" y="91"/>
                    </a:lnTo>
                    <a:lnTo>
                      <a:pt x="37" y="94"/>
                    </a:lnTo>
                    <a:lnTo>
                      <a:pt x="48" y="78"/>
                    </a:lnTo>
                    <a:lnTo>
                      <a:pt x="45" y="75"/>
                    </a:lnTo>
                    <a:moveTo>
                      <a:pt x="64" y="51"/>
                    </a:moveTo>
                    <a:lnTo>
                      <a:pt x="53" y="67"/>
                    </a:lnTo>
                    <a:lnTo>
                      <a:pt x="53" y="67"/>
                    </a:lnTo>
                    <a:lnTo>
                      <a:pt x="56" y="70"/>
                    </a:lnTo>
                    <a:lnTo>
                      <a:pt x="56" y="67"/>
                    </a:lnTo>
                    <a:lnTo>
                      <a:pt x="67" y="54"/>
                    </a:lnTo>
                    <a:lnTo>
                      <a:pt x="64" y="51"/>
                    </a:lnTo>
                    <a:moveTo>
                      <a:pt x="83" y="25"/>
                    </a:moveTo>
                    <a:lnTo>
                      <a:pt x="69" y="41"/>
                    </a:lnTo>
                    <a:lnTo>
                      <a:pt x="75" y="43"/>
                    </a:lnTo>
                    <a:lnTo>
                      <a:pt x="85" y="27"/>
                    </a:lnTo>
                    <a:lnTo>
                      <a:pt x="83" y="25"/>
                    </a:lnTo>
                    <a:moveTo>
                      <a:pt x="101" y="0"/>
                    </a:moveTo>
                    <a:lnTo>
                      <a:pt x="88" y="17"/>
                    </a:lnTo>
                    <a:lnTo>
                      <a:pt x="93" y="19"/>
                    </a:lnTo>
                    <a:lnTo>
                      <a:pt x="104" y="3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6" name="Freeform 201"/>
              <p:cNvSpPr>
                <a:spLocks noEditPoints="1"/>
              </p:cNvSpPr>
              <p:nvPr/>
            </p:nvSpPr>
            <p:spPr bwMode="auto">
              <a:xfrm>
                <a:off x="2397611" y="5397978"/>
                <a:ext cx="215900" cy="165100"/>
              </a:xfrm>
              <a:custGeom>
                <a:avLst/>
                <a:gdLst>
                  <a:gd name="T0" fmla="*/ 128 w 136"/>
                  <a:gd name="T1" fmla="*/ 93 h 104"/>
                  <a:gd name="T2" fmla="*/ 125 w 136"/>
                  <a:gd name="T3" fmla="*/ 96 h 104"/>
                  <a:gd name="T4" fmla="*/ 136 w 136"/>
                  <a:gd name="T5" fmla="*/ 104 h 104"/>
                  <a:gd name="T6" fmla="*/ 136 w 136"/>
                  <a:gd name="T7" fmla="*/ 101 h 104"/>
                  <a:gd name="T8" fmla="*/ 128 w 136"/>
                  <a:gd name="T9" fmla="*/ 93 h 104"/>
                  <a:gd name="T10" fmla="*/ 101 w 136"/>
                  <a:gd name="T11" fmla="*/ 74 h 104"/>
                  <a:gd name="T12" fmla="*/ 99 w 136"/>
                  <a:gd name="T13" fmla="*/ 77 h 104"/>
                  <a:gd name="T14" fmla="*/ 115 w 136"/>
                  <a:gd name="T15" fmla="*/ 91 h 104"/>
                  <a:gd name="T16" fmla="*/ 117 w 136"/>
                  <a:gd name="T17" fmla="*/ 88 h 104"/>
                  <a:gd name="T18" fmla="*/ 101 w 136"/>
                  <a:gd name="T19" fmla="*/ 74 h 104"/>
                  <a:gd name="T20" fmla="*/ 77 w 136"/>
                  <a:gd name="T21" fmla="*/ 56 h 104"/>
                  <a:gd name="T22" fmla="*/ 75 w 136"/>
                  <a:gd name="T23" fmla="*/ 58 h 104"/>
                  <a:gd name="T24" fmla="*/ 91 w 136"/>
                  <a:gd name="T25" fmla="*/ 72 h 104"/>
                  <a:gd name="T26" fmla="*/ 93 w 136"/>
                  <a:gd name="T27" fmla="*/ 69 h 104"/>
                  <a:gd name="T28" fmla="*/ 77 w 136"/>
                  <a:gd name="T29" fmla="*/ 56 h 104"/>
                  <a:gd name="T30" fmla="*/ 51 w 136"/>
                  <a:gd name="T31" fmla="*/ 37 h 104"/>
                  <a:gd name="T32" fmla="*/ 51 w 136"/>
                  <a:gd name="T33" fmla="*/ 40 h 104"/>
                  <a:gd name="T34" fmla="*/ 64 w 136"/>
                  <a:gd name="T35" fmla="*/ 53 h 104"/>
                  <a:gd name="T36" fmla="*/ 67 w 136"/>
                  <a:gd name="T37" fmla="*/ 50 h 104"/>
                  <a:gd name="T38" fmla="*/ 51 w 136"/>
                  <a:gd name="T39" fmla="*/ 37 h 104"/>
                  <a:gd name="T40" fmla="*/ 27 w 136"/>
                  <a:gd name="T41" fmla="*/ 18 h 104"/>
                  <a:gd name="T42" fmla="*/ 24 w 136"/>
                  <a:gd name="T43" fmla="*/ 24 h 104"/>
                  <a:gd name="T44" fmla="*/ 40 w 136"/>
                  <a:gd name="T45" fmla="*/ 34 h 104"/>
                  <a:gd name="T46" fmla="*/ 43 w 136"/>
                  <a:gd name="T47" fmla="*/ 32 h 104"/>
                  <a:gd name="T48" fmla="*/ 27 w 136"/>
                  <a:gd name="T49" fmla="*/ 18 h 104"/>
                  <a:gd name="T50" fmla="*/ 3 w 136"/>
                  <a:gd name="T51" fmla="*/ 0 h 104"/>
                  <a:gd name="T52" fmla="*/ 0 w 136"/>
                  <a:gd name="T53" fmla="*/ 5 h 104"/>
                  <a:gd name="T54" fmla="*/ 16 w 136"/>
                  <a:gd name="T55" fmla="*/ 16 h 104"/>
                  <a:gd name="T56" fmla="*/ 19 w 136"/>
                  <a:gd name="T57" fmla="*/ 13 h 104"/>
                  <a:gd name="T58" fmla="*/ 3 w 136"/>
                  <a:gd name="T5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104">
                    <a:moveTo>
                      <a:pt x="128" y="93"/>
                    </a:moveTo>
                    <a:lnTo>
                      <a:pt x="125" y="96"/>
                    </a:lnTo>
                    <a:lnTo>
                      <a:pt x="136" y="104"/>
                    </a:lnTo>
                    <a:lnTo>
                      <a:pt x="136" y="101"/>
                    </a:lnTo>
                    <a:lnTo>
                      <a:pt x="128" y="93"/>
                    </a:lnTo>
                    <a:close/>
                    <a:moveTo>
                      <a:pt x="101" y="74"/>
                    </a:moveTo>
                    <a:lnTo>
                      <a:pt x="99" y="77"/>
                    </a:lnTo>
                    <a:lnTo>
                      <a:pt x="115" y="91"/>
                    </a:lnTo>
                    <a:lnTo>
                      <a:pt x="117" y="88"/>
                    </a:lnTo>
                    <a:lnTo>
                      <a:pt x="101" y="74"/>
                    </a:lnTo>
                    <a:close/>
                    <a:moveTo>
                      <a:pt x="77" y="56"/>
                    </a:moveTo>
                    <a:lnTo>
                      <a:pt x="75" y="58"/>
                    </a:lnTo>
                    <a:lnTo>
                      <a:pt x="91" y="72"/>
                    </a:lnTo>
                    <a:lnTo>
                      <a:pt x="93" y="69"/>
                    </a:lnTo>
                    <a:lnTo>
                      <a:pt x="77" y="56"/>
                    </a:lnTo>
                    <a:close/>
                    <a:moveTo>
                      <a:pt x="51" y="37"/>
                    </a:moveTo>
                    <a:lnTo>
                      <a:pt x="51" y="40"/>
                    </a:lnTo>
                    <a:lnTo>
                      <a:pt x="64" y="53"/>
                    </a:lnTo>
                    <a:lnTo>
                      <a:pt x="67" y="50"/>
                    </a:lnTo>
                    <a:lnTo>
                      <a:pt x="51" y="37"/>
                    </a:lnTo>
                    <a:close/>
                    <a:moveTo>
                      <a:pt x="27" y="18"/>
                    </a:moveTo>
                    <a:lnTo>
                      <a:pt x="24" y="24"/>
                    </a:lnTo>
                    <a:lnTo>
                      <a:pt x="40" y="34"/>
                    </a:lnTo>
                    <a:lnTo>
                      <a:pt x="43" y="32"/>
                    </a:lnTo>
                    <a:lnTo>
                      <a:pt x="27" y="18"/>
                    </a:lnTo>
                    <a:close/>
                    <a:moveTo>
                      <a:pt x="3" y="0"/>
                    </a:moveTo>
                    <a:lnTo>
                      <a:pt x="0" y="5"/>
                    </a:lnTo>
                    <a:lnTo>
                      <a:pt x="16" y="16"/>
                    </a:lnTo>
                    <a:lnTo>
                      <a:pt x="19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7" name="Freeform 202"/>
              <p:cNvSpPr>
                <a:spLocks noEditPoints="1"/>
              </p:cNvSpPr>
              <p:nvPr/>
            </p:nvSpPr>
            <p:spPr bwMode="auto">
              <a:xfrm>
                <a:off x="2397611" y="5397978"/>
                <a:ext cx="215900" cy="165100"/>
              </a:xfrm>
              <a:custGeom>
                <a:avLst/>
                <a:gdLst>
                  <a:gd name="T0" fmla="*/ 128 w 136"/>
                  <a:gd name="T1" fmla="*/ 93 h 104"/>
                  <a:gd name="T2" fmla="*/ 125 w 136"/>
                  <a:gd name="T3" fmla="*/ 96 h 104"/>
                  <a:gd name="T4" fmla="*/ 136 w 136"/>
                  <a:gd name="T5" fmla="*/ 104 h 104"/>
                  <a:gd name="T6" fmla="*/ 136 w 136"/>
                  <a:gd name="T7" fmla="*/ 101 h 104"/>
                  <a:gd name="T8" fmla="*/ 128 w 136"/>
                  <a:gd name="T9" fmla="*/ 93 h 104"/>
                  <a:gd name="T10" fmla="*/ 101 w 136"/>
                  <a:gd name="T11" fmla="*/ 74 h 104"/>
                  <a:gd name="T12" fmla="*/ 99 w 136"/>
                  <a:gd name="T13" fmla="*/ 77 h 104"/>
                  <a:gd name="T14" fmla="*/ 115 w 136"/>
                  <a:gd name="T15" fmla="*/ 91 h 104"/>
                  <a:gd name="T16" fmla="*/ 117 w 136"/>
                  <a:gd name="T17" fmla="*/ 88 h 104"/>
                  <a:gd name="T18" fmla="*/ 101 w 136"/>
                  <a:gd name="T19" fmla="*/ 74 h 104"/>
                  <a:gd name="T20" fmla="*/ 77 w 136"/>
                  <a:gd name="T21" fmla="*/ 56 h 104"/>
                  <a:gd name="T22" fmla="*/ 75 w 136"/>
                  <a:gd name="T23" fmla="*/ 58 h 104"/>
                  <a:gd name="T24" fmla="*/ 91 w 136"/>
                  <a:gd name="T25" fmla="*/ 72 h 104"/>
                  <a:gd name="T26" fmla="*/ 93 w 136"/>
                  <a:gd name="T27" fmla="*/ 69 h 104"/>
                  <a:gd name="T28" fmla="*/ 77 w 136"/>
                  <a:gd name="T29" fmla="*/ 56 h 104"/>
                  <a:gd name="T30" fmla="*/ 51 w 136"/>
                  <a:gd name="T31" fmla="*/ 37 h 104"/>
                  <a:gd name="T32" fmla="*/ 51 w 136"/>
                  <a:gd name="T33" fmla="*/ 40 h 104"/>
                  <a:gd name="T34" fmla="*/ 64 w 136"/>
                  <a:gd name="T35" fmla="*/ 53 h 104"/>
                  <a:gd name="T36" fmla="*/ 67 w 136"/>
                  <a:gd name="T37" fmla="*/ 50 h 104"/>
                  <a:gd name="T38" fmla="*/ 51 w 136"/>
                  <a:gd name="T39" fmla="*/ 37 h 104"/>
                  <a:gd name="T40" fmla="*/ 27 w 136"/>
                  <a:gd name="T41" fmla="*/ 18 h 104"/>
                  <a:gd name="T42" fmla="*/ 24 w 136"/>
                  <a:gd name="T43" fmla="*/ 24 h 104"/>
                  <a:gd name="T44" fmla="*/ 40 w 136"/>
                  <a:gd name="T45" fmla="*/ 34 h 104"/>
                  <a:gd name="T46" fmla="*/ 43 w 136"/>
                  <a:gd name="T47" fmla="*/ 32 h 104"/>
                  <a:gd name="T48" fmla="*/ 27 w 136"/>
                  <a:gd name="T49" fmla="*/ 18 h 104"/>
                  <a:gd name="T50" fmla="*/ 3 w 136"/>
                  <a:gd name="T51" fmla="*/ 0 h 104"/>
                  <a:gd name="T52" fmla="*/ 0 w 136"/>
                  <a:gd name="T53" fmla="*/ 5 h 104"/>
                  <a:gd name="T54" fmla="*/ 16 w 136"/>
                  <a:gd name="T55" fmla="*/ 16 h 104"/>
                  <a:gd name="T56" fmla="*/ 19 w 136"/>
                  <a:gd name="T57" fmla="*/ 13 h 104"/>
                  <a:gd name="T58" fmla="*/ 3 w 136"/>
                  <a:gd name="T5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104">
                    <a:moveTo>
                      <a:pt x="128" y="93"/>
                    </a:moveTo>
                    <a:lnTo>
                      <a:pt x="125" y="96"/>
                    </a:lnTo>
                    <a:lnTo>
                      <a:pt x="136" y="104"/>
                    </a:lnTo>
                    <a:lnTo>
                      <a:pt x="136" y="101"/>
                    </a:lnTo>
                    <a:lnTo>
                      <a:pt x="128" y="93"/>
                    </a:lnTo>
                    <a:moveTo>
                      <a:pt x="101" y="74"/>
                    </a:moveTo>
                    <a:lnTo>
                      <a:pt x="99" y="77"/>
                    </a:lnTo>
                    <a:lnTo>
                      <a:pt x="115" y="91"/>
                    </a:lnTo>
                    <a:lnTo>
                      <a:pt x="117" y="88"/>
                    </a:lnTo>
                    <a:lnTo>
                      <a:pt x="101" y="74"/>
                    </a:lnTo>
                    <a:moveTo>
                      <a:pt x="77" y="56"/>
                    </a:moveTo>
                    <a:lnTo>
                      <a:pt x="75" y="58"/>
                    </a:lnTo>
                    <a:lnTo>
                      <a:pt x="91" y="72"/>
                    </a:lnTo>
                    <a:lnTo>
                      <a:pt x="93" y="69"/>
                    </a:lnTo>
                    <a:lnTo>
                      <a:pt x="77" y="56"/>
                    </a:lnTo>
                    <a:moveTo>
                      <a:pt x="51" y="37"/>
                    </a:moveTo>
                    <a:lnTo>
                      <a:pt x="51" y="40"/>
                    </a:lnTo>
                    <a:lnTo>
                      <a:pt x="64" y="53"/>
                    </a:lnTo>
                    <a:lnTo>
                      <a:pt x="67" y="50"/>
                    </a:lnTo>
                    <a:lnTo>
                      <a:pt x="51" y="37"/>
                    </a:lnTo>
                    <a:moveTo>
                      <a:pt x="27" y="18"/>
                    </a:moveTo>
                    <a:lnTo>
                      <a:pt x="24" y="24"/>
                    </a:lnTo>
                    <a:lnTo>
                      <a:pt x="40" y="34"/>
                    </a:lnTo>
                    <a:lnTo>
                      <a:pt x="43" y="32"/>
                    </a:lnTo>
                    <a:lnTo>
                      <a:pt x="27" y="18"/>
                    </a:lnTo>
                    <a:moveTo>
                      <a:pt x="3" y="0"/>
                    </a:moveTo>
                    <a:lnTo>
                      <a:pt x="0" y="5"/>
                    </a:lnTo>
                    <a:lnTo>
                      <a:pt x="16" y="16"/>
                    </a:lnTo>
                    <a:lnTo>
                      <a:pt x="19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8" name="Freeform 203"/>
              <p:cNvSpPr/>
              <p:nvPr/>
            </p:nvSpPr>
            <p:spPr bwMode="auto">
              <a:xfrm>
                <a:off x="2651611" y="5274153"/>
                <a:ext cx="304800" cy="271463"/>
              </a:xfrm>
              <a:custGeom>
                <a:avLst/>
                <a:gdLst>
                  <a:gd name="T0" fmla="*/ 20 w 72"/>
                  <a:gd name="T1" fmla="*/ 6 h 64"/>
                  <a:gd name="T2" fmla="*/ 46 w 72"/>
                  <a:gd name="T3" fmla="*/ 2 h 64"/>
                  <a:gd name="T4" fmla="*/ 69 w 72"/>
                  <a:gd name="T5" fmla="*/ 38 h 64"/>
                  <a:gd name="T6" fmla="*/ 48 w 72"/>
                  <a:gd name="T7" fmla="*/ 61 h 64"/>
                  <a:gd name="T8" fmla="*/ 22 w 72"/>
                  <a:gd name="T9" fmla="*/ 61 h 64"/>
                  <a:gd name="T10" fmla="*/ 8 w 72"/>
                  <a:gd name="T11" fmla="*/ 17 h 64"/>
                  <a:gd name="T12" fmla="*/ 20 w 72"/>
                  <a:gd name="T13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64">
                    <a:moveTo>
                      <a:pt x="20" y="6"/>
                    </a:moveTo>
                    <a:cubicBezTo>
                      <a:pt x="28" y="1"/>
                      <a:pt x="37" y="0"/>
                      <a:pt x="46" y="2"/>
                    </a:cubicBezTo>
                    <a:cubicBezTo>
                      <a:pt x="62" y="6"/>
                      <a:pt x="72" y="21"/>
                      <a:pt x="69" y="38"/>
                    </a:cubicBezTo>
                    <a:cubicBezTo>
                      <a:pt x="66" y="49"/>
                      <a:pt x="59" y="57"/>
                      <a:pt x="48" y="61"/>
                    </a:cubicBezTo>
                    <a:cubicBezTo>
                      <a:pt x="40" y="64"/>
                      <a:pt x="30" y="64"/>
                      <a:pt x="22" y="61"/>
                    </a:cubicBezTo>
                    <a:cubicBezTo>
                      <a:pt x="5" y="54"/>
                      <a:pt x="0" y="32"/>
                      <a:pt x="8" y="17"/>
                    </a:cubicBezTo>
                    <a:cubicBezTo>
                      <a:pt x="11" y="12"/>
                      <a:pt x="15" y="9"/>
                      <a:pt x="2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29" name="Freeform 204"/>
              <p:cNvSpPr/>
              <p:nvPr/>
            </p:nvSpPr>
            <p:spPr bwMode="auto">
              <a:xfrm>
                <a:off x="2681773" y="5299553"/>
                <a:ext cx="254000" cy="225425"/>
              </a:xfrm>
              <a:custGeom>
                <a:avLst/>
                <a:gdLst>
                  <a:gd name="T0" fmla="*/ 17 w 60"/>
                  <a:gd name="T1" fmla="*/ 5 h 53"/>
                  <a:gd name="T2" fmla="*/ 38 w 60"/>
                  <a:gd name="T3" fmla="*/ 2 h 53"/>
                  <a:gd name="T4" fmla="*/ 57 w 60"/>
                  <a:gd name="T5" fmla="*/ 31 h 53"/>
                  <a:gd name="T6" fmla="*/ 40 w 60"/>
                  <a:gd name="T7" fmla="*/ 51 h 53"/>
                  <a:gd name="T8" fmla="*/ 18 w 60"/>
                  <a:gd name="T9" fmla="*/ 50 h 53"/>
                  <a:gd name="T10" fmla="*/ 7 w 60"/>
                  <a:gd name="T11" fmla="*/ 14 h 53"/>
                  <a:gd name="T12" fmla="*/ 17 w 60"/>
                  <a:gd name="T13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53">
                    <a:moveTo>
                      <a:pt x="17" y="5"/>
                    </a:moveTo>
                    <a:cubicBezTo>
                      <a:pt x="23" y="1"/>
                      <a:pt x="31" y="0"/>
                      <a:pt x="38" y="2"/>
                    </a:cubicBezTo>
                    <a:cubicBezTo>
                      <a:pt x="52" y="5"/>
                      <a:pt x="60" y="18"/>
                      <a:pt x="57" y="31"/>
                    </a:cubicBezTo>
                    <a:cubicBezTo>
                      <a:pt x="55" y="40"/>
                      <a:pt x="49" y="47"/>
                      <a:pt x="40" y="51"/>
                    </a:cubicBezTo>
                    <a:cubicBezTo>
                      <a:pt x="33" y="53"/>
                      <a:pt x="25" y="53"/>
                      <a:pt x="18" y="50"/>
                    </a:cubicBezTo>
                    <a:cubicBezTo>
                      <a:pt x="4" y="45"/>
                      <a:pt x="0" y="26"/>
                      <a:pt x="7" y="14"/>
                    </a:cubicBezTo>
                    <a:cubicBezTo>
                      <a:pt x="10" y="10"/>
                      <a:pt x="13" y="7"/>
                      <a:pt x="1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0" name="Freeform 206"/>
              <p:cNvSpPr/>
              <p:nvPr/>
            </p:nvSpPr>
            <p:spPr bwMode="auto">
              <a:xfrm>
                <a:off x="2753211" y="5388454"/>
                <a:ext cx="177800" cy="139700"/>
              </a:xfrm>
              <a:custGeom>
                <a:avLst/>
                <a:gdLst>
                  <a:gd name="T0" fmla="*/ 40 w 42"/>
                  <a:gd name="T1" fmla="*/ 0 h 33"/>
                  <a:gd name="T2" fmla="*/ 40 w 42"/>
                  <a:gd name="T3" fmla="*/ 10 h 33"/>
                  <a:gd name="T4" fmla="*/ 23 w 42"/>
                  <a:gd name="T5" fmla="*/ 30 h 33"/>
                  <a:gd name="T6" fmla="*/ 13 w 42"/>
                  <a:gd name="T7" fmla="*/ 31 h 33"/>
                  <a:gd name="T8" fmla="*/ 1 w 42"/>
                  <a:gd name="T9" fmla="*/ 29 h 33"/>
                  <a:gd name="T10" fmla="*/ 0 w 42"/>
                  <a:gd name="T11" fmla="*/ 29 h 33"/>
                  <a:gd name="T12" fmla="*/ 4 w 42"/>
                  <a:gd name="T13" fmla="*/ 31 h 33"/>
                  <a:gd name="T14" fmla="*/ 15 w 42"/>
                  <a:gd name="T15" fmla="*/ 33 h 33"/>
                  <a:gd name="T16" fmla="*/ 25 w 42"/>
                  <a:gd name="T17" fmla="*/ 31 h 33"/>
                  <a:gd name="T18" fmla="*/ 41 w 42"/>
                  <a:gd name="T19" fmla="*/ 13 h 33"/>
                  <a:gd name="T20" fmla="*/ 40 w 42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3">
                    <a:moveTo>
                      <a:pt x="40" y="0"/>
                    </a:moveTo>
                    <a:cubicBezTo>
                      <a:pt x="41" y="3"/>
                      <a:pt x="41" y="7"/>
                      <a:pt x="40" y="10"/>
                    </a:cubicBezTo>
                    <a:cubicBezTo>
                      <a:pt x="38" y="19"/>
                      <a:pt x="32" y="26"/>
                      <a:pt x="23" y="30"/>
                    </a:cubicBezTo>
                    <a:cubicBezTo>
                      <a:pt x="20" y="31"/>
                      <a:pt x="17" y="31"/>
                      <a:pt x="13" y="31"/>
                    </a:cubicBezTo>
                    <a:cubicBezTo>
                      <a:pt x="9" y="31"/>
                      <a:pt x="5" y="31"/>
                      <a:pt x="1" y="29"/>
                    </a:cubicBezTo>
                    <a:cubicBezTo>
                      <a:pt x="1" y="29"/>
                      <a:pt x="0" y="29"/>
                      <a:pt x="0" y="29"/>
                    </a:cubicBezTo>
                    <a:cubicBezTo>
                      <a:pt x="1" y="29"/>
                      <a:pt x="3" y="30"/>
                      <a:pt x="4" y="31"/>
                    </a:cubicBezTo>
                    <a:cubicBezTo>
                      <a:pt x="8" y="32"/>
                      <a:pt x="11" y="33"/>
                      <a:pt x="15" y="33"/>
                    </a:cubicBezTo>
                    <a:cubicBezTo>
                      <a:pt x="19" y="33"/>
                      <a:pt x="22" y="32"/>
                      <a:pt x="25" y="31"/>
                    </a:cubicBezTo>
                    <a:cubicBezTo>
                      <a:pt x="33" y="28"/>
                      <a:pt x="39" y="22"/>
                      <a:pt x="41" y="13"/>
                    </a:cubicBezTo>
                    <a:cubicBezTo>
                      <a:pt x="42" y="8"/>
                      <a:pt x="42" y="4"/>
                      <a:pt x="40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1" name="Freeform 207"/>
              <p:cNvSpPr/>
              <p:nvPr/>
            </p:nvSpPr>
            <p:spPr bwMode="auto">
              <a:xfrm>
                <a:off x="2702411" y="5320191"/>
                <a:ext cx="225425" cy="200025"/>
              </a:xfrm>
              <a:custGeom>
                <a:avLst/>
                <a:gdLst>
                  <a:gd name="T0" fmla="*/ 29 w 53"/>
                  <a:gd name="T1" fmla="*/ 0 h 47"/>
                  <a:gd name="T2" fmla="*/ 15 w 53"/>
                  <a:gd name="T3" fmla="*/ 4 h 47"/>
                  <a:gd name="T4" fmla="*/ 6 w 53"/>
                  <a:gd name="T5" fmla="*/ 13 h 47"/>
                  <a:gd name="T6" fmla="*/ 12 w 53"/>
                  <a:gd name="T7" fmla="*/ 45 h 47"/>
                  <a:gd name="T8" fmla="*/ 13 w 53"/>
                  <a:gd name="T9" fmla="*/ 45 h 47"/>
                  <a:gd name="T10" fmla="*/ 25 w 53"/>
                  <a:gd name="T11" fmla="*/ 47 h 47"/>
                  <a:gd name="T12" fmla="*/ 35 w 53"/>
                  <a:gd name="T13" fmla="*/ 46 h 47"/>
                  <a:gd name="T14" fmla="*/ 52 w 53"/>
                  <a:gd name="T15" fmla="*/ 26 h 47"/>
                  <a:gd name="T16" fmla="*/ 52 w 53"/>
                  <a:gd name="T17" fmla="*/ 16 h 47"/>
                  <a:gd name="T18" fmla="*/ 35 w 53"/>
                  <a:gd name="T19" fmla="*/ 1 h 47"/>
                  <a:gd name="T20" fmla="*/ 29 w 5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7">
                    <a:moveTo>
                      <a:pt x="29" y="0"/>
                    </a:moveTo>
                    <a:cubicBezTo>
                      <a:pt x="24" y="0"/>
                      <a:pt x="19" y="1"/>
                      <a:pt x="15" y="4"/>
                    </a:cubicBezTo>
                    <a:cubicBezTo>
                      <a:pt x="11" y="6"/>
                      <a:pt x="8" y="9"/>
                      <a:pt x="6" y="13"/>
                    </a:cubicBezTo>
                    <a:cubicBezTo>
                      <a:pt x="0" y="23"/>
                      <a:pt x="2" y="38"/>
                      <a:pt x="12" y="45"/>
                    </a:cubicBezTo>
                    <a:cubicBezTo>
                      <a:pt x="12" y="45"/>
                      <a:pt x="13" y="45"/>
                      <a:pt x="13" y="45"/>
                    </a:cubicBezTo>
                    <a:cubicBezTo>
                      <a:pt x="17" y="47"/>
                      <a:pt x="21" y="47"/>
                      <a:pt x="25" y="47"/>
                    </a:cubicBezTo>
                    <a:cubicBezTo>
                      <a:pt x="29" y="47"/>
                      <a:pt x="32" y="47"/>
                      <a:pt x="35" y="46"/>
                    </a:cubicBezTo>
                    <a:cubicBezTo>
                      <a:pt x="44" y="42"/>
                      <a:pt x="50" y="35"/>
                      <a:pt x="52" y="26"/>
                    </a:cubicBezTo>
                    <a:cubicBezTo>
                      <a:pt x="53" y="23"/>
                      <a:pt x="53" y="19"/>
                      <a:pt x="52" y="16"/>
                    </a:cubicBezTo>
                    <a:cubicBezTo>
                      <a:pt x="49" y="9"/>
                      <a:pt x="43" y="3"/>
                      <a:pt x="35" y="1"/>
                    </a:cubicBezTo>
                    <a:cubicBezTo>
                      <a:pt x="33" y="0"/>
                      <a:pt x="31" y="0"/>
                      <a:pt x="29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2" name="Freeform 208"/>
              <p:cNvSpPr/>
              <p:nvPr/>
            </p:nvSpPr>
            <p:spPr bwMode="auto">
              <a:xfrm>
                <a:off x="2659548" y="5269391"/>
                <a:ext cx="293688" cy="280988"/>
              </a:xfrm>
              <a:custGeom>
                <a:avLst/>
                <a:gdLst>
                  <a:gd name="T0" fmla="*/ 18 w 69"/>
                  <a:gd name="T1" fmla="*/ 7 h 66"/>
                  <a:gd name="T2" fmla="*/ 19 w 69"/>
                  <a:gd name="T3" fmla="*/ 9 h 66"/>
                  <a:gd name="T4" fmla="*/ 35 w 69"/>
                  <a:gd name="T5" fmla="*/ 4 h 66"/>
                  <a:gd name="T6" fmla="*/ 43 w 69"/>
                  <a:gd name="T7" fmla="*/ 5 h 66"/>
                  <a:gd name="T8" fmla="*/ 65 w 69"/>
                  <a:gd name="T9" fmla="*/ 33 h 66"/>
                  <a:gd name="T10" fmla="*/ 65 w 69"/>
                  <a:gd name="T11" fmla="*/ 38 h 66"/>
                  <a:gd name="T12" fmla="*/ 45 w 69"/>
                  <a:gd name="T13" fmla="*/ 60 h 66"/>
                  <a:gd name="T14" fmla="*/ 34 w 69"/>
                  <a:gd name="T15" fmla="*/ 62 h 66"/>
                  <a:gd name="T16" fmla="*/ 21 w 69"/>
                  <a:gd name="T17" fmla="*/ 60 h 66"/>
                  <a:gd name="T18" fmla="*/ 8 w 69"/>
                  <a:gd name="T19" fmla="*/ 50 h 66"/>
                  <a:gd name="T20" fmla="*/ 4 w 69"/>
                  <a:gd name="T21" fmla="*/ 34 h 66"/>
                  <a:gd name="T22" fmla="*/ 8 w 69"/>
                  <a:gd name="T23" fmla="*/ 19 h 66"/>
                  <a:gd name="T24" fmla="*/ 19 w 69"/>
                  <a:gd name="T25" fmla="*/ 9 h 66"/>
                  <a:gd name="T26" fmla="*/ 18 w 69"/>
                  <a:gd name="T27" fmla="*/ 7 h 66"/>
                  <a:gd name="T28" fmla="*/ 17 w 69"/>
                  <a:gd name="T29" fmla="*/ 5 h 66"/>
                  <a:gd name="T30" fmla="*/ 5 w 69"/>
                  <a:gd name="T31" fmla="*/ 17 h 66"/>
                  <a:gd name="T32" fmla="*/ 0 w 69"/>
                  <a:gd name="T33" fmla="*/ 34 h 66"/>
                  <a:gd name="T34" fmla="*/ 5 w 69"/>
                  <a:gd name="T35" fmla="*/ 52 h 66"/>
                  <a:gd name="T36" fmla="*/ 19 w 69"/>
                  <a:gd name="T37" fmla="*/ 64 h 66"/>
                  <a:gd name="T38" fmla="*/ 34 w 69"/>
                  <a:gd name="T39" fmla="*/ 66 h 66"/>
                  <a:gd name="T40" fmla="*/ 47 w 69"/>
                  <a:gd name="T41" fmla="*/ 64 h 66"/>
                  <a:gd name="T42" fmla="*/ 69 w 69"/>
                  <a:gd name="T43" fmla="*/ 39 h 66"/>
                  <a:gd name="T44" fmla="*/ 69 w 69"/>
                  <a:gd name="T45" fmla="*/ 33 h 66"/>
                  <a:gd name="T46" fmla="*/ 44 w 69"/>
                  <a:gd name="T47" fmla="*/ 1 h 66"/>
                  <a:gd name="T48" fmla="*/ 35 w 69"/>
                  <a:gd name="T49" fmla="*/ 0 h 66"/>
                  <a:gd name="T50" fmla="*/ 17 w 69"/>
                  <a:gd name="T51" fmla="*/ 5 h 66"/>
                  <a:gd name="T52" fmla="*/ 18 w 69"/>
                  <a:gd name="T53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" h="66">
                    <a:moveTo>
                      <a:pt x="18" y="7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24" y="6"/>
                      <a:pt x="30" y="4"/>
                      <a:pt x="35" y="4"/>
                    </a:cubicBezTo>
                    <a:cubicBezTo>
                      <a:pt x="38" y="4"/>
                      <a:pt x="41" y="5"/>
                      <a:pt x="43" y="5"/>
                    </a:cubicBezTo>
                    <a:cubicBezTo>
                      <a:pt x="57" y="8"/>
                      <a:pt x="65" y="20"/>
                      <a:pt x="65" y="33"/>
                    </a:cubicBezTo>
                    <a:cubicBezTo>
                      <a:pt x="65" y="35"/>
                      <a:pt x="65" y="36"/>
                      <a:pt x="65" y="38"/>
                    </a:cubicBezTo>
                    <a:cubicBezTo>
                      <a:pt x="63" y="49"/>
                      <a:pt x="55" y="56"/>
                      <a:pt x="45" y="60"/>
                    </a:cubicBezTo>
                    <a:cubicBezTo>
                      <a:pt x="42" y="61"/>
                      <a:pt x="38" y="62"/>
                      <a:pt x="34" y="62"/>
                    </a:cubicBezTo>
                    <a:cubicBezTo>
                      <a:pt x="29" y="62"/>
                      <a:pt x="25" y="61"/>
                      <a:pt x="21" y="60"/>
                    </a:cubicBezTo>
                    <a:cubicBezTo>
                      <a:pt x="15" y="58"/>
                      <a:pt x="11" y="54"/>
                      <a:pt x="8" y="50"/>
                    </a:cubicBezTo>
                    <a:cubicBezTo>
                      <a:pt x="6" y="45"/>
                      <a:pt x="4" y="39"/>
                      <a:pt x="4" y="34"/>
                    </a:cubicBezTo>
                    <a:cubicBezTo>
                      <a:pt x="4" y="29"/>
                      <a:pt x="5" y="24"/>
                      <a:pt x="8" y="19"/>
                    </a:cubicBezTo>
                    <a:cubicBezTo>
                      <a:pt x="11" y="15"/>
                      <a:pt x="15" y="11"/>
                      <a:pt x="19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8"/>
                      <a:pt x="8" y="12"/>
                      <a:pt x="5" y="17"/>
                    </a:cubicBezTo>
                    <a:cubicBezTo>
                      <a:pt x="2" y="22"/>
                      <a:pt x="0" y="28"/>
                      <a:pt x="0" y="34"/>
                    </a:cubicBezTo>
                    <a:cubicBezTo>
                      <a:pt x="0" y="40"/>
                      <a:pt x="2" y="46"/>
                      <a:pt x="5" y="52"/>
                    </a:cubicBezTo>
                    <a:cubicBezTo>
                      <a:pt x="8" y="57"/>
                      <a:pt x="13" y="61"/>
                      <a:pt x="19" y="64"/>
                    </a:cubicBezTo>
                    <a:cubicBezTo>
                      <a:pt x="24" y="65"/>
                      <a:pt x="29" y="66"/>
                      <a:pt x="34" y="66"/>
                    </a:cubicBezTo>
                    <a:cubicBezTo>
                      <a:pt x="38" y="66"/>
                      <a:pt x="43" y="65"/>
                      <a:pt x="47" y="64"/>
                    </a:cubicBezTo>
                    <a:cubicBezTo>
                      <a:pt x="58" y="60"/>
                      <a:pt x="66" y="51"/>
                      <a:pt x="69" y="39"/>
                    </a:cubicBezTo>
                    <a:cubicBezTo>
                      <a:pt x="69" y="37"/>
                      <a:pt x="69" y="35"/>
                      <a:pt x="69" y="33"/>
                    </a:cubicBezTo>
                    <a:cubicBezTo>
                      <a:pt x="69" y="18"/>
                      <a:pt x="59" y="5"/>
                      <a:pt x="44" y="1"/>
                    </a:cubicBezTo>
                    <a:cubicBezTo>
                      <a:pt x="41" y="1"/>
                      <a:pt x="38" y="0"/>
                      <a:pt x="35" y="0"/>
                    </a:cubicBezTo>
                    <a:cubicBezTo>
                      <a:pt x="29" y="0"/>
                      <a:pt x="23" y="2"/>
                      <a:pt x="17" y="5"/>
                    </a:cubicBez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3" name="Freeform 209"/>
              <p:cNvSpPr/>
              <p:nvPr/>
            </p:nvSpPr>
            <p:spPr bwMode="auto">
              <a:xfrm>
                <a:off x="2689711" y="5294791"/>
                <a:ext cx="246063" cy="233363"/>
              </a:xfrm>
              <a:custGeom>
                <a:avLst/>
                <a:gdLst>
                  <a:gd name="T0" fmla="*/ 15 w 58"/>
                  <a:gd name="T1" fmla="*/ 6 h 55"/>
                  <a:gd name="T2" fmla="*/ 16 w 58"/>
                  <a:gd name="T3" fmla="*/ 8 h 55"/>
                  <a:gd name="T4" fmla="*/ 29 w 58"/>
                  <a:gd name="T5" fmla="*/ 4 h 55"/>
                  <a:gd name="T6" fmla="*/ 36 w 58"/>
                  <a:gd name="T7" fmla="*/ 5 h 55"/>
                  <a:gd name="T8" fmla="*/ 54 w 58"/>
                  <a:gd name="T9" fmla="*/ 27 h 55"/>
                  <a:gd name="T10" fmla="*/ 53 w 58"/>
                  <a:gd name="T11" fmla="*/ 32 h 55"/>
                  <a:gd name="T12" fmla="*/ 38 w 58"/>
                  <a:gd name="T13" fmla="*/ 50 h 55"/>
                  <a:gd name="T14" fmla="*/ 28 w 58"/>
                  <a:gd name="T15" fmla="*/ 51 h 55"/>
                  <a:gd name="T16" fmla="*/ 17 w 58"/>
                  <a:gd name="T17" fmla="*/ 49 h 55"/>
                  <a:gd name="T18" fmla="*/ 7 w 58"/>
                  <a:gd name="T19" fmla="*/ 41 h 55"/>
                  <a:gd name="T20" fmla="*/ 4 w 58"/>
                  <a:gd name="T21" fmla="*/ 28 h 55"/>
                  <a:gd name="T22" fmla="*/ 7 w 58"/>
                  <a:gd name="T23" fmla="*/ 16 h 55"/>
                  <a:gd name="T24" fmla="*/ 16 w 58"/>
                  <a:gd name="T25" fmla="*/ 8 h 55"/>
                  <a:gd name="T26" fmla="*/ 15 w 58"/>
                  <a:gd name="T27" fmla="*/ 6 h 55"/>
                  <a:gd name="T28" fmla="*/ 14 w 58"/>
                  <a:gd name="T29" fmla="*/ 4 h 55"/>
                  <a:gd name="T30" fmla="*/ 4 w 58"/>
                  <a:gd name="T31" fmla="*/ 14 h 55"/>
                  <a:gd name="T32" fmla="*/ 0 w 58"/>
                  <a:gd name="T33" fmla="*/ 28 h 55"/>
                  <a:gd name="T34" fmla="*/ 4 w 58"/>
                  <a:gd name="T35" fmla="*/ 43 h 55"/>
                  <a:gd name="T36" fmla="*/ 16 w 58"/>
                  <a:gd name="T37" fmla="*/ 53 h 55"/>
                  <a:gd name="T38" fmla="*/ 28 w 58"/>
                  <a:gd name="T39" fmla="*/ 55 h 55"/>
                  <a:gd name="T40" fmla="*/ 39 w 58"/>
                  <a:gd name="T41" fmla="*/ 53 h 55"/>
                  <a:gd name="T42" fmla="*/ 57 w 58"/>
                  <a:gd name="T43" fmla="*/ 33 h 55"/>
                  <a:gd name="T44" fmla="*/ 58 w 58"/>
                  <a:gd name="T45" fmla="*/ 27 h 55"/>
                  <a:gd name="T46" fmla="*/ 37 w 58"/>
                  <a:gd name="T47" fmla="*/ 1 h 55"/>
                  <a:gd name="T48" fmla="*/ 29 w 58"/>
                  <a:gd name="T49" fmla="*/ 0 h 55"/>
                  <a:gd name="T50" fmla="*/ 14 w 58"/>
                  <a:gd name="T51" fmla="*/ 4 h 55"/>
                  <a:gd name="T52" fmla="*/ 15 w 58"/>
                  <a:gd name="T53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55">
                    <a:moveTo>
                      <a:pt x="15" y="6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20" y="5"/>
                      <a:pt x="25" y="4"/>
                      <a:pt x="29" y="4"/>
                    </a:cubicBezTo>
                    <a:cubicBezTo>
                      <a:pt x="32" y="4"/>
                      <a:pt x="34" y="4"/>
                      <a:pt x="36" y="5"/>
                    </a:cubicBezTo>
                    <a:cubicBezTo>
                      <a:pt x="47" y="7"/>
                      <a:pt x="54" y="17"/>
                      <a:pt x="54" y="27"/>
                    </a:cubicBezTo>
                    <a:cubicBezTo>
                      <a:pt x="54" y="29"/>
                      <a:pt x="54" y="30"/>
                      <a:pt x="53" y="32"/>
                    </a:cubicBezTo>
                    <a:cubicBezTo>
                      <a:pt x="52" y="40"/>
                      <a:pt x="46" y="47"/>
                      <a:pt x="38" y="50"/>
                    </a:cubicBezTo>
                    <a:cubicBezTo>
                      <a:pt x="35" y="51"/>
                      <a:pt x="31" y="51"/>
                      <a:pt x="28" y="51"/>
                    </a:cubicBezTo>
                    <a:cubicBezTo>
                      <a:pt x="24" y="51"/>
                      <a:pt x="20" y="51"/>
                      <a:pt x="17" y="49"/>
                    </a:cubicBezTo>
                    <a:cubicBezTo>
                      <a:pt x="13" y="48"/>
                      <a:pt x="9" y="45"/>
                      <a:pt x="7" y="41"/>
                    </a:cubicBezTo>
                    <a:cubicBezTo>
                      <a:pt x="5" y="37"/>
                      <a:pt x="4" y="33"/>
                      <a:pt x="4" y="28"/>
                    </a:cubicBezTo>
                    <a:cubicBezTo>
                      <a:pt x="4" y="24"/>
                      <a:pt x="5" y="20"/>
                      <a:pt x="7" y="16"/>
                    </a:cubicBezTo>
                    <a:cubicBezTo>
                      <a:pt x="9" y="12"/>
                      <a:pt x="12" y="10"/>
                      <a:pt x="16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0" y="7"/>
                      <a:pt x="6" y="10"/>
                      <a:pt x="4" y="14"/>
                    </a:cubicBezTo>
                    <a:cubicBezTo>
                      <a:pt x="1" y="18"/>
                      <a:pt x="0" y="23"/>
                      <a:pt x="0" y="28"/>
                    </a:cubicBezTo>
                    <a:cubicBezTo>
                      <a:pt x="0" y="33"/>
                      <a:pt x="1" y="39"/>
                      <a:pt x="4" y="43"/>
                    </a:cubicBezTo>
                    <a:cubicBezTo>
                      <a:pt x="6" y="47"/>
                      <a:pt x="10" y="51"/>
                      <a:pt x="16" y="53"/>
                    </a:cubicBezTo>
                    <a:cubicBezTo>
                      <a:pt x="20" y="55"/>
                      <a:pt x="24" y="55"/>
                      <a:pt x="28" y="55"/>
                    </a:cubicBezTo>
                    <a:cubicBezTo>
                      <a:pt x="32" y="55"/>
                      <a:pt x="35" y="55"/>
                      <a:pt x="39" y="53"/>
                    </a:cubicBezTo>
                    <a:cubicBezTo>
                      <a:pt x="48" y="50"/>
                      <a:pt x="55" y="43"/>
                      <a:pt x="57" y="33"/>
                    </a:cubicBezTo>
                    <a:cubicBezTo>
                      <a:pt x="58" y="31"/>
                      <a:pt x="58" y="29"/>
                      <a:pt x="58" y="27"/>
                    </a:cubicBezTo>
                    <a:cubicBezTo>
                      <a:pt x="58" y="15"/>
                      <a:pt x="49" y="4"/>
                      <a:pt x="37" y="1"/>
                    </a:cubicBezTo>
                    <a:cubicBezTo>
                      <a:pt x="34" y="0"/>
                      <a:pt x="32" y="0"/>
                      <a:pt x="29" y="0"/>
                    </a:cubicBezTo>
                    <a:cubicBezTo>
                      <a:pt x="24" y="0"/>
                      <a:pt x="19" y="1"/>
                      <a:pt x="14" y="4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4" name="Freeform 210"/>
              <p:cNvSpPr>
                <a:spLocks noEditPoints="1"/>
              </p:cNvSpPr>
              <p:nvPr/>
            </p:nvSpPr>
            <p:spPr bwMode="auto">
              <a:xfrm>
                <a:off x="2791311" y="5291616"/>
                <a:ext cx="42863" cy="246063"/>
              </a:xfrm>
              <a:custGeom>
                <a:avLst/>
                <a:gdLst>
                  <a:gd name="T0" fmla="*/ 24 w 27"/>
                  <a:gd name="T1" fmla="*/ 136 h 155"/>
                  <a:gd name="T2" fmla="*/ 22 w 27"/>
                  <a:gd name="T3" fmla="*/ 139 h 155"/>
                  <a:gd name="T4" fmla="*/ 24 w 27"/>
                  <a:gd name="T5" fmla="*/ 155 h 155"/>
                  <a:gd name="T6" fmla="*/ 27 w 27"/>
                  <a:gd name="T7" fmla="*/ 155 h 155"/>
                  <a:gd name="T8" fmla="*/ 24 w 27"/>
                  <a:gd name="T9" fmla="*/ 136 h 155"/>
                  <a:gd name="T10" fmla="*/ 22 w 27"/>
                  <a:gd name="T11" fmla="*/ 109 h 155"/>
                  <a:gd name="T12" fmla="*/ 16 w 27"/>
                  <a:gd name="T13" fmla="*/ 109 h 155"/>
                  <a:gd name="T14" fmla="*/ 19 w 27"/>
                  <a:gd name="T15" fmla="*/ 128 h 155"/>
                  <a:gd name="T16" fmla="*/ 24 w 27"/>
                  <a:gd name="T17" fmla="*/ 125 h 155"/>
                  <a:gd name="T18" fmla="*/ 22 w 27"/>
                  <a:gd name="T19" fmla="*/ 109 h 155"/>
                  <a:gd name="T20" fmla="*/ 16 w 27"/>
                  <a:gd name="T21" fmla="*/ 80 h 155"/>
                  <a:gd name="T22" fmla="*/ 14 w 27"/>
                  <a:gd name="T23" fmla="*/ 80 h 155"/>
                  <a:gd name="T24" fmla="*/ 16 w 27"/>
                  <a:gd name="T25" fmla="*/ 99 h 155"/>
                  <a:gd name="T26" fmla="*/ 19 w 27"/>
                  <a:gd name="T27" fmla="*/ 99 h 155"/>
                  <a:gd name="T28" fmla="*/ 16 w 27"/>
                  <a:gd name="T29" fmla="*/ 80 h 155"/>
                  <a:gd name="T30" fmla="*/ 14 w 27"/>
                  <a:gd name="T31" fmla="*/ 50 h 155"/>
                  <a:gd name="T32" fmla="*/ 8 w 27"/>
                  <a:gd name="T33" fmla="*/ 50 h 155"/>
                  <a:gd name="T34" fmla="*/ 11 w 27"/>
                  <a:gd name="T35" fmla="*/ 69 h 155"/>
                  <a:gd name="T36" fmla="*/ 16 w 27"/>
                  <a:gd name="T37" fmla="*/ 69 h 155"/>
                  <a:gd name="T38" fmla="*/ 14 w 27"/>
                  <a:gd name="T39" fmla="*/ 50 h 155"/>
                  <a:gd name="T40" fmla="*/ 8 w 27"/>
                  <a:gd name="T41" fmla="*/ 21 h 155"/>
                  <a:gd name="T42" fmla="*/ 6 w 27"/>
                  <a:gd name="T43" fmla="*/ 21 h 155"/>
                  <a:gd name="T44" fmla="*/ 8 w 27"/>
                  <a:gd name="T45" fmla="*/ 40 h 155"/>
                  <a:gd name="T46" fmla="*/ 11 w 27"/>
                  <a:gd name="T47" fmla="*/ 40 h 155"/>
                  <a:gd name="T48" fmla="*/ 8 w 27"/>
                  <a:gd name="T49" fmla="*/ 21 h 155"/>
                  <a:gd name="T50" fmla="*/ 6 w 27"/>
                  <a:gd name="T51" fmla="*/ 0 h 155"/>
                  <a:gd name="T52" fmla="*/ 0 w 27"/>
                  <a:gd name="T53" fmla="*/ 0 h 155"/>
                  <a:gd name="T54" fmla="*/ 3 w 27"/>
                  <a:gd name="T55" fmla="*/ 10 h 155"/>
                  <a:gd name="T56" fmla="*/ 6 w 27"/>
                  <a:gd name="T57" fmla="*/ 10 h 155"/>
                  <a:gd name="T58" fmla="*/ 6 w 27"/>
                  <a:gd name="T5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55">
                    <a:moveTo>
                      <a:pt x="24" y="136"/>
                    </a:moveTo>
                    <a:lnTo>
                      <a:pt x="22" y="139"/>
                    </a:lnTo>
                    <a:lnTo>
                      <a:pt x="24" y="155"/>
                    </a:lnTo>
                    <a:lnTo>
                      <a:pt x="27" y="155"/>
                    </a:lnTo>
                    <a:lnTo>
                      <a:pt x="24" y="136"/>
                    </a:lnTo>
                    <a:close/>
                    <a:moveTo>
                      <a:pt x="22" y="109"/>
                    </a:moveTo>
                    <a:lnTo>
                      <a:pt x="16" y="109"/>
                    </a:lnTo>
                    <a:lnTo>
                      <a:pt x="19" y="128"/>
                    </a:lnTo>
                    <a:lnTo>
                      <a:pt x="24" y="125"/>
                    </a:lnTo>
                    <a:lnTo>
                      <a:pt x="22" y="109"/>
                    </a:lnTo>
                    <a:close/>
                    <a:moveTo>
                      <a:pt x="16" y="80"/>
                    </a:moveTo>
                    <a:lnTo>
                      <a:pt x="14" y="80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6" y="80"/>
                    </a:lnTo>
                    <a:close/>
                    <a:moveTo>
                      <a:pt x="14" y="50"/>
                    </a:moveTo>
                    <a:lnTo>
                      <a:pt x="8" y="50"/>
                    </a:lnTo>
                    <a:lnTo>
                      <a:pt x="11" y="69"/>
                    </a:lnTo>
                    <a:lnTo>
                      <a:pt x="16" y="69"/>
                    </a:lnTo>
                    <a:lnTo>
                      <a:pt x="14" y="50"/>
                    </a:lnTo>
                    <a:close/>
                    <a:moveTo>
                      <a:pt x="8" y="21"/>
                    </a:moveTo>
                    <a:lnTo>
                      <a:pt x="6" y="21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8" y="21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5" name="Freeform 211"/>
              <p:cNvSpPr>
                <a:spLocks noEditPoints="1"/>
              </p:cNvSpPr>
              <p:nvPr/>
            </p:nvSpPr>
            <p:spPr bwMode="auto">
              <a:xfrm>
                <a:off x="2791311" y="5291616"/>
                <a:ext cx="42863" cy="246063"/>
              </a:xfrm>
              <a:custGeom>
                <a:avLst/>
                <a:gdLst>
                  <a:gd name="T0" fmla="*/ 24 w 27"/>
                  <a:gd name="T1" fmla="*/ 136 h 155"/>
                  <a:gd name="T2" fmla="*/ 22 w 27"/>
                  <a:gd name="T3" fmla="*/ 139 h 155"/>
                  <a:gd name="T4" fmla="*/ 24 w 27"/>
                  <a:gd name="T5" fmla="*/ 155 h 155"/>
                  <a:gd name="T6" fmla="*/ 27 w 27"/>
                  <a:gd name="T7" fmla="*/ 155 h 155"/>
                  <a:gd name="T8" fmla="*/ 24 w 27"/>
                  <a:gd name="T9" fmla="*/ 136 h 155"/>
                  <a:gd name="T10" fmla="*/ 22 w 27"/>
                  <a:gd name="T11" fmla="*/ 109 h 155"/>
                  <a:gd name="T12" fmla="*/ 16 w 27"/>
                  <a:gd name="T13" fmla="*/ 109 h 155"/>
                  <a:gd name="T14" fmla="*/ 19 w 27"/>
                  <a:gd name="T15" fmla="*/ 128 h 155"/>
                  <a:gd name="T16" fmla="*/ 24 w 27"/>
                  <a:gd name="T17" fmla="*/ 125 h 155"/>
                  <a:gd name="T18" fmla="*/ 22 w 27"/>
                  <a:gd name="T19" fmla="*/ 109 h 155"/>
                  <a:gd name="T20" fmla="*/ 16 w 27"/>
                  <a:gd name="T21" fmla="*/ 80 h 155"/>
                  <a:gd name="T22" fmla="*/ 14 w 27"/>
                  <a:gd name="T23" fmla="*/ 80 h 155"/>
                  <a:gd name="T24" fmla="*/ 16 w 27"/>
                  <a:gd name="T25" fmla="*/ 99 h 155"/>
                  <a:gd name="T26" fmla="*/ 19 w 27"/>
                  <a:gd name="T27" fmla="*/ 99 h 155"/>
                  <a:gd name="T28" fmla="*/ 16 w 27"/>
                  <a:gd name="T29" fmla="*/ 80 h 155"/>
                  <a:gd name="T30" fmla="*/ 14 w 27"/>
                  <a:gd name="T31" fmla="*/ 50 h 155"/>
                  <a:gd name="T32" fmla="*/ 8 w 27"/>
                  <a:gd name="T33" fmla="*/ 50 h 155"/>
                  <a:gd name="T34" fmla="*/ 11 w 27"/>
                  <a:gd name="T35" fmla="*/ 69 h 155"/>
                  <a:gd name="T36" fmla="*/ 16 w 27"/>
                  <a:gd name="T37" fmla="*/ 69 h 155"/>
                  <a:gd name="T38" fmla="*/ 14 w 27"/>
                  <a:gd name="T39" fmla="*/ 50 h 155"/>
                  <a:gd name="T40" fmla="*/ 8 w 27"/>
                  <a:gd name="T41" fmla="*/ 21 h 155"/>
                  <a:gd name="T42" fmla="*/ 6 w 27"/>
                  <a:gd name="T43" fmla="*/ 21 h 155"/>
                  <a:gd name="T44" fmla="*/ 8 w 27"/>
                  <a:gd name="T45" fmla="*/ 40 h 155"/>
                  <a:gd name="T46" fmla="*/ 11 w 27"/>
                  <a:gd name="T47" fmla="*/ 40 h 155"/>
                  <a:gd name="T48" fmla="*/ 8 w 27"/>
                  <a:gd name="T49" fmla="*/ 21 h 155"/>
                  <a:gd name="T50" fmla="*/ 6 w 27"/>
                  <a:gd name="T51" fmla="*/ 0 h 155"/>
                  <a:gd name="T52" fmla="*/ 0 w 27"/>
                  <a:gd name="T53" fmla="*/ 0 h 155"/>
                  <a:gd name="T54" fmla="*/ 3 w 27"/>
                  <a:gd name="T55" fmla="*/ 10 h 155"/>
                  <a:gd name="T56" fmla="*/ 6 w 27"/>
                  <a:gd name="T57" fmla="*/ 10 h 155"/>
                  <a:gd name="T58" fmla="*/ 6 w 27"/>
                  <a:gd name="T5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55">
                    <a:moveTo>
                      <a:pt x="24" y="136"/>
                    </a:moveTo>
                    <a:lnTo>
                      <a:pt x="22" y="139"/>
                    </a:lnTo>
                    <a:lnTo>
                      <a:pt x="24" y="155"/>
                    </a:lnTo>
                    <a:lnTo>
                      <a:pt x="27" y="155"/>
                    </a:lnTo>
                    <a:lnTo>
                      <a:pt x="24" y="136"/>
                    </a:lnTo>
                    <a:moveTo>
                      <a:pt x="22" y="109"/>
                    </a:moveTo>
                    <a:lnTo>
                      <a:pt x="16" y="109"/>
                    </a:lnTo>
                    <a:lnTo>
                      <a:pt x="19" y="128"/>
                    </a:lnTo>
                    <a:lnTo>
                      <a:pt x="24" y="125"/>
                    </a:lnTo>
                    <a:lnTo>
                      <a:pt x="22" y="109"/>
                    </a:lnTo>
                    <a:moveTo>
                      <a:pt x="16" y="80"/>
                    </a:moveTo>
                    <a:lnTo>
                      <a:pt x="14" y="80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6" y="80"/>
                    </a:lnTo>
                    <a:moveTo>
                      <a:pt x="14" y="50"/>
                    </a:moveTo>
                    <a:lnTo>
                      <a:pt x="8" y="50"/>
                    </a:lnTo>
                    <a:lnTo>
                      <a:pt x="11" y="69"/>
                    </a:lnTo>
                    <a:lnTo>
                      <a:pt x="16" y="69"/>
                    </a:lnTo>
                    <a:lnTo>
                      <a:pt x="14" y="50"/>
                    </a:lnTo>
                    <a:moveTo>
                      <a:pt x="8" y="21"/>
                    </a:moveTo>
                    <a:lnTo>
                      <a:pt x="6" y="21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8" y="21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6" name="Freeform 212"/>
              <p:cNvSpPr>
                <a:spLocks noEditPoints="1"/>
              </p:cNvSpPr>
              <p:nvPr/>
            </p:nvSpPr>
            <p:spPr bwMode="auto">
              <a:xfrm>
                <a:off x="2689711" y="5393216"/>
                <a:ext cx="250825" cy="42863"/>
              </a:xfrm>
              <a:custGeom>
                <a:avLst/>
                <a:gdLst>
                  <a:gd name="T0" fmla="*/ 11 w 158"/>
                  <a:gd name="T1" fmla="*/ 21 h 27"/>
                  <a:gd name="T2" fmla="*/ 0 w 158"/>
                  <a:gd name="T3" fmla="*/ 24 h 27"/>
                  <a:gd name="T4" fmla="*/ 0 w 158"/>
                  <a:gd name="T5" fmla="*/ 27 h 27"/>
                  <a:gd name="T6" fmla="*/ 11 w 158"/>
                  <a:gd name="T7" fmla="*/ 24 h 27"/>
                  <a:gd name="T8" fmla="*/ 11 w 158"/>
                  <a:gd name="T9" fmla="*/ 21 h 27"/>
                  <a:gd name="T10" fmla="*/ 40 w 158"/>
                  <a:gd name="T11" fmla="*/ 16 h 27"/>
                  <a:gd name="T12" fmla="*/ 21 w 158"/>
                  <a:gd name="T13" fmla="*/ 19 h 27"/>
                  <a:gd name="T14" fmla="*/ 24 w 158"/>
                  <a:gd name="T15" fmla="*/ 24 h 27"/>
                  <a:gd name="T16" fmla="*/ 40 w 158"/>
                  <a:gd name="T17" fmla="*/ 21 h 27"/>
                  <a:gd name="T18" fmla="*/ 40 w 158"/>
                  <a:gd name="T19" fmla="*/ 16 h 27"/>
                  <a:gd name="T20" fmla="*/ 70 w 158"/>
                  <a:gd name="T21" fmla="*/ 13 h 27"/>
                  <a:gd name="T22" fmla="*/ 51 w 158"/>
                  <a:gd name="T23" fmla="*/ 16 h 27"/>
                  <a:gd name="T24" fmla="*/ 51 w 158"/>
                  <a:gd name="T25" fmla="*/ 19 h 27"/>
                  <a:gd name="T26" fmla="*/ 70 w 158"/>
                  <a:gd name="T27" fmla="*/ 16 h 27"/>
                  <a:gd name="T28" fmla="*/ 70 w 158"/>
                  <a:gd name="T29" fmla="*/ 13 h 27"/>
                  <a:gd name="T30" fmla="*/ 99 w 158"/>
                  <a:gd name="T31" fmla="*/ 8 h 27"/>
                  <a:gd name="T32" fmla="*/ 83 w 158"/>
                  <a:gd name="T33" fmla="*/ 11 h 27"/>
                  <a:gd name="T34" fmla="*/ 80 w 158"/>
                  <a:gd name="T35" fmla="*/ 13 h 27"/>
                  <a:gd name="T36" fmla="*/ 80 w 158"/>
                  <a:gd name="T37" fmla="*/ 13 h 27"/>
                  <a:gd name="T38" fmla="*/ 80 w 158"/>
                  <a:gd name="T39" fmla="*/ 16 h 27"/>
                  <a:gd name="T40" fmla="*/ 99 w 158"/>
                  <a:gd name="T41" fmla="*/ 13 h 27"/>
                  <a:gd name="T42" fmla="*/ 99 w 158"/>
                  <a:gd name="T43" fmla="*/ 8 h 27"/>
                  <a:gd name="T44" fmla="*/ 128 w 158"/>
                  <a:gd name="T45" fmla="*/ 5 h 27"/>
                  <a:gd name="T46" fmla="*/ 110 w 158"/>
                  <a:gd name="T47" fmla="*/ 8 h 27"/>
                  <a:gd name="T48" fmla="*/ 110 w 158"/>
                  <a:gd name="T49" fmla="*/ 11 h 27"/>
                  <a:gd name="T50" fmla="*/ 128 w 158"/>
                  <a:gd name="T51" fmla="*/ 8 h 27"/>
                  <a:gd name="T52" fmla="*/ 128 w 158"/>
                  <a:gd name="T53" fmla="*/ 5 h 27"/>
                  <a:gd name="T54" fmla="*/ 158 w 158"/>
                  <a:gd name="T55" fmla="*/ 0 h 27"/>
                  <a:gd name="T56" fmla="*/ 139 w 158"/>
                  <a:gd name="T57" fmla="*/ 3 h 27"/>
                  <a:gd name="T58" fmla="*/ 139 w 158"/>
                  <a:gd name="T59" fmla="*/ 5 h 27"/>
                  <a:gd name="T60" fmla="*/ 158 w 158"/>
                  <a:gd name="T61" fmla="*/ 3 h 27"/>
                  <a:gd name="T62" fmla="*/ 158 w 158"/>
                  <a:gd name="T6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27">
                    <a:moveTo>
                      <a:pt x="11" y="21"/>
                    </a:moveTo>
                    <a:lnTo>
                      <a:pt x="0" y="24"/>
                    </a:lnTo>
                    <a:lnTo>
                      <a:pt x="0" y="27"/>
                    </a:lnTo>
                    <a:lnTo>
                      <a:pt x="11" y="24"/>
                    </a:lnTo>
                    <a:lnTo>
                      <a:pt x="11" y="21"/>
                    </a:lnTo>
                    <a:close/>
                    <a:moveTo>
                      <a:pt x="40" y="16"/>
                    </a:moveTo>
                    <a:lnTo>
                      <a:pt x="21" y="19"/>
                    </a:lnTo>
                    <a:lnTo>
                      <a:pt x="24" y="24"/>
                    </a:lnTo>
                    <a:lnTo>
                      <a:pt x="40" y="21"/>
                    </a:lnTo>
                    <a:lnTo>
                      <a:pt x="40" y="16"/>
                    </a:lnTo>
                    <a:close/>
                    <a:moveTo>
                      <a:pt x="70" y="13"/>
                    </a:moveTo>
                    <a:lnTo>
                      <a:pt x="51" y="16"/>
                    </a:lnTo>
                    <a:lnTo>
                      <a:pt x="51" y="19"/>
                    </a:lnTo>
                    <a:lnTo>
                      <a:pt x="70" y="16"/>
                    </a:lnTo>
                    <a:lnTo>
                      <a:pt x="70" y="13"/>
                    </a:lnTo>
                    <a:close/>
                    <a:moveTo>
                      <a:pt x="99" y="8"/>
                    </a:moveTo>
                    <a:lnTo>
                      <a:pt x="83" y="11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99" y="13"/>
                    </a:lnTo>
                    <a:lnTo>
                      <a:pt x="99" y="8"/>
                    </a:lnTo>
                    <a:close/>
                    <a:moveTo>
                      <a:pt x="128" y="5"/>
                    </a:moveTo>
                    <a:lnTo>
                      <a:pt x="110" y="8"/>
                    </a:lnTo>
                    <a:lnTo>
                      <a:pt x="110" y="11"/>
                    </a:lnTo>
                    <a:lnTo>
                      <a:pt x="128" y="8"/>
                    </a:lnTo>
                    <a:lnTo>
                      <a:pt x="128" y="5"/>
                    </a:lnTo>
                    <a:close/>
                    <a:moveTo>
                      <a:pt x="158" y="0"/>
                    </a:moveTo>
                    <a:lnTo>
                      <a:pt x="139" y="3"/>
                    </a:lnTo>
                    <a:lnTo>
                      <a:pt x="139" y="5"/>
                    </a:lnTo>
                    <a:lnTo>
                      <a:pt x="158" y="3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7" name="Freeform 213"/>
              <p:cNvSpPr>
                <a:spLocks noEditPoints="1"/>
              </p:cNvSpPr>
              <p:nvPr/>
            </p:nvSpPr>
            <p:spPr bwMode="auto">
              <a:xfrm>
                <a:off x="2689711" y="5393216"/>
                <a:ext cx="250825" cy="42863"/>
              </a:xfrm>
              <a:custGeom>
                <a:avLst/>
                <a:gdLst>
                  <a:gd name="T0" fmla="*/ 11 w 158"/>
                  <a:gd name="T1" fmla="*/ 21 h 27"/>
                  <a:gd name="T2" fmla="*/ 0 w 158"/>
                  <a:gd name="T3" fmla="*/ 24 h 27"/>
                  <a:gd name="T4" fmla="*/ 0 w 158"/>
                  <a:gd name="T5" fmla="*/ 27 h 27"/>
                  <a:gd name="T6" fmla="*/ 11 w 158"/>
                  <a:gd name="T7" fmla="*/ 24 h 27"/>
                  <a:gd name="T8" fmla="*/ 11 w 158"/>
                  <a:gd name="T9" fmla="*/ 21 h 27"/>
                  <a:gd name="T10" fmla="*/ 40 w 158"/>
                  <a:gd name="T11" fmla="*/ 16 h 27"/>
                  <a:gd name="T12" fmla="*/ 21 w 158"/>
                  <a:gd name="T13" fmla="*/ 19 h 27"/>
                  <a:gd name="T14" fmla="*/ 24 w 158"/>
                  <a:gd name="T15" fmla="*/ 24 h 27"/>
                  <a:gd name="T16" fmla="*/ 40 w 158"/>
                  <a:gd name="T17" fmla="*/ 21 h 27"/>
                  <a:gd name="T18" fmla="*/ 40 w 158"/>
                  <a:gd name="T19" fmla="*/ 16 h 27"/>
                  <a:gd name="T20" fmla="*/ 70 w 158"/>
                  <a:gd name="T21" fmla="*/ 13 h 27"/>
                  <a:gd name="T22" fmla="*/ 51 w 158"/>
                  <a:gd name="T23" fmla="*/ 16 h 27"/>
                  <a:gd name="T24" fmla="*/ 51 w 158"/>
                  <a:gd name="T25" fmla="*/ 19 h 27"/>
                  <a:gd name="T26" fmla="*/ 70 w 158"/>
                  <a:gd name="T27" fmla="*/ 16 h 27"/>
                  <a:gd name="T28" fmla="*/ 70 w 158"/>
                  <a:gd name="T29" fmla="*/ 13 h 27"/>
                  <a:gd name="T30" fmla="*/ 99 w 158"/>
                  <a:gd name="T31" fmla="*/ 8 h 27"/>
                  <a:gd name="T32" fmla="*/ 83 w 158"/>
                  <a:gd name="T33" fmla="*/ 11 h 27"/>
                  <a:gd name="T34" fmla="*/ 80 w 158"/>
                  <a:gd name="T35" fmla="*/ 13 h 27"/>
                  <a:gd name="T36" fmla="*/ 80 w 158"/>
                  <a:gd name="T37" fmla="*/ 13 h 27"/>
                  <a:gd name="T38" fmla="*/ 80 w 158"/>
                  <a:gd name="T39" fmla="*/ 16 h 27"/>
                  <a:gd name="T40" fmla="*/ 99 w 158"/>
                  <a:gd name="T41" fmla="*/ 13 h 27"/>
                  <a:gd name="T42" fmla="*/ 99 w 158"/>
                  <a:gd name="T43" fmla="*/ 8 h 27"/>
                  <a:gd name="T44" fmla="*/ 128 w 158"/>
                  <a:gd name="T45" fmla="*/ 5 h 27"/>
                  <a:gd name="T46" fmla="*/ 110 w 158"/>
                  <a:gd name="T47" fmla="*/ 8 h 27"/>
                  <a:gd name="T48" fmla="*/ 110 w 158"/>
                  <a:gd name="T49" fmla="*/ 11 h 27"/>
                  <a:gd name="T50" fmla="*/ 128 w 158"/>
                  <a:gd name="T51" fmla="*/ 8 h 27"/>
                  <a:gd name="T52" fmla="*/ 128 w 158"/>
                  <a:gd name="T53" fmla="*/ 5 h 27"/>
                  <a:gd name="T54" fmla="*/ 158 w 158"/>
                  <a:gd name="T55" fmla="*/ 0 h 27"/>
                  <a:gd name="T56" fmla="*/ 139 w 158"/>
                  <a:gd name="T57" fmla="*/ 3 h 27"/>
                  <a:gd name="T58" fmla="*/ 139 w 158"/>
                  <a:gd name="T59" fmla="*/ 5 h 27"/>
                  <a:gd name="T60" fmla="*/ 158 w 158"/>
                  <a:gd name="T61" fmla="*/ 3 h 27"/>
                  <a:gd name="T62" fmla="*/ 158 w 158"/>
                  <a:gd name="T6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27">
                    <a:moveTo>
                      <a:pt x="11" y="21"/>
                    </a:moveTo>
                    <a:lnTo>
                      <a:pt x="0" y="24"/>
                    </a:lnTo>
                    <a:lnTo>
                      <a:pt x="0" y="27"/>
                    </a:lnTo>
                    <a:lnTo>
                      <a:pt x="11" y="24"/>
                    </a:lnTo>
                    <a:lnTo>
                      <a:pt x="11" y="21"/>
                    </a:lnTo>
                    <a:moveTo>
                      <a:pt x="40" y="16"/>
                    </a:moveTo>
                    <a:lnTo>
                      <a:pt x="21" y="19"/>
                    </a:lnTo>
                    <a:lnTo>
                      <a:pt x="24" y="24"/>
                    </a:lnTo>
                    <a:lnTo>
                      <a:pt x="40" y="21"/>
                    </a:lnTo>
                    <a:lnTo>
                      <a:pt x="40" y="16"/>
                    </a:lnTo>
                    <a:moveTo>
                      <a:pt x="70" y="13"/>
                    </a:moveTo>
                    <a:lnTo>
                      <a:pt x="51" y="16"/>
                    </a:lnTo>
                    <a:lnTo>
                      <a:pt x="51" y="19"/>
                    </a:lnTo>
                    <a:lnTo>
                      <a:pt x="70" y="16"/>
                    </a:lnTo>
                    <a:lnTo>
                      <a:pt x="70" y="13"/>
                    </a:lnTo>
                    <a:moveTo>
                      <a:pt x="99" y="8"/>
                    </a:moveTo>
                    <a:lnTo>
                      <a:pt x="83" y="11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99" y="13"/>
                    </a:lnTo>
                    <a:lnTo>
                      <a:pt x="99" y="8"/>
                    </a:lnTo>
                    <a:moveTo>
                      <a:pt x="128" y="5"/>
                    </a:moveTo>
                    <a:lnTo>
                      <a:pt x="110" y="8"/>
                    </a:lnTo>
                    <a:lnTo>
                      <a:pt x="110" y="11"/>
                    </a:lnTo>
                    <a:lnTo>
                      <a:pt x="128" y="8"/>
                    </a:lnTo>
                    <a:lnTo>
                      <a:pt x="128" y="5"/>
                    </a:lnTo>
                    <a:moveTo>
                      <a:pt x="158" y="0"/>
                    </a:moveTo>
                    <a:lnTo>
                      <a:pt x="139" y="3"/>
                    </a:lnTo>
                    <a:lnTo>
                      <a:pt x="139" y="5"/>
                    </a:lnTo>
                    <a:lnTo>
                      <a:pt x="158" y="3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8" name="Freeform 214"/>
              <p:cNvSpPr>
                <a:spLocks noEditPoints="1"/>
              </p:cNvSpPr>
              <p:nvPr/>
            </p:nvSpPr>
            <p:spPr bwMode="auto">
              <a:xfrm>
                <a:off x="2737336" y="5312254"/>
                <a:ext cx="155575" cy="203200"/>
              </a:xfrm>
              <a:custGeom>
                <a:avLst/>
                <a:gdLst>
                  <a:gd name="T0" fmla="*/ 8 w 98"/>
                  <a:gd name="T1" fmla="*/ 118 h 128"/>
                  <a:gd name="T2" fmla="*/ 0 w 98"/>
                  <a:gd name="T3" fmla="*/ 126 h 128"/>
                  <a:gd name="T4" fmla="*/ 2 w 98"/>
                  <a:gd name="T5" fmla="*/ 128 h 128"/>
                  <a:gd name="T6" fmla="*/ 10 w 98"/>
                  <a:gd name="T7" fmla="*/ 120 h 128"/>
                  <a:gd name="T8" fmla="*/ 8 w 98"/>
                  <a:gd name="T9" fmla="*/ 118 h 128"/>
                  <a:gd name="T10" fmla="*/ 24 w 98"/>
                  <a:gd name="T11" fmla="*/ 94 h 128"/>
                  <a:gd name="T12" fmla="*/ 13 w 98"/>
                  <a:gd name="T13" fmla="*/ 110 h 128"/>
                  <a:gd name="T14" fmla="*/ 16 w 98"/>
                  <a:gd name="T15" fmla="*/ 110 h 128"/>
                  <a:gd name="T16" fmla="*/ 26 w 98"/>
                  <a:gd name="T17" fmla="*/ 96 h 128"/>
                  <a:gd name="T18" fmla="*/ 24 w 98"/>
                  <a:gd name="T19" fmla="*/ 94 h 128"/>
                  <a:gd name="T20" fmla="*/ 42 w 98"/>
                  <a:gd name="T21" fmla="*/ 70 h 128"/>
                  <a:gd name="T22" fmla="*/ 32 w 98"/>
                  <a:gd name="T23" fmla="*/ 86 h 128"/>
                  <a:gd name="T24" fmla="*/ 34 w 98"/>
                  <a:gd name="T25" fmla="*/ 88 h 128"/>
                  <a:gd name="T26" fmla="*/ 45 w 98"/>
                  <a:gd name="T27" fmla="*/ 72 h 128"/>
                  <a:gd name="T28" fmla="*/ 42 w 98"/>
                  <a:gd name="T29" fmla="*/ 70 h 128"/>
                  <a:gd name="T30" fmla="*/ 58 w 98"/>
                  <a:gd name="T31" fmla="*/ 45 h 128"/>
                  <a:gd name="T32" fmla="*/ 48 w 98"/>
                  <a:gd name="T33" fmla="*/ 62 h 128"/>
                  <a:gd name="T34" fmla="*/ 50 w 98"/>
                  <a:gd name="T35" fmla="*/ 64 h 128"/>
                  <a:gd name="T36" fmla="*/ 50 w 98"/>
                  <a:gd name="T37" fmla="*/ 64 h 128"/>
                  <a:gd name="T38" fmla="*/ 53 w 98"/>
                  <a:gd name="T39" fmla="*/ 62 h 128"/>
                  <a:gd name="T40" fmla="*/ 61 w 98"/>
                  <a:gd name="T41" fmla="*/ 48 h 128"/>
                  <a:gd name="T42" fmla="*/ 58 w 98"/>
                  <a:gd name="T43" fmla="*/ 45 h 128"/>
                  <a:gd name="T44" fmla="*/ 77 w 98"/>
                  <a:gd name="T45" fmla="*/ 24 h 128"/>
                  <a:gd name="T46" fmla="*/ 66 w 98"/>
                  <a:gd name="T47" fmla="*/ 37 h 128"/>
                  <a:gd name="T48" fmla="*/ 69 w 98"/>
                  <a:gd name="T49" fmla="*/ 40 h 128"/>
                  <a:gd name="T50" fmla="*/ 80 w 98"/>
                  <a:gd name="T51" fmla="*/ 24 h 128"/>
                  <a:gd name="T52" fmla="*/ 77 w 98"/>
                  <a:gd name="T53" fmla="*/ 24 h 128"/>
                  <a:gd name="T54" fmla="*/ 93 w 98"/>
                  <a:gd name="T55" fmla="*/ 0 h 128"/>
                  <a:gd name="T56" fmla="*/ 82 w 98"/>
                  <a:gd name="T57" fmla="*/ 13 h 128"/>
                  <a:gd name="T58" fmla="*/ 85 w 98"/>
                  <a:gd name="T59" fmla="*/ 16 h 128"/>
                  <a:gd name="T60" fmla="*/ 98 w 98"/>
                  <a:gd name="T61" fmla="*/ 3 h 128"/>
                  <a:gd name="T62" fmla="*/ 93 w 98"/>
                  <a:gd name="T6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28">
                    <a:moveTo>
                      <a:pt x="8" y="118"/>
                    </a:moveTo>
                    <a:lnTo>
                      <a:pt x="0" y="126"/>
                    </a:lnTo>
                    <a:lnTo>
                      <a:pt x="2" y="128"/>
                    </a:lnTo>
                    <a:lnTo>
                      <a:pt x="10" y="120"/>
                    </a:lnTo>
                    <a:lnTo>
                      <a:pt x="8" y="118"/>
                    </a:lnTo>
                    <a:close/>
                    <a:moveTo>
                      <a:pt x="24" y="94"/>
                    </a:moveTo>
                    <a:lnTo>
                      <a:pt x="13" y="110"/>
                    </a:lnTo>
                    <a:lnTo>
                      <a:pt x="16" y="110"/>
                    </a:lnTo>
                    <a:lnTo>
                      <a:pt x="26" y="96"/>
                    </a:lnTo>
                    <a:lnTo>
                      <a:pt x="24" y="94"/>
                    </a:lnTo>
                    <a:close/>
                    <a:moveTo>
                      <a:pt x="42" y="70"/>
                    </a:moveTo>
                    <a:lnTo>
                      <a:pt x="32" y="86"/>
                    </a:lnTo>
                    <a:lnTo>
                      <a:pt x="34" y="88"/>
                    </a:lnTo>
                    <a:lnTo>
                      <a:pt x="45" y="72"/>
                    </a:lnTo>
                    <a:lnTo>
                      <a:pt x="42" y="70"/>
                    </a:lnTo>
                    <a:close/>
                    <a:moveTo>
                      <a:pt x="58" y="45"/>
                    </a:moveTo>
                    <a:lnTo>
                      <a:pt x="48" y="62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3" y="62"/>
                    </a:lnTo>
                    <a:lnTo>
                      <a:pt x="61" y="48"/>
                    </a:lnTo>
                    <a:lnTo>
                      <a:pt x="58" y="45"/>
                    </a:lnTo>
                    <a:close/>
                    <a:moveTo>
                      <a:pt x="77" y="24"/>
                    </a:moveTo>
                    <a:lnTo>
                      <a:pt x="66" y="37"/>
                    </a:lnTo>
                    <a:lnTo>
                      <a:pt x="69" y="40"/>
                    </a:lnTo>
                    <a:lnTo>
                      <a:pt x="80" y="24"/>
                    </a:lnTo>
                    <a:lnTo>
                      <a:pt x="77" y="24"/>
                    </a:lnTo>
                    <a:close/>
                    <a:moveTo>
                      <a:pt x="93" y="0"/>
                    </a:moveTo>
                    <a:lnTo>
                      <a:pt x="82" y="13"/>
                    </a:lnTo>
                    <a:lnTo>
                      <a:pt x="85" y="16"/>
                    </a:lnTo>
                    <a:lnTo>
                      <a:pt x="98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39" name="Freeform 215"/>
              <p:cNvSpPr>
                <a:spLocks noEditPoints="1"/>
              </p:cNvSpPr>
              <p:nvPr/>
            </p:nvSpPr>
            <p:spPr bwMode="auto">
              <a:xfrm>
                <a:off x="2737336" y="5312254"/>
                <a:ext cx="155575" cy="203200"/>
              </a:xfrm>
              <a:custGeom>
                <a:avLst/>
                <a:gdLst>
                  <a:gd name="T0" fmla="*/ 8 w 98"/>
                  <a:gd name="T1" fmla="*/ 118 h 128"/>
                  <a:gd name="T2" fmla="*/ 0 w 98"/>
                  <a:gd name="T3" fmla="*/ 126 h 128"/>
                  <a:gd name="T4" fmla="*/ 2 w 98"/>
                  <a:gd name="T5" fmla="*/ 128 h 128"/>
                  <a:gd name="T6" fmla="*/ 10 w 98"/>
                  <a:gd name="T7" fmla="*/ 120 h 128"/>
                  <a:gd name="T8" fmla="*/ 8 w 98"/>
                  <a:gd name="T9" fmla="*/ 118 h 128"/>
                  <a:gd name="T10" fmla="*/ 24 w 98"/>
                  <a:gd name="T11" fmla="*/ 94 h 128"/>
                  <a:gd name="T12" fmla="*/ 13 w 98"/>
                  <a:gd name="T13" fmla="*/ 110 h 128"/>
                  <a:gd name="T14" fmla="*/ 16 w 98"/>
                  <a:gd name="T15" fmla="*/ 110 h 128"/>
                  <a:gd name="T16" fmla="*/ 26 w 98"/>
                  <a:gd name="T17" fmla="*/ 96 h 128"/>
                  <a:gd name="T18" fmla="*/ 24 w 98"/>
                  <a:gd name="T19" fmla="*/ 94 h 128"/>
                  <a:gd name="T20" fmla="*/ 42 w 98"/>
                  <a:gd name="T21" fmla="*/ 70 h 128"/>
                  <a:gd name="T22" fmla="*/ 32 w 98"/>
                  <a:gd name="T23" fmla="*/ 86 h 128"/>
                  <a:gd name="T24" fmla="*/ 34 w 98"/>
                  <a:gd name="T25" fmla="*/ 88 h 128"/>
                  <a:gd name="T26" fmla="*/ 45 w 98"/>
                  <a:gd name="T27" fmla="*/ 72 h 128"/>
                  <a:gd name="T28" fmla="*/ 42 w 98"/>
                  <a:gd name="T29" fmla="*/ 70 h 128"/>
                  <a:gd name="T30" fmla="*/ 58 w 98"/>
                  <a:gd name="T31" fmla="*/ 45 h 128"/>
                  <a:gd name="T32" fmla="*/ 48 w 98"/>
                  <a:gd name="T33" fmla="*/ 62 h 128"/>
                  <a:gd name="T34" fmla="*/ 50 w 98"/>
                  <a:gd name="T35" fmla="*/ 64 h 128"/>
                  <a:gd name="T36" fmla="*/ 50 w 98"/>
                  <a:gd name="T37" fmla="*/ 64 h 128"/>
                  <a:gd name="T38" fmla="*/ 53 w 98"/>
                  <a:gd name="T39" fmla="*/ 62 h 128"/>
                  <a:gd name="T40" fmla="*/ 61 w 98"/>
                  <a:gd name="T41" fmla="*/ 48 h 128"/>
                  <a:gd name="T42" fmla="*/ 58 w 98"/>
                  <a:gd name="T43" fmla="*/ 45 h 128"/>
                  <a:gd name="T44" fmla="*/ 77 w 98"/>
                  <a:gd name="T45" fmla="*/ 24 h 128"/>
                  <a:gd name="T46" fmla="*/ 66 w 98"/>
                  <a:gd name="T47" fmla="*/ 37 h 128"/>
                  <a:gd name="T48" fmla="*/ 69 w 98"/>
                  <a:gd name="T49" fmla="*/ 40 h 128"/>
                  <a:gd name="T50" fmla="*/ 80 w 98"/>
                  <a:gd name="T51" fmla="*/ 24 h 128"/>
                  <a:gd name="T52" fmla="*/ 77 w 98"/>
                  <a:gd name="T53" fmla="*/ 24 h 128"/>
                  <a:gd name="T54" fmla="*/ 93 w 98"/>
                  <a:gd name="T55" fmla="*/ 0 h 128"/>
                  <a:gd name="T56" fmla="*/ 82 w 98"/>
                  <a:gd name="T57" fmla="*/ 13 h 128"/>
                  <a:gd name="T58" fmla="*/ 85 w 98"/>
                  <a:gd name="T59" fmla="*/ 16 h 128"/>
                  <a:gd name="T60" fmla="*/ 98 w 98"/>
                  <a:gd name="T61" fmla="*/ 3 h 128"/>
                  <a:gd name="T62" fmla="*/ 93 w 98"/>
                  <a:gd name="T6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28">
                    <a:moveTo>
                      <a:pt x="8" y="118"/>
                    </a:moveTo>
                    <a:lnTo>
                      <a:pt x="0" y="126"/>
                    </a:lnTo>
                    <a:lnTo>
                      <a:pt x="2" y="128"/>
                    </a:lnTo>
                    <a:lnTo>
                      <a:pt x="10" y="120"/>
                    </a:lnTo>
                    <a:lnTo>
                      <a:pt x="8" y="118"/>
                    </a:lnTo>
                    <a:moveTo>
                      <a:pt x="24" y="94"/>
                    </a:moveTo>
                    <a:lnTo>
                      <a:pt x="13" y="110"/>
                    </a:lnTo>
                    <a:lnTo>
                      <a:pt x="16" y="110"/>
                    </a:lnTo>
                    <a:lnTo>
                      <a:pt x="26" y="96"/>
                    </a:lnTo>
                    <a:lnTo>
                      <a:pt x="24" y="94"/>
                    </a:lnTo>
                    <a:moveTo>
                      <a:pt x="42" y="70"/>
                    </a:moveTo>
                    <a:lnTo>
                      <a:pt x="32" y="86"/>
                    </a:lnTo>
                    <a:lnTo>
                      <a:pt x="34" y="88"/>
                    </a:lnTo>
                    <a:lnTo>
                      <a:pt x="45" y="72"/>
                    </a:lnTo>
                    <a:lnTo>
                      <a:pt x="42" y="70"/>
                    </a:lnTo>
                    <a:moveTo>
                      <a:pt x="58" y="45"/>
                    </a:moveTo>
                    <a:lnTo>
                      <a:pt x="48" y="62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3" y="62"/>
                    </a:lnTo>
                    <a:lnTo>
                      <a:pt x="61" y="48"/>
                    </a:lnTo>
                    <a:lnTo>
                      <a:pt x="58" y="45"/>
                    </a:lnTo>
                    <a:moveTo>
                      <a:pt x="77" y="24"/>
                    </a:moveTo>
                    <a:lnTo>
                      <a:pt x="66" y="37"/>
                    </a:lnTo>
                    <a:lnTo>
                      <a:pt x="69" y="40"/>
                    </a:lnTo>
                    <a:lnTo>
                      <a:pt x="80" y="24"/>
                    </a:lnTo>
                    <a:lnTo>
                      <a:pt x="77" y="24"/>
                    </a:lnTo>
                    <a:moveTo>
                      <a:pt x="93" y="0"/>
                    </a:moveTo>
                    <a:lnTo>
                      <a:pt x="82" y="13"/>
                    </a:lnTo>
                    <a:lnTo>
                      <a:pt x="85" y="16"/>
                    </a:lnTo>
                    <a:lnTo>
                      <a:pt x="98" y="3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0" name="Freeform 216"/>
              <p:cNvSpPr>
                <a:spLocks noEditPoints="1"/>
              </p:cNvSpPr>
              <p:nvPr/>
            </p:nvSpPr>
            <p:spPr bwMode="auto">
              <a:xfrm>
                <a:off x="2710348" y="5337654"/>
                <a:ext cx="207963" cy="152400"/>
              </a:xfrm>
              <a:custGeom>
                <a:avLst/>
                <a:gdLst>
                  <a:gd name="T0" fmla="*/ 121 w 131"/>
                  <a:gd name="T1" fmla="*/ 88 h 96"/>
                  <a:gd name="T2" fmla="*/ 118 w 131"/>
                  <a:gd name="T3" fmla="*/ 91 h 96"/>
                  <a:gd name="T4" fmla="*/ 129 w 131"/>
                  <a:gd name="T5" fmla="*/ 96 h 96"/>
                  <a:gd name="T6" fmla="*/ 131 w 131"/>
                  <a:gd name="T7" fmla="*/ 94 h 96"/>
                  <a:gd name="T8" fmla="*/ 121 w 131"/>
                  <a:gd name="T9" fmla="*/ 88 h 96"/>
                  <a:gd name="T10" fmla="*/ 97 w 131"/>
                  <a:gd name="T11" fmla="*/ 70 h 96"/>
                  <a:gd name="T12" fmla="*/ 94 w 131"/>
                  <a:gd name="T13" fmla="*/ 72 h 96"/>
                  <a:gd name="T14" fmla="*/ 110 w 131"/>
                  <a:gd name="T15" fmla="*/ 83 h 96"/>
                  <a:gd name="T16" fmla="*/ 113 w 131"/>
                  <a:gd name="T17" fmla="*/ 80 h 96"/>
                  <a:gd name="T18" fmla="*/ 97 w 131"/>
                  <a:gd name="T19" fmla="*/ 70 h 96"/>
                  <a:gd name="T20" fmla="*/ 73 w 131"/>
                  <a:gd name="T21" fmla="*/ 51 h 96"/>
                  <a:gd name="T22" fmla="*/ 73 w 131"/>
                  <a:gd name="T23" fmla="*/ 56 h 96"/>
                  <a:gd name="T24" fmla="*/ 86 w 131"/>
                  <a:gd name="T25" fmla="*/ 67 h 96"/>
                  <a:gd name="T26" fmla="*/ 89 w 131"/>
                  <a:gd name="T27" fmla="*/ 64 h 96"/>
                  <a:gd name="T28" fmla="*/ 73 w 131"/>
                  <a:gd name="T29" fmla="*/ 51 h 96"/>
                  <a:gd name="T30" fmla="*/ 51 w 131"/>
                  <a:gd name="T31" fmla="*/ 35 h 96"/>
                  <a:gd name="T32" fmla="*/ 49 w 131"/>
                  <a:gd name="T33" fmla="*/ 38 h 96"/>
                  <a:gd name="T34" fmla="*/ 62 w 131"/>
                  <a:gd name="T35" fmla="*/ 48 h 96"/>
                  <a:gd name="T36" fmla="*/ 65 w 131"/>
                  <a:gd name="T37" fmla="*/ 46 h 96"/>
                  <a:gd name="T38" fmla="*/ 51 w 131"/>
                  <a:gd name="T39" fmla="*/ 35 h 96"/>
                  <a:gd name="T40" fmla="*/ 27 w 131"/>
                  <a:gd name="T41" fmla="*/ 16 h 96"/>
                  <a:gd name="T42" fmla="*/ 25 w 131"/>
                  <a:gd name="T43" fmla="*/ 19 h 96"/>
                  <a:gd name="T44" fmla="*/ 38 w 131"/>
                  <a:gd name="T45" fmla="*/ 32 h 96"/>
                  <a:gd name="T46" fmla="*/ 41 w 131"/>
                  <a:gd name="T47" fmla="*/ 27 h 96"/>
                  <a:gd name="T48" fmla="*/ 27 w 131"/>
                  <a:gd name="T49" fmla="*/ 16 h 96"/>
                  <a:gd name="T50" fmla="*/ 3 w 131"/>
                  <a:gd name="T51" fmla="*/ 0 h 96"/>
                  <a:gd name="T52" fmla="*/ 0 w 131"/>
                  <a:gd name="T53" fmla="*/ 3 h 96"/>
                  <a:gd name="T54" fmla="*/ 17 w 131"/>
                  <a:gd name="T55" fmla="*/ 13 h 96"/>
                  <a:gd name="T56" fmla="*/ 17 w 131"/>
                  <a:gd name="T57" fmla="*/ 11 h 96"/>
                  <a:gd name="T58" fmla="*/ 3 w 13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1" h="96">
                    <a:moveTo>
                      <a:pt x="121" y="88"/>
                    </a:moveTo>
                    <a:lnTo>
                      <a:pt x="118" y="91"/>
                    </a:lnTo>
                    <a:lnTo>
                      <a:pt x="129" y="96"/>
                    </a:lnTo>
                    <a:lnTo>
                      <a:pt x="131" y="94"/>
                    </a:lnTo>
                    <a:lnTo>
                      <a:pt x="121" y="88"/>
                    </a:lnTo>
                    <a:close/>
                    <a:moveTo>
                      <a:pt x="97" y="70"/>
                    </a:moveTo>
                    <a:lnTo>
                      <a:pt x="94" y="72"/>
                    </a:lnTo>
                    <a:lnTo>
                      <a:pt x="110" y="83"/>
                    </a:lnTo>
                    <a:lnTo>
                      <a:pt x="113" y="80"/>
                    </a:lnTo>
                    <a:lnTo>
                      <a:pt x="97" y="70"/>
                    </a:lnTo>
                    <a:close/>
                    <a:moveTo>
                      <a:pt x="73" y="51"/>
                    </a:moveTo>
                    <a:lnTo>
                      <a:pt x="73" y="56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73" y="51"/>
                    </a:lnTo>
                    <a:close/>
                    <a:moveTo>
                      <a:pt x="51" y="35"/>
                    </a:moveTo>
                    <a:lnTo>
                      <a:pt x="49" y="38"/>
                    </a:lnTo>
                    <a:lnTo>
                      <a:pt x="62" y="48"/>
                    </a:lnTo>
                    <a:lnTo>
                      <a:pt x="65" y="46"/>
                    </a:lnTo>
                    <a:lnTo>
                      <a:pt x="51" y="35"/>
                    </a:lnTo>
                    <a:close/>
                    <a:moveTo>
                      <a:pt x="27" y="16"/>
                    </a:moveTo>
                    <a:lnTo>
                      <a:pt x="25" y="19"/>
                    </a:lnTo>
                    <a:lnTo>
                      <a:pt x="38" y="32"/>
                    </a:lnTo>
                    <a:lnTo>
                      <a:pt x="41" y="27"/>
                    </a:lnTo>
                    <a:lnTo>
                      <a:pt x="27" y="16"/>
                    </a:lnTo>
                    <a:close/>
                    <a:moveTo>
                      <a:pt x="3" y="0"/>
                    </a:moveTo>
                    <a:lnTo>
                      <a:pt x="0" y="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1" name="Freeform 217"/>
              <p:cNvSpPr>
                <a:spLocks noEditPoints="1"/>
              </p:cNvSpPr>
              <p:nvPr/>
            </p:nvSpPr>
            <p:spPr bwMode="auto">
              <a:xfrm>
                <a:off x="2710348" y="5337654"/>
                <a:ext cx="207963" cy="152400"/>
              </a:xfrm>
              <a:custGeom>
                <a:avLst/>
                <a:gdLst>
                  <a:gd name="T0" fmla="*/ 121 w 131"/>
                  <a:gd name="T1" fmla="*/ 88 h 96"/>
                  <a:gd name="T2" fmla="*/ 118 w 131"/>
                  <a:gd name="T3" fmla="*/ 91 h 96"/>
                  <a:gd name="T4" fmla="*/ 129 w 131"/>
                  <a:gd name="T5" fmla="*/ 96 h 96"/>
                  <a:gd name="T6" fmla="*/ 131 w 131"/>
                  <a:gd name="T7" fmla="*/ 94 h 96"/>
                  <a:gd name="T8" fmla="*/ 121 w 131"/>
                  <a:gd name="T9" fmla="*/ 88 h 96"/>
                  <a:gd name="T10" fmla="*/ 97 w 131"/>
                  <a:gd name="T11" fmla="*/ 70 h 96"/>
                  <a:gd name="T12" fmla="*/ 94 w 131"/>
                  <a:gd name="T13" fmla="*/ 72 h 96"/>
                  <a:gd name="T14" fmla="*/ 110 w 131"/>
                  <a:gd name="T15" fmla="*/ 83 h 96"/>
                  <a:gd name="T16" fmla="*/ 113 w 131"/>
                  <a:gd name="T17" fmla="*/ 80 h 96"/>
                  <a:gd name="T18" fmla="*/ 97 w 131"/>
                  <a:gd name="T19" fmla="*/ 70 h 96"/>
                  <a:gd name="T20" fmla="*/ 73 w 131"/>
                  <a:gd name="T21" fmla="*/ 51 h 96"/>
                  <a:gd name="T22" fmla="*/ 73 w 131"/>
                  <a:gd name="T23" fmla="*/ 56 h 96"/>
                  <a:gd name="T24" fmla="*/ 86 w 131"/>
                  <a:gd name="T25" fmla="*/ 67 h 96"/>
                  <a:gd name="T26" fmla="*/ 89 w 131"/>
                  <a:gd name="T27" fmla="*/ 64 h 96"/>
                  <a:gd name="T28" fmla="*/ 73 w 131"/>
                  <a:gd name="T29" fmla="*/ 51 h 96"/>
                  <a:gd name="T30" fmla="*/ 51 w 131"/>
                  <a:gd name="T31" fmla="*/ 35 h 96"/>
                  <a:gd name="T32" fmla="*/ 49 w 131"/>
                  <a:gd name="T33" fmla="*/ 38 h 96"/>
                  <a:gd name="T34" fmla="*/ 62 w 131"/>
                  <a:gd name="T35" fmla="*/ 48 h 96"/>
                  <a:gd name="T36" fmla="*/ 65 w 131"/>
                  <a:gd name="T37" fmla="*/ 46 h 96"/>
                  <a:gd name="T38" fmla="*/ 51 w 131"/>
                  <a:gd name="T39" fmla="*/ 35 h 96"/>
                  <a:gd name="T40" fmla="*/ 27 w 131"/>
                  <a:gd name="T41" fmla="*/ 16 h 96"/>
                  <a:gd name="T42" fmla="*/ 25 w 131"/>
                  <a:gd name="T43" fmla="*/ 19 h 96"/>
                  <a:gd name="T44" fmla="*/ 38 w 131"/>
                  <a:gd name="T45" fmla="*/ 32 h 96"/>
                  <a:gd name="T46" fmla="*/ 41 w 131"/>
                  <a:gd name="T47" fmla="*/ 27 h 96"/>
                  <a:gd name="T48" fmla="*/ 27 w 131"/>
                  <a:gd name="T49" fmla="*/ 16 h 96"/>
                  <a:gd name="T50" fmla="*/ 3 w 131"/>
                  <a:gd name="T51" fmla="*/ 0 h 96"/>
                  <a:gd name="T52" fmla="*/ 0 w 131"/>
                  <a:gd name="T53" fmla="*/ 3 h 96"/>
                  <a:gd name="T54" fmla="*/ 17 w 131"/>
                  <a:gd name="T55" fmla="*/ 13 h 96"/>
                  <a:gd name="T56" fmla="*/ 17 w 131"/>
                  <a:gd name="T57" fmla="*/ 11 h 96"/>
                  <a:gd name="T58" fmla="*/ 3 w 13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1" h="96">
                    <a:moveTo>
                      <a:pt x="121" y="88"/>
                    </a:moveTo>
                    <a:lnTo>
                      <a:pt x="118" y="91"/>
                    </a:lnTo>
                    <a:lnTo>
                      <a:pt x="129" y="96"/>
                    </a:lnTo>
                    <a:lnTo>
                      <a:pt x="131" y="94"/>
                    </a:lnTo>
                    <a:lnTo>
                      <a:pt x="121" y="88"/>
                    </a:lnTo>
                    <a:moveTo>
                      <a:pt x="97" y="70"/>
                    </a:moveTo>
                    <a:lnTo>
                      <a:pt x="94" y="72"/>
                    </a:lnTo>
                    <a:lnTo>
                      <a:pt x="110" y="83"/>
                    </a:lnTo>
                    <a:lnTo>
                      <a:pt x="113" y="80"/>
                    </a:lnTo>
                    <a:lnTo>
                      <a:pt x="97" y="70"/>
                    </a:lnTo>
                    <a:moveTo>
                      <a:pt x="73" y="51"/>
                    </a:moveTo>
                    <a:lnTo>
                      <a:pt x="73" y="56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73" y="51"/>
                    </a:lnTo>
                    <a:moveTo>
                      <a:pt x="51" y="35"/>
                    </a:moveTo>
                    <a:lnTo>
                      <a:pt x="49" y="38"/>
                    </a:lnTo>
                    <a:lnTo>
                      <a:pt x="62" y="48"/>
                    </a:lnTo>
                    <a:lnTo>
                      <a:pt x="65" y="46"/>
                    </a:lnTo>
                    <a:lnTo>
                      <a:pt x="51" y="35"/>
                    </a:lnTo>
                    <a:moveTo>
                      <a:pt x="27" y="16"/>
                    </a:moveTo>
                    <a:lnTo>
                      <a:pt x="25" y="19"/>
                    </a:lnTo>
                    <a:lnTo>
                      <a:pt x="38" y="32"/>
                    </a:lnTo>
                    <a:lnTo>
                      <a:pt x="41" y="27"/>
                    </a:lnTo>
                    <a:lnTo>
                      <a:pt x="27" y="16"/>
                    </a:lnTo>
                    <a:moveTo>
                      <a:pt x="3" y="0"/>
                    </a:moveTo>
                    <a:lnTo>
                      <a:pt x="0" y="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2" name="Freeform 218"/>
              <p:cNvSpPr/>
              <p:nvPr/>
            </p:nvSpPr>
            <p:spPr bwMode="auto">
              <a:xfrm>
                <a:off x="2481748" y="5388454"/>
                <a:ext cx="334963" cy="101600"/>
              </a:xfrm>
              <a:custGeom>
                <a:avLst/>
                <a:gdLst>
                  <a:gd name="T0" fmla="*/ 209 w 211"/>
                  <a:gd name="T1" fmla="*/ 0 h 64"/>
                  <a:gd name="T2" fmla="*/ 0 w 211"/>
                  <a:gd name="T3" fmla="*/ 46 h 64"/>
                  <a:gd name="T4" fmla="*/ 3 w 211"/>
                  <a:gd name="T5" fmla="*/ 64 h 64"/>
                  <a:gd name="T6" fmla="*/ 211 w 211"/>
                  <a:gd name="T7" fmla="*/ 16 h 64"/>
                  <a:gd name="T8" fmla="*/ 209 w 211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64">
                    <a:moveTo>
                      <a:pt x="209" y="0"/>
                    </a:moveTo>
                    <a:lnTo>
                      <a:pt x="0" y="46"/>
                    </a:lnTo>
                    <a:lnTo>
                      <a:pt x="3" y="64"/>
                    </a:lnTo>
                    <a:lnTo>
                      <a:pt x="211" y="16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3" name="Freeform 219"/>
              <p:cNvSpPr/>
              <p:nvPr/>
            </p:nvSpPr>
            <p:spPr bwMode="auto">
              <a:xfrm>
                <a:off x="2469048" y="5375754"/>
                <a:ext cx="357188" cy="123825"/>
              </a:xfrm>
              <a:custGeom>
                <a:avLst/>
                <a:gdLst>
                  <a:gd name="T0" fmla="*/ 217 w 225"/>
                  <a:gd name="T1" fmla="*/ 8 h 78"/>
                  <a:gd name="T2" fmla="*/ 214 w 225"/>
                  <a:gd name="T3" fmla="*/ 3 h 78"/>
                  <a:gd name="T4" fmla="*/ 0 w 225"/>
                  <a:gd name="T5" fmla="*/ 51 h 78"/>
                  <a:gd name="T6" fmla="*/ 8 w 225"/>
                  <a:gd name="T7" fmla="*/ 78 h 78"/>
                  <a:gd name="T8" fmla="*/ 225 w 225"/>
                  <a:gd name="T9" fmla="*/ 30 h 78"/>
                  <a:gd name="T10" fmla="*/ 219 w 225"/>
                  <a:gd name="T11" fmla="*/ 0 h 78"/>
                  <a:gd name="T12" fmla="*/ 214 w 225"/>
                  <a:gd name="T13" fmla="*/ 3 h 78"/>
                  <a:gd name="T14" fmla="*/ 217 w 225"/>
                  <a:gd name="T15" fmla="*/ 8 h 78"/>
                  <a:gd name="T16" fmla="*/ 211 w 225"/>
                  <a:gd name="T17" fmla="*/ 8 h 78"/>
                  <a:gd name="T18" fmla="*/ 214 w 225"/>
                  <a:gd name="T19" fmla="*/ 22 h 78"/>
                  <a:gd name="T20" fmla="*/ 16 w 225"/>
                  <a:gd name="T21" fmla="*/ 64 h 78"/>
                  <a:gd name="T22" fmla="*/ 14 w 225"/>
                  <a:gd name="T23" fmla="*/ 59 h 78"/>
                  <a:gd name="T24" fmla="*/ 217 w 225"/>
                  <a:gd name="T25" fmla="*/ 14 h 78"/>
                  <a:gd name="T26" fmla="*/ 217 w 225"/>
                  <a:gd name="T27" fmla="*/ 8 h 78"/>
                  <a:gd name="T28" fmla="*/ 211 w 225"/>
                  <a:gd name="T29" fmla="*/ 8 h 78"/>
                  <a:gd name="T30" fmla="*/ 217 w 225"/>
                  <a:gd name="T31" fmla="*/ 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" h="78">
                    <a:moveTo>
                      <a:pt x="217" y="8"/>
                    </a:moveTo>
                    <a:lnTo>
                      <a:pt x="214" y="3"/>
                    </a:lnTo>
                    <a:lnTo>
                      <a:pt x="0" y="51"/>
                    </a:lnTo>
                    <a:lnTo>
                      <a:pt x="8" y="78"/>
                    </a:lnTo>
                    <a:lnTo>
                      <a:pt x="225" y="30"/>
                    </a:lnTo>
                    <a:lnTo>
                      <a:pt x="219" y="0"/>
                    </a:lnTo>
                    <a:lnTo>
                      <a:pt x="214" y="3"/>
                    </a:lnTo>
                    <a:lnTo>
                      <a:pt x="217" y="8"/>
                    </a:lnTo>
                    <a:lnTo>
                      <a:pt x="211" y="8"/>
                    </a:lnTo>
                    <a:lnTo>
                      <a:pt x="214" y="22"/>
                    </a:lnTo>
                    <a:lnTo>
                      <a:pt x="16" y="64"/>
                    </a:lnTo>
                    <a:lnTo>
                      <a:pt x="14" y="59"/>
                    </a:lnTo>
                    <a:lnTo>
                      <a:pt x="217" y="14"/>
                    </a:lnTo>
                    <a:lnTo>
                      <a:pt x="217" y="8"/>
                    </a:lnTo>
                    <a:lnTo>
                      <a:pt x="211" y="8"/>
                    </a:lnTo>
                    <a:lnTo>
                      <a:pt x="217" y="8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4" name="Freeform 220"/>
              <p:cNvSpPr/>
              <p:nvPr/>
            </p:nvSpPr>
            <p:spPr bwMode="auto">
              <a:xfrm>
                <a:off x="2469048" y="5451954"/>
                <a:ext cx="55563" cy="47625"/>
              </a:xfrm>
              <a:custGeom>
                <a:avLst/>
                <a:gdLst>
                  <a:gd name="T0" fmla="*/ 4 w 13"/>
                  <a:gd name="T1" fmla="*/ 1 h 11"/>
                  <a:gd name="T2" fmla="*/ 8 w 13"/>
                  <a:gd name="T3" fmla="*/ 1 h 11"/>
                  <a:gd name="T4" fmla="*/ 12 w 13"/>
                  <a:gd name="T5" fmla="*/ 7 h 11"/>
                  <a:gd name="T6" fmla="*/ 8 w 13"/>
                  <a:gd name="T7" fmla="*/ 11 h 11"/>
                  <a:gd name="T8" fmla="*/ 4 w 13"/>
                  <a:gd name="T9" fmla="*/ 11 h 11"/>
                  <a:gd name="T10" fmla="*/ 2 w 13"/>
                  <a:gd name="T11" fmla="*/ 3 h 11"/>
                  <a:gd name="T12" fmla="*/ 4 w 13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4" y="1"/>
                    </a:moveTo>
                    <a:cubicBezTo>
                      <a:pt x="5" y="1"/>
                      <a:pt x="7" y="0"/>
                      <a:pt x="8" y="1"/>
                    </a:cubicBezTo>
                    <a:cubicBezTo>
                      <a:pt x="11" y="2"/>
                      <a:pt x="13" y="4"/>
                      <a:pt x="12" y="7"/>
                    </a:cubicBezTo>
                    <a:cubicBezTo>
                      <a:pt x="12" y="9"/>
                      <a:pt x="10" y="10"/>
                      <a:pt x="8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1" y="9"/>
                      <a:pt x="0" y="6"/>
                      <a:pt x="2" y="3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5" name="Freeform 221"/>
              <p:cNvSpPr/>
              <p:nvPr/>
            </p:nvSpPr>
            <p:spPr bwMode="auto">
              <a:xfrm>
                <a:off x="2465873" y="5448779"/>
                <a:ext cx="63500" cy="58738"/>
              </a:xfrm>
              <a:custGeom>
                <a:avLst/>
                <a:gdLst>
                  <a:gd name="T0" fmla="*/ 5 w 15"/>
                  <a:gd name="T1" fmla="*/ 2 h 14"/>
                  <a:gd name="T2" fmla="*/ 6 w 15"/>
                  <a:gd name="T3" fmla="*/ 4 h 14"/>
                  <a:gd name="T4" fmla="*/ 8 w 15"/>
                  <a:gd name="T5" fmla="*/ 4 h 14"/>
                  <a:gd name="T6" fmla="*/ 9 w 15"/>
                  <a:gd name="T7" fmla="*/ 4 h 14"/>
                  <a:gd name="T8" fmla="*/ 9 w 15"/>
                  <a:gd name="T9" fmla="*/ 4 h 14"/>
                  <a:gd name="T10" fmla="*/ 11 w 15"/>
                  <a:gd name="T11" fmla="*/ 7 h 14"/>
                  <a:gd name="T12" fmla="*/ 11 w 15"/>
                  <a:gd name="T13" fmla="*/ 8 h 14"/>
                  <a:gd name="T14" fmla="*/ 13 w 15"/>
                  <a:gd name="T15" fmla="*/ 8 h 14"/>
                  <a:gd name="T16" fmla="*/ 11 w 15"/>
                  <a:gd name="T17" fmla="*/ 8 h 14"/>
                  <a:gd name="T18" fmla="*/ 9 w 15"/>
                  <a:gd name="T19" fmla="*/ 10 h 14"/>
                  <a:gd name="T20" fmla="*/ 9 w 15"/>
                  <a:gd name="T21" fmla="*/ 10 h 14"/>
                  <a:gd name="T22" fmla="*/ 8 w 15"/>
                  <a:gd name="T23" fmla="*/ 10 h 14"/>
                  <a:gd name="T24" fmla="*/ 6 w 15"/>
                  <a:gd name="T25" fmla="*/ 10 h 14"/>
                  <a:gd name="T26" fmla="*/ 6 w 15"/>
                  <a:gd name="T27" fmla="*/ 10 h 14"/>
                  <a:gd name="T28" fmla="*/ 5 w 15"/>
                  <a:gd name="T29" fmla="*/ 9 h 14"/>
                  <a:gd name="T30" fmla="*/ 4 w 15"/>
                  <a:gd name="T31" fmla="*/ 7 h 14"/>
                  <a:gd name="T32" fmla="*/ 5 w 15"/>
                  <a:gd name="T33" fmla="*/ 5 h 14"/>
                  <a:gd name="T34" fmla="*/ 6 w 15"/>
                  <a:gd name="T35" fmla="*/ 4 h 14"/>
                  <a:gd name="T36" fmla="*/ 5 w 15"/>
                  <a:gd name="T37" fmla="*/ 2 h 14"/>
                  <a:gd name="T38" fmla="*/ 4 w 15"/>
                  <a:gd name="T39" fmla="*/ 1 h 14"/>
                  <a:gd name="T40" fmla="*/ 1 w 15"/>
                  <a:gd name="T41" fmla="*/ 3 h 14"/>
                  <a:gd name="T42" fmla="*/ 0 w 15"/>
                  <a:gd name="T43" fmla="*/ 7 h 14"/>
                  <a:gd name="T44" fmla="*/ 1 w 15"/>
                  <a:gd name="T45" fmla="*/ 11 h 14"/>
                  <a:gd name="T46" fmla="*/ 4 w 15"/>
                  <a:gd name="T47" fmla="*/ 13 h 14"/>
                  <a:gd name="T48" fmla="*/ 4 w 15"/>
                  <a:gd name="T49" fmla="*/ 13 h 14"/>
                  <a:gd name="T50" fmla="*/ 8 w 15"/>
                  <a:gd name="T51" fmla="*/ 14 h 14"/>
                  <a:gd name="T52" fmla="*/ 10 w 15"/>
                  <a:gd name="T53" fmla="*/ 14 h 14"/>
                  <a:gd name="T54" fmla="*/ 10 w 15"/>
                  <a:gd name="T55" fmla="*/ 14 h 14"/>
                  <a:gd name="T56" fmla="*/ 15 w 15"/>
                  <a:gd name="T57" fmla="*/ 9 h 14"/>
                  <a:gd name="T58" fmla="*/ 15 w 15"/>
                  <a:gd name="T59" fmla="*/ 9 h 14"/>
                  <a:gd name="T60" fmla="*/ 15 w 15"/>
                  <a:gd name="T61" fmla="*/ 9 h 14"/>
                  <a:gd name="T62" fmla="*/ 15 w 15"/>
                  <a:gd name="T63" fmla="*/ 7 h 14"/>
                  <a:gd name="T64" fmla="*/ 10 w 15"/>
                  <a:gd name="T65" fmla="*/ 0 h 14"/>
                  <a:gd name="T66" fmla="*/ 10 w 15"/>
                  <a:gd name="T67" fmla="*/ 0 h 14"/>
                  <a:gd name="T68" fmla="*/ 8 w 15"/>
                  <a:gd name="T69" fmla="*/ 0 h 14"/>
                  <a:gd name="T70" fmla="*/ 4 w 15"/>
                  <a:gd name="T71" fmla="*/ 1 h 14"/>
                  <a:gd name="T72" fmla="*/ 5 w 15"/>
                  <a:gd name="T7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4">
                    <a:moveTo>
                      <a:pt x="5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1" y="5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0" y="8"/>
                      <a:pt x="0" y="10"/>
                      <a:pt x="1" y="11"/>
                    </a:cubicBezTo>
                    <a:cubicBezTo>
                      <a:pt x="2" y="12"/>
                      <a:pt x="3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3"/>
                      <a:pt x="14" y="11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7"/>
                    </a:cubicBezTo>
                    <a:cubicBezTo>
                      <a:pt x="15" y="4"/>
                      <a:pt x="13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5" y="0"/>
                      <a:pt x="4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6" name="Freeform 222"/>
              <p:cNvSpPr/>
              <p:nvPr/>
            </p:nvSpPr>
            <p:spPr bwMode="auto">
              <a:xfrm>
                <a:off x="2783373" y="5380516"/>
                <a:ext cx="50800" cy="42863"/>
              </a:xfrm>
              <a:custGeom>
                <a:avLst/>
                <a:gdLst>
                  <a:gd name="T0" fmla="*/ 4 w 12"/>
                  <a:gd name="T1" fmla="*/ 0 h 10"/>
                  <a:gd name="T2" fmla="*/ 8 w 12"/>
                  <a:gd name="T3" fmla="*/ 0 h 10"/>
                  <a:gd name="T4" fmla="*/ 12 w 12"/>
                  <a:gd name="T5" fmla="*/ 6 h 10"/>
                  <a:gd name="T6" fmla="*/ 8 w 12"/>
                  <a:gd name="T7" fmla="*/ 10 h 10"/>
                  <a:gd name="T8" fmla="*/ 3 w 12"/>
                  <a:gd name="T9" fmla="*/ 10 h 10"/>
                  <a:gd name="T10" fmla="*/ 2 w 12"/>
                  <a:gd name="T11" fmla="*/ 2 h 10"/>
                  <a:gd name="T12" fmla="*/ 4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cubicBezTo>
                      <a:pt x="5" y="0"/>
                      <a:pt x="7" y="0"/>
                      <a:pt x="8" y="0"/>
                    </a:cubicBezTo>
                    <a:cubicBezTo>
                      <a:pt x="11" y="1"/>
                      <a:pt x="12" y="3"/>
                      <a:pt x="12" y="6"/>
                    </a:cubicBezTo>
                    <a:cubicBezTo>
                      <a:pt x="11" y="8"/>
                      <a:pt x="10" y="9"/>
                      <a:pt x="8" y="10"/>
                    </a:cubicBezTo>
                    <a:cubicBezTo>
                      <a:pt x="6" y="10"/>
                      <a:pt x="5" y="10"/>
                      <a:pt x="3" y="10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7" name="Freeform 223"/>
              <p:cNvSpPr/>
              <p:nvPr/>
            </p:nvSpPr>
            <p:spPr bwMode="auto">
              <a:xfrm>
                <a:off x="2778611" y="5370991"/>
                <a:ext cx="63500" cy="60325"/>
              </a:xfrm>
              <a:custGeom>
                <a:avLst/>
                <a:gdLst>
                  <a:gd name="T0" fmla="*/ 5 w 15"/>
                  <a:gd name="T1" fmla="*/ 2 h 14"/>
                  <a:gd name="T2" fmla="*/ 6 w 15"/>
                  <a:gd name="T3" fmla="*/ 4 h 14"/>
                  <a:gd name="T4" fmla="*/ 7 w 15"/>
                  <a:gd name="T5" fmla="*/ 4 h 14"/>
                  <a:gd name="T6" fmla="*/ 8 w 15"/>
                  <a:gd name="T7" fmla="*/ 4 h 14"/>
                  <a:gd name="T8" fmla="*/ 8 w 15"/>
                  <a:gd name="T9" fmla="*/ 4 h 14"/>
                  <a:gd name="T10" fmla="*/ 11 w 15"/>
                  <a:gd name="T11" fmla="*/ 7 h 14"/>
                  <a:gd name="T12" fmla="*/ 11 w 15"/>
                  <a:gd name="T13" fmla="*/ 8 h 14"/>
                  <a:gd name="T14" fmla="*/ 8 w 15"/>
                  <a:gd name="T15" fmla="*/ 10 h 14"/>
                  <a:gd name="T16" fmla="*/ 8 w 15"/>
                  <a:gd name="T17" fmla="*/ 10 h 14"/>
                  <a:gd name="T18" fmla="*/ 7 w 15"/>
                  <a:gd name="T19" fmla="*/ 10 h 14"/>
                  <a:gd name="T20" fmla="*/ 5 w 15"/>
                  <a:gd name="T21" fmla="*/ 10 h 14"/>
                  <a:gd name="T22" fmla="*/ 5 w 15"/>
                  <a:gd name="T23" fmla="*/ 10 h 14"/>
                  <a:gd name="T24" fmla="*/ 4 w 15"/>
                  <a:gd name="T25" fmla="*/ 9 h 14"/>
                  <a:gd name="T26" fmla="*/ 4 w 15"/>
                  <a:gd name="T27" fmla="*/ 7 h 14"/>
                  <a:gd name="T28" fmla="*/ 4 w 15"/>
                  <a:gd name="T29" fmla="*/ 5 h 14"/>
                  <a:gd name="T30" fmla="*/ 4 w 15"/>
                  <a:gd name="T31" fmla="*/ 5 h 14"/>
                  <a:gd name="T32" fmla="*/ 4 w 15"/>
                  <a:gd name="T33" fmla="*/ 5 h 14"/>
                  <a:gd name="T34" fmla="*/ 6 w 15"/>
                  <a:gd name="T35" fmla="*/ 4 h 14"/>
                  <a:gd name="T36" fmla="*/ 5 w 15"/>
                  <a:gd name="T37" fmla="*/ 2 h 14"/>
                  <a:gd name="T38" fmla="*/ 4 w 15"/>
                  <a:gd name="T39" fmla="*/ 1 h 14"/>
                  <a:gd name="T40" fmla="*/ 1 w 15"/>
                  <a:gd name="T41" fmla="*/ 3 h 14"/>
                  <a:gd name="T42" fmla="*/ 1 w 15"/>
                  <a:gd name="T43" fmla="*/ 3 h 14"/>
                  <a:gd name="T44" fmla="*/ 0 w 15"/>
                  <a:gd name="T45" fmla="*/ 7 h 14"/>
                  <a:gd name="T46" fmla="*/ 1 w 15"/>
                  <a:gd name="T47" fmla="*/ 11 h 14"/>
                  <a:gd name="T48" fmla="*/ 4 w 15"/>
                  <a:gd name="T49" fmla="*/ 14 h 14"/>
                  <a:gd name="T50" fmla="*/ 4 w 15"/>
                  <a:gd name="T51" fmla="*/ 14 h 14"/>
                  <a:gd name="T52" fmla="*/ 7 w 15"/>
                  <a:gd name="T53" fmla="*/ 14 h 14"/>
                  <a:gd name="T54" fmla="*/ 10 w 15"/>
                  <a:gd name="T55" fmla="*/ 14 h 14"/>
                  <a:gd name="T56" fmla="*/ 9 w 15"/>
                  <a:gd name="T57" fmla="*/ 14 h 14"/>
                  <a:gd name="T58" fmla="*/ 15 w 15"/>
                  <a:gd name="T59" fmla="*/ 9 h 14"/>
                  <a:gd name="T60" fmla="*/ 15 w 15"/>
                  <a:gd name="T61" fmla="*/ 7 h 14"/>
                  <a:gd name="T62" fmla="*/ 10 w 15"/>
                  <a:gd name="T63" fmla="*/ 0 h 14"/>
                  <a:gd name="T64" fmla="*/ 10 w 15"/>
                  <a:gd name="T65" fmla="*/ 0 h 14"/>
                  <a:gd name="T66" fmla="*/ 7 w 15"/>
                  <a:gd name="T67" fmla="*/ 0 h 14"/>
                  <a:gd name="T68" fmla="*/ 4 w 15"/>
                  <a:gd name="T69" fmla="*/ 1 h 14"/>
                  <a:gd name="T70" fmla="*/ 5 w 15"/>
                  <a:gd name="T7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14">
                    <a:moveTo>
                      <a:pt x="5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0" y="8"/>
                      <a:pt x="0" y="10"/>
                      <a:pt x="1" y="11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2" y="13"/>
                      <a:pt x="14" y="11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4"/>
                      <a:pt x="13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8" name="Freeform 224"/>
              <p:cNvSpPr/>
              <p:nvPr/>
            </p:nvSpPr>
            <p:spPr bwMode="auto">
              <a:xfrm>
                <a:off x="2516673" y="5086829"/>
                <a:ext cx="109538" cy="217488"/>
              </a:xfrm>
              <a:custGeom>
                <a:avLst/>
                <a:gdLst>
                  <a:gd name="T0" fmla="*/ 0 w 26"/>
                  <a:gd name="T1" fmla="*/ 13 h 51"/>
                  <a:gd name="T2" fmla="*/ 9 w 26"/>
                  <a:gd name="T3" fmla="*/ 1 h 51"/>
                  <a:gd name="T4" fmla="*/ 21 w 26"/>
                  <a:gd name="T5" fmla="*/ 10 h 51"/>
                  <a:gd name="T6" fmla="*/ 25 w 26"/>
                  <a:gd name="T7" fmla="*/ 48 h 51"/>
                  <a:gd name="T8" fmla="*/ 6 w 26"/>
                  <a:gd name="T9" fmla="*/ 50 h 51"/>
                  <a:gd name="T10" fmla="*/ 0 w 26"/>
                  <a:gd name="T11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51">
                    <a:moveTo>
                      <a:pt x="0" y="13"/>
                    </a:moveTo>
                    <a:cubicBezTo>
                      <a:pt x="1" y="10"/>
                      <a:pt x="6" y="1"/>
                      <a:pt x="9" y="1"/>
                    </a:cubicBezTo>
                    <a:cubicBezTo>
                      <a:pt x="13" y="0"/>
                      <a:pt x="20" y="9"/>
                      <a:pt x="21" y="10"/>
                    </a:cubicBezTo>
                    <a:cubicBezTo>
                      <a:pt x="22" y="11"/>
                      <a:pt x="26" y="41"/>
                      <a:pt x="25" y="48"/>
                    </a:cubicBezTo>
                    <a:cubicBezTo>
                      <a:pt x="24" y="48"/>
                      <a:pt x="10" y="51"/>
                      <a:pt x="6" y="50"/>
                    </a:cubicBezTo>
                    <a:cubicBezTo>
                      <a:pt x="6" y="50"/>
                      <a:pt x="0" y="14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49" name="Freeform 225"/>
              <p:cNvSpPr/>
              <p:nvPr/>
            </p:nvSpPr>
            <p:spPr bwMode="auto">
              <a:xfrm>
                <a:off x="2524611" y="5099529"/>
                <a:ext cx="84138" cy="192088"/>
              </a:xfrm>
              <a:custGeom>
                <a:avLst/>
                <a:gdLst>
                  <a:gd name="T0" fmla="*/ 8 w 20"/>
                  <a:gd name="T1" fmla="*/ 0 h 45"/>
                  <a:gd name="T2" fmla="*/ 8 w 20"/>
                  <a:gd name="T3" fmla="*/ 0 h 45"/>
                  <a:gd name="T4" fmla="*/ 7 w 20"/>
                  <a:gd name="T5" fmla="*/ 0 h 45"/>
                  <a:gd name="T6" fmla="*/ 5 w 20"/>
                  <a:gd name="T7" fmla="*/ 2 h 45"/>
                  <a:gd name="T8" fmla="*/ 1 w 20"/>
                  <a:gd name="T9" fmla="*/ 8 h 45"/>
                  <a:gd name="T10" fmla="*/ 0 w 20"/>
                  <a:gd name="T11" fmla="*/ 10 h 45"/>
                  <a:gd name="T12" fmla="*/ 1 w 20"/>
                  <a:gd name="T13" fmla="*/ 15 h 45"/>
                  <a:gd name="T14" fmla="*/ 2 w 20"/>
                  <a:gd name="T15" fmla="*/ 23 h 45"/>
                  <a:gd name="T16" fmla="*/ 5 w 20"/>
                  <a:gd name="T17" fmla="*/ 41 h 45"/>
                  <a:gd name="T18" fmla="*/ 6 w 20"/>
                  <a:gd name="T19" fmla="*/ 45 h 45"/>
                  <a:gd name="T20" fmla="*/ 20 w 20"/>
                  <a:gd name="T21" fmla="*/ 43 h 45"/>
                  <a:gd name="T22" fmla="*/ 20 w 20"/>
                  <a:gd name="T23" fmla="*/ 42 h 45"/>
                  <a:gd name="T24" fmla="*/ 20 w 20"/>
                  <a:gd name="T25" fmla="*/ 42 h 45"/>
                  <a:gd name="T26" fmla="*/ 20 w 20"/>
                  <a:gd name="T27" fmla="*/ 42 h 45"/>
                  <a:gd name="T28" fmla="*/ 19 w 20"/>
                  <a:gd name="T29" fmla="*/ 42 h 45"/>
                  <a:gd name="T30" fmla="*/ 18 w 20"/>
                  <a:gd name="T31" fmla="*/ 43 h 45"/>
                  <a:gd name="T32" fmla="*/ 15 w 20"/>
                  <a:gd name="T33" fmla="*/ 43 h 45"/>
                  <a:gd name="T34" fmla="*/ 8 w 20"/>
                  <a:gd name="T35" fmla="*/ 44 h 45"/>
                  <a:gd name="T36" fmla="*/ 7 w 20"/>
                  <a:gd name="T37" fmla="*/ 44 h 45"/>
                  <a:gd name="T38" fmla="*/ 7 w 20"/>
                  <a:gd name="T39" fmla="*/ 44 h 45"/>
                  <a:gd name="T40" fmla="*/ 7 w 20"/>
                  <a:gd name="T41" fmla="*/ 44 h 45"/>
                  <a:gd name="T42" fmla="*/ 6 w 20"/>
                  <a:gd name="T43" fmla="*/ 43 h 45"/>
                  <a:gd name="T44" fmla="*/ 5 w 20"/>
                  <a:gd name="T45" fmla="*/ 43 h 45"/>
                  <a:gd name="T46" fmla="*/ 5 w 20"/>
                  <a:gd name="T47" fmla="*/ 42 h 45"/>
                  <a:gd name="T48" fmla="*/ 5 w 20"/>
                  <a:gd name="T49" fmla="*/ 42 h 45"/>
                  <a:gd name="T50" fmla="*/ 5 w 20"/>
                  <a:gd name="T51" fmla="*/ 42 h 45"/>
                  <a:gd name="T52" fmla="*/ 5 w 20"/>
                  <a:gd name="T53" fmla="*/ 41 h 45"/>
                  <a:gd name="T54" fmla="*/ 5 w 20"/>
                  <a:gd name="T55" fmla="*/ 39 h 45"/>
                  <a:gd name="T56" fmla="*/ 4 w 20"/>
                  <a:gd name="T57" fmla="*/ 32 h 45"/>
                  <a:gd name="T58" fmla="*/ 1 w 20"/>
                  <a:gd name="T59" fmla="*/ 16 h 45"/>
                  <a:gd name="T60" fmla="*/ 1 w 20"/>
                  <a:gd name="T61" fmla="*/ 13 h 45"/>
                  <a:gd name="T62" fmla="*/ 1 w 20"/>
                  <a:gd name="T63" fmla="*/ 13 h 45"/>
                  <a:gd name="T64" fmla="*/ 1 w 20"/>
                  <a:gd name="T65" fmla="*/ 13 h 45"/>
                  <a:gd name="T66" fmla="*/ 1 w 20"/>
                  <a:gd name="T67" fmla="*/ 13 h 45"/>
                  <a:gd name="T68" fmla="*/ 1 w 20"/>
                  <a:gd name="T69" fmla="*/ 13 h 45"/>
                  <a:gd name="T70" fmla="*/ 1 w 20"/>
                  <a:gd name="T71" fmla="*/ 13 h 45"/>
                  <a:gd name="T72" fmla="*/ 1 w 20"/>
                  <a:gd name="T73" fmla="*/ 13 h 45"/>
                  <a:gd name="T74" fmla="*/ 5 w 20"/>
                  <a:gd name="T75" fmla="*/ 5 h 45"/>
                  <a:gd name="T76" fmla="*/ 7 w 20"/>
                  <a:gd name="T77" fmla="*/ 3 h 45"/>
                  <a:gd name="T78" fmla="*/ 8 w 20"/>
                  <a:gd name="T79" fmla="*/ 2 h 45"/>
                  <a:gd name="T80" fmla="*/ 8 w 20"/>
                  <a:gd name="T81" fmla="*/ 2 h 45"/>
                  <a:gd name="T82" fmla="*/ 8 w 20"/>
                  <a:gd name="T83" fmla="*/ 2 h 45"/>
                  <a:gd name="T84" fmla="*/ 8 w 20"/>
                  <a:gd name="T85" fmla="*/ 2 h 45"/>
                  <a:gd name="T86" fmla="*/ 8 w 20"/>
                  <a:gd name="T87" fmla="*/ 2 h 45"/>
                  <a:gd name="T88" fmla="*/ 9 w 20"/>
                  <a:gd name="T89" fmla="*/ 2 h 45"/>
                  <a:gd name="T90" fmla="*/ 10 w 20"/>
                  <a:gd name="T91" fmla="*/ 3 h 45"/>
                  <a:gd name="T92" fmla="*/ 12 w 20"/>
                  <a:gd name="T93" fmla="*/ 4 h 45"/>
                  <a:gd name="T94" fmla="*/ 14 w 20"/>
                  <a:gd name="T95" fmla="*/ 6 h 45"/>
                  <a:gd name="T96" fmla="*/ 17 w 20"/>
                  <a:gd name="T97" fmla="*/ 10 h 45"/>
                  <a:gd name="T98" fmla="*/ 17 w 20"/>
                  <a:gd name="T99" fmla="*/ 10 h 45"/>
                  <a:gd name="T100" fmla="*/ 17 w 20"/>
                  <a:gd name="T101" fmla="*/ 10 h 45"/>
                  <a:gd name="T102" fmla="*/ 17 w 20"/>
                  <a:gd name="T103" fmla="*/ 11 h 45"/>
                  <a:gd name="T104" fmla="*/ 17 w 20"/>
                  <a:gd name="T105" fmla="*/ 7 h 45"/>
                  <a:gd name="T106" fmla="*/ 17 w 20"/>
                  <a:gd name="T107" fmla="*/ 7 h 45"/>
                  <a:gd name="T108" fmla="*/ 15 w 20"/>
                  <a:gd name="T109" fmla="*/ 5 h 45"/>
                  <a:gd name="T110" fmla="*/ 10 w 20"/>
                  <a:gd name="T111" fmla="*/ 1 h 45"/>
                  <a:gd name="T112" fmla="*/ 8 w 20"/>
                  <a:gd name="T113" fmla="*/ 0 h 45"/>
                  <a:gd name="T114" fmla="*/ 8 w 20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" h="45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5"/>
                    </a:cubicBezTo>
                    <a:cubicBezTo>
                      <a:pt x="1" y="17"/>
                      <a:pt x="1" y="20"/>
                      <a:pt x="2" y="23"/>
                    </a:cubicBezTo>
                    <a:cubicBezTo>
                      <a:pt x="3" y="29"/>
                      <a:pt x="4" y="36"/>
                      <a:pt x="5" y="41"/>
                    </a:cubicBezTo>
                    <a:cubicBezTo>
                      <a:pt x="5" y="43"/>
                      <a:pt x="5" y="44"/>
                      <a:pt x="6" y="45"/>
                    </a:cubicBezTo>
                    <a:cubicBezTo>
                      <a:pt x="9" y="45"/>
                      <a:pt x="17" y="44"/>
                      <a:pt x="20" y="43"/>
                    </a:cubicBezTo>
                    <a:cubicBezTo>
                      <a:pt x="20" y="43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3"/>
                      <a:pt x="18" y="43"/>
                      <a:pt x="18" y="43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4"/>
                      <a:pt x="6" y="43"/>
                      <a:pt x="6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39"/>
                    </a:cubicBezTo>
                    <a:cubicBezTo>
                      <a:pt x="4" y="37"/>
                      <a:pt x="4" y="34"/>
                      <a:pt x="4" y="32"/>
                    </a:cubicBezTo>
                    <a:cubicBezTo>
                      <a:pt x="3" y="26"/>
                      <a:pt x="2" y="19"/>
                      <a:pt x="1" y="16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1"/>
                      <a:pt x="3" y="8"/>
                      <a:pt x="5" y="5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1" y="3"/>
                      <a:pt x="11" y="4"/>
                      <a:pt x="12" y="4"/>
                    </a:cubicBezTo>
                    <a:cubicBezTo>
                      <a:pt x="13" y="5"/>
                      <a:pt x="13" y="6"/>
                      <a:pt x="14" y="6"/>
                    </a:cubicBezTo>
                    <a:cubicBezTo>
                      <a:pt x="16" y="8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6"/>
                      <a:pt x="15" y="5"/>
                    </a:cubicBezTo>
                    <a:cubicBezTo>
                      <a:pt x="14" y="4"/>
                      <a:pt x="12" y="2"/>
                      <a:pt x="10" y="1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50" name="Freeform 226"/>
              <p:cNvSpPr/>
              <p:nvPr/>
            </p:nvSpPr>
            <p:spPr bwMode="auto">
              <a:xfrm>
                <a:off x="2537311" y="5116991"/>
                <a:ext cx="68263" cy="161925"/>
              </a:xfrm>
              <a:custGeom>
                <a:avLst/>
                <a:gdLst>
                  <a:gd name="T0" fmla="*/ 0 w 16"/>
                  <a:gd name="T1" fmla="*/ 9 h 38"/>
                  <a:gd name="T2" fmla="*/ 6 w 16"/>
                  <a:gd name="T3" fmla="*/ 0 h 38"/>
                  <a:gd name="T4" fmla="*/ 13 w 16"/>
                  <a:gd name="T5" fmla="*/ 7 h 38"/>
                  <a:gd name="T6" fmla="*/ 16 w 16"/>
                  <a:gd name="T7" fmla="*/ 36 h 38"/>
                  <a:gd name="T8" fmla="*/ 4 w 16"/>
                  <a:gd name="T9" fmla="*/ 38 h 38"/>
                  <a:gd name="T10" fmla="*/ 0 w 16"/>
                  <a:gd name="T11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8">
                    <a:moveTo>
                      <a:pt x="0" y="9"/>
                    </a:moveTo>
                    <a:cubicBezTo>
                      <a:pt x="1" y="8"/>
                      <a:pt x="4" y="1"/>
                      <a:pt x="6" y="0"/>
                    </a:cubicBezTo>
                    <a:cubicBezTo>
                      <a:pt x="7" y="0"/>
                      <a:pt x="12" y="7"/>
                      <a:pt x="13" y="7"/>
                    </a:cubicBezTo>
                    <a:cubicBezTo>
                      <a:pt x="13" y="8"/>
                      <a:pt x="16" y="30"/>
                      <a:pt x="16" y="36"/>
                    </a:cubicBezTo>
                    <a:cubicBezTo>
                      <a:pt x="16" y="37"/>
                      <a:pt x="6" y="38"/>
                      <a:pt x="4" y="38"/>
                    </a:cubicBezTo>
                    <a:cubicBezTo>
                      <a:pt x="4" y="38"/>
                      <a:pt x="0" y="10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51" name="Freeform 227"/>
              <p:cNvSpPr/>
              <p:nvPr/>
            </p:nvSpPr>
            <p:spPr bwMode="auto">
              <a:xfrm>
                <a:off x="2529373" y="5109054"/>
                <a:ext cx="84138" cy="177800"/>
              </a:xfrm>
              <a:custGeom>
                <a:avLst/>
                <a:gdLst>
                  <a:gd name="T0" fmla="*/ 4 w 20"/>
                  <a:gd name="T1" fmla="*/ 12 h 42"/>
                  <a:gd name="T2" fmla="*/ 8 w 20"/>
                  <a:gd name="T3" fmla="*/ 5 h 42"/>
                  <a:gd name="T4" fmla="*/ 8 w 20"/>
                  <a:gd name="T5" fmla="*/ 4 h 42"/>
                  <a:gd name="T6" fmla="*/ 8 w 20"/>
                  <a:gd name="T7" fmla="*/ 4 h 42"/>
                  <a:gd name="T8" fmla="*/ 8 w 20"/>
                  <a:gd name="T9" fmla="*/ 3 h 42"/>
                  <a:gd name="T10" fmla="*/ 8 w 20"/>
                  <a:gd name="T11" fmla="*/ 4 h 42"/>
                  <a:gd name="T12" fmla="*/ 8 w 20"/>
                  <a:gd name="T13" fmla="*/ 4 h 42"/>
                  <a:gd name="T14" fmla="*/ 8 w 20"/>
                  <a:gd name="T15" fmla="*/ 3 h 42"/>
                  <a:gd name="T16" fmla="*/ 8 w 20"/>
                  <a:gd name="T17" fmla="*/ 4 h 42"/>
                  <a:gd name="T18" fmla="*/ 8 w 20"/>
                  <a:gd name="T19" fmla="*/ 4 h 42"/>
                  <a:gd name="T20" fmla="*/ 7 w 20"/>
                  <a:gd name="T21" fmla="*/ 4 h 42"/>
                  <a:gd name="T22" fmla="*/ 9 w 20"/>
                  <a:gd name="T23" fmla="*/ 6 h 42"/>
                  <a:gd name="T24" fmla="*/ 15 w 20"/>
                  <a:gd name="T25" fmla="*/ 9 h 42"/>
                  <a:gd name="T26" fmla="*/ 14 w 20"/>
                  <a:gd name="T27" fmla="*/ 10 h 42"/>
                  <a:gd name="T28" fmla="*/ 13 w 20"/>
                  <a:gd name="T29" fmla="*/ 11 h 42"/>
                  <a:gd name="T30" fmla="*/ 13 w 20"/>
                  <a:gd name="T31" fmla="*/ 10 h 42"/>
                  <a:gd name="T32" fmla="*/ 16 w 20"/>
                  <a:gd name="T33" fmla="*/ 38 h 42"/>
                  <a:gd name="T34" fmla="*/ 16 w 20"/>
                  <a:gd name="T35" fmla="*/ 38 h 42"/>
                  <a:gd name="T36" fmla="*/ 16 w 20"/>
                  <a:gd name="T37" fmla="*/ 37 h 42"/>
                  <a:gd name="T38" fmla="*/ 18 w 20"/>
                  <a:gd name="T39" fmla="*/ 38 h 42"/>
                  <a:gd name="T40" fmla="*/ 17 w 20"/>
                  <a:gd name="T41" fmla="*/ 38 h 42"/>
                  <a:gd name="T42" fmla="*/ 16 w 20"/>
                  <a:gd name="T43" fmla="*/ 37 h 42"/>
                  <a:gd name="T44" fmla="*/ 17 w 20"/>
                  <a:gd name="T45" fmla="*/ 37 h 42"/>
                  <a:gd name="T46" fmla="*/ 15 w 20"/>
                  <a:gd name="T47" fmla="*/ 37 h 42"/>
                  <a:gd name="T48" fmla="*/ 6 w 20"/>
                  <a:gd name="T49" fmla="*/ 38 h 42"/>
                  <a:gd name="T50" fmla="*/ 6 w 20"/>
                  <a:gd name="T51" fmla="*/ 38 h 42"/>
                  <a:gd name="T52" fmla="*/ 8 w 20"/>
                  <a:gd name="T53" fmla="*/ 39 h 42"/>
                  <a:gd name="T54" fmla="*/ 6 w 20"/>
                  <a:gd name="T55" fmla="*/ 40 h 42"/>
                  <a:gd name="T56" fmla="*/ 6 w 20"/>
                  <a:gd name="T57" fmla="*/ 40 h 42"/>
                  <a:gd name="T58" fmla="*/ 8 w 20"/>
                  <a:gd name="T59" fmla="*/ 39 h 42"/>
                  <a:gd name="T60" fmla="*/ 8 w 20"/>
                  <a:gd name="T61" fmla="*/ 39 h 42"/>
                  <a:gd name="T62" fmla="*/ 8 w 20"/>
                  <a:gd name="T63" fmla="*/ 39 h 42"/>
                  <a:gd name="T64" fmla="*/ 7 w 20"/>
                  <a:gd name="T65" fmla="*/ 40 h 42"/>
                  <a:gd name="T66" fmla="*/ 8 w 20"/>
                  <a:gd name="T67" fmla="*/ 39 h 42"/>
                  <a:gd name="T68" fmla="*/ 5 w 20"/>
                  <a:gd name="T69" fmla="*/ 21 h 42"/>
                  <a:gd name="T70" fmla="*/ 4 w 20"/>
                  <a:gd name="T71" fmla="*/ 11 h 42"/>
                  <a:gd name="T72" fmla="*/ 3 w 20"/>
                  <a:gd name="T73" fmla="*/ 11 h 42"/>
                  <a:gd name="T74" fmla="*/ 4 w 20"/>
                  <a:gd name="T75" fmla="*/ 11 h 42"/>
                  <a:gd name="T76" fmla="*/ 4 w 20"/>
                  <a:gd name="T77" fmla="*/ 12 h 42"/>
                  <a:gd name="T78" fmla="*/ 4 w 20"/>
                  <a:gd name="T79" fmla="*/ 12 h 42"/>
                  <a:gd name="T80" fmla="*/ 0 w 20"/>
                  <a:gd name="T81" fmla="*/ 11 h 42"/>
                  <a:gd name="T82" fmla="*/ 0 w 20"/>
                  <a:gd name="T83" fmla="*/ 14 h 42"/>
                  <a:gd name="T84" fmla="*/ 4 w 20"/>
                  <a:gd name="T85" fmla="*/ 37 h 42"/>
                  <a:gd name="T86" fmla="*/ 4 w 20"/>
                  <a:gd name="T87" fmla="*/ 40 h 42"/>
                  <a:gd name="T88" fmla="*/ 4 w 20"/>
                  <a:gd name="T89" fmla="*/ 40 h 42"/>
                  <a:gd name="T90" fmla="*/ 5 w 20"/>
                  <a:gd name="T91" fmla="*/ 41 h 42"/>
                  <a:gd name="T92" fmla="*/ 6 w 20"/>
                  <a:gd name="T93" fmla="*/ 42 h 42"/>
                  <a:gd name="T94" fmla="*/ 7 w 20"/>
                  <a:gd name="T95" fmla="*/ 42 h 42"/>
                  <a:gd name="T96" fmla="*/ 17 w 20"/>
                  <a:gd name="T97" fmla="*/ 41 h 42"/>
                  <a:gd name="T98" fmla="*/ 19 w 20"/>
                  <a:gd name="T99" fmla="*/ 40 h 42"/>
                  <a:gd name="T100" fmla="*/ 20 w 20"/>
                  <a:gd name="T101" fmla="*/ 38 h 42"/>
                  <a:gd name="T102" fmla="*/ 20 w 20"/>
                  <a:gd name="T103" fmla="*/ 38 h 42"/>
                  <a:gd name="T104" fmla="*/ 17 w 20"/>
                  <a:gd name="T105" fmla="*/ 13 h 42"/>
                  <a:gd name="T106" fmla="*/ 17 w 20"/>
                  <a:gd name="T107" fmla="*/ 9 h 42"/>
                  <a:gd name="T108" fmla="*/ 16 w 20"/>
                  <a:gd name="T109" fmla="*/ 8 h 42"/>
                  <a:gd name="T110" fmla="*/ 16 w 20"/>
                  <a:gd name="T111" fmla="*/ 8 h 42"/>
                  <a:gd name="T112" fmla="*/ 11 w 20"/>
                  <a:gd name="T113" fmla="*/ 2 h 42"/>
                  <a:gd name="T114" fmla="*/ 8 w 20"/>
                  <a:gd name="T115" fmla="*/ 0 h 42"/>
                  <a:gd name="T116" fmla="*/ 7 w 20"/>
                  <a:gd name="T117" fmla="*/ 0 h 42"/>
                  <a:gd name="T118" fmla="*/ 4 w 20"/>
                  <a:gd name="T119" fmla="*/ 3 h 42"/>
                  <a:gd name="T120" fmla="*/ 2 w 20"/>
                  <a:gd name="T121" fmla="*/ 11 h 42"/>
                  <a:gd name="T122" fmla="*/ 2 w 20"/>
                  <a:gd name="T12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" h="42">
                    <a:moveTo>
                      <a:pt x="2" y="11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11" y="7"/>
                      <a:pt x="13" y="10"/>
                      <a:pt x="13" y="1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1"/>
                      <a:pt x="13" y="12"/>
                    </a:cubicBezTo>
                    <a:cubicBezTo>
                      <a:pt x="14" y="17"/>
                      <a:pt x="16" y="33"/>
                      <a:pt x="16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7"/>
                      <a:pt x="16" y="38"/>
                      <a:pt x="16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6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5" y="37"/>
                    </a:cubicBezTo>
                    <a:cubicBezTo>
                      <a:pt x="13" y="37"/>
                      <a:pt x="9" y="38"/>
                      <a:pt x="7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7" y="38"/>
                      <a:pt x="6" y="38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7"/>
                      <a:pt x="7" y="35"/>
                    </a:cubicBezTo>
                    <a:cubicBezTo>
                      <a:pt x="7" y="31"/>
                      <a:pt x="6" y="25"/>
                      <a:pt x="5" y="21"/>
                    </a:cubicBezTo>
                    <a:cubicBezTo>
                      <a:pt x="5" y="19"/>
                      <a:pt x="5" y="16"/>
                      <a:pt x="5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7"/>
                      <a:pt x="2" y="24"/>
                      <a:pt x="3" y="30"/>
                    </a:cubicBezTo>
                    <a:cubicBezTo>
                      <a:pt x="3" y="32"/>
                      <a:pt x="3" y="35"/>
                      <a:pt x="4" y="37"/>
                    </a:cubicBezTo>
                    <a:cubicBezTo>
                      <a:pt x="4" y="38"/>
                      <a:pt x="4" y="39"/>
                      <a:pt x="4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2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7" y="42"/>
                      <a:pt x="7" y="42"/>
                    </a:cubicBezTo>
                    <a:cubicBezTo>
                      <a:pt x="9" y="42"/>
                      <a:pt x="11" y="42"/>
                      <a:pt x="14" y="41"/>
                    </a:cubicBezTo>
                    <a:cubicBezTo>
                      <a:pt x="15" y="41"/>
                      <a:pt x="16" y="41"/>
                      <a:pt x="17" y="41"/>
                    </a:cubicBezTo>
                    <a:cubicBezTo>
                      <a:pt x="17" y="41"/>
                      <a:pt x="18" y="41"/>
                      <a:pt x="18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20" y="39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5"/>
                      <a:pt x="19" y="28"/>
                      <a:pt x="18" y="22"/>
                    </a:cubicBezTo>
                    <a:cubicBezTo>
                      <a:pt x="18" y="18"/>
                      <a:pt x="18" y="16"/>
                      <a:pt x="17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5" y="6"/>
                      <a:pt x="13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2" y="6"/>
                      <a:pt x="1" y="9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52" name="Freeform 228"/>
              <p:cNvSpPr/>
              <p:nvPr/>
            </p:nvSpPr>
            <p:spPr bwMode="auto">
              <a:xfrm>
                <a:off x="2507148" y="5082066"/>
                <a:ext cx="119063" cy="225425"/>
              </a:xfrm>
              <a:custGeom>
                <a:avLst/>
                <a:gdLst>
                  <a:gd name="T0" fmla="*/ 5 w 28"/>
                  <a:gd name="T1" fmla="*/ 12 h 53"/>
                  <a:gd name="T2" fmla="*/ 12 w 28"/>
                  <a:gd name="T3" fmla="*/ 4 h 53"/>
                  <a:gd name="T4" fmla="*/ 12 w 28"/>
                  <a:gd name="T5" fmla="*/ 3 h 53"/>
                  <a:gd name="T6" fmla="*/ 12 w 28"/>
                  <a:gd name="T7" fmla="*/ 3 h 53"/>
                  <a:gd name="T8" fmla="*/ 12 w 28"/>
                  <a:gd name="T9" fmla="*/ 3 h 53"/>
                  <a:gd name="T10" fmla="*/ 12 w 28"/>
                  <a:gd name="T11" fmla="*/ 3 h 53"/>
                  <a:gd name="T12" fmla="*/ 14 w 28"/>
                  <a:gd name="T13" fmla="*/ 5 h 53"/>
                  <a:gd name="T14" fmla="*/ 21 w 28"/>
                  <a:gd name="T15" fmla="*/ 12 h 53"/>
                  <a:gd name="T16" fmla="*/ 22 w 28"/>
                  <a:gd name="T17" fmla="*/ 11 h 53"/>
                  <a:gd name="T18" fmla="*/ 22 w 28"/>
                  <a:gd name="T19" fmla="*/ 11 h 53"/>
                  <a:gd name="T20" fmla="*/ 21 w 28"/>
                  <a:gd name="T21" fmla="*/ 11 h 53"/>
                  <a:gd name="T22" fmla="*/ 21 w 28"/>
                  <a:gd name="T23" fmla="*/ 11 h 53"/>
                  <a:gd name="T24" fmla="*/ 24 w 28"/>
                  <a:gd name="T25" fmla="*/ 48 h 53"/>
                  <a:gd name="T26" fmla="*/ 24 w 28"/>
                  <a:gd name="T27" fmla="*/ 49 h 53"/>
                  <a:gd name="T28" fmla="*/ 24 w 28"/>
                  <a:gd name="T29" fmla="*/ 49 h 53"/>
                  <a:gd name="T30" fmla="*/ 26 w 28"/>
                  <a:gd name="T31" fmla="*/ 49 h 53"/>
                  <a:gd name="T32" fmla="*/ 26 w 28"/>
                  <a:gd name="T33" fmla="*/ 49 h 53"/>
                  <a:gd name="T34" fmla="*/ 25 w 28"/>
                  <a:gd name="T35" fmla="*/ 47 h 53"/>
                  <a:gd name="T36" fmla="*/ 25 w 28"/>
                  <a:gd name="T37" fmla="*/ 47 h 53"/>
                  <a:gd name="T38" fmla="*/ 8 w 28"/>
                  <a:gd name="T39" fmla="*/ 49 h 53"/>
                  <a:gd name="T40" fmla="*/ 8 w 28"/>
                  <a:gd name="T41" fmla="*/ 49 h 53"/>
                  <a:gd name="T42" fmla="*/ 8 w 28"/>
                  <a:gd name="T43" fmla="*/ 51 h 53"/>
                  <a:gd name="T44" fmla="*/ 8 w 28"/>
                  <a:gd name="T45" fmla="*/ 51 h 53"/>
                  <a:gd name="T46" fmla="*/ 10 w 28"/>
                  <a:gd name="T47" fmla="*/ 51 h 53"/>
                  <a:gd name="T48" fmla="*/ 10 w 28"/>
                  <a:gd name="T49" fmla="*/ 51 h 53"/>
                  <a:gd name="T50" fmla="*/ 6 w 28"/>
                  <a:gd name="T51" fmla="*/ 27 h 53"/>
                  <a:gd name="T52" fmla="*/ 4 w 28"/>
                  <a:gd name="T53" fmla="*/ 14 h 53"/>
                  <a:gd name="T54" fmla="*/ 4 w 28"/>
                  <a:gd name="T55" fmla="*/ 14 h 53"/>
                  <a:gd name="T56" fmla="*/ 4 w 28"/>
                  <a:gd name="T57" fmla="*/ 14 h 53"/>
                  <a:gd name="T58" fmla="*/ 0 w 28"/>
                  <a:gd name="T59" fmla="*/ 13 h 53"/>
                  <a:gd name="T60" fmla="*/ 1 w 28"/>
                  <a:gd name="T61" fmla="*/ 22 h 53"/>
                  <a:gd name="T62" fmla="*/ 6 w 28"/>
                  <a:gd name="T63" fmla="*/ 51 h 53"/>
                  <a:gd name="T64" fmla="*/ 6 w 28"/>
                  <a:gd name="T65" fmla="*/ 52 h 53"/>
                  <a:gd name="T66" fmla="*/ 8 w 28"/>
                  <a:gd name="T67" fmla="*/ 53 h 53"/>
                  <a:gd name="T68" fmla="*/ 24 w 28"/>
                  <a:gd name="T69" fmla="*/ 51 h 53"/>
                  <a:gd name="T70" fmla="*/ 27 w 28"/>
                  <a:gd name="T71" fmla="*/ 50 h 53"/>
                  <a:gd name="T72" fmla="*/ 28 w 28"/>
                  <a:gd name="T73" fmla="*/ 49 h 53"/>
                  <a:gd name="T74" fmla="*/ 27 w 28"/>
                  <a:gd name="T75" fmla="*/ 26 h 53"/>
                  <a:gd name="T76" fmla="*/ 25 w 28"/>
                  <a:gd name="T77" fmla="*/ 11 h 53"/>
                  <a:gd name="T78" fmla="*/ 25 w 28"/>
                  <a:gd name="T79" fmla="*/ 10 h 53"/>
                  <a:gd name="T80" fmla="*/ 22 w 28"/>
                  <a:gd name="T81" fmla="*/ 7 h 53"/>
                  <a:gd name="T82" fmla="*/ 12 w 28"/>
                  <a:gd name="T83" fmla="*/ 0 h 53"/>
                  <a:gd name="T84" fmla="*/ 9 w 28"/>
                  <a:gd name="T85" fmla="*/ 0 h 53"/>
                  <a:gd name="T86" fmla="*/ 2 w 28"/>
                  <a:gd name="T87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53">
                    <a:moveTo>
                      <a:pt x="2" y="14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5" y="13"/>
                      <a:pt x="5" y="12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4" y="5"/>
                    </a:cubicBezTo>
                    <a:cubicBezTo>
                      <a:pt x="16" y="6"/>
                      <a:pt x="18" y="8"/>
                      <a:pt x="19" y="9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4" y="41"/>
                      <a:pt x="24" y="48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4" y="48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4" y="47"/>
                    </a:cubicBezTo>
                    <a:cubicBezTo>
                      <a:pt x="21" y="48"/>
                      <a:pt x="12" y="49"/>
                      <a:pt x="9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0"/>
                      <a:pt x="9" y="49"/>
                      <a:pt x="8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0"/>
                      <a:pt x="10" y="50"/>
                      <a:pt x="9" y="50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0"/>
                      <a:pt x="9" y="48"/>
                      <a:pt x="9" y="45"/>
                    </a:cubicBezTo>
                    <a:cubicBezTo>
                      <a:pt x="8" y="40"/>
                      <a:pt x="7" y="33"/>
                      <a:pt x="6" y="27"/>
                    </a:cubicBezTo>
                    <a:cubicBezTo>
                      <a:pt x="5" y="24"/>
                      <a:pt x="5" y="21"/>
                      <a:pt x="5" y="19"/>
                    </a:cubicBezTo>
                    <a:cubicBezTo>
                      <a:pt x="4" y="16"/>
                      <a:pt x="4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1" y="18"/>
                      <a:pt x="1" y="22"/>
                    </a:cubicBezTo>
                    <a:cubicBezTo>
                      <a:pt x="2" y="28"/>
                      <a:pt x="3" y="35"/>
                      <a:pt x="4" y="41"/>
                    </a:cubicBezTo>
                    <a:cubicBezTo>
                      <a:pt x="5" y="44"/>
                      <a:pt x="5" y="47"/>
                      <a:pt x="5" y="49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8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11" y="53"/>
                      <a:pt x="16" y="53"/>
                      <a:pt x="19" y="52"/>
                    </a:cubicBezTo>
                    <a:cubicBezTo>
                      <a:pt x="21" y="52"/>
                      <a:pt x="23" y="52"/>
                      <a:pt x="24" y="51"/>
                    </a:cubicBezTo>
                    <a:cubicBezTo>
                      <a:pt x="25" y="51"/>
                      <a:pt x="26" y="51"/>
                      <a:pt x="26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50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4"/>
                      <a:pt x="27" y="35"/>
                      <a:pt x="27" y="26"/>
                    </a:cubicBezTo>
                    <a:cubicBezTo>
                      <a:pt x="26" y="22"/>
                      <a:pt x="26" y="18"/>
                      <a:pt x="25" y="16"/>
                    </a:cubicBezTo>
                    <a:cubicBezTo>
                      <a:pt x="25" y="14"/>
                      <a:pt x="25" y="13"/>
                      <a:pt x="25" y="12"/>
                    </a:cubicBezTo>
                    <a:cubicBezTo>
                      <a:pt x="25" y="12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4" y="10"/>
                    </a:cubicBezTo>
                    <a:cubicBezTo>
                      <a:pt x="24" y="9"/>
                      <a:pt x="23" y="8"/>
                      <a:pt x="22" y="7"/>
                    </a:cubicBezTo>
                    <a:cubicBezTo>
                      <a:pt x="21" y="6"/>
                      <a:pt x="19" y="4"/>
                      <a:pt x="17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7" y="2"/>
                      <a:pt x="5" y="4"/>
                      <a:pt x="4" y="7"/>
                    </a:cubicBezTo>
                    <a:cubicBezTo>
                      <a:pt x="2" y="9"/>
                      <a:pt x="1" y="12"/>
                      <a:pt x="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4"/>
                      <a:pt x="2" y="14"/>
                      <a:pt x="2" y="14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53" name="Freeform 229"/>
              <p:cNvSpPr/>
              <p:nvPr/>
            </p:nvSpPr>
            <p:spPr bwMode="auto">
              <a:xfrm>
                <a:off x="2550011" y="5147154"/>
                <a:ext cx="46038" cy="122238"/>
              </a:xfrm>
              <a:custGeom>
                <a:avLst/>
                <a:gdLst>
                  <a:gd name="T0" fmla="*/ 4 w 11"/>
                  <a:gd name="T1" fmla="*/ 0 h 29"/>
                  <a:gd name="T2" fmla="*/ 4 w 11"/>
                  <a:gd name="T3" fmla="*/ 0 h 29"/>
                  <a:gd name="T4" fmla="*/ 0 w 11"/>
                  <a:gd name="T5" fmla="*/ 7 h 29"/>
                  <a:gd name="T6" fmla="*/ 3 w 11"/>
                  <a:gd name="T7" fmla="*/ 29 h 29"/>
                  <a:gd name="T8" fmla="*/ 10 w 11"/>
                  <a:gd name="T9" fmla="*/ 28 h 29"/>
                  <a:gd name="T10" fmla="*/ 11 w 11"/>
                  <a:gd name="T11" fmla="*/ 28 h 29"/>
                  <a:gd name="T12" fmla="*/ 8 w 11"/>
                  <a:gd name="T13" fmla="*/ 3 h 29"/>
                  <a:gd name="T14" fmla="*/ 4 w 11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9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0" y="8"/>
                      <a:pt x="2" y="23"/>
                      <a:pt x="3" y="29"/>
                    </a:cubicBezTo>
                    <a:cubicBezTo>
                      <a:pt x="5" y="29"/>
                      <a:pt x="8" y="28"/>
                      <a:pt x="10" y="28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0" y="22"/>
                      <a:pt x="9" y="8"/>
                      <a:pt x="8" y="3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D8EB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54" name="Freeform 230"/>
              <p:cNvSpPr/>
              <p:nvPr/>
            </p:nvSpPr>
            <p:spPr bwMode="auto">
              <a:xfrm>
                <a:off x="2562711" y="5159854"/>
                <a:ext cx="42863" cy="119063"/>
              </a:xfrm>
              <a:custGeom>
                <a:avLst/>
                <a:gdLst>
                  <a:gd name="T0" fmla="*/ 5 w 10"/>
                  <a:gd name="T1" fmla="*/ 0 h 28"/>
                  <a:gd name="T2" fmla="*/ 8 w 10"/>
                  <a:gd name="T3" fmla="*/ 25 h 28"/>
                  <a:gd name="T4" fmla="*/ 7 w 10"/>
                  <a:gd name="T5" fmla="*/ 25 h 28"/>
                  <a:gd name="T6" fmla="*/ 0 w 10"/>
                  <a:gd name="T7" fmla="*/ 26 h 28"/>
                  <a:gd name="T8" fmla="*/ 0 w 10"/>
                  <a:gd name="T9" fmla="*/ 28 h 28"/>
                  <a:gd name="T10" fmla="*/ 1 w 10"/>
                  <a:gd name="T11" fmla="*/ 28 h 28"/>
                  <a:gd name="T12" fmla="*/ 10 w 10"/>
                  <a:gd name="T13" fmla="*/ 26 h 28"/>
                  <a:gd name="T14" fmla="*/ 7 w 10"/>
                  <a:gd name="T15" fmla="*/ 3 h 28"/>
                  <a:gd name="T16" fmla="*/ 5 w 10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8">
                    <a:moveTo>
                      <a:pt x="5" y="0"/>
                    </a:moveTo>
                    <a:cubicBezTo>
                      <a:pt x="6" y="5"/>
                      <a:pt x="7" y="19"/>
                      <a:pt x="8" y="25"/>
                    </a:cubicBezTo>
                    <a:cubicBezTo>
                      <a:pt x="8" y="25"/>
                      <a:pt x="7" y="25"/>
                      <a:pt x="7" y="25"/>
                    </a:cubicBezTo>
                    <a:cubicBezTo>
                      <a:pt x="5" y="25"/>
                      <a:pt x="2" y="26"/>
                      <a:pt x="0" y="26"/>
                    </a:cubicBezTo>
                    <a:cubicBezTo>
                      <a:pt x="0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10" y="27"/>
                      <a:pt x="10" y="26"/>
                    </a:cubicBezTo>
                    <a:cubicBezTo>
                      <a:pt x="10" y="21"/>
                      <a:pt x="8" y="3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</a:path>
                </a:pathLst>
              </a:custGeom>
              <a:solidFill>
                <a:srgbClr val="895D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89" name="组合 3933"/>
              <p:cNvGrpSpPr/>
              <p:nvPr/>
            </p:nvGrpSpPr>
            <p:grpSpPr>
              <a:xfrm>
                <a:off x="2672248" y="5053491"/>
                <a:ext cx="119063" cy="228600"/>
                <a:chOff x="2672248" y="5053491"/>
                <a:chExt cx="119063" cy="228600"/>
              </a:xfrm>
            </p:grpSpPr>
            <p:sp>
              <p:nvSpPr>
                <p:cNvPr id="1049655" name="Freeform 231"/>
                <p:cNvSpPr/>
                <p:nvPr/>
              </p:nvSpPr>
              <p:spPr bwMode="auto">
                <a:xfrm>
                  <a:off x="2681773" y="5056666"/>
                  <a:ext cx="109538" cy="217488"/>
                </a:xfrm>
                <a:custGeom>
                  <a:avLst/>
                  <a:gdLst>
                    <a:gd name="T0" fmla="*/ 1 w 26"/>
                    <a:gd name="T1" fmla="*/ 13 h 51"/>
                    <a:gd name="T2" fmla="*/ 10 w 26"/>
                    <a:gd name="T3" fmla="*/ 1 h 51"/>
                    <a:gd name="T4" fmla="*/ 21 w 26"/>
                    <a:gd name="T5" fmla="*/ 10 h 51"/>
                    <a:gd name="T6" fmla="*/ 25 w 26"/>
                    <a:gd name="T7" fmla="*/ 48 h 51"/>
                    <a:gd name="T8" fmla="*/ 6 w 26"/>
                    <a:gd name="T9" fmla="*/ 51 h 51"/>
                    <a:gd name="T10" fmla="*/ 1 w 26"/>
                    <a:gd name="T11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1">
                      <a:moveTo>
                        <a:pt x="1" y="13"/>
                      </a:moveTo>
                      <a:cubicBezTo>
                        <a:pt x="1" y="11"/>
                        <a:pt x="7" y="1"/>
                        <a:pt x="10" y="1"/>
                      </a:cubicBezTo>
                      <a:cubicBezTo>
                        <a:pt x="13" y="0"/>
                        <a:pt x="20" y="9"/>
                        <a:pt x="21" y="10"/>
                      </a:cubicBezTo>
                      <a:cubicBezTo>
                        <a:pt x="22" y="11"/>
                        <a:pt x="26" y="41"/>
                        <a:pt x="25" y="48"/>
                      </a:cubicBezTo>
                      <a:cubicBezTo>
                        <a:pt x="25" y="49"/>
                        <a:pt x="10" y="51"/>
                        <a:pt x="6" y="51"/>
                      </a:cubicBezTo>
                      <a:cubicBezTo>
                        <a:pt x="6" y="51"/>
                        <a:pt x="0" y="14"/>
                        <a:pt x="1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656" name="Freeform 232"/>
                <p:cNvSpPr>
                  <a:spLocks noEditPoints="1"/>
                </p:cNvSpPr>
                <p:nvPr/>
              </p:nvSpPr>
              <p:spPr bwMode="auto">
                <a:xfrm>
                  <a:off x="2689711" y="5069366"/>
                  <a:ext cx="85725" cy="196850"/>
                </a:xfrm>
                <a:custGeom>
                  <a:avLst/>
                  <a:gdLst>
                    <a:gd name="T0" fmla="*/ 20 w 20"/>
                    <a:gd name="T1" fmla="*/ 45 h 46"/>
                    <a:gd name="T2" fmla="*/ 20 w 20"/>
                    <a:gd name="T3" fmla="*/ 45 h 46"/>
                    <a:gd name="T4" fmla="*/ 20 w 20"/>
                    <a:gd name="T5" fmla="*/ 45 h 46"/>
                    <a:gd name="T6" fmla="*/ 8 w 20"/>
                    <a:gd name="T7" fmla="*/ 0 h 46"/>
                    <a:gd name="T8" fmla="*/ 8 w 20"/>
                    <a:gd name="T9" fmla="*/ 0 h 46"/>
                    <a:gd name="T10" fmla="*/ 7 w 20"/>
                    <a:gd name="T11" fmla="*/ 0 h 46"/>
                    <a:gd name="T12" fmla="*/ 5 w 20"/>
                    <a:gd name="T13" fmla="*/ 2 h 46"/>
                    <a:gd name="T14" fmla="*/ 2 w 20"/>
                    <a:gd name="T15" fmla="*/ 8 h 46"/>
                    <a:gd name="T16" fmla="*/ 0 w 20"/>
                    <a:gd name="T17" fmla="*/ 10 h 46"/>
                    <a:gd name="T18" fmla="*/ 1 w 20"/>
                    <a:gd name="T19" fmla="*/ 15 h 46"/>
                    <a:gd name="T20" fmla="*/ 2 w 20"/>
                    <a:gd name="T21" fmla="*/ 23 h 46"/>
                    <a:gd name="T22" fmla="*/ 5 w 20"/>
                    <a:gd name="T23" fmla="*/ 41 h 46"/>
                    <a:gd name="T24" fmla="*/ 6 w 20"/>
                    <a:gd name="T25" fmla="*/ 46 h 46"/>
                    <a:gd name="T26" fmla="*/ 20 w 20"/>
                    <a:gd name="T27" fmla="*/ 44 h 46"/>
                    <a:gd name="T28" fmla="*/ 20 w 20"/>
                    <a:gd name="T29" fmla="*/ 42 h 46"/>
                    <a:gd name="T30" fmla="*/ 20 w 20"/>
                    <a:gd name="T31" fmla="*/ 42 h 46"/>
                    <a:gd name="T32" fmla="*/ 20 w 20"/>
                    <a:gd name="T33" fmla="*/ 42 h 46"/>
                    <a:gd name="T34" fmla="*/ 19 w 20"/>
                    <a:gd name="T35" fmla="*/ 43 h 46"/>
                    <a:gd name="T36" fmla="*/ 18 w 20"/>
                    <a:gd name="T37" fmla="*/ 43 h 46"/>
                    <a:gd name="T38" fmla="*/ 15 w 20"/>
                    <a:gd name="T39" fmla="*/ 43 h 46"/>
                    <a:gd name="T40" fmla="*/ 8 w 20"/>
                    <a:gd name="T41" fmla="*/ 44 h 46"/>
                    <a:gd name="T42" fmla="*/ 7 w 20"/>
                    <a:gd name="T43" fmla="*/ 44 h 46"/>
                    <a:gd name="T44" fmla="*/ 7 w 20"/>
                    <a:gd name="T45" fmla="*/ 44 h 46"/>
                    <a:gd name="T46" fmla="*/ 7 w 20"/>
                    <a:gd name="T47" fmla="*/ 44 h 46"/>
                    <a:gd name="T48" fmla="*/ 6 w 20"/>
                    <a:gd name="T49" fmla="*/ 43 h 46"/>
                    <a:gd name="T50" fmla="*/ 6 w 20"/>
                    <a:gd name="T51" fmla="*/ 43 h 46"/>
                    <a:gd name="T52" fmla="*/ 6 w 20"/>
                    <a:gd name="T53" fmla="*/ 43 h 46"/>
                    <a:gd name="T54" fmla="*/ 5 w 20"/>
                    <a:gd name="T55" fmla="*/ 42 h 46"/>
                    <a:gd name="T56" fmla="*/ 5 w 20"/>
                    <a:gd name="T57" fmla="*/ 42 h 46"/>
                    <a:gd name="T58" fmla="*/ 5 w 20"/>
                    <a:gd name="T59" fmla="*/ 41 h 46"/>
                    <a:gd name="T60" fmla="*/ 5 w 20"/>
                    <a:gd name="T61" fmla="*/ 39 h 46"/>
                    <a:gd name="T62" fmla="*/ 4 w 20"/>
                    <a:gd name="T63" fmla="*/ 32 h 46"/>
                    <a:gd name="T64" fmla="*/ 2 w 20"/>
                    <a:gd name="T65" fmla="*/ 16 h 46"/>
                    <a:gd name="T66" fmla="*/ 1 w 20"/>
                    <a:gd name="T67" fmla="*/ 14 h 46"/>
                    <a:gd name="T68" fmla="*/ 2 w 20"/>
                    <a:gd name="T69" fmla="*/ 13 h 46"/>
                    <a:gd name="T70" fmla="*/ 2 w 20"/>
                    <a:gd name="T71" fmla="*/ 13 h 46"/>
                    <a:gd name="T72" fmla="*/ 2 w 20"/>
                    <a:gd name="T73" fmla="*/ 13 h 46"/>
                    <a:gd name="T74" fmla="*/ 3 w 20"/>
                    <a:gd name="T75" fmla="*/ 10 h 46"/>
                    <a:gd name="T76" fmla="*/ 5 w 20"/>
                    <a:gd name="T77" fmla="*/ 6 h 46"/>
                    <a:gd name="T78" fmla="*/ 7 w 20"/>
                    <a:gd name="T79" fmla="*/ 3 h 46"/>
                    <a:gd name="T80" fmla="*/ 9 w 20"/>
                    <a:gd name="T81" fmla="*/ 3 h 46"/>
                    <a:gd name="T82" fmla="*/ 9 w 20"/>
                    <a:gd name="T83" fmla="*/ 3 h 46"/>
                    <a:gd name="T84" fmla="*/ 9 w 20"/>
                    <a:gd name="T85" fmla="*/ 3 h 46"/>
                    <a:gd name="T86" fmla="*/ 9 w 20"/>
                    <a:gd name="T87" fmla="*/ 3 h 46"/>
                    <a:gd name="T88" fmla="*/ 9 w 20"/>
                    <a:gd name="T89" fmla="*/ 3 h 46"/>
                    <a:gd name="T90" fmla="*/ 9 w 20"/>
                    <a:gd name="T91" fmla="*/ 2 h 46"/>
                    <a:gd name="T92" fmla="*/ 11 w 20"/>
                    <a:gd name="T93" fmla="*/ 3 h 46"/>
                    <a:gd name="T94" fmla="*/ 12 w 20"/>
                    <a:gd name="T95" fmla="*/ 4 h 46"/>
                    <a:gd name="T96" fmla="*/ 14 w 20"/>
                    <a:gd name="T97" fmla="*/ 7 h 46"/>
                    <a:gd name="T98" fmla="*/ 17 w 20"/>
                    <a:gd name="T99" fmla="*/ 10 h 46"/>
                    <a:gd name="T100" fmla="*/ 17 w 20"/>
                    <a:gd name="T101" fmla="*/ 10 h 46"/>
                    <a:gd name="T102" fmla="*/ 18 w 20"/>
                    <a:gd name="T103" fmla="*/ 11 h 46"/>
                    <a:gd name="T104" fmla="*/ 17 w 20"/>
                    <a:gd name="T105" fmla="*/ 8 h 46"/>
                    <a:gd name="T106" fmla="*/ 17 w 20"/>
                    <a:gd name="T107" fmla="*/ 7 h 46"/>
                    <a:gd name="T108" fmla="*/ 15 w 20"/>
                    <a:gd name="T109" fmla="*/ 5 h 46"/>
                    <a:gd name="T110" fmla="*/ 10 w 20"/>
                    <a:gd name="T111" fmla="*/ 1 h 46"/>
                    <a:gd name="T112" fmla="*/ 8 w 20"/>
                    <a:gd name="T113" fmla="*/ 0 h 46"/>
                    <a:gd name="T114" fmla="*/ 8 w 20"/>
                    <a:gd name="T1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" h="46">
                      <a:moveTo>
                        <a:pt x="20" y="45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1" y="17"/>
                        <a:pt x="2" y="20"/>
                        <a:pt x="2" y="23"/>
                      </a:cubicBezTo>
                      <a:cubicBezTo>
                        <a:pt x="3" y="29"/>
                        <a:pt x="4" y="36"/>
                        <a:pt x="5" y="41"/>
                      </a:cubicBezTo>
                      <a:cubicBezTo>
                        <a:pt x="5" y="43"/>
                        <a:pt x="6" y="44"/>
                        <a:pt x="6" y="46"/>
                      </a:cubicBezTo>
                      <a:cubicBezTo>
                        <a:pt x="10" y="45"/>
                        <a:pt x="17" y="44"/>
                        <a:pt x="20" y="44"/>
                      </a:cubicBezTo>
                      <a:cubicBezTo>
                        <a:pt x="20" y="43"/>
                        <a:pt x="20" y="43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3" y="44"/>
                        <a:pt x="10" y="44"/>
                        <a:pt x="8" y="44"/>
                      </a:cubicBezTo>
                      <a:cubicBezTo>
                        <a:pt x="8" y="44"/>
                        <a:pt x="8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6" y="44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5" y="39"/>
                      </a:cubicBezTo>
                      <a:cubicBezTo>
                        <a:pt x="5" y="37"/>
                        <a:pt x="4" y="35"/>
                        <a:pt x="4" y="32"/>
                      </a:cubicBezTo>
                      <a:cubicBezTo>
                        <a:pt x="3" y="26"/>
                        <a:pt x="2" y="19"/>
                        <a:pt x="2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3" y="10"/>
                      </a:cubicBezTo>
                      <a:cubicBezTo>
                        <a:pt x="3" y="8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4" y="7"/>
                      </a:cubicBezTo>
                      <a:cubicBezTo>
                        <a:pt x="16" y="8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4" y="4"/>
                        <a:pt x="12" y="2"/>
                        <a:pt x="10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C8DB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657" name="Freeform 233"/>
                <p:cNvSpPr/>
                <p:nvPr/>
              </p:nvSpPr>
              <p:spPr bwMode="auto">
                <a:xfrm>
                  <a:off x="2672248" y="5053491"/>
                  <a:ext cx="119063" cy="228600"/>
                </a:xfrm>
                <a:custGeom>
                  <a:avLst/>
                  <a:gdLst>
                    <a:gd name="T0" fmla="*/ 6 w 28"/>
                    <a:gd name="T1" fmla="*/ 12 h 54"/>
                    <a:gd name="T2" fmla="*/ 12 w 28"/>
                    <a:gd name="T3" fmla="*/ 4 h 54"/>
                    <a:gd name="T4" fmla="*/ 12 w 28"/>
                    <a:gd name="T5" fmla="*/ 3 h 54"/>
                    <a:gd name="T6" fmla="*/ 12 w 28"/>
                    <a:gd name="T7" fmla="*/ 3 h 54"/>
                    <a:gd name="T8" fmla="*/ 12 w 28"/>
                    <a:gd name="T9" fmla="*/ 4 h 54"/>
                    <a:gd name="T10" fmla="*/ 12 w 28"/>
                    <a:gd name="T11" fmla="*/ 4 h 54"/>
                    <a:gd name="T12" fmla="*/ 12 w 28"/>
                    <a:gd name="T13" fmla="*/ 4 h 54"/>
                    <a:gd name="T14" fmla="*/ 21 w 28"/>
                    <a:gd name="T15" fmla="*/ 11 h 54"/>
                    <a:gd name="T16" fmla="*/ 21 w 28"/>
                    <a:gd name="T17" fmla="*/ 12 h 54"/>
                    <a:gd name="T18" fmla="*/ 21 w 28"/>
                    <a:gd name="T19" fmla="*/ 12 h 54"/>
                    <a:gd name="T20" fmla="*/ 21 w 28"/>
                    <a:gd name="T21" fmla="*/ 11 h 54"/>
                    <a:gd name="T22" fmla="*/ 21 w 28"/>
                    <a:gd name="T23" fmla="*/ 11 h 54"/>
                    <a:gd name="T24" fmla="*/ 24 w 28"/>
                    <a:gd name="T25" fmla="*/ 48 h 54"/>
                    <a:gd name="T26" fmla="*/ 24 w 28"/>
                    <a:gd name="T27" fmla="*/ 49 h 54"/>
                    <a:gd name="T28" fmla="*/ 24 w 28"/>
                    <a:gd name="T29" fmla="*/ 49 h 54"/>
                    <a:gd name="T30" fmla="*/ 26 w 28"/>
                    <a:gd name="T31" fmla="*/ 49 h 54"/>
                    <a:gd name="T32" fmla="*/ 26 w 28"/>
                    <a:gd name="T33" fmla="*/ 49 h 54"/>
                    <a:gd name="T34" fmla="*/ 25 w 28"/>
                    <a:gd name="T35" fmla="*/ 47 h 54"/>
                    <a:gd name="T36" fmla="*/ 25 w 28"/>
                    <a:gd name="T37" fmla="*/ 47 h 54"/>
                    <a:gd name="T38" fmla="*/ 8 w 28"/>
                    <a:gd name="T39" fmla="*/ 50 h 54"/>
                    <a:gd name="T40" fmla="*/ 8 w 28"/>
                    <a:gd name="T41" fmla="*/ 52 h 54"/>
                    <a:gd name="T42" fmla="*/ 8 w 28"/>
                    <a:gd name="T43" fmla="*/ 52 h 54"/>
                    <a:gd name="T44" fmla="*/ 10 w 28"/>
                    <a:gd name="T45" fmla="*/ 51 h 54"/>
                    <a:gd name="T46" fmla="*/ 10 w 28"/>
                    <a:gd name="T47" fmla="*/ 51 h 54"/>
                    <a:gd name="T48" fmla="*/ 10 w 28"/>
                    <a:gd name="T49" fmla="*/ 51 h 54"/>
                    <a:gd name="T50" fmla="*/ 10 w 28"/>
                    <a:gd name="T51" fmla="*/ 51 h 54"/>
                    <a:gd name="T52" fmla="*/ 5 w 28"/>
                    <a:gd name="T53" fmla="*/ 19 h 54"/>
                    <a:gd name="T54" fmla="*/ 3 w 28"/>
                    <a:gd name="T55" fmla="*/ 14 h 54"/>
                    <a:gd name="T56" fmla="*/ 3 w 28"/>
                    <a:gd name="T57" fmla="*/ 14 h 54"/>
                    <a:gd name="T58" fmla="*/ 4 w 28"/>
                    <a:gd name="T59" fmla="*/ 14 h 54"/>
                    <a:gd name="T60" fmla="*/ 0 w 28"/>
                    <a:gd name="T61" fmla="*/ 14 h 54"/>
                    <a:gd name="T62" fmla="*/ 4 w 28"/>
                    <a:gd name="T63" fmla="*/ 41 h 54"/>
                    <a:gd name="T64" fmla="*/ 6 w 28"/>
                    <a:gd name="T65" fmla="*/ 52 h 54"/>
                    <a:gd name="T66" fmla="*/ 7 w 28"/>
                    <a:gd name="T67" fmla="*/ 53 h 54"/>
                    <a:gd name="T68" fmla="*/ 8 w 28"/>
                    <a:gd name="T69" fmla="*/ 54 h 54"/>
                    <a:gd name="T70" fmla="*/ 25 w 28"/>
                    <a:gd name="T71" fmla="*/ 52 h 54"/>
                    <a:gd name="T72" fmla="*/ 28 w 28"/>
                    <a:gd name="T73" fmla="*/ 51 h 54"/>
                    <a:gd name="T74" fmla="*/ 28 w 28"/>
                    <a:gd name="T75" fmla="*/ 49 h 54"/>
                    <a:gd name="T76" fmla="*/ 27 w 28"/>
                    <a:gd name="T77" fmla="*/ 27 h 54"/>
                    <a:gd name="T78" fmla="*/ 25 w 28"/>
                    <a:gd name="T79" fmla="*/ 11 h 54"/>
                    <a:gd name="T80" fmla="*/ 25 w 28"/>
                    <a:gd name="T81" fmla="*/ 11 h 54"/>
                    <a:gd name="T82" fmla="*/ 18 w 28"/>
                    <a:gd name="T83" fmla="*/ 3 h 54"/>
                    <a:gd name="T84" fmla="*/ 11 w 28"/>
                    <a:gd name="T85" fmla="*/ 0 h 54"/>
                    <a:gd name="T86" fmla="*/ 4 w 28"/>
                    <a:gd name="T87" fmla="*/ 7 h 54"/>
                    <a:gd name="T88" fmla="*/ 1 w 28"/>
                    <a:gd name="T89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" h="54">
                      <a:moveTo>
                        <a:pt x="3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6" y="12"/>
                      </a:cubicBezTo>
                      <a:cubicBezTo>
                        <a:pt x="7" y="10"/>
                        <a:pt x="8" y="8"/>
                        <a:pt x="9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6" y="6"/>
                        <a:pt x="18" y="8"/>
                        <a:pt x="19" y="9"/>
                      </a:cubicBezTo>
                      <a:cubicBezTo>
                        <a:pt x="20" y="10"/>
                        <a:pt x="20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4" y="41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4" y="48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2" y="48"/>
                        <a:pt x="12" y="50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9" y="48"/>
                        <a:pt x="9" y="45"/>
                      </a:cubicBezTo>
                      <a:cubicBezTo>
                        <a:pt x="8" y="40"/>
                        <a:pt x="7" y="33"/>
                        <a:pt x="6" y="27"/>
                      </a:cubicBezTo>
                      <a:cubicBezTo>
                        <a:pt x="6" y="24"/>
                        <a:pt x="5" y="21"/>
                        <a:pt x="5" y="19"/>
                      </a:cubicBezTo>
                      <a:cubicBezTo>
                        <a:pt x="5" y="17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1" y="18"/>
                        <a:pt x="1" y="22"/>
                      </a:cubicBezTo>
                      <a:cubicBezTo>
                        <a:pt x="2" y="28"/>
                        <a:pt x="3" y="35"/>
                        <a:pt x="4" y="41"/>
                      </a:cubicBezTo>
                      <a:cubicBezTo>
                        <a:pt x="5" y="44"/>
                        <a:pt x="5" y="47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6" y="53"/>
                        <a:pt x="20" y="52"/>
                      </a:cubicBezTo>
                      <a:cubicBezTo>
                        <a:pt x="22" y="52"/>
                        <a:pt x="23" y="52"/>
                        <a:pt x="25" y="52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4"/>
                        <a:pt x="28" y="35"/>
                        <a:pt x="27" y="27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5" y="14"/>
                        <a:pt x="25" y="13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8"/>
                        <a:pt x="23" y="7"/>
                      </a:cubicBezTo>
                      <a:cubicBezTo>
                        <a:pt x="21" y="6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ubicBezTo>
                        <a:pt x="7" y="2"/>
                        <a:pt x="6" y="5"/>
                        <a:pt x="4" y="7"/>
                      </a:cubicBezTo>
                      <a:cubicBezTo>
                        <a:pt x="2" y="9"/>
                        <a:pt x="1" y="12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658" name="Freeform 234"/>
                <p:cNvSpPr/>
                <p:nvPr/>
              </p:nvSpPr>
              <p:spPr bwMode="auto">
                <a:xfrm>
                  <a:off x="2702411" y="5086829"/>
                  <a:ext cx="68263" cy="161925"/>
                </a:xfrm>
                <a:custGeom>
                  <a:avLst/>
                  <a:gdLst>
                    <a:gd name="T0" fmla="*/ 0 w 16"/>
                    <a:gd name="T1" fmla="*/ 9 h 38"/>
                    <a:gd name="T2" fmla="*/ 6 w 16"/>
                    <a:gd name="T3" fmla="*/ 1 h 38"/>
                    <a:gd name="T4" fmla="*/ 13 w 16"/>
                    <a:gd name="T5" fmla="*/ 8 h 38"/>
                    <a:gd name="T6" fmla="*/ 16 w 16"/>
                    <a:gd name="T7" fmla="*/ 37 h 38"/>
                    <a:gd name="T8" fmla="*/ 4 w 16"/>
                    <a:gd name="T9" fmla="*/ 38 h 38"/>
                    <a:gd name="T10" fmla="*/ 0 w 16"/>
                    <a:gd name="T1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8">
                      <a:moveTo>
                        <a:pt x="0" y="9"/>
                      </a:moveTo>
                      <a:cubicBezTo>
                        <a:pt x="1" y="8"/>
                        <a:pt x="4" y="1"/>
                        <a:pt x="6" y="1"/>
                      </a:cubicBezTo>
                      <a:cubicBezTo>
                        <a:pt x="8" y="0"/>
                        <a:pt x="12" y="7"/>
                        <a:pt x="13" y="8"/>
                      </a:cubicBezTo>
                      <a:cubicBezTo>
                        <a:pt x="13" y="9"/>
                        <a:pt x="16" y="30"/>
                        <a:pt x="16" y="37"/>
                      </a:cubicBezTo>
                      <a:cubicBezTo>
                        <a:pt x="16" y="37"/>
                        <a:pt x="7" y="38"/>
                        <a:pt x="4" y="38"/>
                      </a:cubicBezTo>
                      <a:cubicBezTo>
                        <a:pt x="4" y="38"/>
                        <a:pt x="0" y="11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659" name="Freeform 235"/>
                <p:cNvSpPr/>
                <p:nvPr/>
              </p:nvSpPr>
              <p:spPr bwMode="auto">
                <a:xfrm>
                  <a:off x="2694473" y="5078891"/>
                  <a:ext cx="84138" cy="177800"/>
                </a:xfrm>
                <a:custGeom>
                  <a:avLst/>
                  <a:gdLst>
                    <a:gd name="T0" fmla="*/ 6 w 20"/>
                    <a:gd name="T1" fmla="*/ 7 h 42"/>
                    <a:gd name="T2" fmla="*/ 8 w 20"/>
                    <a:gd name="T3" fmla="*/ 4 h 42"/>
                    <a:gd name="T4" fmla="*/ 8 w 20"/>
                    <a:gd name="T5" fmla="*/ 4 h 42"/>
                    <a:gd name="T6" fmla="*/ 8 w 20"/>
                    <a:gd name="T7" fmla="*/ 4 h 42"/>
                    <a:gd name="T8" fmla="*/ 8 w 20"/>
                    <a:gd name="T9" fmla="*/ 4 h 42"/>
                    <a:gd name="T10" fmla="*/ 8 w 20"/>
                    <a:gd name="T11" fmla="*/ 4 h 42"/>
                    <a:gd name="T12" fmla="*/ 8 w 20"/>
                    <a:gd name="T13" fmla="*/ 4 h 42"/>
                    <a:gd name="T14" fmla="*/ 8 w 20"/>
                    <a:gd name="T15" fmla="*/ 4 h 42"/>
                    <a:gd name="T16" fmla="*/ 15 w 20"/>
                    <a:gd name="T17" fmla="*/ 10 h 42"/>
                    <a:gd name="T18" fmla="*/ 13 w 20"/>
                    <a:gd name="T19" fmla="*/ 10 h 42"/>
                    <a:gd name="T20" fmla="*/ 13 w 20"/>
                    <a:gd name="T21" fmla="*/ 10 h 42"/>
                    <a:gd name="T22" fmla="*/ 16 w 20"/>
                    <a:gd name="T23" fmla="*/ 39 h 42"/>
                    <a:gd name="T24" fmla="*/ 18 w 20"/>
                    <a:gd name="T25" fmla="*/ 39 h 42"/>
                    <a:gd name="T26" fmla="*/ 18 w 20"/>
                    <a:gd name="T27" fmla="*/ 39 h 42"/>
                    <a:gd name="T28" fmla="*/ 17 w 20"/>
                    <a:gd name="T29" fmla="*/ 37 h 42"/>
                    <a:gd name="T30" fmla="*/ 17 w 20"/>
                    <a:gd name="T31" fmla="*/ 37 h 42"/>
                    <a:gd name="T32" fmla="*/ 7 w 20"/>
                    <a:gd name="T33" fmla="*/ 38 h 42"/>
                    <a:gd name="T34" fmla="*/ 7 w 20"/>
                    <a:gd name="T35" fmla="*/ 38 h 42"/>
                    <a:gd name="T36" fmla="*/ 7 w 20"/>
                    <a:gd name="T37" fmla="*/ 38 h 42"/>
                    <a:gd name="T38" fmla="*/ 6 w 20"/>
                    <a:gd name="T39" fmla="*/ 40 h 42"/>
                    <a:gd name="T40" fmla="*/ 6 w 20"/>
                    <a:gd name="T41" fmla="*/ 40 h 42"/>
                    <a:gd name="T42" fmla="*/ 8 w 20"/>
                    <a:gd name="T43" fmla="*/ 39 h 42"/>
                    <a:gd name="T44" fmla="*/ 8 w 20"/>
                    <a:gd name="T45" fmla="*/ 39 h 42"/>
                    <a:gd name="T46" fmla="*/ 6 w 20"/>
                    <a:gd name="T47" fmla="*/ 21 h 42"/>
                    <a:gd name="T48" fmla="*/ 4 w 20"/>
                    <a:gd name="T49" fmla="*/ 12 h 42"/>
                    <a:gd name="T50" fmla="*/ 4 w 20"/>
                    <a:gd name="T51" fmla="*/ 12 h 42"/>
                    <a:gd name="T52" fmla="*/ 4 w 20"/>
                    <a:gd name="T53" fmla="*/ 12 h 42"/>
                    <a:gd name="T54" fmla="*/ 4 w 20"/>
                    <a:gd name="T55" fmla="*/ 12 h 42"/>
                    <a:gd name="T56" fmla="*/ 1 w 20"/>
                    <a:gd name="T57" fmla="*/ 11 h 42"/>
                    <a:gd name="T58" fmla="*/ 3 w 20"/>
                    <a:gd name="T59" fmla="*/ 30 h 42"/>
                    <a:gd name="T60" fmla="*/ 4 w 20"/>
                    <a:gd name="T61" fmla="*/ 40 h 42"/>
                    <a:gd name="T62" fmla="*/ 5 w 20"/>
                    <a:gd name="T63" fmla="*/ 41 h 42"/>
                    <a:gd name="T64" fmla="*/ 6 w 20"/>
                    <a:gd name="T65" fmla="*/ 42 h 42"/>
                    <a:gd name="T66" fmla="*/ 14 w 20"/>
                    <a:gd name="T67" fmla="*/ 41 h 42"/>
                    <a:gd name="T68" fmla="*/ 19 w 20"/>
                    <a:gd name="T69" fmla="*/ 40 h 42"/>
                    <a:gd name="T70" fmla="*/ 20 w 20"/>
                    <a:gd name="T71" fmla="*/ 39 h 42"/>
                    <a:gd name="T72" fmla="*/ 17 w 20"/>
                    <a:gd name="T73" fmla="*/ 13 h 42"/>
                    <a:gd name="T74" fmla="*/ 17 w 20"/>
                    <a:gd name="T75" fmla="*/ 9 h 42"/>
                    <a:gd name="T76" fmla="*/ 13 w 20"/>
                    <a:gd name="T77" fmla="*/ 5 h 42"/>
                    <a:gd name="T78" fmla="*/ 8 w 20"/>
                    <a:gd name="T79" fmla="*/ 0 h 42"/>
                    <a:gd name="T80" fmla="*/ 8 w 20"/>
                    <a:gd name="T81" fmla="*/ 1 h 42"/>
                    <a:gd name="T82" fmla="*/ 2 w 20"/>
                    <a:gd name="T83" fmla="*/ 8 h 42"/>
                    <a:gd name="T84" fmla="*/ 2 w 20"/>
                    <a:gd name="T85" fmla="*/ 1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" h="42">
                      <a:moveTo>
                        <a:pt x="2" y="1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1"/>
                        <a:pt x="5" y="9"/>
                        <a:pt x="6" y="7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6"/>
                      </a:cubicBezTo>
                      <a:cubicBezTo>
                        <a:pt x="11" y="7"/>
                        <a:pt x="13" y="10"/>
                        <a:pt x="13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3"/>
                        <a:pt x="14" y="15"/>
                      </a:cubicBezTo>
                      <a:cubicBezTo>
                        <a:pt x="15" y="22"/>
                        <a:pt x="16" y="34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3" y="38"/>
                        <a:pt x="9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7"/>
                        <a:pt x="8" y="35"/>
                      </a:cubicBezTo>
                      <a:cubicBezTo>
                        <a:pt x="7" y="31"/>
                        <a:pt x="6" y="26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7"/>
                        <a:pt x="2" y="24"/>
                        <a:pt x="3" y="30"/>
                      </a:cubicBezTo>
                      <a:cubicBezTo>
                        <a:pt x="3" y="33"/>
                        <a:pt x="4" y="35"/>
                        <a:pt x="4" y="37"/>
                      </a:cubicBezTo>
                      <a:cubicBezTo>
                        <a:pt x="4" y="38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9" y="42"/>
                        <a:pt x="12" y="42"/>
                        <a:pt x="14" y="41"/>
                      </a:cubicBezTo>
                      <a:cubicBezTo>
                        <a:pt x="15" y="41"/>
                        <a:pt x="16" y="41"/>
                        <a:pt x="17" y="41"/>
                      </a:cubicBezTo>
                      <a:cubicBezTo>
                        <a:pt x="17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19" y="28"/>
                        <a:pt x="19" y="22"/>
                      </a:cubicBezTo>
                      <a:cubicBezTo>
                        <a:pt x="18" y="19"/>
                        <a:pt x="18" y="16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6"/>
                        <a:pt x="13" y="5"/>
                      </a:cubicBezTo>
                      <a:cubicBezTo>
                        <a:pt x="13" y="4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3"/>
                        <a:pt x="4" y="4"/>
                      </a:cubicBezTo>
                      <a:cubicBezTo>
                        <a:pt x="3" y="5"/>
                        <a:pt x="2" y="6"/>
                        <a:pt x="2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660" name="Freeform 236"/>
                <p:cNvSpPr/>
                <p:nvPr/>
              </p:nvSpPr>
              <p:spPr bwMode="auto">
                <a:xfrm>
                  <a:off x="2715111" y="5116991"/>
                  <a:ext cx="47625" cy="122238"/>
                </a:xfrm>
                <a:custGeom>
                  <a:avLst/>
                  <a:gdLst>
                    <a:gd name="T0" fmla="*/ 5 w 11"/>
                    <a:gd name="T1" fmla="*/ 0 h 29"/>
                    <a:gd name="T2" fmla="*/ 5 w 11"/>
                    <a:gd name="T3" fmla="*/ 0 h 29"/>
                    <a:gd name="T4" fmla="*/ 0 w 11"/>
                    <a:gd name="T5" fmla="*/ 7 h 29"/>
                    <a:gd name="T6" fmla="*/ 3 w 11"/>
                    <a:gd name="T7" fmla="*/ 29 h 29"/>
                    <a:gd name="T8" fmla="*/ 10 w 11"/>
                    <a:gd name="T9" fmla="*/ 28 h 29"/>
                    <a:gd name="T10" fmla="*/ 11 w 11"/>
                    <a:gd name="T11" fmla="*/ 28 h 29"/>
                    <a:gd name="T12" fmla="*/ 9 w 11"/>
                    <a:gd name="T13" fmla="*/ 6 h 29"/>
                    <a:gd name="T14" fmla="*/ 8 w 11"/>
                    <a:gd name="T15" fmla="*/ 3 h 29"/>
                    <a:gd name="T16" fmla="*/ 5 w 11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9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6"/>
                        <a:pt x="0" y="7"/>
                      </a:cubicBezTo>
                      <a:cubicBezTo>
                        <a:pt x="0" y="8"/>
                        <a:pt x="2" y="24"/>
                        <a:pt x="3" y="29"/>
                      </a:cubicBezTo>
                      <a:cubicBezTo>
                        <a:pt x="5" y="29"/>
                        <a:pt x="8" y="28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3"/>
                        <a:pt x="10" y="12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D8EB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661" name="Freeform 237"/>
                <p:cNvSpPr/>
                <p:nvPr/>
              </p:nvSpPr>
              <p:spPr bwMode="auto">
                <a:xfrm>
                  <a:off x="2727811" y="5129691"/>
                  <a:ext cx="42863" cy="119063"/>
                </a:xfrm>
                <a:custGeom>
                  <a:avLst/>
                  <a:gdLst>
                    <a:gd name="T0" fmla="*/ 5 w 10"/>
                    <a:gd name="T1" fmla="*/ 0 h 28"/>
                    <a:gd name="T2" fmla="*/ 6 w 10"/>
                    <a:gd name="T3" fmla="*/ 3 h 28"/>
                    <a:gd name="T4" fmla="*/ 8 w 10"/>
                    <a:gd name="T5" fmla="*/ 25 h 28"/>
                    <a:gd name="T6" fmla="*/ 7 w 10"/>
                    <a:gd name="T7" fmla="*/ 25 h 28"/>
                    <a:gd name="T8" fmla="*/ 0 w 10"/>
                    <a:gd name="T9" fmla="*/ 26 h 28"/>
                    <a:gd name="T10" fmla="*/ 0 w 10"/>
                    <a:gd name="T11" fmla="*/ 28 h 28"/>
                    <a:gd name="T12" fmla="*/ 1 w 10"/>
                    <a:gd name="T13" fmla="*/ 28 h 28"/>
                    <a:gd name="T14" fmla="*/ 10 w 10"/>
                    <a:gd name="T15" fmla="*/ 27 h 28"/>
                    <a:gd name="T16" fmla="*/ 7 w 10"/>
                    <a:gd name="T17" fmla="*/ 3 h 28"/>
                    <a:gd name="T18" fmla="*/ 5 w 10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8">
                      <a:moveTo>
                        <a:pt x="5" y="0"/>
                      </a:move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7" y="9"/>
                        <a:pt x="8" y="20"/>
                        <a:pt x="8" y="25"/>
                      </a:cubicBezTo>
                      <a:cubicBezTo>
                        <a:pt x="8" y="25"/>
                        <a:pt x="8" y="25"/>
                        <a:pt x="7" y="25"/>
                      </a:cubicBezTo>
                      <a:cubicBezTo>
                        <a:pt x="5" y="25"/>
                        <a:pt x="2" y="26"/>
                        <a:pt x="0" y="26"/>
                      </a:cubicBezTo>
                      <a:cubicBezTo>
                        <a:pt x="0" y="27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4" y="28"/>
                        <a:pt x="10" y="27"/>
                        <a:pt x="10" y="27"/>
                      </a:cubicBezTo>
                      <a:cubicBezTo>
                        <a:pt x="10" y="21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895D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  <p:sp>
            <p:nvSpPr>
              <p:cNvPr id="1049662" name="Freeform 238"/>
              <p:cNvSpPr/>
              <p:nvPr/>
            </p:nvSpPr>
            <p:spPr bwMode="auto">
              <a:xfrm>
                <a:off x="3029436" y="4878866"/>
                <a:ext cx="617538" cy="466725"/>
              </a:xfrm>
              <a:custGeom>
                <a:avLst/>
                <a:gdLst>
                  <a:gd name="T0" fmla="*/ 6 w 146"/>
                  <a:gd name="T1" fmla="*/ 3 h 110"/>
                  <a:gd name="T2" fmla="*/ 137 w 146"/>
                  <a:gd name="T3" fmla="*/ 3 h 110"/>
                  <a:gd name="T4" fmla="*/ 137 w 146"/>
                  <a:gd name="T5" fmla="*/ 97 h 110"/>
                  <a:gd name="T6" fmla="*/ 11 w 146"/>
                  <a:gd name="T7" fmla="*/ 107 h 110"/>
                  <a:gd name="T8" fmla="*/ 6 w 146"/>
                  <a:gd name="T9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0">
                    <a:moveTo>
                      <a:pt x="6" y="3"/>
                    </a:moveTo>
                    <a:cubicBezTo>
                      <a:pt x="24" y="0"/>
                      <a:pt x="125" y="0"/>
                      <a:pt x="137" y="3"/>
                    </a:cubicBezTo>
                    <a:cubicBezTo>
                      <a:pt x="145" y="5"/>
                      <a:pt x="146" y="79"/>
                      <a:pt x="137" y="97"/>
                    </a:cubicBezTo>
                    <a:cubicBezTo>
                      <a:pt x="135" y="100"/>
                      <a:pt x="41" y="110"/>
                      <a:pt x="11" y="107"/>
                    </a:cubicBezTo>
                    <a:cubicBezTo>
                      <a:pt x="0" y="106"/>
                      <a:pt x="1" y="5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63" name="Freeform 239"/>
              <p:cNvSpPr/>
              <p:nvPr/>
            </p:nvSpPr>
            <p:spPr bwMode="auto">
              <a:xfrm>
                <a:off x="3032611" y="4874104"/>
                <a:ext cx="611188" cy="471488"/>
              </a:xfrm>
              <a:custGeom>
                <a:avLst/>
                <a:gdLst>
                  <a:gd name="T0" fmla="*/ 6 w 144"/>
                  <a:gd name="T1" fmla="*/ 6 h 111"/>
                  <a:gd name="T2" fmla="*/ 74 w 144"/>
                  <a:gd name="T3" fmla="*/ 4 h 111"/>
                  <a:gd name="T4" fmla="*/ 127 w 144"/>
                  <a:gd name="T5" fmla="*/ 5 h 111"/>
                  <a:gd name="T6" fmla="*/ 135 w 144"/>
                  <a:gd name="T7" fmla="*/ 6 h 111"/>
                  <a:gd name="T8" fmla="*/ 135 w 144"/>
                  <a:gd name="T9" fmla="*/ 6 h 111"/>
                  <a:gd name="T10" fmla="*/ 135 w 144"/>
                  <a:gd name="T11" fmla="*/ 6 h 111"/>
                  <a:gd name="T12" fmla="*/ 138 w 144"/>
                  <a:gd name="T13" fmla="*/ 12 h 111"/>
                  <a:gd name="T14" fmla="*/ 139 w 144"/>
                  <a:gd name="T15" fmla="*/ 76 h 111"/>
                  <a:gd name="T16" fmla="*/ 136 w 144"/>
                  <a:gd name="T17" fmla="*/ 98 h 111"/>
                  <a:gd name="T18" fmla="*/ 134 w 144"/>
                  <a:gd name="T19" fmla="*/ 97 h 111"/>
                  <a:gd name="T20" fmla="*/ 135 w 144"/>
                  <a:gd name="T21" fmla="*/ 96 h 111"/>
                  <a:gd name="T22" fmla="*/ 135 w 144"/>
                  <a:gd name="T23" fmla="*/ 96 h 111"/>
                  <a:gd name="T24" fmla="*/ 135 w 144"/>
                  <a:gd name="T25" fmla="*/ 97 h 111"/>
                  <a:gd name="T26" fmla="*/ 133 w 144"/>
                  <a:gd name="T27" fmla="*/ 97 h 111"/>
                  <a:gd name="T28" fmla="*/ 23 w 144"/>
                  <a:gd name="T29" fmla="*/ 107 h 111"/>
                  <a:gd name="T30" fmla="*/ 11 w 144"/>
                  <a:gd name="T31" fmla="*/ 106 h 111"/>
                  <a:gd name="T32" fmla="*/ 11 w 144"/>
                  <a:gd name="T33" fmla="*/ 106 h 111"/>
                  <a:gd name="T34" fmla="*/ 11 w 144"/>
                  <a:gd name="T35" fmla="*/ 106 h 111"/>
                  <a:gd name="T36" fmla="*/ 7 w 144"/>
                  <a:gd name="T37" fmla="*/ 96 h 111"/>
                  <a:gd name="T38" fmla="*/ 5 w 144"/>
                  <a:gd name="T39" fmla="*/ 17 h 111"/>
                  <a:gd name="T40" fmla="*/ 6 w 144"/>
                  <a:gd name="T41" fmla="*/ 6 h 111"/>
                  <a:gd name="T42" fmla="*/ 6 w 144"/>
                  <a:gd name="T43" fmla="*/ 6 h 111"/>
                  <a:gd name="T44" fmla="*/ 6 w 144"/>
                  <a:gd name="T45" fmla="*/ 6 h 111"/>
                  <a:gd name="T46" fmla="*/ 6 w 144"/>
                  <a:gd name="T47" fmla="*/ 6 h 111"/>
                  <a:gd name="T48" fmla="*/ 5 w 144"/>
                  <a:gd name="T49" fmla="*/ 5 h 111"/>
                  <a:gd name="T50" fmla="*/ 6 w 144"/>
                  <a:gd name="T51" fmla="*/ 6 h 111"/>
                  <a:gd name="T52" fmla="*/ 6 w 144"/>
                  <a:gd name="T53" fmla="*/ 6 h 111"/>
                  <a:gd name="T54" fmla="*/ 5 w 144"/>
                  <a:gd name="T55" fmla="*/ 2 h 111"/>
                  <a:gd name="T56" fmla="*/ 2 w 144"/>
                  <a:gd name="T57" fmla="*/ 6 h 111"/>
                  <a:gd name="T58" fmla="*/ 0 w 144"/>
                  <a:gd name="T59" fmla="*/ 46 h 111"/>
                  <a:gd name="T60" fmla="*/ 4 w 144"/>
                  <a:gd name="T61" fmla="*/ 103 h 111"/>
                  <a:gd name="T62" fmla="*/ 8 w 144"/>
                  <a:gd name="T63" fmla="*/ 110 h 111"/>
                  <a:gd name="T64" fmla="*/ 23 w 144"/>
                  <a:gd name="T65" fmla="*/ 111 h 111"/>
                  <a:gd name="T66" fmla="*/ 123 w 144"/>
                  <a:gd name="T67" fmla="*/ 103 h 111"/>
                  <a:gd name="T68" fmla="*/ 135 w 144"/>
                  <a:gd name="T69" fmla="*/ 100 h 111"/>
                  <a:gd name="T70" fmla="*/ 138 w 144"/>
                  <a:gd name="T71" fmla="*/ 99 h 111"/>
                  <a:gd name="T72" fmla="*/ 144 w 144"/>
                  <a:gd name="T73" fmla="*/ 47 h 111"/>
                  <a:gd name="T74" fmla="*/ 140 w 144"/>
                  <a:gd name="T75" fmla="*/ 7 h 111"/>
                  <a:gd name="T76" fmla="*/ 136 w 144"/>
                  <a:gd name="T77" fmla="*/ 2 h 111"/>
                  <a:gd name="T78" fmla="*/ 74 w 144"/>
                  <a:gd name="T79" fmla="*/ 0 h 111"/>
                  <a:gd name="T80" fmla="*/ 5 w 144"/>
                  <a:gd name="T81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" h="111">
                    <a:moveTo>
                      <a:pt x="5" y="4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0" y="5"/>
                      <a:pt x="20" y="5"/>
                      <a:pt x="32" y="4"/>
                    </a:cubicBezTo>
                    <a:cubicBezTo>
                      <a:pt x="44" y="4"/>
                      <a:pt x="59" y="4"/>
                      <a:pt x="74" y="4"/>
                    </a:cubicBezTo>
                    <a:cubicBezTo>
                      <a:pt x="88" y="4"/>
                      <a:pt x="102" y="4"/>
                      <a:pt x="113" y="4"/>
                    </a:cubicBezTo>
                    <a:cubicBezTo>
                      <a:pt x="119" y="4"/>
                      <a:pt x="124" y="5"/>
                      <a:pt x="127" y="5"/>
                    </a:cubicBezTo>
                    <a:cubicBezTo>
                      <a:pt x="131" y="5"/>
                      <a:pt x="134" y="5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6" y="7"/>
                    </a:cubicBezTo>
                    <a:cubicBezTo>
                      <a:pt x="136" y="8"/>
                      <a:pt x="137" y="10"/>
                      <a:pt x="138" y="12"/>
                    </a:cubicBezTo>
                    <a:cubicBezTo>
                      <a:pt x="139" y="20"/>
                      <a:pt x="140" y="33"/>
                      <a:pt x="140" y="47"/>
                    </a:cubicBezTo>
                    <a:cubicBezTo>
                      <a:pt x="140" y="57"/>
                      <a:pt x="140" y="67"/>
                      <a:pt x="139" y="76"/>
                    </a:cubicBezTo>
                    <a:cubicBezTo>
                      <a:pt x="138" y="85"/>
                      <a:pt x="136" y="93"/>
                      <a:pt x="134" y="97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6"/>
                      <a:pt x="134" y="97"/>
                      <a:pt x="133" y="97"/>
                    </a:cubicBezTo>
                    <a:cubicBezTo>
                      <a:pt x="130" y="98"/>
                      <a:pt x="124" y="99"/>
                      <a:pt x="116" y="100"/>
                    </a:cubicBezTo>
                    <a:cubicBezTo>
                      <a:pt x="91" y="103"/>
                      <a:pt x="49" y="107"/>
                      <a:pt x="23" y="107"/>
                    </a:cubicBezTo>
                    <a:cubicBezTo>
                      <a:pt x="18" y="107"/>
                      <a:pt x="14" y="107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0" y="106"/>
                      <a:pt x="10" y="105"/>
                    </a:cubicBezTo>
                    <a:cubicBezTo>
                      <a:pt x="9" y="103"/>
                      <a:pt x="8" y="100"/>
                      <a:pt x="7" y="96"/>
                    </a:cubicBezTo>
                    <a:cubicBezTo>
                      <a:pt x="5" y="84"/>
                      <a:pt x="4" y="64"/>
                      <a:pt x="4" y="46"/>
                    </a:cubicBezTo>
                    <a:cubicBezTo>
                      <a:pt x="4" y="35"/>
                      <a:pt x="4" y="25"/>
                      <a:pt x="5" y="17"/>
                    </a:cubicBezTo>
                    <a:cubicBezTo>
                      <a:pt x="5" y="14"/>
                      <a:pt x="5" y="10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9"/>
                      <a:pt x="1" y="14"/>
                      <a:pt x="0" y="21"/>
                    </a:cubicBezTo>
                    <a:cubicBezTo>
                      <a:pt x="0" y="28"/>
                      <a:pt x="0" y="37"/>
                      <a:pt x="0" y="46"/>
                    </a:cubicBezTo>
                    <a:cubicBezTo>
                      <a:pt x="0" y="60"/>
                      <a:pt x="0" y="76"/>
                      <a:pt x="2" y="88"/>
                    </a:cubicBezTo>
                    <a:cubicBezTo>
                      <a:pt x="2" y="94"/>
                      <a:pt x="3" y="99"/>
                      <a:pt x="4" y="103"/>
                    </a:cubicBezTo>
                    <a:cubicBezTo>
                      <a:pt x="5" y="105"/>
                      <a:pt x="6" y="107"/>
                      <a:pt x="7" y="108"/>
                    </a:cubicBezTo>
                    <a:cubicBezTo>
                      <a:pt x="7" y="108"/>
                      <a:pt x="8" y="109"/>
                      <a:pt x="8" y="110"/>
                    </a:cubicBezTo>
                    <a:cubicBezTo>
                      <a:pt x="9" y="110"/>
                      <a:pt x="9" y="110"/>
                      <a:pt x="10" y="110"/>
                    </a:cubicBezTo>
                    <a:cubicBezTo>
                      <a:pt x="14" y="111"/>
                      <a:pt x="18" y="111"/>
                      <a:pt x="23" y="111"/>
                    </a:cubicBezTo>
                    <a:cubicBezTo>
                      <a:pt x="42" y="111"/>
                      <a:pt x="70" y="109"/>
                      <a:pt x="93" y="106"/>
                    </a:cubicBezTo>
                    <a:cubicBezTo>
                      <a:pt x="105" y="105"/>
                      <a:pt x="116" y="104"/>
                      <a:pt x="123" y="103"/>
                    </a:cubicBezTo>
                    <a:cubicBezTo>
                      <a:pt x="127" y="102"/>
                      <a:pt x="130" y="102"/>
                      <a:pt x="133" y="101"/>
                    </a:cubicBezTo>
                    <a:cubicBezTo>
                      <a:pt x="134" y="101"/>
                      <a:pt x="135" y="101"/>
                      <a:pt x="135" y="100"/>
                    </a:cubicBezTo>
                    <a:cubicBezTo>
                      <a:pt x="136" y="100"/>
                      <a:pt x="136" y="100"/>
                      <a:pt x="137" y="100"/>
                    </a:cubicBezTo>
                    <a:cubicBezTo>
                      <a:pt x="137" y="100"/>
                      <a:pt x="137" y="99"/>
                      <a:pt x="138" y="99"/>
                    </a:cubicBezTo>
                    <a:cubicBezTo>
                      <a:pt x="140" y="94"/>
                      <a:pt x="142" y="86"/>
                      <a:pt x="143" y="77"/>
                    </a:cubicBezTo>
                    <a:cubicBezTo>
                      <a:pt x="144" y="68"/>
                      <a:pt x="144" y="57"/>
                      <a:pt x="144" y="47"/>
                    </a:cubicBezTo>
                    <a:cubicBezTo>
                      <a:pt x="144" y="36"/>
                      <a:pt x="144" y="25"/>
                      <a:pt x="143" y="17"/>
                    </a:cubicBezTo>
                    <a:cubicBezTo>
                      <a:pt x="142" y="13"/>
                      <a:pt x="141" y="10"/>
                      <a:pt x="140" y="7"/>
                    </a:cubicBezTo>
                    <a:cubicBezTo>
                      <a:pt x="140" y="6"/>
                      <a:pt x="139" y="5"/>
                      <a:pt x="139" y="4"/>
                    </a:cubicBezTo>
                    <a:cubicBezTo>
                      <a:pt x="138" y="3"/>
                      <a:pt x="137" y="2"/>
                      <a:pt x="136" y="2"/>
                    </a:cubicBezTo>
                    <a:cubicBezTo>
                      <a:pt x="134" y="1"/>
                      <a:pt x="132" y="1"/>
                      <a:pt x="128" y="1"/>
                    </a:cubicBezTo>
                    <a:cubicBezTo>
                      <a:pt x="116" y="0"/>
                      <a:pt x="95" y="0"/>
                      <a:pt x="74" y="0"/>
                    </a:cubicBezTo>
                    <a:cubicBezTo>
                      <a:pt x="59" y="0"/>
                      <a:pt x="44" y="0"/>
                      <a:pt x="32" y="0"/>
                    </a:cubicBezTo>
                    <a:cubicBezTo>
                      <a:pt x="19" y="1"/>
                      <a:pt x="10" y="1"/>
                      <a:pt x="5" y="2"/>
                    </a:cubicBezTo>
                    <a:cubicBezTo>
                      <a:pt x="5" y="4"/>
                      <a:pt x="5" y="4"/>
                      <a:pt x="5" y="4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64" name="Freeform 240"/>
              <p:cNvSpPr/>
              <p:nvPr/>
            </p:nvSpPr>
            <p:spPr bwMode="auto">
              <a:xfrm>
                <a:off x="3134211" y="4964591"/>
                <a:ext cx="22225" cy="246063"/>
              </a:xfrm>
              <a:custGeom>
                <a:avLst/>
                <a:gdLst>
                  <a:gd name="T0" fmla="*/ 5 w 5"/>
                  <a:gd name="T1" fmla="*/ 57 h 58"/>
                  <a:gd name="T2" fmla="*/ 5 w 5"/>
                  <a:gd name="T3" fmla="*/ 52 h 58"/>
                  <a:gd name="T4" fmla="*/ 5 w 5"/>
                  <a:gd name="T5" fmla="*/ 44 h 58"/>
                  <a:gd name="T6" fmla="*/ 5 w 5"/>
                  <a:gd name="T7" fmla="*/ 43 h 58"/>
                  <a:gd name="T8" fmla="*/ 4 w 5"/>
                  <a:gd name="T9" fmla="*/ 26 h 58"/>
                  <a:gd name="T10" fmla="*/ 4 w 5"/>
                  <a:gd name="T11" fmla="*/ 22 h 58"/>
                  <a:gd name="T12" fmla="*/ 5 w 5"/>
                  <a:gd name="T13" fmla="*/ 4 h 58"/>
                  <a:gd name="T14" fmla="*/ 5 w 5"/>
                  <a:gd name="T15" fmla="*/ 0 h 58"/>
                  <a:gd name="T16" fmla="*/ 1 w 5"/>
                  <a:gd name="T17" fmla="*/ 0 h 58"/>
                  <a:gd name="T18" fmla="*/ 1 w 5"/>
                  <a:gd name="T19" fmla="*/ 4 h 58"/>
                  <a:gd name="T20" fmla="*/ 0 w 5"/>
                  <a:gd name="T21" fmla="*/ 22 h 58"/>
                  <a:gd name="T22" fmla="*/ 0 w 5"/>
                  <a:gd name="T23" fmla="*/ 26 h 58"/>
                  <a:gd name="T24" fmla="*/ 1 w 5"/>
                  <a:gd name="T25" fmla="*/ 43 h 58"/>
                  <a:gd name="T26" fmla="*/ 1 w 5"/>
                  <a:gd name="T27" fmla="*/ 44 h 58"/>
                  <a:gd name="T28" fmla="*/ 1 w 5"/>
                  <a:gd name="T29" fmla="*/ 52 h 58"/>
                  <a:gd name="T30" fmla="*/ 1 w 5"/>
                  <a:gd name="T31" fmla="*/ 58 h 58"/>
                  <a:gd name="T32" fmla="*/ 5 w 5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58">
                    <a:moveTo>
                      <a:pt x="5" y="57"/>
                    </a:moveTo>
                    <a:cubicBezTo>
                      <a:pt x="5" y="55"/>
                      <a:pt x="5" y="54"/>
                      <a:pt x="5" y="52"/>
                    </a:cubicBezTo>
                    <a:cubicBezTo>
                      <a:pt x="5" y="50"/>
                      <a:pt x="5" y="47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37"/>
                      <a:pt x="5" y="31"/>
                      <a:pt x="4" y="26"/>
                    </a:cubicBezTo>
                    <a:cubicBezTo>
                      <a:pt x="4" y="25"/>
                      <a:pt x="4" y="24"/>
                      <a:pt x="4" y="22"/>
                    </a:cubicBezTo>
                    <a:cubicBezTo>
                      <a:pt x="4" y="16"/>
                      <a:pt x="5" y="10"/>
                      <a:pt x="5" y="4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10"/>
                      <a:pt x="0" y="16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" y="32"/>
                      <a:pt x="1" y="37"/>
                      <a:pt x="1" y="43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6"/>
                      <a:pt x="1" y="49"/>
                      <a:pt x="1" y="52"/>
                    </a:cubicBezTo>
                    <a:cubicBezTo>
                      <a:pt x="1" y="54"/>
                      <a:pt x="1" y="56"/>
                      <a:pt x="1" y="58"/>
                    </a:cubicBezTo>
                    <a:cubicBezTo>
                      <a:pt x="5" y="57"/>
                      <a:pt x="5" y="57"/>
                      <a:pt x="5" y="57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65" name="Freeform 241"/>
              <p:cNvSpPr/>
              <p:nvPr/>
            </p:nvSpPr>
            <p:spPr bwMode="auto">
              <a:xfrm>
                <a:off x="3083411" y="4883629"/>
                <a:ext cx="538163" cy="68263"/>
              </a:xfrm>
              <a:custGeom>
                <a:avLst/>
                <a:gdLst>
                  <a:gd name="T0" fmla="*/ 124 w 127"/>
                  <a:gd name="T1" fmla="*/ 3 h 16"/>
                  <a:gd name="T2" fmla="*/ 2 w 127"/>
                  <a:gd name="T3" fmla="*/ 4 h 16"/>
                  <a:gd name="T4" fmla="*/ 0 w 127"/>
                  <a:gd name="T5" fmla="*/ 7 h 16"/>
                  <a:gd name="T6" fmla="*/ 127 w 127"/>
                  <a:gd name="T7" fmla="*/ 7 h 16"/>
                  <a:gd name="T8" fmla="*/ 124 w 12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6">
                    <a:moveTo>
                      <a:pt x="124" y="3"/>
                    </a:moveTo>
                    <a:cubicBezTo>
                      <a:pt x="113" y="0"/>
                      <a:pt x="18" y="0"/>
                      <a:pt x="2" y="4"/>
                    </a:cubicBezTo>
                    <a:cubicBezTo>
                      <a:pt x="1" y="4"/>
                      <a:pt x="1" y="5"/>
                      <a:pt x="0" y="7"/>
                    </a:cubicBezTo>
                    <a:cubicBezTo>
                      <a:pt x="41" y="16"/>
                      <a:pt x="93" y="10"/>
                      <a:pt x="127" y="7"/>
                    </a:cubicBezTo>
                    <a:cubicBezTo>
                      <a:pt x="126" y="5"/>
                      <a:pt x="125" y="3"/>
                      <a:pt x="124" y="3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66" name="Freeform 242"/>
              <p:cNvSpPr/>
              <p:nvPr/>
            </p:nvSpPr>
            <p:spPr bwMode="auto">
              <a:xfrm>
                <a:off x="3075473" y="4878866"/>
                <a:ext cx="555625" cy="63500"/>
              </a:xfrm>
              <a:custGeom>
                <a:avLst/>
                <a:gdLst>
                  <a:gd name="T0" fmla="*/ 126 w 131"/>
                  <a:gd name="T1" fmla="*/ 4 h 15"/>
                  <a:gd name="T2" fmla="*/ 126 w 131"/>
                  <a:gd name="T3" fmla="*/ 2 h 15"/>
                  <a:gd name="T4" fmla="*/ 119 w 131"/>
                  <a:gd name="T5" fmla="*/ 1 h 15"/>
                  <a:gd name="T6" fmla="*/ 68 w 131"/>
                  <a:gd name="T7" fmla="*/ 0 h 15"/>
                  <a:gd name="T8" fmla="*/ 28 w 131"/>
                  <a:gd name="T9" fmla="*/ 1 h 15"/>
                  <a:gd name="T10" fmla="*/ 3 w 131"/>
                  <a:gd name="T11" fmla="*/ 3 h 15"/>
                  <a:gd name="T12" fmla="*/ 4 w 131"/>
                  <a:gd name="T13" fmla="*/ 5 h 15"/>
                  <a:gd name="T14" fmla="*/ 3 w 131"/>
                  <a:gd name="T15" fmla="*/ 3 h 15"/>
                  <a:gd name="T16" fmla="*/ 2 w 131"/>
                  <a:gd name="T17" fmla="*/ 4 h 15"/>
                  <a:gd name="T18" fmla="*/ 1 w 131"/>
                  <a:gd name="T19" fmla="*/ 5 h 15"/>
                  <a:gd name="T20" fmla="*/ 0 w 131"/>
                  <a:gd name="T21" fmla="*/ 7 h 15"/>
                  <a:gd name="T22" fmla="*/ 0 w 131"/>
                  <a:gd name="T23" fmla="*/ 9 h 15"/>
                  <a:gd name="T24" fmla="*/ 2 w 131"/>
                  <a:gd name="T25" fmla="*/ 10 h 15"/>
                  <a:gd name="T26" fmla="*/ 54 w 131"/>
                  <a:gd name="T27" fmla="*/ 15 h 15"/>
                  <a:gd name="T28" fmla="*/ 129 w 131"/>
                  <a:gd name="T29" fmla="*/ 10 h 15"/>
                  <a:gd name="T30" fmla="*/ 131 w 131"/>
                  <a:gd name="T31" fmla="*/ 10 h 15"/>
                  <a:gd name="T32" fmla="*/ 130 w 131"/>
                  <a:gd name="T33" fmla="*/ 7 h 15"/>
                  <a:gd name="T34" fmla="*/ 129 w 131"/>
                  <a:gd name="T35" fmla="*/ 4 h 15"/>
                  <a:gd name="T36" fmla="*/ 126 w 131"/>
                  <a:gd name="T37" fmla="*/ 2 h 15"/>
                  <a:gd name="T38" fmla="*/ 126 w 131"/>
                  <a:gd name="T39" fmla="*/ 4 h 15"/>
                  <a:gd name="T40" fmla="*/ 125 w 131"/>
                  <a:gd name="T41" fmla="*/ 6 h 15"/>
                  <a:gd name="T42" fmla="*/ 125 w 131"/>
                  <a:gd name="T43" fmla="*/ 6 h 15"/>
                  <a:gd name="T44" fmla="*/ 125 w 131"/>
                  <a:gd name="T45" fmla="*/ 6 h 15"/>
                  <a:gd name="T46" fmla="*/ 125 w 131"/>
                  <a:gd name="T47" fmla="*/ 6 h 15"/>
                  <a:gd name="T48" fmla="*/ 125 w 131"/>
                  <a:gd name="T49" fmla="*/ 6 h 15"/>
                  <a:gd name="T50" fmla="*/ 125 w 131"/>
                  <a:gd name="T51" fmla="*/ 6 h 15"/>
                  <a:gd name="T52" fmla="*/ 126 w 131"/>
                  <a:gd name="T53" fmla="*/ 7 h 15"/>
                  <a:gd name="T54" fmla="*/ 127 w 131"/>
                  <a:gd name="T55" fmla="*/ 8 h 15"/>
                  <a:gd name="T56" fmla="*/ 129 w 131"/>
                  <a:gd name="T57" fmla="*/ 8 h 15"/>
                  <a:gd name="T58" fmla="*/ 128 w 131"/>
                  <a:gd name="T59" fmla="*/ 6 h 15"/>
                  <a:gd name="T60" fmla="*/ 54 w 131"/>
                  <a:gd name="T61" fmla="*/ 11 h 15"/>
                  <a:gd name="T62" fmla="*/ 3 w 131"/>
                  <a:gd name="T63" fmla="*/ 6 h 15"/>
                  <a:gd name="T64" fmla="*/ 2 w 131"/>
                  <a:gd name="T65" fmla="*/ 8 h 15"/>
                  <a:gd name="T66" fmla="*/ 4 w 131"/>
                  <a:gd name="T67" fmla="*/ 8 h 15"/>
                  <a:gd name="T68" fmla="*/ 5 w 131"/>
                  <a:gd name="T69" fmla="*/ 6 h 15"/>
                  <a:gd name="T70" fmla="*/ 5 w 131"/>
                  <a:gd name="T71" fmla="*/ 6 h 15"/>
                  <a:gd name="T72" fmla="*/ 5 w 131"/>
                  <a:gd name="T73" fmla="*/ 6 h 15"/>
                  <a:gd name="T74" fmla="*/ 4 w 131"/>
                  <a:gd name="T75" fmla="*/ 6 h 15"/>
                  <a:gd name="T76" fmla="*/ 5 w 131"/>
                  <a:gd name="T77" fmla="*/ 6 h 15"/>
                  <a:gd name="T78" fmla="*/ 5 w 131"/>
                  <a:gd name="T79" fmla="*/ 6 h 15"/>
                  <a:gd name="T80" fmla="*/ 4 w 131"/>
                  <a:gd name="T81" fmla="*/ 6 h 15"/>
                  <a:gd name="T82" fmla="*/ 5 w 131"/>
                  <a:gd name="T83" fmla="*/ 6 h 15"/>
                  <a:gd name="T84" fmla="*/ 4 w 131"/>
                  <a:gd name="T85" fmla="*/ 5 h 15"/>
                  <a:gd name="T86" fmla="*/ 4 w 131"/>
                  <a:gd name="T87" fmla="*/ 7 h 15"/>
                  <a:gd name="T88" fmla="*/ 5 w 131"/>
                  <a:gd name="T89" fmla="*/ 6 h 15"/>
                  <a:gd name="T90" fmla="*/ 4 w 131"/>
                  <a:gd name="T91" fmla="*/ 5 h 15"/>
                  <a:gd name="T92" fmla="*/ 4 w 131"/>
                  <a:gd name="T93" fmla="*/ 7 h 15"/>
                  <a:gd name="T94" fmla="*/ 4 w 131"/>
                  <a:gd name="T95" fmla="*/ 7 h 15"/>
                  <a:gd name="T96" fmla="*/ 4 w 131"/>
                  <a:gd name="T97" fmla="*/ 7 h 15"/>
                  <a:gd name="T98" fmla="*/ 29 w 131"/>
                  <a:gd name="T99" fmla="*/ 5 h 15"/>
                  <a:gd name="T100" fmla="*/ 68 w 131"/>
                  <a:gd name="T101" fmla="*/ 4 h 15"/>
                  <a:gd name="T102" fmla="*/ 105 w 131"/>
                  <a:gd name="T103" fmla="*/ 5 h 15"/>
                  <a:gd name="T104" fmla="*/ 118 w 131"/>
                  <a:gd name="T105" fmla="*/ 5 h 15"/>
                  <a:gd name="T106" fmla="*/ 125 w 131"/>
                  <a:gd name="T107" fmla="*/ 6 h 15"/>
                  <a:gd name="T108" fmla="*/ 126 w 131"/>
                  <a:gd name="T10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15">
                    <a:moveTo>
                      <a:pt x="126" y="4"/>
                    </a:moveTo>
                    <a:cubicBezTo>
                      <a:pt x="126" y="2"/>
                      <a:pt x="126" y="2"/>
                      <a:pt x="126" y="2"/>
                    </a:cubicBezTo>
                    <a:cubicBezTo>
                      <a:pt x="125" y="2"/>
                      <a:pt x="122" y="2"/>
                      <a:pt x="119" y="1"/>
                    </a:cubicBezTo>
                    <a:cubicBezTo>
                      <a:pt x="108" y="0"/>
                      <a:pt x="88" y="0"/>
                      <a:pt x="68" y="0"/>
                    </a:cubicBezTo>
                    <a:cubicBezTo>
                      <a:pt x="54" y="0"/>
                      <a:pt x="40" y="0"/>
                      <a:pt x="28" y="1"/>
                    </a:cubicBezTo>
                    <a:cubicBezTo>
                      <a:pt x="17" y="1"/>
                      <a:pt x="8" y="2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8" y="13"/>
                      <a:pt x="36" y="15"/>
                      <a:pt x="54" y="15"/>
                    </a:cubicBezTo>
                    <a:cubicBezTo>
                      <a:pt x="81" y="15"/>
                      <a:pt x="108" y="12"/>
                      <a:pt x="129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6"/>
                      <a:pt x="130" y="5"/>
                      <a:pt x="129" y="4"/>
                    </a:cubicBezTo>
                    <a:cubicBezTo>
                      <a:pt x="128" y="3"/>
                      <a:pt x="128" y="3"/>
                      <a:pt x="126" y="2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6" y="6"/>
                      <a:pt x="126" y="7"/>
                    </a:cubicBezTo>
                    <a:cubicBezTo>
                      <a:pt x="126" y="7"/>
                      <a:pt x="126" y="8"/>
                      <a:pt x="127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08" y="8"/>
                      <a:pt x="81" y="11"/>
                      <a:pt x="54" y="11"/>
                    </a:cubicBezTo>
                    <a:cubicBezTo>
                      <a:pt x="36" y="11"/>
                      <a:pt x="19" y="9"/>
                      <a:pt x="3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8" y="6"/>
                      <a:pt x="17" y="5"/>
                      <a:pt x="29" y="5"/>
                    </a:cubicBezTo>
                    <a:cubicBezTo>
                      <a:pt x="40" y="4"/>
                      <a:pt x="54" y="4"/>
                      <a:pt x="68" y="4"/>
                    </a:cubicBezTo>
                    <a:cubicBezTo>
                      <a:pt x="81" y="4"/>
                      <a:pt x="94" y="4"/>
                      <a:pt x="105" y="5"/>
                    </a:cubicBezTo>
                    <a:cubicBezTo>
                      <a:pt x="110" y="5"/>
                      <a:pt x="115" y="5"/>
                      <a:pt x="118" y="5"/>
                    </a:cubicBezTo>
                    <a:cubicBezTo>
                      <a:pt x="122" y="5"/>
                      <a:pt x="124" y="6"/>
                      <a:pt x="125" y="6"/>
                    </a:cubicBez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67" name="Freeform 243"/>
              <p:cNvSpPr/>
              <p:nvPr/>
            </p:nvSpPr>
            <p:spPr bwMode="auto">
              <a:xfrm>
                <a:off x="3016736" y="5197954"/>
                <a:ext cx="330200" cy="288925"/>
              </a:xfrm>
              <a:custGeom>
                <a:avLst/>
                <a:gdLst>
                  <a:gd name="T0" fmla="*/ 25 w 78"/>
                  <a:gd name="T1" fmla="*/ 4 h 68"/>
                  <a:gd name="T2" fmla="*/ 53 w 78"/>
                  <a:gd name="T3" fmla="*/ 4 h 68"/>
                  <a:gd name="T4" fmla="*/ 72 w 78"/>
                  <a:gd name="T5" fmla="*/ 45 h 68"/>
                  <a:gd name="T6" fmla="*/ 47 w 78"/>
                  <a:gd name="T7" fmla="*/ 66 h 68"/>
                  <a:gd name="T8" fmla="*/ 19 w 78"/>
                  <a:gd name="T9" fmla="*/ 62 h 68"/>
                  <a:gd name="T10" fmla="*/ 11 w 78"/>
                  <a:gd name="T11" fmla="*/ 14 h 68"/>
                  <a:gd name="T12" fmla="*/ 25 w 78"/>
                  <a:gd name="T1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8">
                    <a:moveTo>
                      <a:pt x="25" y="4"/>
                    </a:moveTo>
                    <a:cubicBezTo>
                      <a:pt x="34" y="0"/>
                      <a:pt x="44" y="0"/>
                      <a:pt x="53" y="4"/>
                    </a:cubicBezTo>
                    <a:cubicBezTo>
                      <a:pt x="70" y="11"/>
                      <a:pt x="78" y="28"/>
                      <a:pt x="72" y="45"/>
                    </a:cubicBezTo>
                    <a:cubicBezTo>
                      <a:pt x="68" y="56"/>
                      <a:pt x="58" y="64"/>
                      <a:pt x="47" y="66"/>
                    </a:cubicBezTo>
                    <a:cubicBezTo>
                      <a:pt x="37" y="68"/>
                      <a:pt x="27" y="66"/>
                      <a:pt x="19" y="62"/>
                    </a:cubicBezTo>
                    <a:cubicBezTo>
                      <a:pt x="2" y="52"/>
                      <a:pt x="0" y="28"/>
                      <a:pt x="11" y="14"/>
                    </a:cubicBezTo>
                    <a:cubicBezTo>
                      <a:pt x="15" y="9"/>
                      <a:pt x="20" y="6"/>
                      <a:pt x="2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68" name="Freeform 244"/>
              <p:cNvSpPr/>
              <p:nvPr/>
            </p:nvSpPr>
            <p:spPr bwMode="auto">
              <a:xfrm>
                <a:off x="3042136" y="5226529"/>
                <a:ext cx="274638" cy="242888"/>
              </a:xfrm>
              <a:custGeom>
                <a:avLst/>
                <a:gdLst>
                  <a:gd name="T0" fmla="*/ 22 w 65"/>
                  <a:gd name="T1" fmla="*/ 3 h 57"/>
                  <a:gd name="T2" fmla="*/ 45 w 65"/>
                  <a:gd name="T3" fmla="*/ 3 h 57"/>
                  <a:gd name="T4" fmla="*/ 60 w 65"/>
                  <a:gd name="T5" fmla="*/ 37 h 57"/>
                  <a:gd name="T6" fmla="*/ 39 w 65"/>
                  <a:gd name="T7" fmla="*/ 55 h 57"/>
                  <a:gd name="T8" fmla="*/ 16 w 65"/>
                  <a:gd name="T9" fmla="*/ 52 h 57"/>
                  <a:gd name="T10" fmla="*/ 10 w 65"/>
                  <a:gd name="T11" fmla="*/ 11 h 57"/>
                  <a:gd name="T12" fmla="*/ 22 w 65"/>
                  <a:gd name="T13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7">
                    <a:moveTo>
                      <a:pt x="22" y="3"/>
                    </a:moveTo>
                    <a:cubicBezTo>
                      <a:pt x="29" y="0"/>
                      <a:pt x="37" y="0"/>
                      <a:pt x="45" y="3"/>
                    </a:cubicBezTo>
                    <a:cubicBezTo>
                      <a:pt x="59" y="9"/>
                      <a:pt x="65" y="23"/>
                      <a:pt x="60" y="37"/>
                    </a:cubicBezTo>
                    <a:cubicBezTo>
                      <a:pt x="57" y="47"/>
                      <a:pt x="49" y="53"/>
                      <a:pt x="39" y="55"/>
                    </a:cubicBezTo>
                    <a:cubicBezTo>
                      <a:pt x="32" y="57"/>
                      <a:pt x="23" y="55"/>
                      <a:pt x="16" y="52"/>
                    </a:cubicBezTo>
                    <a:cubicBezTo>
                      <a:pt x="2" y="44"/>
                      <a:pt x="0" y="23"/>
                      <a:pt x="10" y="11"/>
                    </a:cubicBezTo>
                    <a:cubicBezTo>
                      <a:pt x="13" y="8"/>
                      <a:pt x="17" y="5"/>
                      <a:pt x="2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69" name="Freeform 245"/>
              <p:cNvSpPr/>
              <p:nvPr/>
            </p:nvSpPr>
            <p:spPr bwMode="auto">
              <a:xfrm>
                <a:off x="3138973" y="5226529"/>
                <a:ext cx="195263" cy="242888"/>
              </a:xfrm>
              <a:custGeom>
                <a:avLst/>
                <a:gdLst>
                  <a:gd name="T0" fmla="*/ 13 w 46"/>
                  <a:gd name="T1" fmla="*/ 0 h 57"/>
                  <a:gd name="T2" fmla="*/ 6 w 46"/>
                  <a:gd name="T3" fmla="*/ 1 h 57"/>
                  <a:gd name="T4" fmla="*/ 10 w 46"/>
                  <a:gd name="T5" fmla="*/ 1 h 57"/>
                  <a:gd name="T6" fmla="*/ 22 w 46"/>
                  <a:gd name="T7" fmla="*/ 3 h 57"/>
                  <a:gd name="T8" fmla="*/ 37 w 46"/>
                  <a:gd name="T9" fmla="*/ 37 h 57"/>
                  <a:gd name="T10" fmla="*/ 16 w 46"/>
                  <a:gd name="T11" fmla="*/ 55 h 57"/>
                  <a:gd name="T12" fmla="*/ 10 w 46"/>
                  <a:gd name="T13" fmla="*/ 56 h 57"/>
                  <a:gd name="T14" fmla="*/ 0 w 46"/>
                  <a:gd name="T15" fmla="*/ 54 h 57"/>
                  <a:gd name="T16" fmla="*/ 13 w 46"/>
                  <a:gd name="T17" fmla="*/ 57 h 57"/>
                  <a:gd name="T18" fmla="*/ 20 w 46"/>
                  <a:gd name="T19" fmla="*/ 56 h 57"/>
                  <a:gd name="T20" fmla="*/ 41 w 46"/>
                  <a:gd name="T21" fmla="*/ 38 h 57"/>
                  <a:gd name="T22" fmla="*/ 25 w 46"/>
                  <a:gd name="T23" fmla="*/ 3 h 57"/>
                  <a:gd name="T24" fmla="*/ 13 w 46"/>
                  <a:gd name="T2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57">
                    <a:moveTo>
                      <a:pt x="13" y="0"/>
                    </a:moveTo>
                    <a:cubicBezTo>
                      <a:pt x="11" y="0"/>
                      <a:pt x="9" y="0"/>
                      <a:pt x="6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4" y="1"/>
                      <a:pt x="18" y="2"/>
                      <a:pt x="22" y="3"/>
                    </a:cubicBezTo>
                    <a:cubicBezTo>
                      <a:pt x="36" y="9"/>
                      <a:pt x="42" y="23"/>
                      <a:pt x="37" y="37"/>
                    </a:cubicBezTo>
                    <a:cubicBezTo>
                      <a:pt x="34" y="47"/>
                      <a:pt x="26" y="53"/>
                      <a:pt x="16" y="55"/>
                    </a:cubicBezTo>
                    <a:cubicBezTo>
                      <a:pt x="14" y="56"/>
                      <a:pt x="12" y="56"/>
                      <a:pt x="10" y="56"/>
                    </a:cubicBezTo>
                    <a:cubicBezTo>
                      <a:pt x="7" y="56"/>
                      <a:pt x="3" y="55"/>
                      <a:pt x="0" y="54"/>
                    </a:cubicBezTo>
                    <a:cubicBezTo>
                      <a:pt x="4" y="56"/>
                      <a:pt x="9" y="57"/>
                      <a:pt x="13" y="57"/>
                    </a:cubicBezTo>
                    <a:cubicBezTo>
                      <a:pt x="15" y="57"/>
                      <a:pt x="18" y="57"/>
                      <a:pt x="20" y="56"/>
                    </a:cubicBezTo>
                    <a:cubicBezTo>
                      <a:pt x="30" y="54"/>
                      <a:pt x="38" y="48"/>
                      <a:pt x="41" y="38"/>
                    </a:cubicBezTo>
                    <a:cubicBezTo>
                      <a:pt x="46" y="23"/>
                      <a:pt x="39" y="8"/>
                      <a:pt x="25" y="3"/>
                    </a:cubicBezTo>
                    <a:cubicBezTo>
                      <a:pt x="21" y="1"/>
                      <a:pt x="17" y="0"/>
                      <a:pt x="13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0" name="Freeform 246"/>
              <p:cNvSpPr/>
              <p:nvPr/>
            </p:nvSpPr>
            <p:spPr bwMode="auto">
              <a:xfrm>
                <a:off x="3054836" y="5231291"/>
                <a:ext cx="261938" cy="233363"/>
              </a:xfrm>
              <a:custGeom>
                <a:avLst/>
                <a:gdLst>
                  <a:gd name="T0" fmla="*/ 30 w 62"/>
                  <a:gd name="T1" fmla="*/ 0 h 55"/>
                  <a:gd name="T2" fmla="*/ 26 w 62"/>
                  <a:gd name="T3" fmla="*/ 0 h 55"/>
                  <a:gd name="T4" fmla="*/ 21 w 62"/>
                  <a:gd name="T5" fmla="*/ 2 h 55"/>
                  <a:gd name="T6" fmla="*/ 9 w 62"/>
                  <a:gd name="T7" fmla="*/ 10 h 55"/>
                  <a:gd name="T8" fmla="*/ 16 w 62"/>
                  <a:gd name="T9" fmla="*/ 52 h 55"/>
                  <a:gd name="T10" fmla="*/ 20 w 62"/>
                  <a:gd name="T11" fmla="*/ 53 h 55"/>
                  <a:gd name="T12" fmla="*/ 30 w 62"/>
                  <a:gd name="T13" fmla="*/ 55 h 55"/>
                  <a:gd name="T14" fmla="*/ 36 w 62"/>
                  <a:gd name="T15" fmla="*/ 54 h 55"/>
                  <a:gd name="T16" fmla="*/ 57 w 62"/>
                  <a:gd name="T17" fmla="*/ 36 h 55"/>
                  <a:gd name="T18" fmla="*/ 42 w 62"/>
                  <a:gd name="T19" fmla="*/ 2 h 55"/>
                  <a:gd name="T20" fmla="*/ 30 w 62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5">
                    <a:moveTo>
                      <a:pt x="30" y="0"/>
                    </a:moveTo>
                    <a:cubicBezTo>
                      <a:pt x="29" y="0"/>
                      <a:pt x="28" y="0"/>
                      <a:pt x="26" y="0"/>
                    </a:cubicBezTo>
                    <a:cubicBezTo>
                      <a:pt x="25" y="0"/>
                      <a:pt x="23" y="1"/>
                      <a:pt x="21" y="2"/>
                    </a:cubicBezTo>
                    <a:cubicBezTo>
                      <a:pt x="17" y="4"/>
                      <a:pt x="13" y="6"/>
                      <a:pt x="9" y="10"/>
                    </a:cubicBezTo>
                    <a:cubicBezTo>
                      <a:pt x="0" y="22"/>
                      <a:pt x="1" y="43"/>
                      <a:pt x="16" y="52"/>
                    </a:cubicBezTo>
                    <a:cubicBezTo>
                      <a:pt x="17" y="52"/>
                      <a:pt x="19" y="53"/>
                      <a:pt x="20" y="53"/>
                    </a:cubicBezTo>
                    <a:cubicBezTo>
                      <a:pt x="23" y="54"/>
                      <a:pt x="27" y="55"/>
                      <a:pt x="30" y="55"/>
                    </a:cubicBezTo>
                    <a:cubicBezTo>
                      <a:pt x="32" y="55"/>
                      <a:pt x="34" y="55"/>
                      <a:pt x="36" y="54"/>
                    </a:cubicBezTo>
                    <a:cubicBezTo>
                      <a:pt x="46" y="52"/>
                      <a:pt x="54" y="46"/>
                      <a:pt x="57" y="36"/>
                    </a:cubicBezTo>
                    <a:cubicBezTo>
                      <a:pt x="62" y="22"/>
                      <a:pt x="56" y="8"/>
                      <a:pt x="42" y="2"/>
                    </a:cubicBezTo>
                    <a:cubicBezTo>
                      <a:pt x="38" y="1"/>
                      <a:pt x="34" y="0"/>
                      <a:pt x="30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1" name="Freeform 247"/>
              <p:cNvSpPr/>
              <p:nvPr/>
            </p:nvSpPr>
            <p:spPr bwMode="auto">
              <a:xfrm>
                <a:off x="3050073" y="5223354"/>
                <a:ext cx="263525" cy="250825"/>
              </a:xfrm>
              <a:custGeom>
                <a:avLst/>
                <a:gdLst>
                  <a:gd name="T0" fmla="*/ 20 w 62"/>
                  <a:gd name="T1" fmla="*/ 4 h 59"/>
                  <a:gd name="T2" fmla="*/ 20 w 62"/>
                  <a:gd name="T3" fmla="*/ 6 h 59"/>
                  <a:gd name="T4" fmla="*/ 31 w 62"/>
                  <a:gd name="T5" fmla="*/ 4 h 59"/>
                  <a:gd name="T6" fmla="*/ 42 w 62"/>
                  <a:gd name="T7" fmla="*/ 6 h 59"/>
                  <a:gd name="T8" fmla="*/ 58 w 62"/>
                  <a:gd name="T9" fmla="*/ 29 h 59"/>
                  <a:gd name="T10" fmla="*/ 56 w 62"/>
                  <a:gd name="T11" fmla="*/ 38 h 59"/>
                  <a:gd name="T12" fmla="*/ 37 w 62"/>
                  <a:gd name="T13" fmla="*/ 54 h 59"/>
                  <a:gd name="T14" fmla="*/ 31 w 62"/>
                  <a:gd name="T15" fmla="*/ 55 h 59"/>
                  <a:gd name="T16" fmla="*/ 15 w 62"/>
                  <a:gd name="T17" fmla="*/ 51 h 59"/>
                  <a:gd name="T18" fmla="*/ 4 w 62"/>
                  <a:gd name="T19" fmla="*/ 30 h 59"/>
                  <a:gd name="T20" fmla="*/ 9 w 62"/>
                  <a:gd name="T21" fmla="*/ 14 h 59"/>
                  <a:gd name="T22" fmla="*/ 20 w 62"/>
                  <a:gd name="T23" fmla="*/ 6 h 59"/>
                  <a:gd name="T24" fmla="*/ 20 w 62"/>
                  <a:gd name="T25" fmla="*/ 4 h 59"/>
                  <a:gd name="T26" fmla="*/ 19 w 62"/>
                  <a:gd name="T27" fmla="*/ 2 h 59"/>
                  <a:gd name="T28" fmla="*/ 6 w 62"/>
                  <a:gd name="T29" fmla="*/ 11 h 59"/>
                  <a:gd name="T30" fmla="*/ 0 w 62"/>
                  <a:gd name="T31" fmla="*/ 30 h 59"/>
                  <a:gd name="T32" fmla="*/ 13 w 62"/>
                  <a:gd name="T33" fmla="*/ 54 h 59"/>
                  <a:gd name="T34" fmla="*/ 31 w 62"/>
                  <a:gd name="T35" fmla="*/ 59 h 59"/>
                  <a:gd name="T36" fmla="*/ 38 w 62"/>
                  <a:gd name="T37" fmla="*/ 58 h 59"/>
                  <a:gd name="T38" fmla="*/ 60 w 62"/>
                  <a:gd name="T39" fmla="*/ 39 h 59"/>
                  <a:gd name="T40" fmla="*/ 62 w 62"/>
                  <a:gd name="T41" fmla="*/ 29 h 59"/>
                  <a:gd name="T42" fmla="*/ 44 w 62"/>
                  <a:gd name="T43" fmla="*/ 2 h 59"/>
                  <a:gd name="T44" fmla="*/ 31 w 62"/>
                  <a:gd name="T45" fmla="*/ 0 h 59"/>
                  <a:gd name="T46" fmla="*/ 19 w 62"/>
                  <a:gd name="T47" fmla="*/ 2 h 59"/>
                  <a:gd name="T48" fmla="*/ 20 w 62"/>
                  <a:gd name="T4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59">
                    <a:moveTo>
                      <a:pt x="20" y="4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4" y="4"/>
                      <a:pt x="27" y="4"/>
                      <a:pt x="31" y="4"/>
                    </a:cubicBezTo>
                    <a:cubicBezTo>
                      <a:pt x="35" y="4"/>
                      <a:pt x="39" y="5"/>
                      <a:pt x="42" y="6"/>
                    </a:cubicBezTo>
                    <a:cubicBezTo>
                      <a:pt x="52" y="10"/>
                      <a:pt x="58" y="19"/>
                      <a:pt x="58" y="29"/>
                    </a:cubicBezTo>
                    <a:cubicBezTo>
                      <a:pt x="58" y="32"/>
                      <a:pt x="57" y="35"/>
                      <a:pt x="56" y="38"/>
                    </a:cubicBezTo>
                    <a:cubicBezTo>
                      <a:pt x="53" y="47"/>
                      <a:pt x="46" y="52"/>
                      <a:pt x="37" y="54"/>
                    </a:cubicBezTo>
                    <a:cubicBezTo>
                      <a:pt x="35" y="55"/>
                      <a:pt x="33" y="55"/>
                      <a:pt x="31" y="55"/>
                    </a:cubicBezTo>
                    <a:cubicBezTo>
                      <a:pt x="26" y="55"/>
                      <a:pt x="20" y="53"/>
                      <a:pt x="15" y="51"/>
                    </a:cubicBezTo>
                    <a:cubicBezTo>
                      <a:pt x="7" y="47"/>
                      <a:pt x="4" y="39"/>
                      <a:pt x="4" y="30"/>
                    </a:cubicBezTo>
                    <a:cubicBezTo>
                      <a:pt x="4" y="24"/>
                      <a:pt x="6" y="18"/>
                      <a:pt x="9" y="14"/>
                    </a:cubicBezTo>
                    <a:cubicBezTo>
                      <a:pt x="12" y="10"/>
                      <a:pt x="16" y="8"/>
                      <a:pt x="20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4" y="4"/>
                      <a:pt x="10" y="7"/>
                      <a:pt x="6" y="11"/>
                    </a:cubicBezTo>
                    <a:cubicBezTo>
                      <a:pt x="2" y="17"/>
                      <a:pt x="0" y="23"/>
                      <a:pt x="0" y="30"/>
                    </a:cubicBezTo>
                    <a:cubicBezTo>
                      <a:pt x="0" y="40"/>
                      <a:pt x="4" y="49"/>
                      <a:pt x="13" y="54"/>
                    </a:cubicBezTo>
                    <a:cubicBezTo>
                      <a:pt x="18" y="57"/>
                      <a:pt x="25" y="59"/>
                      <a:pt x="31" y="59"/>
                    </a:cubicBezTo>
                    <a:cubicBezTo>
                      <a:pt x="33" y="59"/>
                      <a:pt x="36" y="59"/>
                      <a:pt x="38" y="58"/>
                    </a:cubicBezTo>
                    <a:cubicBezTo>
                      <a:pt x="48" y="56"/>
                      <a:pt x="57" y="49"/>
                      <a:pt x="60" y="39"/>
                    </a:cubicBezTo>
                    <a:cubicBezTo>
                      <a:pt x="61" y="36"/>
                      <a:pt x="62" y="32"/>
                      <a:pt x="62" y="29"/>
                    </a:cubicBezTo>
                    <a:cubicBezTo>
                      <a:pt x="62" y="18"/>
                      <a:pt x="55" y="7"/>
                      <a:pt x="44" y="2"/>
                    </a:cubicBezTo>
                    <a:cubicBezTo>
                      <a:pt x="40" y="1"/>
                      <a:pt x="35" y="0"/>
                      <a:pt x="31" y="0"/>
                    </a:cubicBezTo>
                    <a:cubicBezTo>
                      <a:pt x="27" y="0"/>
                      <a:pt x="23" y="1"/>
                      <a:pt x="19" y="2"/>
                    </a:cubicBez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2" name="Freeform 248"/>
              <p:cNvSpPr/>
              <p:nvPr/>
            </p:nvSpPr>
            <p:spPr bwMode="auto">
              <a:xfrm>
                <a:off x="3024673" y="5193191"/>
                <a:ext cx="314325" cy="296863"/>
              </a:xfrm>
              <a:custGeom>
                <a:avLst/>
                <a:gdLst>
                  <a:gd name="T0" fmla="*/ 23 w 74"/>
                  <a:gd name="T1" fmla="*/ 5 h 70"/>
                  <a:gd name="T2" fmla="*/ 24 w 74"/>
                  <a:gd name="T3" fmla="*/ 7 h 70"/>
                  <a:gd name="T4" fmla="*/ 37 w 74"/>
                  <a:gd name="T5" fmla="*/ 4 h 70"/>
                  <a:gd name="T6" fmla="*/ 50 w 74"/>
                  <a:gd name="T7" fmla="*/ 7 h 70"/>
                  <a:gd name="T8" fmla="*/ 70 w 74"/>
                  <a:gd name="T9" fmla="*/ 35 h 70"/>
                  <a:gd name="T10" fmla="*/ 68 w 74"/>
                  <a:gd name="T11" fmla="*/ 45 h 70"/>
                  <a:gd name="T12" fmla="*/ 44 w 74"/>
                  <a:gd name="T13" fmla="*/ 65 h 70"/>
                  <a:gd name="T14" fmla="*/ 37 w 74"/>
                  <a:gd name="T15" fmla="*/ 66 h 70"/>
                  <a:gd name="T16" fmla="*/ 18 w 74"/>
                  <a:gd name="T17" fmla="*/ 61 h 70"/>
                  <a:gd name="T18" fmla="*/ 4 w 74"/>
                  <a:gd name="T19" fmla="*/ 36 h 70"/>
                  <a:gd name="T20" fmla="*/ 11 w 74"/>
                  <a:gd name="T21" fmla="*/ 16 h 70"/>
                  <a:gd name="T22" fmla="*/ 24 w 74"/>
                  <a:gd name="T23" fmla="*/ 7 h 70"/>
                  <a:gd name="T24" fmla="*/ 23 w 74"/>
                  <a:gd name="T25" fmla="*/ 5 h 70"/>
                  <a:gd name="T26" fmla="*/ 23 w 74"/>
                  <a:gd name="T27" fmla="*/ 3 h 70"/>
                  <a:gd name="T28" fmla="*/ 8 w 74"/>
                  <a:gd name="T29" fmla="*/ 14 h 70"/>
                  <a:gd name="T30" fmla="*/ 0 w 74"/>
                  <a:gd name="T31" fmla="*/ 36 h 70"/>
                  <a:gd name="T32" fmla="*/ 16 w 74"/>
                  <a:gd name="T33" fmla="*/ 65 h 70"/>
                  <a:gd name="T34" fmla="*/ 37 w 74"/>
                  <a:gd name="T35" fmla="*/ 70 h 70"/>
                  <a:gd name="T36" fmla="*/ 45 w 74"/>
                  <a:gd name="T37" fmla="*/ 69 h 70"/>
                  <a:gd name="T38" fmla="*/ 72 w 74"/>
                  <a:gd name="T39" fmla="*/ 46 h 70"/>
                  <a:gd name="T40" fmla="*/ 74 w 74"/>
                  <a:gd name="T41" fmla="*/ 35 h 70"/>
                  <a:gd name="T42" fmla="*/ 52 w 74"/>
                  <a:gd name="T43" fmla="*/ 3 h 70"/>
                  <a:gd name="T44" fmla="*/ 37 w 74"/>
                  <a:gd name="T45" fmla="*/ 0 h 70"/>
                  <a:gd name="T46" fmla="*/ 23 w 74"/>
                  <a:gd name="T47" fmla="*/ 3 h 70"/>
                  <a:gd name="T48" fmla="*/ 23 w 74"/>
                  <a:gd name="T49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70">
                    <a:moveTo>
                      <a:pt x="23" y="5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8" y="5"/>
                      <a:pt x="33" y="4"/>
                      <a:pt x="37" y="4"/>
                    </a:cubicBezTo>
                    <a:cubicBezTo>
                      <a:pt x="42" y="4"/>
                      <a:pt x="46" y="5"/>
                      <a:pt x="50" y="7"/>
                    </a:cubicBezTo>
                    <a:cubicBezTo>
                      <a:pt x="63" y="12"/>
                      <a:pt x="70" y="23"/>
                      <a:pt x="70" y="35"/>
                    </a:cubicBezTo>
                    <a:cubicBezTo>
                      <a:pt x="70" y="38"/>
                      <a:pt x="69" y="42"/>
                      <a:pt x="68" y="45"/>
                    </a:cubicBezTo>
                    <a:cubicBezTo>
                      <a:pt x="64" y="56"/>
                      <a:pt x="55" y="63"/>
                      <a:pt x="44" y="65"/>
                    </a:cubicBezTo>
                    <a:cubicBezTo>
                      <a:pt x="42" y="66"/>
                      <a:pt x="40" y="66"/>
                      <a:pt x="37" y="66"/>
                    </a:cubicBezTo>
                    <a:cubicBezTo>
                      <a:pt x="30" y="66"/>
                      <a:pt x="23" y="64"/>
                      <a:pt x="18" y="61"/>
                    </a:cubicBezTo>
                    <a:cubicBezTo>
                      <a:pt x="9" y="56"/>
                      <a:pt x="4" y="46"/>
                      <a:pt x="4" y="36"/>
                    </a:cubicBezTo>
                    <a:cubicBezTo>
                      <a:pt x="4" y="29"/>
                      <a:pt x="6" y="22"/>
                      <a:pt x="11" y="16"/>
                    </a:cubicBezTo>
                    <a:cubicBezTo>
                      <a:pt x="14" y="12"/>
                      <a:pt x="19" y="9"/>
                      <a:pt x="24" y="7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7" y="5"/>
                      <a:pt x="12" y="9"/>
                      <a:pt x="8" y="14"/>
                    </a:cubicBezTo>
                    <a:cubicBezTo>
                      <a:pt x="3" y="20"/>
                      <a:pt x="0" y="28"/>
                      <a:pt x="0" y="36"/>
                    </a:cubicBezTo>
                    <a:cubicBezTo>
                      <a:pt x="0" y="47"/>
                      <a:pt x="5" y="59"/>
                      <a:pt x="16" y="65"/>
                    </a:cubicBezTo>
                    <a:cubicBezTo>
                      <a:pt x="22" y="68"/>
                      <a:pt x="30" y="70"/>
                      <a:pt x="37" y="70"/>
                    </a:cubicBezTo>
                    <a:cubicBezTo>
                      <a:pt x="40" y="70"/>
                      <a:pt x="42" y="70"/>
                      <a:pt x="45" y="69"/>
                    </a:cubicBezTo>
                    <a:cubicBezTo>
                      <a:pt x="57" y="67"/>
                      <a:pt x="67" y="59"/>
                      <a:pt x="72" y="46"/>
                    </a:cubicBezTo>
                    <a:cubicBezTo>
                      <a:pt x="73" y="43"/>
                      <a:pt x="74" y="39"/>
                      <a:pt x="74" y="35"/>
                    </a:cubicBezTo>
                    <a:cubicBezTo>
                      <a:pt x="74" y="21"/>
                      <a:pt x="65" y="9"/>
                      <a:pt x="52" y="3"/>
                    </a:cubicBezTo>
                    <a:cubicBezTo>
                      <a:pt x="47" y="1"/>
                      <a:pt x="42" y="0"/>
                      <a:pt x="37" y="0"/>
                    </a:cubicBezTo>
                    <a:cubicBezTo>
                      <a:pt x="32" y="0"/>
                      <a:pt x="27" y="1"/>
                      <a:pt x="23" y="3"/>
                    </a:cubicBez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3" name="Freeform 249"/>
              <p:cNvSpPr>
                <a:spLocks noEditPoints="1"/>
              </p:cNvSpPr>
              <p:nvPr/>
            </p:nvSpPr>
            <p:spPr bwMode="auto">
              <a:xfrm>
                <a:off x="3185011" y="5213829"/>
                <a:ext cx="4763" cy="268288"/>
              </a:xfrm>
              <a:custGeom>
                <a:avLst/>
                <a:gdLst>
                  <a:gd name="T0" fmla="*/ 3 w 3"/>
                  <a:gd name="T1" fmla="*/ 148 h 169"/>
                  <a:gd name="T2" fmla="*/ 0 w 3"/>
                  <a:gd name="T3" fmla="*/ 150 h 169"/>
                  <a:gd name="T4" fmla="*/ 0 w 3"/>
                  <a:gd name="T5" fmla="*/ 169 h 169"/>
                  <a:gd name="T6" fmla="*/ 3 w 3"/>
                  <a:gd name="T7" fmla="*/ 169 h 169"/>
                  <a:gd name="T8" fmla="*/ 3 w 3"/>
                  <a:gd name="T9" fmla="*/ 148 h 169"/>
                  <a:gd name="T10" fmla="*/ 3 w 3"/>
                  <a:gd name="T11" fmla="*/ 118 h 169"/>
                  <a:gd name="T12" fmla="*/ 0 w 3"/>
                  <a:gd name="T13" fmla="*/ 118 h 169"/>
                  <a:gd name="T14" fmla="*/ 0 w 3"/>
                  <a:gd name="T15" fmla="*/ 137 h 169"/>
                  <a:gd name="T16" fmla="*/ 3 w 3"/>
                  <a:gd name="T17" fmla="*/ 137 h 169"/>
                  <a:gd name="T18" fmla="*/ 3 w 3"/>
                  <a:gd name="T19" fmla="*/ 118 h 169"/>
                  <a:gd name="T20" fmla="*/ 3 w 3"/>
                  <a:gd name="T21" fmla="*/ 86 h 169"/>
                  <a:gd name="T22" fmla="*/ 0 w 3"/>
                  <a:gd name="T23" fmla="*/ 86 h 169"/>
                  <a:gd name="T24" fmla="*/ 0 w 3"/>
                  <a:gd name="T25" fmla="*/ 105 h 169"/>
                  <a:gd name="T26" fmla="*/ 3 w 3"/>
                  <a:gd name="T27" fmla="*/ 105 h 169"/>
                  <a:gd name="T28" fmla="*/ 3 w 3"/>
                  <a:gd name="T29" fmla="*/ 86 h 169"/>
                  <a:gd name="T30" fmla="*/ 3 w 3"/>
                  <a:gd name="T31" fmla="*/ 54 h 169"/>
                  <a:gd name="T32" fmla="*/ 0 w 3"/>
                  <a:gd name="T33" fmla="*/ 54 h 169"/>
                  <a:gd name="T34" fmla="*/ 0 w 3"/>
                  <a:gd name="T35" fmla="*/ 75 h 169"/>
                  <a:gd name="T36" fmla="*/ 3 w 3"/>
                  <a:gd name="T37" fmla="*/ 75 h 169"/>
                  <a:gd name="T38" fmla="*/ 3 w 3"/>
                  <a:gd name="T39" fmla="*/ 54 h 169"/>
                  <a:gd name="T40" fmla="*/ 3 w 3"/>
                  <a:gd name="T41" fmla="*/ 25 h 169"/>
                  <a:gd name="T42" fmla="*/ 0 w 3"/>
                  <a:gd name="T43" fmla="*/ 25 h 169"/>
                  <a:gd name="T44" fmla="*/ 0 w 3"/>
                  <a:gd name="T45" fmla="*/ 43 h 169"/>
                  <a:gd name="T46" fmla="*/ 3 w 3"/>
                  <a:gd name="T47" fmla="*/ 43 h 169"/>
                  <a:gd name="T48" fmla="*/ 3 w 3"/>
                  <a:gd name="T49" fmla="*/ 25 h 169"/>
                  <a:gd name="T50" fmla="*/ 3 w 3"/>
                  <a:gd name="T51" fmla="*/ 0 h 169"/>
                  <a:gd name="T52" fmla="*/ 0 w 3"/>
                  <a:gd name="T53" fmla="*/ 0 h 169"/>
                  <a:gd name="T54" fmla="*/ 0 w 3"/>
                  <a:gd name="T55" fmla="*/ 11 h 169"/>
                  <a:gd name="T56" fmla="*/ 3 w 3"/>
                  <a:gd name="T57" fmla="*/ 11 h 169"/>
                  <a:gd name="T58" fmla="*/ 3 w 3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69">
                    <a:moveTo>
                      <a:pt x="3" y="148"/>
                    </a:moveTo>
                    <a:lnTo>
                      <a:pt x="0" y="150"/>
                    </a:lnTo>
                    <a:lnTo>
                      <a:pt x="0" y="169"/>
                    </a:lnTo>
                    <a:lnTo>
                      <a:pt x="3" y="169"/>
                    </a:lnTo>
                    <a:lnTo>
                      <a:pt x="3" y="148"/>
                    </a:lnTo>
                    <a:close/>
                    <a:moveTo>
                      <a:pt x="3" y="118"/>
                    </a:moveTo>
                    <a:lnTo>
                      <a:pt x="0" y="118"/>
                    </a:lnTo>
                    <a:lnTo>
                      <a:pt x="0" y="137"/>
                    </a:lnTo>
                    <a:lnTo>
                      <a:pt x="3" y="137"/>
                    </a:lnTo>
                    <a:lnTo>
                      <a:pt x="3" y="118"/>
                    </a:lnTo>
                    <a:close/>
                    <a:moveTo>
                      <a:pt x="3" y="86"/>
                    </a:moveTo>
                    <a:lnTo>
                      <a:pt x="0" y="86"/>
                    </a:lnTo>
                    <a:lnTo>
                      <a:pt x="0" y="105"/>
                    </a:lnTo>
                    <a:lnTo>
                      <a:pt x="3" y="105"/>
                    </a:lnTo>
                    <a:lnTo>
                      <a:pt x="3" y="86"/>
                    </a:lnTo>
                    <a:close/>
                    <a:moveTo>
                      <a:pt x="3" y="54"/>
                    </a:moveTo>
                    <a:lnTo>
                      <a:pt x="0" y="54"/>
                    </a:lnTo>
                    <a:lnTo>
                      <a:pt x="0" y="75"/>
                    </a:lnTo>
                    <a:lnTo>
                      <a:pt x="3" y="75"/>
                    </a:lnTo>
                    <a:lnTo>
                      <a:pt x="3" y="54"/>
                    </a:lnTo>
                    <a:close/>
                    <a:moveTo>
                      <a:pt x="3" y="25"/>
                    </a:moveTo>
                    <a:lnTo>
                      <a:pt x="0" y="25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3" y="25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4" name="Freeform 250"/>
              <p:cNvSpPr>
                <a:spLocks noEditPoints="1"/>
              </p:cNvSpPr>
              <p:nvPr/>
            </p:nvSpPr>
            <p:spPr bwMode="auto">
              <a:xfrm>
                <a:off x="3185011" y="5213829"/>
                <a:ext cx="4763" cy="268288"/>
              </a:xfrm>
              <a:custGeom>
                <a:avLst/>
                <a:gdLst>
                  <a:gd name="T0" fmla="*/ 3 w 3"/>
                  <a:gd name="T1" fmla="*/ 148 h 169"/>
                  <a:gd name="T2" fmla="*/ 0 w 3"/>
                  <a:gd name="T3" fmla="*/ 150 h 169"/>
                  <a:gd name="T4" fmla="*/ 0 w 3"/>
                  <a:gd name="T5" fmla="*/ 169 h 169"/>
                  <a:gd name="T6" fmla="*/ 3 w 3"/>
                  <a:gd name="T7" fmla="*/ 169 h 169"/>
                  <a:gd name="T8" fmla="*/ 3 w 3"/>
                  <a:gd name="T9" fmla="*/ 148 h 169"/>
                  <a:gd name="T10" fmla="*/ 3 w 3"/>
                  <a:gd name="T11" fmla="*/ 118 h 169"/>
                  <a:gd name="T12" fmla="*/ 0 w 3"/>
                  <a:gd name="T13" fmla="*/ 118 h 169"/>
                  <a:gd name="T14" fmla="*/ 0 w 3"/>
                  <a:gd name="T15" fmla="*/ 137 h 169"/>
                  <a:gd name="T16" fmla="*/ 3 w 3"/>
                  <a:gd name="T17" fmla="*/ 137 h 169"/>
                  <a:gd name="T18" fmla="*/ 3 w 3"/>
                  <a:gd name="T19" fmla="*/ 118 h 169"/>
                  <a:gd name="T20" fmla="*/ 3 w 3"/>
                  <a:gd name="T21" fmla="*/ 86 h 169"/>
                  <a:gd name="T22" fmla="*/ 0 w 3"/>
                  <a:gd name="T23" fmla="*/ 86 h 169"/>
                  <a:gd name="T24" fmla="*/ 0 w 3"/>
                  <a:gd name="T25" fmla="*/ 105 h 169"/>
                  <a:gd name="T26" fmla="*/ 3 w 3"/>
                  <a:gd name="T27" fmla="*/ 105 h 169"/>
                  <a:gd name="T28" fmla="*/ 3 w 3"/>
                  <a:gd name="T29" fmla="*/ 86 h 169"/>
                  <a:gd name="T30" fmla="*/ 3 w 3"/>
                  <a:gd name="T31" fmla="*/ 54 h 169"/>
                  <a:gd name="T32" fmla="*/ 0 w 3"/>
                  <a:gd name="T33" fmla="*/ 54 h 169"/>
                  <a:gd name="T34" fmla="*/ 0 w 3"/>
                  <a:gd name="T35" fmla="*/ 75 h 169"/>
                  <a:gd name="T36" fmla="*/ 3 w 3"/>
                  <a:gd name="T37" fmla="*/ 75 h 169"/>
                  <a:gd name="T38" fmla="*/ 3 w 3"/>
                  <a:gd name="T39" fmla="*/ 54 h 169"/>
                  <a:gd name="T40" fmla="*/ 3 w 3"/>
                  <a:gd name="T41" fmla="*/ 25 h 169"/>
                  <a:gd name="T42" fmla="*/ 0 w 3"/>
                  <a:gd name="T43" fmla="*/ 25 h 169"/>
                  <a:gd name="T44" fmla="*/ 0 w 3"/>
                  <a:gd name="T45" fmla="*/ 43 h 169"/>
                  <a:gd name="T46" fmla="*/ 3 w 3"/>
                  <a:gd name="T47" fmla="*/ 43 h 169"/>
                  <a:gd name="T48" fmla="*/ 3 w 3"/>
                  <a:gd name="T49" fmla="*/ 25 h 169"/>
                  <a:gd name="T50" fmla="*/ 3 w 3"/>
                  <a:gd name="T51" fmla="*/ 0 h 169"/>
                  <a:gd name="T52" fmla="*/ 0 w 3"/>
                  <a:gd name="T53" fmla="*/ 0 h 169"/>
                  <a:gd name="T54" fmla="*/ 0 w 3"/>
                  <a:gd name="T55" fmla="*/ 11 h 169"/>
                  <a:gd name="T56" fmla="*/ 3 w 3"/>
                  <a:gd name="T57" fmla="*/ 11 h 169"/>
                  <a:gd name="T58" fmla="*/ 3 w 3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69">
                    <a:moveTo>
                      <a:pt x="3" y="148"/>
                    </a:moveTo>
                    <a:lnTo>
                      <a:pt x="0" y="150"/>
                    </a:lnTo>
                    <a:lnTo>
                      <a:pt x="0" y="169"/>
                    </a:lnTo>
                    <a:lnTo>
                      <a:pt x="3" y="169"/>
                    </a:lnTo>
                    <a:lnTo>
                      <a:pt x="3" y="148"/>
                    </a:lnTo>
                    <a:moveTo>
                      <a:pt x="3" y="118"/>
                    </a:moveTo>
                    <a:lnTo>
                      <a:pt x="0" y="118"/>
                    </a:lnTo>
                    <a:lnTo>
                      <a:pt x="0" y="137"/>
                    </a:lnTo>
                    <a:lnTo>
                      <a:pt x="3" y="137"/>
                    </a:lnTo>
                    <a:lnTo>
                      <a:pt x="3" y="118"/>
                    </a:lnTo>
                    <a:moveTo>
                      <a:pt x="3" y="86"/>
                    </a:moveTo>
                    <a:lnTo>
                      <a:pt x="0" y="86"/>
                    </a:lnTo>
                    <a:lnTo>
                      <a:pt x="0" y="105"/>
                    </a:lnTo>
                    <a:lnTo>
                      <a:pt x="3" y="105"/>
                    </a:lnTo>
                    <a:lnTo>
                      <a:pt x="3" y="86"/>
                    </a:lnTo>
                    <a:moveTo>
                      <a:pt x="3" y="54"/>
                    </a:moveTo>
                    <a:lnTo>
                      <a:pt x="0" y="54"/>
                    </a:lnTo>
                    <a:lnTo>
                      <a:pt x="0" y="75"/>
                    </a:lnTo>
                    <a:lnTo>
                      <a:pt x="3" y="75"/>
                    </a:lnTo>
                    <a:lnTo>
                      <a:pt x="3" y="54"/>
                    </a:lnTo>
                    <a:moveTo>
                      <a:pt x="3" y="25"/>
                    </a:moveTo>
                    <a:lnTo>
                      <a:pt x="0" y="25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3" y="25"/>
                    </a:lnTo>
                    <a:moveTo>
                      <a:pt x="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5" name="Freeform 251"/>
              <p:cNvSpPr>
                <a:spLocks noEditPoints="1"/>
              </p:cNvSpPr>
              <p:nvPr/>
            </p:nvSpPr>
            <p:spPr bwMode="auto">
              <a:xfrm>
                <a:off x="3054836" y="5342416"/>
                <a:ext cx="266700" cy="7938"/>
              </a:xfrm>
              <a:custGeom>
                <a:avLst/>
                <a:gdLst>
                  <a:gd name="T0" fmla="*/ 13 w 168"/>
                  <a:gd name="T1" fmla="*/ 2 h 5"/>
                  <a:gd name="T2" fmla="*/ 0 w 168"/>
                  <a:gd name="T3" fmla="*/ 2 h 5"/>
                  <a:gd name="T4" fmla="*/ 0 w 168"/>
                  <a:gd name="T5" fmla="*/ 5 h 5"/>
                  <a:gd name="T6" fmla="*/ 13 w 168"/>
                  <a:gd name="T7" fmla="*/ 5 h 5"/>
                  <a:gd name="T8" fmla="*/ 13 w 168"/>
                  <a:gd name="T9" fmla="*/ 2 h 5"/>
                  <a:gd name="T10" fmla="*/ 42 w 168"/>
                  <a:gd name="T11" fmla="*/ 2 h 5"/>
                  <a:gd name="T12" fmla="*/ 24 w 168"/>
                  <a:gd name="T13" fmla="*/ 2 h 5"/>
                  <a:gd name="T14" fmla="*/ 24 w 168"/>
                  <a:gd name="T15" fmla="*/ 5 h 5"/>
                  <a:gd name="T16" fmla="*/ 42 w 168"/>
                  <a:gd name="T17" fmla="*/ 5 h 5"/>
                  <a:gd name="T18" fmla="*/ 42 w 168"/>
                  <a:gd name="T19" fmla="*/ 2 h 5"/>
                  <a:gd name="T20" fmla="*/ 74 w 168"/>
                  <a:gd name="T21" fmla="*/ 2 h 5"/>
                  <a:gd name="T22" fmla="*/ 56 w 168"/>
                  <a:gd name="T23" fmla="*/ 2 h 5"/>
                  <a:gd name="T24" fmla="*/ 56 w 168"/>
                  <a:gd name="T25" fmla="*/ 5 h 5"/>
                  <a:gd name="T26" fmla="*/ 74 w 168"/>
                  <a:gd name="T27" fmla="*/ 5 h 5"/>
                  <a:gd name="T28" fmla="*/ 74 w 168"/>
                  <a:gd name="T29" fmla="*/ 2 h 5"/>
                  <a:gd name="T30" fmla="*/ 106 w 168"/>
                  <a:gd name="T31" fmla="*/ 0 h 5"/>
                  <a:gd name="T32" fmla="*/ 88 w 168"/>
                  <a:gd name="T33" fmla="*/ 0 h 5"/>
                  <a:gd name="T34" fmla="*/ 88 w 168"/>
                  <a:gd name="T35" fmla="*/ 2 h 5"/>
                  <a:gd name="T36" fmla="*/ 85 w 168"/>
                  <a:gd name="T37" fmla="*/ 2 h 5"/>
                  <a:gd name="T38" fmla="*/ 85 w 168"/>
                  <a:gd name="T39" fmla="*/ 5 h 5"/>
                  <a:gd name="T40" fmla="*/ 106 w 168"/>
                  <a:gd name="T41" fmla="*/ 5 h 5"/>
                  <a:gd name="T42" fmla="*/ 106 w 168"/>
                  <a:gd name="T43" fmla="*/ 0 h 5"/>
                  <a:gd name="T44" fmla="*/ 136 w 168"/>
                  <a:gd name="T45" fmla="*/ 0 h 5"/>
                  <a:gd name="T46" fmla="*/ 117 w 168"/>
                  <a:gd name="T47" fmla="*/ 0 h 5"/>
                  <a:gd name="T48" fmla="*/ 117 w 168"/>
                  <a:gd name="T49" fmla="*/ 5 h 5"/>
                  <a:gd name="T50" fmla="*/ 136 w 168"/>
                  <a:gd name="T51" fmla="*/ 5 h 5"/>
                  <a:gd name="T52" fmla="*/ 136 w 168"/>
                  <a:gd name="T53" fmla="*/ 0 h 5"/>
                  <a:gd name="T54" fmla="*/ 168 w 168"/>
                  <a:gd name="T55" fmla="*/ 0 h 5"/>
                  <a:gd name="T56" fmla="*/ 149 w 168"/>
                  <a:gd name="T57" fmla="*/ 0 h 5"/>
                  <a:gd name="T58" fmla="*/ 149 w 168"/>
                  <a:gd name="T59" fmla="*/ 5 h 5"/>
                  <a:gd name="T60" fmla="*/ 168 w 168"/>
                  <a:gd name="T61" fmla="*/ 5 h 5"/>
                  <a:gd name="T62" fmla="*/ 168 w 168"/>
                  <a:gd name="T6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5">
                    <a:moveTo>
                      <a:pt x="13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3" y="5"/>
                    </a:lnTo>
                    <a:lnTo>
                      <a:pt x="13" y="2"/>
                    </a:lnTo>
                    <a:close/>
                    <a:moveTo>
                      <a:pt x="42" y="2"/>
                    </a:moveTo>
                    <a:lnTo>
                      <a:pt x="24" y="2"/>
                    </a:lnTo>
                    <a:lnTo>
                      <a:pt x="24" y="5"/>
                    </a:lnTo>
                    <a:lnTo>
                      <a:pt x="42" y="5"/>
                    </a:lnTo>
                    <a:lnTo>
                      <a:pt x="42" y="2"/>
                    </a:lnTo>
                    <a:close/>
                    <a:moveTo>
                      <a:pt x="74" y="2"/>
                    </a:moveTo>
                    <a:lnTo>
                      <a:pt x="56" y="2"/>
                    </a:lnTo>
                    <a:lnTo>
                      <a:pt x="56" y="5"/>
                    </a:lnTo>
                    <a:lnTo>
                      <a:pt x="74" y="5"/>
                    </a:lnTo>
                    <a:lnTo>
                      <a:pt x="74" y="2"/>
                    </a:lnTo>
                    <a:close/>
                    <a:moveTo>
                      <a:pt x="106" y="0"/>
                    </a:moveTo>
                    <a:lnTo>
                      <a:pt x="88" y="0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5" y="5"/>
                    </a:lnTo>
                    <a:lnTo>
                      <a:pt x="106" y="5"/>
                    </a:lnTo>
                    <a:lnTo>
                      <a:pt x="106" y="0"/>
                    </a:lnTo>
                    <a:close/>
                    <a:moveTo>
                      <a:pt x="136" y="0"/>
                    </a:moveTo>
                    <a:lnTo>
                      <a:pt x="117" y="0"/>
                    </a:lnTo>
                    <a:lnTo>
                      <a:pt x="117" y="5"/>
                    </a:lnTo>
                    <a:lnTo>
                      <a:pt x="136" y="5"/>
                    </a:lnTo>
                    <a:lnTo>
                      <a:pt x="136" y="0"/>
                    </a:lnTo>
                    <a:close/>
                    <a:moveTo>
                      <a:pt x="168" y="0"/>
                    </a:moveTo>
                    <a:lnTo>
                      <a:pt x="149" y="0"/>
                    </a:lnTo>
                    <a:lnTo>
                      <a:pt x="149" y="5"/>
                    </a:lnTo>
                    <a:lnTo>
                      <a:pt x="168" y="5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6" name="Freeform 252"/>
              <p:cNvSpPr>
                <a:spLocks noEditPoints="1"/>
              </p:cNvSpPr>
              <p:nvPr/>
            </p:nvSpPr>
            <p:spPr bwMode="auto">
              <a:xfrm>
                <a:off x="3054836" y="5342416"/>
                <a:ext cx="266700" cy="7938"/>
              </a:xfrm>
              <a:custGeom>
                <a:avLst/>
                <a:gdLst>
                  <a:gd name="T0" fmla="*/ 13 w 168"/>
                  <a:gd name="T1" fmla="*/ 2 h 5"/>
                  <a:gd name="T2" fmla="*/ 0 w 168"/>
                  <a:gd name="T3" fmla="*/ 2 h 5"/>
                  <a:gd name="T4" fmla="*/ 0 w 168"/>
                  <a:gd name="T5" fmla="*/ 5 h 5"/>
                  <a:gd name="T6" fmla="*/ 13 w 168"/>
                  <a:gd name="T7" fmla="*/ 5 h 5"/>
                  <a:gd name="T8" fmla="*/ 13 w 168"/>
                  <a:gd name="T9" fmla="*/ 2 h 5"/>
                  <a:gd name="T10" fmla="*/ 42 w 168"/>
                  <a:gd name="T11" fmla="*/ 2 h 5"/>
                  <a:gd name="T12" fmla="*/ 24 w 168"/>
                  <a:gd name="T13" fmla="*/ 2 h 5"/>
                  <a:gd name="T14" fmla="*/ 24 w 168"/>
                  <a:gd name="T15" fmla="*/ 5 h 5"/>
                  <a:gd name="T16" fmla="*/ 42 w 168"/>
                  <a:gd name="T17" fmla="*/ 5 h 5"/>
                  <a:gd name="T18" fmla="*/ 42 w 168"/>
                  <a:gd name="T19" fmla="*/ 2 h 5"/>
                  <a:gd name="T20" fmla="*/ 74 w 168"/>
                  <a:gd name="T21" fmla="*/ 2 h 5"/>
                  <a:gd name="T22" fmla="*/ 56 w 168"/>
                  <a:gd name="T23" fmla="*/ 2 h 5"/>
                  <a:gd name="T24" fmla="*/ 56 w 168"/>
                  <a:gd name="T25" fmla="*/ 5 h 5"/>
                  <a:gd name="T26" fmla="*/ 74 w 168"/>
                  <a:gd name="T27" fmla="*/ 5 h 5"/>
                  <a:gd name="T28" fmla="*/ 74 w 168"/>
                  <a:gd name="T29" fmla="*/ 2 h 5"/>
                  <a:gd name="T30" fmla="*/ 106 w 168"/>
                  <a:gd name="T31" fmla="*/ 0 h 5"/>
                  <a:gd name="T32" fmla="*/ 88 w 168"/>
                  <a:gd name="T33" fmla="*/ 0 h 5"/>
                  <a:gd name="T34" fmla="*/ 88 w 168"/>
                  <a:gd name="T35" fmla="*/ 2 h 5"/>
                  <a:gd name="T36" fmla="*/ 85 w 168"/>
                  <a:gd name="T37" fmla="*/ 2 h 5"/>
                  <a:gd name="T38" fmla="*/ 85 w 168"/>
                  <a:gd name="T39" fmla="*/ 5 h 5"/>
                  <a:gd name="T40" fmla="*/ 106 w 168"/>
                  <a:gd name="T41" fmla="*/ 5 h 5"/>
                  <a:gd name="T42" fmla="*/ 106 w 168"/>
                  <a:gd name="T43" fmla="*/ 0 h 5"/>
                  <a:gd name="T44" fmla="*/ 136 w 168"/>
                  <a:gd name="T45" fmla="*/ 0 h 5"/>
                  <a:gd name="T46" fmla="*/ 117 w 168"/>
                  <a:gd name="T47" fmla="*/ 0 h 5"/>
                  <a:gd name="T48" fmla="*/ 117 w 168"/>
                  <a:gd name="T49" fmla="*/ 5 h 5"/>
                  <a:gd name="T50" fmla="*/ 136 w 168"/>
                  <a:gd name="T51" fmla="*/ 5 h 5"/>
                  <a:gd name="T52" fmla="*/ 136 w 168"/>
                  <a:gd name="T53" fmla="*/ 0 h 5"/>
                  <a:gd name="T54" fmla="*/ 168 w 168"/>
                  <a:gd name="T55" fmla="*/ 0 h 5"/>
                  <a:gd name="T56" fmla="*/ 149 w 168"/>
                  <a:gd name="T57" fmla="*/ 0 h 5"/>
                  <a:gd name="T58" fmla="*/ 149 w 168"/>
                  <a:gd name="T59" fmla="*/ 5 h 5"/>
                  <a:gd name="T60" fmla="*/ 168 w 168"/>
                  <a:gd name="T61" fmla="*/ 5 h 5"/>
                  <a:gd name="T62" fmla="*/ 168 w 168"/>
                  <a:gd name="T6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5">
                    <a:moveTo>
                      <a:pt x="13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3" y="5"/>
                    </a:lnTo>
                    <a:lnTo>
                      <a:pt x="13" y="2"/>
                    </a:lnTo>
                    <a:moveTo>
                      <a:pt x="42" y="2"/>
                    </a:moveTo>
                    <a:lnTo>
                      <a:pt x="24" y="2"/>
                    </a:lnTo>
                    <a:lnTo>
                      <a:pt x="24" y="5"/>
                    </a:lnTo>
                    <a:lnTo>
                      <a:pt x="42" y="5"/>
                    </a:lnTo>
                    <a:lnTo>
                      <a:pt x="42" y="2"/>
                    </a:lnTo>
                    <a:moveTo>
                      <a:pt x="74" y="2"/>
                    </a:moveTo>
                    <a:lnTo>
                      <a:pt x="56" y="2"/>
                    </a:lnTo>
                    <a:lnTo>
                      <a:pt x="56" y="5"/>
                    </a:lnTo>
                    <a:lnTo>
                      <a:pt x="74" y="5"/>
                    </a:lnTo>
                    <a:lnTo>
                      <a:pt x="74" y="2"/>
                    </a:lnTo>
                    <a:moveTo>
                      <a:pt x="106" y="0"/>
                    </a:moveTo>
                    <a:lnTo>
                      <a:pt x="88" y="0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5" y="5"/>
                    </a:lnTo>
                    <a:lnTo>
                      <a:pt x="106" y="5"/>
                    </a:lnTo>
                    <a:lnTo>
                      <a:pt x="106" y="0"/>
                    </a:lnTo>
                    <a:moveTo>
                      <a:pt x="136" y="0"/>
                    </a:moveTo>
                    <a:lnTo>
                      <a:pt x="117" y="0"/>
                    </a:lnTo>
                    <a:lnTo>
                      <a:pt x="117" y="5"/>
                    </a:lnTo>
                    <a:lnTo>
                      <a:pt x="136" y="5"/>
                    </a:lnTo>
                    <a:lnTo>
                      <a:pt x="136" y="0"/>
                    </a:lnTo>
                    <a:moveTo>
                      <a:pt x="168" y="0"/>
                    </a:moveTo>
                    <a:lnTo>
                      <a:pt x="149" y="0"/>
                    </a:lnTo>
                    <a:lnTo>
                      <a:pt x="149" y="5"/>
                    </a:lnTo>
                    <a:lnTo>
                      <a:pt x="168" y="5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7" name="Freeform 253"/>
              <p:cNvSpPr>
                <a:spLocks noEditPoints="1"/>
              </p:cNvSpPr>
              <p:nvPr/>
            </p:nvSpPr>
            <p:spPr bwMode="auto">
              <a:xfrm>
                <a:off x="3092936" y="5248754"/>
                <a:ext cx="190500" cy="195263"/>
              </a:xfrm>
              <a:custGeom>
                <a:avLst/>
                <a:gdLst>
                  <a:gd name="T0" fmla="*/ 8 w 120"/>
                  <a:gd name="T1" fmla="*/ 112 h 123"/>
                  <a:gd name="T2" fmla="*/ 0 w 120"/>
                  <a:gd name="T3" fmla="*/ 120 h 123"/>
                  <a:gd name="T4" fmla="*/ 2 w 120"/>
                  <a:gd name="T5" fmla="*/ 123 h 123"/>
                  <a:gd name="T6" fmla="*/ 10 w 120"/>
                  <a:gd name="T7" fmla="*/ 115 h 123"/>
                  <a:gd name="T8" fmla="*/ 8 w 120"/>
                  <a:gd name="T9" fmla="*/ 112 h 123"/>
                  <a:gd name="T10" fmla="*/ 29 w 120"/>
                  <a:gd name="T11" fmla="*/ 91 h 123"/>
                  <a:gd name="T12" fmla="*/ 16 w 120"/>
                  <a:gd name="T13" fmla="*/ 104 h 123"/>
                  <a:gd name="T14" fmla="*/ 18 w 120"/>
                  <a:gd name="T15" fmla="*/ 107 h 123"/>
                  <a:gd name="T16" fmla="*/ 32 w 120"/>
                  <a:gd name="T17" fmla="*/ 94 h 123"/>
                  <a:gd name="T18" fmla="*/ 29 w 120"/>
                  <a:gd name="T19" fmla="*/ 91 h 123"/>
                  <a:gd name="T20" fmla="*/ 53 w 120"/>
                  <a:gd name="T21" fmla="*/ 67 h 123"/>
                  <a:gd name="T22" fmla="*/ 37 w 120"/>
                  <a:gd name="T23" fmla="*/ 80 h 123"/>
                  <a:gd name="T24" fmla="*/ 40 w 120"/>
                  <a:gd name="T25" fmla="*/ 83 h 123"/>
                  <a:gd name="T26" fmla="*/ 56 w 120"/>
                  <a:gd name="T27" fmla="*/ 69 h 123"/>
                  <a:gd name="T28" fmla="*/ 53 w 120"/>
                  <a:gd name="T29" fmla="*/ 67 h 123"/>
                  <a:gd name="T30" fmla="*/ 74 w 120"/>
                  <a:gd name="T31" fmla="*/ 45 h 123"/>
                  <a:gd name="T32" fmla="*/ 61 w 120"/>
                  <a:gd name="T33" fmla="*/ 59 h 123"/>
                  <a:gd name="T34" fmla="*/ 61 w 120"/>
                  <a:gd name="T35" fmla="*/ 61 h 123"/>
                  <a:gd name="T36" fmla="*/ 64 w 120"/>
                  <a:gd name="T37" fmla="*/ 61 h 123"/>
                  <a:gd name="T38" fmla="*/ 64 w 120"/>
                  <a:gd name="T39" fmla="*/ 59 h 123"/>
                  <a:gd name="T40" fmla="*/ 77 w 120"/>
                  <a:gd name="T41" fmla="*/ 48 h 123"/>
                  <a:gd name="T42" fmla="*/ 74 w 120"/>
                  <a:gd name="T43" fmla="*/ 45 h 123"/>
                  <a:gd name="T44" fmla="*/ 96 w 120"/>
                  <a:gd name="T45" fmla="*/ 24 h 123"/>
                  <a:gd name="T46" fmla="*/ 82 w 120"/>
                  <a:gd name="T47" fmla="*/ 37 h 123"/>
                  <a:gd name="T48" fmla="*/ 85 w 120"/>
                  <a:gd name="T49" fmla="*/ 40 h 123"/>
                  <a:gd name="T50" fmla="*/ 98 w 120"/>
                  <a:gd name="T51" fmla="*/ 27 h 123"/>
                  <a:gd name="T52" fmla="*/ 96 w 120"/>
                  <a:gd name="T53" fmla="*/ 24 h 123"/>
                  <a:gd name="T54" fmla="*/ 117 w 120"/>
                  <a:gd name="T55" fmla="*/ 0 h 123"/>
                  <a:gd name="T56" fmla="*/ 104 w 120"/>
                  <a:gd name="T57" fmla="*/ 16 h 123"/>
                  <a:gd name="T58" fmla="*/ 106 w 120"/>
                  <a:gd name="T59" fmla="*/ 19 h 123"/>
                  <a:gd name="T60" fmla="*/ 120 w 120"/>
                  <a:gd name="T61" fmla="*/ 3 h 123"/>
                  <a:gd name="T62" fmla="*/ 117 w 120"/>
                  <a:gd name="T6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0" h="123">
                    <a:moveTo>
                      <a:pt x="8" y="112"/>
                    </a:moveTo>
                    <a:lnTo>
                      <a:pt x="0" y="120"/>
                    </a:lnTo>
                    <a:lnTo>
                      <a:pt x="2" y="123"/>
                    </a:lnTo>
                    <a:lnTo>
                      <a:pt x="10" y="115"/>
                    </a:lnTo>
                    <a:lnTo>
                      <a:pt x="8" y="112"/>
                    </a:lnTo>
                    <a:close/>
                    <a:moveTo>
                      <a:pt x="29" y="91"/>
                    </a:moveTo>
                    <a:lnTo>
                      <a:pt x="16" y="104"/>
                    </a:lnTo>
                    <a:lnTo>
                      <a:pt x="18" y="107"/>
                    </a:lnTo>
                    <a:lnTo>
                      <a:pt x="32" y="94"/>
                    </a:lnTo>
                    <a:lnTo>
                      <a:pt x="29" y="91"/>
                    </a:lnTo>
                    <a:close/>
                    <a:moveTo>
                      <a:pt x="53" y="67"/>
                    </a:moveTo>
                    <a:lnTo>
                      <a:pt x="37" y="80"/>
                    </a:lnTo>
                    <a:lnTo>
                      <a:pt x="40" y="83"/>
                    </a:lnTo>
                    <a:lnTo>
                      <a:pt x="56" y="69"/>
                    </a:lnTo>
                    <a:lnTo>
                      <a:pt x="53" y="67"/>
                    </a:lnTo>
                    <a:close/>
                    <a:moveTo>
                      <a:pt x="74" y="45"/>
                    </a:moveTo>
                    <a:lnTo>
                      <a:pt x="61" y="59"/>
                    </a:lnTo>
                    <a:lnTo>
                      <a:pt x="61" y="61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77" y="48"/>
                    </a:lnTo>
                    <a:lnTo>
                      <a:pt x="74" y="45"/>
                    </a:lnTo>
                    <a:close/>
                    <a:moveTo>
                      <a:pt x="96" y="24"/>
                    </a:moveTo>
                    <a:lnTo>
                      <a:pt x="82" y="37"/>
                    </a:lnTo>
                    <a:lnTo>
                      <a:pt x="85" y="40"/>
                    </a:lnTo>
                    <a:lnTo>
                      <a:pt x="98" y="27"/>
                    </a:lnTo>
                    <a:lnTo>
                      <a:pt x="96" y="24"/>
                    </a:lnTo>
                    <a:close/>
                    <a:moveTo>
                      <a:pt x="117" y="0"/>
                    </a:moveTo>
                    <a:lnTo>
                      <a:pt x="104" y="16"/>
                    </a:lnTo>
                    <a:lnTo>
                      <a:pt x="106" y="19"/>
                    </a:lnTo>
                    <a:lnTo>
                      <a:pt x="120" y="3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8" name="Freeform 254"/>
              <p:cNvSpPr>
                <a:spLocks noEditPoints="1"/>
              </p:cNvSpPr>
              <p:nvPr/>
            </p:nvSpPr>
            <p:spPr bwMode="auto">
              <a:xfrm>
                <a:off x="3092936" y="5248754"/>
                <a:ext cx="190500" cy="195263"/>
              </a:xfrm>
              <a:custGeom>
                <a:avLst/>
                <a:gdLst>
                  <a:gd name="T0" fmla="*/ 8 w 120"/>
                  <a:gd name="T1" fmla="*/ 112 h 123"/>
                  <a:gd name="T2" fmla="*/ 0 w 120"/>
                  <a:gd name="T3" fmla="*/ 120 h 123"/>
                  <a:gd name="T4" fmla="*/ 2 w 120"/>
                  <a:gd name="T5" fmla="*/ 123 h 123"/>
                  <a:gd name="T6" fmla="*/ 10 w 120"/>
                  <a:gd name="T7" fmla="*/ 115 h 123"/>
                  <a:gd name="T8" fmla="*/ 8 w 120"/>
                  <a:gd name="T9" fmla="*/ 112 h 123"/>
                  <a:gd name="T10" fmla="*/ 29 w 120"/>
                  <a:gd name="T11" fmla="*/ 91 h 123"/>
                  <a:gd name="T12" fmla="*/ 16 w 120"/>
                  <a:gd name="T13" fmla="*/ 104 h 123"/>
                  <a:gd name="T14" fmla="*/ 18 w 120"/>
                  <a:gd name="T15" fmla="*/ 107 h 123"/>
                  <a:gd name="T16" fmla="*/ 32 w 120"/>
                  <a:gd name="T17" fmla="*/ 94 h 123"/>
                  <a:gd name="T18" fmla="*/ 29 w 120"/>
                  <a:gd name="T19" fmla="*/ 91 h 123"/>
                  <a:gd name="T20" fmla="*/ 53 w 120"/>
                  <a:gd name="T21" fmla="*/ 67 h 123"/>
                  <a:gd name="T22" fmla="*/ 37 w 120"/>
                  <a:gd name="T23" fmla="*/ 80 h 123"/>
                  <a:gd name="T24" fmla="*/ 40 w 120"/>
                  <a:gd name="T25" fmla="*/ 83 h 123"/>
                  <a:gd name="T26" fmla="*/ 56 w 120"/>
                  <a:gd name="T27" fmla="*/ 69 h 123"/>
                  <a:gd name="T28" fmla="*/ 53 w 120"/>
                  <a:gd name="T29" fmla="*/ 67 h 123"/>
                  <a:gd name="T30" fmla="*/ 74 w 120"/>
                  <a:gd name="T31" fmla="*/ 45 h 123"/>
                  <a:gd name="T32" fmla="*/ 61 w 120"/>
                  <a:gd name="T33" fmla="*/ 59 h 123"/>
                  <a:gd name="T34" fmla="*/ 61 w 120"/>
                  <a:gd name="T35" fmla="*/ 61 h 123"/>
                  <a:gd name="T36" fmla="*/ 64 w 120"/>
                  <a:gd name="T37" fmla="*/ 61 h 123"/>
                  <a:gd name="T38" fmla="*/ 64 w 120"/>
                  <a:gd name="T39" fmla="*/ 59 h 123"/>
                  <a:gd name="T40" fmla="*/ 77 w 120"/>
                  <a:gd name="T41" fmla="*/ 48 h 123"/>
                  <a:gd name="T42" fmla="*/ 74 w 120"/>
                  <a:gd name="T43" fmla="*/ 45 h 123"/>
                  <a:gd name="T44" fmla="*/ 96 w 120"/>
                  <a:gd name="T45" fmla="*/ 24 h 123"/>
                  <a:gd name="T46" fmla="*/ 82 w 120"/>
                  <a:gd name="T47" fmla="*/ 37 h 123"/>
                  <a:gd name="T48" fmla="*/ 85 w 120"/>
                  <a:gd name="T49" fmla="*/ 40 h 123"/>
                  <a:gd name="T50" fmla="*/ 98 w 120"/>
                  <a:gd name="T51" fmla="*/ 27 h 123"/>
                  <a:gd name="T52" fmla="*/ 96 w 120"/>
                  <a:gd name="T53" fmla="*/ 24 h 123"/>
                  <a:gd name="T54" fmla="*/ 117 w 120"/>
                  <a:gd name="T55" fmla="*/ 0 h 123"/>
                  <a:gd name="T56" fmla="*/ 104 w 120"/>
                  <a:gd name="T57" fmla="*/ 16 h 123"/>
                  <a:gd name="T58" fmla="*/ 106 w 120"/>
                  <a:gd name="T59" fmla="*/ 19 h 123"/>
                  <a:gd name="T60" fmla="*/ 120 w 120"/>
                  <a:gd name="T61" fmla="*/ 3 h 123"/>
                  <a:gd name="T62" fmla="*/ 117 w 120"/>
                  <a:gd name="T6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0" h="123">
                    <a:moveTo>
                      <a:pt x="8" y="112"/>
                    </a:moveTo>
                    <a:lnTo>
                      <a:pt x="0" y="120"/>
                    </a:lnTo>
                    <a:lnTo>
                      <a:pt x="2" y="123"/>
                    </a:lnTo>
                    <a:lnTo>
                      <a:pt x="10" y="115"/>
                    </a:lnTo>
                    <a:lnTo>
                      <a:pt x="8" y="112"/>
                    </a:lnTo>
                    <a:moveTo>
                      <a:pt x="29" y="91"/>
                    </a:moveTo>
                    <a:lnTo>
                      <a:pt x="16" y="104"/>
                    </a:lnTo>
                    <a:lnTo>
                      <a:pt x="18" y="107"/>
                    </a:lnTo>
                    <a:lnTo>
                      <a:pt x="32" y="94"/>
                    </a:lnTo>
                    <a:lnTo>
                      <a:pt x="29" y="91"/>
                    </a:lnTo>
                    <a:moveTo>
                      <a:pt x="53" y="67"/>
                    </a:moveTo>
                    <a:lnTo>
                      <a:pt x="37" y="80"/>
                    </a:lnTo>
                    <a:lnTo>
                      <a:pt x="40" y="83"/>
                    </a:lnTo>
                    <a:lnTo>
                      <a:pt x="56" y="69"/>
                    </a:lnTo>
                    <a:lnTo>
                      <a:pt x="53" y="67"/>
                    </a:lnTo>
                    <a:moveTo>
                      <a:pt x="74" y="45"/>
                    </a:moveTo>
                    <a:lnTo>
                      <a:pt x="61" y="59"/>
                    </a:lnTo>
                    <a:lnTo>
                      <a:pt x="61" y="61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77" y="48"/>
                    </a:lnTo>
                    <a:lnTo>
                      <a:pt x="74" y="45"/>
                    </a:lnTo>
                    <a:moveTo>
                      <a:pt x="96" y="24"/>
                    </a:moveTo>
                    <a:lnTo>
                      <a:pt x="82" y="37"/>
                    </a:lnTo>
                    <a:lnTo>
                      <a:pt x="85" y="40"/>
                    </a:lnTo>
                    <a:lnTo>
                      <a:pt x="98" y="27"/>
                    </a:lnTo>
                    <a:lnTo>
                      <a:pt x="96" y="24"/>
                    </a:lnTo>
                    <a:moveTo>
                      <a:pt x="117" y="0"/>
                    </a:moveTo>
                    <a:lnTo>
                      <a:pt x="104" y="16"/>
                    </a:lnTo>
                    <a:lnTo>
                      <a:pt x="106" y="19"/>
                    </a:lnTo>
                    <a:lnTo>
                      <a:pt x="120" y="3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79" name="Freeform 255"/>
              <p:cNvSpPr>
                <a:spLocks noEditPoints="1"/>
              </p:cNvSpPr>
              <p:nvPr/>
            </p:nvSpPr>
            <p:spPr bwMode="auto">
              <a:xfrm>
                <a:off x="3092936" y="5248754"/>
                <a:ext cx="190500" cy="195263"/>
              </a:xfrm>
              <a:custGeom>
                <a:avLst/>
                <a:gdLst>
                  <a:gd name="T0" fmla="*/ 112 w 120"/>
                  <a:gd name="T1" fmla="*/ 112 h 123"/>
                  <a:gd name="T2" fmla="*/ 109 w 120"/>
                  <a:gd name="T3" fmla="*/ 115 h 123"/>
                  <a:gd name="T4" fmla="*/ 117 w 120"/>
                  <a:gd name="T5" fmla="*/ 123 h 123"/>
                  <a:gd name="T6" fmla="*/ 120 w 120"/>
                  <a:gd name="T7" fmla="*/ 120 h 123"/>
                  <a:gd name="T8" fmla="*/ 112 w 120"/>
                  <a:gd name="T9" fmla="*/ 112 h 123"/>
                  <a:gd name="T10" fmla="*/ 90 w 120"/>
                  <a:gd name="T11" fmla="*/ 88 h 123"/>
                  <a:gd name="T12" fmla="*/ 88 w 120"/>
                  <a:gd name="T13" fmla="*/ 91 h 123"/>
                  <a:gd name="T14" fmla="*/ 101 w 120"/>
                  <a:gd name="T15" fmla="*/ 107 h 123"/>
                  <a:gd name="T16" fmla="*/ 104 w 120"/>
                  <a:gd name="T17" fmla="*/ 104 h 123"/>
                  <a:gd name="T18" fmla="*/ 90 w 120"/>
                  <a:gd name="T19" fmla="*/ 88 h 123"/>
                  <a:gd name="T20" fmla="*/ 69 w 120"/>
                  <a:gd name="T21" fmla="*/ 67 h 123"/>
                  <a:gd name="T22" fmla="*/ 66 w 120"/>
                  <a:gd name="T23" fmla="*/ 69 h 123"/>
                  <a:gd name="T24" fmla="*/ 80 w 120"/>
                  <a:gd name="T25" fmla="*/ 83 h 123"/>
                  <a:gd name="T26" fmla="*/ 82 w 120"/>
                  <a:gd name="T27" fmla="*/ 80 h 123"/>
                  <a:gd name="T28" fmla="*/ 69 w 120"/>
                  <a:gd name="T29" fmla="*/ 67 h 123"/>
                  <a:gd name="T30" fmla="*/ 45 w 120"/>
                  <a:gd name="T31" fmla="*/ 45 h 123"/>
                  <a:gd name="T32" fmla="*/ 42 w 120"/>
                  <a:gd name="T33" fmla="*/ 48 h 123"/>
                  <a:gd name="T34" fmla="*/ 56 w 120"/>
                  <a:gd name="T35" fmla="*/ 61 h 123"/>
                  <a:gd name="T36" fmla="*/ 58 w 120"/>
                  <a:gd name="T37" fmla="*/ 59 h 123"/>
                  <a:gd name="T38" fmla="*/ 45 w 120"/>
                  <a:gd name="T39" fmla="*/ 45 h 123"/>
                  <a:gd name="T40" fmla="*/ 24 w 120"/>
                  <a:gd name="T41" fmla="*/ 24 h 123"/>
                  <a:gd name="T42" fmla="*/ 21 w 120"/>
                  <a:gd name="T43" fmla="*/ 27 h 123"/>
                  <a:gd name="T44" fmla="*/ 34 w 120"/>
                  <a:gd name="T45" fmla="*/ 40 h 123"/>
                  <a:gd name="T46" fmla="*/ 37 w 120"/>
                  <a:gd name="T47" fmla="*/ 37 h 123"/>
                  <a:gd name="T48" fmla="*/ 24 w 120"/>
                  <a:gd name="T49" fmla="*/ 24 h 123"/>
                  <a:gd name="T50" fmla="*/ 2 w 120"/>
                  <a:gd name="T51" fmla="*/ 0 h 123"/>
                  <a:gd name="T52" fmla="*/ 0 w 120"/>
                  <a:gd name="T53" fmla="*/ 3 h 123"/>
                  <a:gd name="T54" fmla="*/ 13 w 120"/>
                  <a:gd name="T55" fmla="*/ 19 h 123"/>
                  <a:gd name="T56" fmla="*/ 16 w 120"/>
                  <a:gd name="T57" fmla="*/ 16 h 123"/>
                  <a:gd name="T58" fmla="*/ 2 w 120"/>
                  <a:gd name="T5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23">
                    <a:moveTo>
                      <a:pt x="112" y="112"/>
                    </a:moveTo>
                    <a:lnTo>
                      <a:pt x="109" y="115"/>
                    </a:lnTo>
                    <a:lnTo>
                      <a:pt x="117" y="123"/>
                    </a:lnTo>
                    <a:lnTo>
                      <a:pt x="120" y="120"/>
                    </a:lnTo>
                    <a:lnTo>
                      <a:pt x="112" y="112"/>
                    </a:lnTo>
                    <a:close/>
                    <a:moveTo>
                      <a:pt x="90" y="88"/>
                    </a:moveTo>
                    <a:lnTo>
                      <a:pt x="88" y="91"/>
                    </a:lnTo>
                    <a:lnTo>
                      <a:pt x="101" y="107"/>
                    </a:lnTo>
                    <a:lnTo>
                      <a:pt x="104" y="104"/>
                    </a:lnTo>
                    <a:lnTo>
                      <a:pt x="90" y="88"/>
                    </a:lnTo>
                    <a:close/>
                    <a:moveTo>
                      <a:pt x="69" y="67"/>
                    </a:moveTo>
                    <a:lnTo>
                      <a:pt x="66" y="69"/>
                    </a:lnTo>
                    <a:lnTo>
                      <a:pt x="80" y="83"/>
                    </a:lnTo>
                    <a:lnTo>
                      <a:pt x="82" y="80"/>
                    </a:lnTo>
                    <a:lnTo>
                      <a:pt x="69" y="67"/>
                    </a:lnTo>
                    <a:close/>
                    <a:moveTo>
                      <a:pt x="45" y="45"/>
                    </a:moveTo>
                    <a:lnTo>
                      <a:pt x="42" y="48"/>
                    </a:lnTo>
                    <a:lnTo>
                      <a:pt x="56" y="61"/>
                    </a:lnTo>
                    <a:lnTo>
                      <a:pt x="58" y="59"/>
                    </a:lnTo>
                    <a:lnTo>
                      <a:pt x="45" y="45"/>
                    </a:lnTo>
                    <a:close/>
                    <a:moveTo>
                      <a:pt x="24" y="24"/>
                    </a:moveTo>
                    <a:lnTo>
                      <a:pt x="21" y="27"/>
                    </a:lnTo>
                    <a:lnTo>
                      <a:pt x="34" y="40"/>
                    </a:lnTo>
                    <a:lnTo>
                      <a:pt x="37" y="37"/>
                    </a:lnTo>
                    <a:lnTo>
                      <a:pt x="24" y="24"/>
                    </a:lnTo>
                    <a:close/>
                    <a:moveTo>
                      <a:pt x="2" y="0"/>
                    </a:moveTo>
                    <a:lnTo>
                      <a:pt x="0" y="3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0" name="Freeform 256"/>
              <p:cNvSpPr>
                <a:spLocks noEditPoints="1"/>
              </p:cNvSpPr>
              <p:nvPr/>
            </p:nvSpPr>
            <p:spPr bwMode="auto">
              <a:xfrm>
                <a:off x="3092936" y="5248754"/>
                <a:ext cx="190500" cy="195263"/>
              </a:xfrm>
              <a:custGeom>
                <a:avLst/>
                <a:gdLst>
                  <a:gd name="T0" fmla="*/ 112 w 120"/>
                  <a:gd name="T1" fmla="*/ 112 h 123"/>
                  <a:gd name="T2" fmla="*/ 109 w 120"/>
                  <a:gd name="T3" fmla="*/ 115 h 123"/>
                  <a:gd name="T4" fmla="*/ 117 w 120"/>
                  <a:gd name="T5" fmla="*/ 123 h 123"/>
                  <a:gd name="T6" fmla="*/ 120 w 120"/>
                  <a:gd name="T7" fmla="*/ 120 h 123"/>
                  <a:gd name="T8" fmla="*/ 112 w 120"/>
                  <a:gd name="T9" fmla="*/ 112 h 123"/>
                  <a:gd name="T10" fmla="*/ 90 w 120"/>
                  <a:gd name="T11" fmla="*/ 88 h 123"/>
                  <a:gd name="T12" fmla="*/ 88 w 120"/>
                  <a:gd name="T13" fmla="*/ 91 h 123"/>
                  <a:gd name="T14" fmla="*/ 101 w 120"/>
                  <a:gd name="T15" fmla="*/ 107 h 123"/>
                  <a:gd name="T16" fmla="*/ 104 w 120"/>
                  <a:gd name="T17" fmla="*/ 104 h 123"/>
                  <a:gd name="T18" fmla="*/ 90 w 120"/>
                  <a:gd name="T19" fmla="*/ 88 h 123"/>
                  <a:gd name="T20" fmla="*/ 69 w 120"/>
                  <a:gd name="T21" fmla="*/ 67 h 123"/>
                  <a:gd name="T22" fmla="*/ 66 w 120"/>
                  <a:gd name="T23" fmla="*/ 69 h 123"/>
                  <a:gd name="T24" fmla="*/ 80 w 120"/>
                  <a:gd name="T25" fmla="*/ 83 h 123"/>
                  <a:gd name="T26" fmla="*/ 82 w 120"/>
                  <a:gd name="T27" fmla="*/ 80 h 123"/>
                  <a:gd name="T28" fmla="*/ 69 w 120"/>
                  <a:gd name="T29" fmla="*/ 67 h 123"/>
                  <a:gd name="T30" fmla="*/ 45 w 120"/>
                  <a:gd name="T31" fmla="*/ 45 h 123"/>
                  <a:gd name="T32" fmla="*/ 42 w 120"/>
                  <a:gd name="T33" fmla="*/ 48 h 123"/>
                  <a:gd name="T34" fmla="*/ 56 w 120"/>
                  <a:gd name="T35" fmla="*/ 61 h 123"/>
                  <a:gd name="T36" fmla="*/ 58 w 120"/>
                  <a:gd name="T37" fmla="*/ 59 h 123"/>
                  <a:gd name="T38" fmla="*/ 45 w 120"/>
                  <a:gd name="T39" fmla="*/ 45 h 123"/>
                  <a:gd name="T40" fmla="*/ 24 w 120"/>
                  <a:gd name="T41" fmla="*/ 24 h 123"/>
                  <a:gd name="T42" fmla="*/ 21 w 120"/>
                  <a:gd name="T43" fmla="*/ 27 h 123"/>
                  <a:gd name="T44" fmla="*/ 34 w 120"/>
                  <a:gd name="T45" fmla="*/ 40 h 123"/>
                  <a:gd name="T46" fmla="*/ 37 w 120"/>
                  <a:gd name="T47" fmla="*/ 37 h 123"/>
                  <a:gd name="T48" fmla="*/ 24 w 120"/>
                  <a:gd name="T49" fmla="*/ 24 h 123"/>
                  <a:gd name="T50" fmla="*/ 2 w 120"/>
                  <a:gd name="T51" fmla="*/ 0 h 123"/>
                  <a:gd name="T52" fmla="*/ 0 w 120"/>
                  <a:gd name="T53" fmla="*/ 3 h 123"/>
                  <a:gd name="T54" fmla="*/ 13 w 120"/>
                  <a:gd name="T55" fmla="*/ 19 h 123"/>
                  <a:gd name="T56" fmla="*/ 16 w 120"/>
                  <a:gd name="T57" fmla="*/ 16 h 123"/>
                  <a:gd name="T58" fmla="*/ 2 w 120"/>
                  <a:gd name="T5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23">
                    <a:moveTo>
                      <a:pt x="112" y="112"/>
                    </a:moveTo>
                    <a:lnTo>
                      <a:pt x="109" y="115"/>
                    </a:lnTo>
                    <a:lnTo>
                      <a:pt x="117" y="123"/>
                    </a:lnTo>
                    <a:lnTo>
                      <a:pt x="120" y="120"/>
                    </a:lnTo>
                    <a:lnTo>
                      <a:pt x="112" y="112"/>
                    </a:lnTo>
                    <a:moveTo>
                      <a:pt x="90" y="88"/>
                    </a:moveTo>
                    <a:lnTo>
                      <a:pt x="88" y="91"/>
                    </a:lnTo>
                    <a:lnTo>
                      <a:pt x="101" y="107"/>
                    </a:lnTo>
                    <a:lnTo>
                      <a:pt x="104" y="104"/>
                    </a:lnTo>
                    <a:lnTo>
                      <a:pt x="90" y="88"/>
                    </a:lnTo>
                    <a:moveTo>
                      <a:pt x="69" y="67"/>
                    </a:moveTo>
                    <a:lnTo>
                      <a:pt x="66" y="69"/>
                    </a:lnTo>
                    <a:lnTo>
                      <a:pt x="80" y="83"/>
                    </a:lnTo>
                    <a:lnTo>
                      <a:pt x="82" y="80"/>
                    </a:lnTo>
                    <a:lnTo>
                      <a:pt x="69" y="67"/>
                    </a:lnTo>
                    <a:moveTo>
                      <a:pt x="45" y="45"/>
                    </a:moveTo>
                    <a:lnTo>
                      <a:pt x="42" y="48"/>
                    </a:lnTo>
                    <a:lnTo>
                      <a:pt x="56" y="61"/>
                    </a:lnTo>
                    <a:lnTo>
                      <a:pt x="58" y="59"/>
                    </a:lnTo>
                    <a:lnTo>
                      <a:pt x="45" y="45"/>
                    </a:lnTo>
                    <a:moveTo>
                      <a:pt x="24" y="24"/>
                    </a:moveTo>
                    <a:lnTo>
                      <a:pt x="21" y="27"/>
                    </a:lnTo>
                    <a:lnTo>
                      <a:pt x="34" y="40"/>
                    </a:lnTo>
                    <a:lnTo>
                      <a:pt x="37" y="37"/>
                    </a:lnTo>
                    <a:lnTo>
                      <a:pt x="24" y="24"/>
                    </a:lnTo>
                    <a:moveTo>
                      <a:pt x="2" y="0"/>
                    </a:moveTo>
                    <a:lnTo>
                      <a:pt x="0" y="3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1" name="Freeform 257"/>
              <p:cNvSpPr/>
              <p:nvPr/>
            </p:nvSpPr>
            <p:spPr bwMode="auto">
              <a:xfrm>
                <a:off x="3342173" y="5185254"/>
                <a:ext cx="304800" cy="271463"/>
              </a:xfrm>
              <a:custGeom>
                <a:avLst/>
                <a:gdLst>
                  <a:gd name="T0" fmla="*/ 24 w 72"/>
                  <a:gd name="T1" fmla="*/ 4 h 64"/>
                  <a:gd name="T2" fmla="*/ 50 w 72"/>
                  <a:gd name="T3" fmla="*/ 4 h 64"/>
                  <a:gd name="T4" fmla="*/ 67 w 72"/>
                  <a:gd name="T5" fmla="*/ 42 h 64"/>
                  <a:gd name="T6" fmla="*/ 43 w 72"/>
                  <a:gd name="T7" fmla="*/ 62 h 64"/>
                  <a:gd name="T8" fmla="*/ 17 w 72"/>
                  <a:gd name="T9" fmla="*/ 58 h 64"/>
                  <a:gd name="T10" fmla="*/ 10 w 72"/>
                  <a:gd name="T11" fmla="*/ 13 h 64"/>
                  <a:gd name="T12" fmla="*/ 24 w 72"/>
                  <a:gd name="T1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64">
                    <a:moveTo>
                      <a:pt x="24" y="4"/>
                    </a:moveTo>
                    <a:cubicBezTo>
                      <a:pt x="32" y="0"/>
                      <a:pt x="41" y="0"/>
                      <a:pt x="50" y="4"/>
                    </a:cubicBezTo>
                    <a:cubicBezTo>
                      <a:pt x="65" y="10"/>
                      <a:pt x="72" y="26"/>
                      <a:pt x="67" y="42"/>
                    </a:cubicBezTo>
                    <a:cubicBezTo>
                      <a:pt x="63" y="53"/>
                      <a:pt x="55" y="60"/>
                      <a:pt x="43" y="62"/>
                    </a:cubicBezTo>
                    <a:cubicBezTo>
                      <a:pt x="35" y="64"/>
                      <a:pt x="25" y="62"/>
                      <a:pt x="17" y="58"/>
                    </a:cubicBezTo>
                    <a:cubicBezTo>
                      <a:pt x="1" y="49"/>
                      <a:pt x="0" y="26"/>
                      <a:pt x="10" y="13"/>
                    </a:cubicBezTo>
                    <a:cubicBezTo>
                      <a:pt x="14" y="9"/>
                      <a:pt x="19" y="6"/>
                      <a:pt x="2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2" name="Freeform 258"/>
              <p:cNvSpPr/>
              <p:nvPr/>
            </p:nvSpPr>
            <p:spPr bwMode="auto">
              <a:xfrm>
                <a:off x="3372336" y="5210654"/>
                <a:ext cx="254000" cy="225425"/>
              </a:xfrm>
              <a:custGeom>
                <a:avLst/>
                <a:gdLst>
                  <a:gd name="T0" fmla="*/ 20 w 60"/>
                  <a:gd name="T1" fmla="*/ 3 h 53"/>
                  <a:gd name="T2" fmla="*/ 41 w 60"/>
                  <a:gd name="T3" fmla="*/ 3 h 53"/>
                  <a:gd name="T4" fmla="*/ 56 w 60"/>
                  <a:gd name="T5" fmla="*/ 35 h 53"/>
                  <a:gd name="T6" fmla="*/ 36 w 60"/>
                  <a:gd name="T7" fmla="*/ 52 h 53"/>
                  <a:gd name="T8" fmla="*/ 15 w 60"/>
                  <a:gd name="T9" fmla="*/ 48 h 53"/>
                  <a:gd name="T10" fmla="*/ 9 w 60"/>
                  <a:gd name="T11" fmla="*/ 11 h 53"/>
                  <a:gd name="T12" fmla="*/ 20 w 60"/>
                  <a:gd name="T13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53">
                    <a:moveTo>
                      <a:pt x="20" y="3"/>
                    </a:moveTo>
                    <a:cubicBezTo>
                      <a:pt x="27" y="0"/>
                      <a:pt x="35" y="0"/>
                      <a:pt x="41" y="3"/>
                    </a:cubicBezTo>
                    <a:cubicBezTo>
                      <a:pt x="54" y="8"/>
                      <a:pt x="60" y="22"/>
                      <a:pt x="56" y="35"/>
                    </a:cubicBezTo>
                    <a:cubicBezTo>
                      <a:pt x="53" y="44"/>
                      <a:pt x="45" y="50"/>
                      <a:pt x="36" y="52"/>
                    </a:cubicBezTo>
                    <a:cubicBezTo>
                      <a:pt x="29" y="53"/>
                      <a:pt x="21" y="52"/>
                      <a:pt x="15" y="48"/>
                    </a:cubicBezTo>
                    <a:cubicBezTo>
                      <a:pt x="1" y="41"/>
                      <a:pt x="0" y="22"/>
                      <a:pt x="9" y="11"/>
                    </a:cubicBezTo>
                    <a:cubicBezTo>
                      <a:pt x="12" y="7"/>
                      <a:pt x="16" y="5"/>
                      <a:pt x="2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3" name="Freeform 259"/>
              <p:cNvSpPr/>
              <p:nvPr/>
            </p:nvSpPr>
            <p:spPr bwMode="auto">
              <a:xfrm>
                <a:off x="3427898" y="5317016"/>
                <a:ext cx="190500" cy="122238"/>
              </a:xfrm>
              <a:custGeom>
                <a:avLst/>
                <a:gdLst>
                  <a:gd name="T0" fmla="*/ 44 w 45"/>
                  <a:gd name="T1" fmla="*/ 0 h 29"/>
                  <a:gd name="T2" fmla="*/ 43 w 45"/>
                  <a:gd name="T3" fmla="*/ 10 h 29"/>
                  <a:gd name="T4" fmla="*/ 23 w 45"/>
                  <a:gd name="T5" fmla="*/ 27 h 29"/>
                  <a:gd name="T6" fmla="*/ 18 w 45"/>
                  <a:gd name="T7" fmla="*/ 27 h 29"/>
                  <a:gd name="T8" fmla="*/ 2 w 45"/>
                  <a:gd name="T9" fmla="*/ 23 h 29"/>
                  <a:gd name="T10" fmla="*/ 0 w 45"/>
                  <a:gd name="T11" fmla="*/ 22 h 29"/>
                  <a:gd name="T12" fmla="*/ 4 w 45"/>
                  <a:gd name="T13" fmla="*/ 25 h 29"/>
                  <a:gd name="T14" fmla="*/ 19 w 45"/>
                  <a:gd name="T15" fmla="*/ 29 h 29"/>
                  <a:gd name="T16" fmla="*/ 25 w 45"/>
                  <a:gd name="T17" fmla="*/ 28 h 29"/>
                  <a:gd name="T18" fmla="*/ 43 w 45"/>
                  <a:gd name="T19" fmla="*/ 13 h 29"/>
                  <a:gd name="T20" fmla="*/ 44 w 45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29">
                    <a:moveTo>
                      <a:pt x="44" y="0"/>
                    </a:moveTo>
                    <a:cubicBezTo>
                      <a:pt x="44" y="3"/>
                      <a:pt x="44" y="6"/>
                      <a:pt x="43" y="10"/>
                    </a:cubicBezTo>
                    <a:cubicBezTo>
                      <a:pt x="40" y="19"/>
                      <a:pt x="32" y="25"/>
                      <a:pt x="23" y="27"/>
                    </a:cubicBezTo>
                    <a:cubicBezTo>
                      <a:pt x="21" y="27"/>
                      <a:pt x="19" y="27"/>
                      <a:pt x="18" y="27"/>
                    </a:cubicBezTo>
                    <a:cubicBezTo>
                      <a:pt x="12" y="27"/>
                      <a:pt x="6" y="26"/>
                      <a:pt x="2" y="23"/>
                    </a:cubicBezTo>
                    <a:cubicBezTo>
                      <a:pt x="1" y="23"/>
                      <a:pt x="1" y="23"/>
                      <a:pt x="0" y="22"/>
                    </a:cubicBezTo>
                    <a:cubicBezTo>
                      <a:pt x="1" y="23"/>
                      <a:pt x="3" y="24"/>
                      <a:pt x="4" y="25"/>
                    </a:cubicBezTo>
                    <a:cubicBezTo>
                      <a:pt x="9" y="28"/>
                      <a:pt x="14" y="29"/>
                      <a:pt x="19" y="29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33" y="27"/>
                      <a:pt x="40" y="21"/>
                      <a:pt x="43" y="13"/>
                    </a:cubicBezTo>
                    <a:cubicBezTo>
                      <a:pt x="45" y="8"/>
                      <a:pt x="45" y="4"/>
                      <a:pt x="44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4" name="Freeform 260"/>
              <p:cNvSpPr/>
              <p:nvPr/>
            </p:nvSpPr>
            <p:spPr bwMode="auto">
              <a:xfrm>
                <a:off x="3389798" y="5231291"/>
                <a:ext cx="223838" cy="200025"/>
              </a:xfrm>
              <a:custGeom>
                <a:avLst/>
                <a:gdLst>
                  <a:gd name="T0" fmla="*/ 28 w 53"/>
                  <a:gd name="T1" fmla="*/ 0 h 47"/>
                  <a:gd name="T2" fmla="*/ 18 w 53"/>
                  <a:gd name="T3" fmla="*/ 2 h 47"/>
                  <a:gd name="T4" fmla="*/ 8 w 53"/>
                  <a:gd name="T5" fmla="*/ 10 h 47"/>
                  <a:gd name="T6" fmla="*/ 9 w 53"/>
                  <a:gd name="T7" fmla="*/ 42 h 47"/>
                  <a:gd name="T8" fmla="*/ 11 w 53"/>
                  <a:gd name="T9" fmla="*/ 43 h 47"/>
                  <a:gd name="T10" fmla="*/ 27 w 53"/>
                  <a:gd name="T11" fmla="*/ 47 h 47"/>
                  <a:gd name="T12" fmla="*/ 32 w 53"/>
                  <a:gd name="T13" fmla="*/ 47 h 47"/>
                  <a:gd name="T14" fmla="*/ 52 w 53"/>
                  <a:gd name="T15" fmla="*/ 30 h 47"/>
                  <a:gd name="T16" fmla="*/ 53 w 53"/>
                  <a:gd name="T17" fmla="*/ 20 h 47"/>
                  <a:gd name="T18" fmla="*/ 39 w 53"/>
                  <a:gd name="T19" fmla="*/ 2 h 47"/>
                  <a:gd name="T20" fmla="*/ 28 w 5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7">
                    <a:moveTo>
                      <a:pt x="28" y="0"/>
                    </a:moveTo>
                    <a:cubicBezTo>
                      <a:pt x="25" y="0"/>
                      <a:pt x="21" y="1"/>
                      <a:pt x="18" y="2"/>
                    </a:cubicBezTo>
                    <a:cubicBezTo>
                      <a:pt x="14" y="4"/>
                      <a:pt x="11" y="6"/>
                      <a:pt x="8" y="10"/>
                    </a:cubicBezTo>
                    <a:cubicBezTo>
                      <a:pt x="0" y="19"/>
                      <a:pt x="0" y="34"/>
                      <a:pt x="9" y="42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5" y="46"/>
                      <a:pt x="21" y="47"/>
                      <a:pt x="27" y="47"/>
                    </a:cubicBezTo>
                    <a:cubicBezTo>
                      <a:pt x="28" y="47"/>
                      <a:pt x="30" y="47"/>
                      <a:pt x="32" y="47"/>
                    </a:cubicBezTo>
                    <a:cubicBezTo>
                      <a:pt x="41" y="45"/>
                      <a:pt x="49" y="39"/>
                      <a:pt x="52" y="30"/>
                    </a:cubicBezTo>
                    <a:cubicBezTo>
                      <a:pt x="53" y="26"/>
                      <a:pt x="53" y="23"/>
                      <a:pt x="53" y="20"/>
                    </a:cubicBezTo>
                    <a:cubicBezTo>
                      <a:pt x="52" y="12"/>
                      <a:pt x="46" y="6"/>
                      <a:pt x="39" y="2"/>
                    </a:cubicBezTo>
                    <a:cubicBezTo>
                      <a:pt x="35" y="1"/>
                      <a:pt x="32" y="0"/>
                      <a:pt x="28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5" name="Freeform 261"/>
              <p:cNvSpPr/>
              <p:nvPr/>
            </p:nvSpPr>
            <p:spPr bwMode="auto">
              <a:xfrm>
                <a:off x="3351698" y="5180491"/>
                <a:ext cx="292100" cy="280988"/>
              </a:xfrm>
              <a:custGeom>
                <a:avLst/>
                <a:gdLst>
                  <a:gd name="T0" fmla="*/ 22 w 69"/>
                  <a:gd name="T1" fmla="*/ 5 h 66"/>
                  <a:gd name="T2" fmla="*/ 22 w 69"/>
                  <a:gd name="T3" fmla="*/ 7 h 66"/>
                  <a:gd name="T4" fmla="*/ 34 w 69"/>
                  <a:gd name="T5" fmla="*/ 4 h 66"/>
                  <a:gd name="T6" fmla="*/ 47 w 69"/>
                  <a:gd name="T7" fmla="*/ 7 h 66"/>
                  <a:gd name="T8" fmla="*/ 65 w 69"/>
                  <a:gd name="T9" fmla="*/ 33 h 66"/>
                  <a:gd name="T10" fmla="*/ 63 w 69"/>
                  <a:gd name="T11" fmla="*/ 42 h 66"/>
                  <a:gd name="T12" fmla="*/ 41 w 69"/>
                  <a:gd name="T13" fmla="*/ 61 h 66"/>
                  <a:gd name="T14" fmla="*/ 35 w 69"/>
                  <a:gd name="T15" fmla="*/ 62 h 66"/>
                  <a:gd name="T16" fmla="*/ 16 w 69"/>
                  <a:gd name="T17" fmla="*/ 57 h 66"/>
                  <a:gd name="T18" fmla="*/ 4 w 69"/>
                  <a:gd name="T19" fmla="*/ 34 h 66"/>
                  <a:gd name="T20" fmla="*/ 10 w 69"/>
                  <a:gd name="T21" fmla="*/ 15 h 66"/>
                  <a:gd name="T22" fmla="*/ 22 w 69"/>
                  <a:gd name="T23" fmla="*/ 7 h 66"/>
                  <a:gd name="T24" fmla="*/ 22 w 69"/>
                  <a:gd name="T25" fmla="*/ 5 h 66"/>
                  <a:gd name="T26" fmla="*/ 21 w 69"/>
                  <a:gd name="T27" fmla="*/ 3 h 66"/>
                  <a:gd name="T28" fmla="*/ 7 w 69"/>
                  <a:gd name="T29" fmla="*/ 13 h 66"/>
                  <a:gd name="T30" fmla="*/ 0 w 69"/>
                  <a:gd name="T31" fmla="*/ 34 h 66"/>
                  <a:gd name="T32" fmla="*/ 15 w 69"/>
                  <a:gd name="T33" fmla="*/ 61 h 66"/>
                  <a:gd name="T34" fmla="*/ 35 w 69"/>
                  <a:gd name="T35" fmla="*/ 66 h 66"/>
                  <a:gd name="T36" fmla="*/ 42 w 69"/>
                  <a:gd name="T37" fmla="*/ 65 h 66"/>
                  <a:gd name="T38" fmla="*/ 67 w 69"/>
                  <a:gd name="T39" fmla="*/ 44 h 66"/>
                  <a:gd name="T40" fmla="*/ 69 w 69"/>
                  <a:gd name="T41" fmla="*/ 33 h 66"/>
                  <a:gd name="T42" fmla="*/ 48 w 69"/>
                  <a:gd name="T43" fmla="*/ 3 h 66"/>
                  <a:gd name="T44" fmla="*/ 34 w 69"/>
                  <a:gd name="T45" fmla="*/ 0 h 66"/>
                  <a:gd name="T46" fmla="*/ 21 w 69"/>
                  <a:gd name="T47" fmla="*/ 3 h 66"/>
                  <a:gd name="T48" fmla="*/ 22 w 69"/>
                  <a:gd name="T49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66">
                    <a:moveTo>
                      <a:pt x="22" y="5"/>
                    </a:moveTo>
                    <a:cubicBezTo>
                      <a:pt x="22" y="7"/>
                      <a:pt x="22" y="7"/>
                      <a:pt x="22" y="7"/>
                    </a:cubicBezTo>
                    <a:cubicBezTo>
                      <a:pt x="26" y="5"/>
                      <a:pt x="30" y="4"/>
                      <a:pt x="34" y="4"/>
                    </a:cubicBezTo>
                    <a:cubicBezTo>
                      <a:pt x="39" y="4"/>
                      <a:pt x="43" y="5"/>
                      <a:pt x="47" y="7"/>
                    </a:cubicBezTo>
                    <a:cubicBezTo>
                      <a:pt x="58" y="11"/>
                      <a:pt x="65" y="22"/>
                      <a:pt x="65" y="33"/>
                    </a:cubicBezTo>
                    <a:cubicBezTo>
                      <a:pt x="65" y="36"/>
                      <a:pt x="64" y="39"/>
                      <a:pt x="63" y="42"/>
                    </a:cubicBezTo>
                    <a:cubicBezTo>
                      <a:pt x="60" y="53"/>
                      <a:pt x="52" y="59"/>
                      <a:pt x="41" y="61"/>
                    </a:cubicBezTo>
                    <a:cubicBezTo>
                      <a:pt x="39" y="62"/>
                      <a:pt x="37" y="62"/>
                      <a:pt x="35" y="62"/>
                    </a:cubicBezTo>
                    <a:cubicBezTo>
                      <a:pt x="28" y="62"/>
                      <a:pt x="22" y="60"/>
                      <a:pt x="16" y="57"/>
                    </a:cubicBezTo>
                    <a:cubicBezTo>
                      <a:pt x="8" y="53"/>
                      <a:pt x="4" y="43"/>
                      <a:pt x="4" y="34"/>
                    </a:cubicBezTo>
                    <a:cubicBezTo>
                      <a:pt x="4" y="27"/>
                      <a:pt x="6" y="20"/>
                      <a:pt x="10" y="15"/>
                    </a:cubicBezTo>
                    <a:cubicBezTo>
                      <a:pt x="13" y="11"/>
                      <a:pt x="17" y="9"/>
                      <a:pt x="22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6" y="5"/>
                      <a:pt x="11" y="8"/>
                      <a:pt x="7" y="13"/>
                    </a:cubicBezTo>
                    <a:cubicBezTo>
                      <a:pt x="2" y="19"/>
                      <a:pt x="0" y="26"/>
                      <a:pt x="0" y="34"/>
                    </a:cubicBezTo>
                    <a:cubicBezTo>
                      <a:pt x="0" y="45"/>
                      <a:pt x="4" y="55"/>
                      <a:pt x="15" y="61"/>
                    </a:cubicBezTo>
                    <a:cubicBezTo>
                      <a:pt x="20" y="64"/>
                      <a:pt x="28" y="66"/>
                      <a:pt x="35" y="66"/>
                    </a:cubicBezTo>
                    <a:cubicBezTo>
                      <a:pt x="37" y="66"/>
                      <a:pt x="39" y="66"/>
                      <a:pt x="42" y="65"/>
                    </a:cubicBezTo>
                    <a:cubicBezTo>
                      <a:pt x="54" y="63"/>
                      <a:pt x="63" y="55"/>
                      <a:pt x="67" y="44"/>
                    </a:cubicBezTo>
                    <a:cubicBezTo>
                      <a:pt x="68" y="40"/>
                      <a:pt x="69" y="36"/>
                      <a:pt x="69" y="33"/>
                    </a:cubicBezTo>
                    <a:cubicBezTo>
                      <a:pt x="69" y="20"/>
                      <a:pt x="61" y="8"/>
                      <a:pt x="48" y="3"/>
                    </a:cubicBezTo>
                    <a:cubicBezTo>
                      <a:pt x="44" y="1"/>
                      <a:pt x="39" y="0"/>
                      <a:pt x="34" y="0"/>
                    </a:cubicBezTo>
                    <a:cubicBezTo>
                      <a:pt x="30" y="0"/>
                      <a:pt x="25" y="1"/>
                      <a:pt x="21" y="3"/>
                    </a:cubicBezTo>
                    <a:cubicBezTo>
                      <a:pt x="22" y="5"/>
                      <a:pt x="22" y="5"/>
                      <a:pt x="22" y="5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6" name="Freeform 262"/>
              <p:cNvSpPr/>
              <p:nvPr/>
            </p:nvSpPr>
            <p:spPr bwMode="auto">
              <a:xfrm>
                <a:off x="3377098" y="5205891"/>
                <a:ext cx="244475" cy="233363"/>
              </a:xfrm>
              <a:custGeom>
                <a:avLst/>
                <a:gdLst>
                  <a:gd name="T0" fmla="*/ 19 w 58"/>
                  <a:gd name="T1" fmla="*/ 4 h 55"/>
                  <a:gd name="T2" fmla="*/ 20 w 58"/>
                  <a:gd name="T3" fmla="*/ 6 h 55"/>
                  <a:gd name="T4" fmla="*/ 29 w 58"/>
                  <a:gd name="T5" fmla="*/ 4 h 55"/>
                  <a:gd name="T6" fmla="*/ 40 w 58"/>
                  <a:gd name="T7" fmla="*/ 6 h 55"/>
                  <a:gd name="T8" fmla="*/ 54 w 58"/>
                  <a:gd name="T9" fmla="*/ 27 h 55"/>
                  <a:gd name="T10" fmla="*/ 53 w 58"/>
                  <a:gd name="T11" fmla="*/ 35 h 55"/>
                  <a:gd name="T12" fmla="*/ 35 w 58"/>
                  <a:gd name="T13" fmla="*/ 51 h 55"/>
                  <a:gd name="T14" fmla="*/ 30 w 58"/>
                  <a:gd name="T15" fmla="*/ 51 h 55"/>
                  <a:gd name="T16" fmla="*/ 15 w 58"/>
                  <a:gd name="T17" fmla="*/ 47 h 55"/>
                  <a:gd name="T18" fmla="*/ 4 w 58"/>
                  <a:gd name="T19" fmla="*/ 28 h 55"/>
                  <a:gd name="T20" fmla="*/ 9 w 58"/>
                  <a:gd name="T21" fmla="*/ 13 h 55"/>
                  <a:gd name="T22" fmla="*/ 20 w 58"/>
                  <a:gd name="T23" fmla="*/ 6 h 55"/>
                  <a:gd name="T24" fmla="*/ 19 w 58"/>
                  <a:gd name="T25" fmla="*/ 4 h 55"/>
                  <a:gd name="T26" fmla="*/ 18 w 58"/>
                  <a:gd name="T27" fmla="*/ 2 h 55"/>
                  <a:gd name="T28" fmla="*/ 6 w 58"/>
                  <a:gd name="T29" fmla="*/ 11 h 55"/>
                  <a:gd name="T30" fmla="*/ 0 w 58"/>
                  <a:gd name="T31" fmla="*/ 28 h 55"/>
                  <a:gd name="T32" fmla="*/ 13 w 58"/>
                  <a:gd name="T33" fmla="*/ 51 h 55"/>
                  <a:gd name="T34" fmla="*/ 30 w 58"/>
                  <a:gd name="T35" fmla="*/ 55 h 55"/>
                  <a:gd name="T36" fmla="*/ 36 w 58"/>
                  <a:gd name="T37" fmla="*/ 55 h 55"/>
                  <a:gd name="T38" fmla="*/ 57 w 58"/>
                  <a:gd name="T39" fmla="*/ 37 h 55"/>
                  <a:gd name="T40" fmla="*/ 58 w 58"/>
                  <a:gd name="T41" fmla="*/ 27 h 55"/>
                  <a:gd name="T42" fmla="*/ 41 w 58"/>
                  <a:gd name="T43" fmla="*/ 2 h 55"/>
                  <a:gd name="T44" fmla="*/ 29 w 58"/>
                  <a:gd name="T45" fmla="*/ 0 h 55"/>
                  <a:gd name="T46" fmla="*/ 18 w 58"/>
                  <a:gd name="T47" fmla="*/ 2 h 55"/>
                  <a:gd name="T48" fmla="*/ 19 w 58"/>
                  <a:gd name="T49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5">
                    <a:moveTo>
                      <a:pt x="19" y="4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3" y="5"/>
                      <a:pt x="26" y="4"/>
                      <a:pt x="29" y="4"/>
                    </a:cubicBezTo>
                    <a:cubicBezTo>
                      <a:pt x="33" y="4"/>
                      <a:pt x="36" y="5"/>
                      <a:pt x="40" y="6"/>
                    </a:cubicBezTo>
                    <a:cubicBezTo>
                      <a:pt x="49" y="10"/>
                      <a:pt x="54" y="18"/>
                      <a:pt x="54" y="27"/>
                    </a:cubicBezTo>
                    <a:cubicBezTo>
                      <a:pt x="54" y="30"/>
                      <a:pt x="54" y="33"/>
                      <a:pt x="53" y="35"/>
                    </a:cubicBezTo>
                    <a:cubicBezTo>
                      <a:pt x="50" y="44"/>
                      <a:pt x="43" y="49"/>
                      <a:pt x="35" y="51"/>
                    </a:cubicBezTo>
                    <a:cubicBezTo>
                      <a:pt x="33" y="51"/>
                      <a:pt x="31" y="51"/>
                      <a:pt x="30" y="51"/>
                    </a:cubicBezTo>
                    <a:cubicBezTo>
                      <a:pt x="24" y="51"/>
                      <a:pt x="19" y="50"/>
                      <a:pt x="15" y="47"/>
                    </a:cubicBezTo>
                    <a:cubicBezTo>
                      <a:pt x="8" y="44"/>
                      <a:pt x="4" y="36"/>
                      <a:pt x="4" y="28"/>
                    </a:cubicBezTo>
                    <a:cubicBezTo>
                      <a:pt x="4" y="23"/>
                      <a:pt x="6" y="17"/>
                      <a:pt x="9" y="13"/>
                    </a:cubicBezTo>
                    <a:cubicBezTo>
                      <a:pt x="12" y="10"/>
                      <a:pt x="16" y="8"/>
                      <a:pt x="20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4" y="4"/>
                      <a:pt x="10" y="7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0" y="37"/>
                      <a:pt x="4" y="46"/>
                      <a:pt x="13" y="51"/>
                    </a:cubicBezTo>
                    <a:cubicBezTo>
                      <a:pt x="18" y="54"/>
                      <a:pt x="24" y="55"/>
                      <a:pt x="30" y="55"/>
                    </a:cubicBezTo>
                    <a:cubicBezTo>
                      <a:pt x="32" y="55"/>
                      <a:pt x="34" y="55"/>
                      <a:pt x="36" y="55"/>
                    </a:cubicBezTo>
                    <a:cubicBezTo>
                      <a:pt x="45" y="53"/>
                      <a:pt x="53" y="46"/>
                      <a:pt x="57" y="37"/>
                    </a:cubicBezTo>
                    <a:cubicBezTo>
                      <a:pt x="58" y="34"/>
                      <a:pt x="58" y="30"/>
                      <a:pt x="58" y="27"/>
                    </a:cubicBezTo>
                    <a:cubicBezTo>
                      <a:pt x="58" y="17"/>
                      <a:pt x="52" y="7"/>
                      <a:pt x="41" y="2"/>
                    </a:cubicBezTo>
                    <a:cubicBezTo>
                      <a:pt x="37" y="1"/>
                      <a:pt x="33" y="0"/>
                      <a:pt x="29" y="0"/>
                    </a:cubicBezTo>
                    <a:cubicBezTo>
                      <a:pt x="26" y="0"/>
                      <a:pt x="22" y="1"/>
                      <a:pt x="18" y="2"/>
                    </a:cubicBez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7" name="Freeform 263"/>
              <p:cNvSpPr>
                <a:spLocks noEditPoints="1"/>
              </p:cNvSpPr>
              <p:nvPr/>
            </p:nvSpPr>
            <p:spPr bwMode="auto">
              <a:xfrm>
                <a:off x="3499336" y="5201129"/>
                <a:ext cx="7938" cy="250825"/>
              </a:xfrm>
              <a:custGeom>
                <a:avLst/>
                <a:gdLst>
                  <a:gd name="T0" fmla="*/ 5 w 5"/>
                  <a:gd name="T1" fmla="*/ 140 h 158"/>
                  <a:gd name="T2" fmla="*/ 0 w 5"/>
                  <a:gd name="T3" fmla="*/ 140 h 158"/>
                  <a:gd name="T4" fmla="*/ 0 w 5"/>
                  <a:gd name="T5" fmla="*/ 158 h 158"/>
                  <a:gd name="T6" fmla="*/ 5 w 5"/>
                  <a:gd name="T7" fmla="*/ 158 h 158"/>
                  <a:gd name="T8" fmla="*/ 5 w 5"/>
                  <a:gd name="T9" fmla="*/ 140 h 158"/>
                  <a:gd name="T10" fmla="*/ 5 w 5"/>
                  <a:gd name="T11" fmla="*/ 110 h 158"/>
                  <a:gd name="T12" fmla="*/ 0 w 5"/>
                  <a:gd name="T13" fmla="*/ 110 h 158"/>
                  <a:gd name="T14" fmla="*/ 0 w 5"/>
                  <a:gd name="T15" fmla="*/ 129 h 158"/>
                  <a:gd name="T16" fmla="*/ 5 w 5"/>
                  <a:gd name="T17" fmla="*/ 129 h 158"/>
                  <a:gd name="T18" fmla="*/ 5 w 5"/>
                  <a:gd name="T19" fmla="*/ 110 h 158"/>
                  <a:gd name="T20" fmla="*/ 5 w 5"/>
                  <a:gd name="T21" fmla="*/ 81 h 158"/>
                  <a:gd name="T22" fmla="*/ 0 w 5"/>
                  <a:gd name="T23" fmla="*/ 81 h 158"/>
                  <a:gd name="T24" fmla="*/ 0 w 5"/>
                  <a:gd name="T25" fmla="*/ 99 h 158"/>
                  <a:gd name="T26" fmla="*/ 5 w 5"/>
                  <a:gd name="T27" fmla="*/ 99 h 158"/>
                  <a:gd name="T28" fmla="*/ 5 w 5"/>
                  <a:gd name="T29" fmla="*/ 81 h 158"/>
                  <a:gd name="T30" fmla="*/ 3 w 5"/>
                  <a:gd name="T31" fmla="*/ 51 h 158"/>
                  <a:gd name="T32" fmla="*/ 0 w 5"/>
                  <a:gd name="T33" fmla="*/ 51 h 158"/>
                  <a:gd name="T34" fmla="*/ 0 w 5"/>
                  <a:gd name="T35" fmla="*/ 70 h 158"/>
                  <a:gd name="T36" fmla="*/ 5 w 5"/>
                  <a:gd name="T37" fmla="*/ 70 h 158"/>
                  <a:gd name="T38" fmla="*/ 3 w 5"/>
                  <a:gd name="T39" fmla="*/ 51 h 158"/>
                  <a:gd name="T40" fmla="*/ 3 w 5"/>
                  <a:gd name="T41" fmla="*/ 22 h 158"/>
                  <a:gd name="T42" fmla="*/ 0 w 5"/>
                  <a:gd name="T43" fmla="*/ 22 h 158"/>
                  <a:gd name="T44" fmla="*/ 0 w 5"/>
                  <a:gd name="T45" fmla="*/ 41 h 158"/>
                  <a:gd name="T46" fmla="*/ 3 w 5"/>
                  <a:gd name="T47" fmla="*/ 41 h 158"/>
                  <a:gd name="T48" fmla="*/ 3 w 5"/>
                  <a:gd name="T49" fmla="*/ 22 h 158"/>
                  <a:gd name="T50" fmla="*/ 3 w 5"/>
                  <a:gd name="T51" fmla="*/ 0 h 158"/>
                  <a:gd name="T52" fmla="*/ 0 w 5"/>
                  <a:gd name="T53" fmla="*/ 0 h 158"/>
                  <a:gd name="T54" fmla="*/ 0 w 5"/>
                  <a:gd name="T55" fmla="*/ 11 h 158"/>
                  <a:gd name="T56" fmla="*/ 3 w 5"/>
                  <a:gd name="T57" fmla="*/ 11 h 158"/>
                  <a:gd name="T58" fmla="*/ 3 w 5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" h="158">
                    <a:moveTo>
                      <a:pt x="5" y="140"/>
                    </a:moveTo>
                    <a:lnTo>
                      <a:pt x="0" y="140"/>
                    </a:lnTo>
                    <a:lnTo>
                      <a:pt x="0" y="158"/>
                    </a:lnTo>
                    <a:lnTo>
                      <a:pt x="5" y="158"/>
                    </a:lnTo>
                    <a:lnTo>
                      <a:pt x="5" y="140"/>
                    </a:lnTo>
                    <a:close/>
                    <a:moveTo>
                      <a:pt x="5" y="110"/>
                    </a:moveTo>
                    <a:lnTo>
                      <a:pt x="0" y="110"/>
                    </a:lnTo>
                    <a:lnTo>
                      <a:pt x="0" y="129"/>
                    </a:lnTo>
                    <a:lnTo>
                      <a:pt x="5" y="129"/>
                    </a:lnTo>
                    <a:lnTo>
                      <a:pt x="5" y="110"/>
                    </a:lnTo>
                    <a:close/>
                    <a:moveTo>
                      <a:pt x="5" y="81"/>
                    </a:moveTo>
                    <a:lnTo>
                      <a:pt x="0" y="81"/>
                    </a:lnTo>
                    <a:lnTo>
                      <a:pt x="0" y="99"/>
                    </a:lnTo>
                    <a:lnTo>
                      <a:pt x="5" y="99"/>
                    </a:lnTo>
                    <a:lnTo>
                      <a:pt x="5" y="81"/>
                    </a:lnTo>
                    <a:close/>
                    <a:moveTo>
                      <a:pt x="3" y="51"/>
                    </a:moveTo>
                    <a:lnTo>
                      <a:pt x="0" y="51"/>
                    </a:lnTo>
                    <a:lnTo>
                      <a:pt x="0" y="70"/>
                    </a:lnTo>
                    <a:lnTo>
                      <a:pt x="5" y="70"/>
                    </a:lnTo>
                    <a:lnTo>
                      <a:pt x="3" y="51"/>
                    </a:lnTo>
                    <a:close/>
                    <a:moveTo>
                      <a:pt x="3" y="22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3" y="22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8" name="Freeform 264"/>
              <p:cNvSpPr>
                <a:spLocks noEditPoints="1"/>
              </p:cNvSpPr>
              <p:nvPr/>
            </p:nvSpPr>
            <p:spPr bwMode="auto">
              <a:xfrm>
                <a:off x="3499336" y="5201129"/>
                <a:ext cx="7938" cy="250825"/>
              </a:xfrm>
              <a:custGeom>
                <a:avLst/>
                <a:gdLst>
                  <a:gd name="T0" fmla="*/ 5 w 5"/>
                  <a:gd name="T1" fmla="*/ 140 h 158"/>
                  <a:gd name="T2" fmla="*/ 0 w 5"/>
                  <a:gd name="T3" fmla="*/ 140 h 158"/>
                  <a:gd name="T4" fmla="*/ 0 w 5"/>
                  <a:gd name="T5" fmla="*/ 158 h 158"/>
                  <a:gd name="T6" fmla="*/ 5 w 5"/>
                  <a:gd name="T7" fmla="*/ 158 h 158"/>
                  <a:gd name="T8" fmla="*/ 5 w 5"/>
                  <a:gd name="T9" fmla="*/ 140 h 158"/>
                  <a:gd name="T10" fmla="*/ 5 w 5"/>
                  <a:gd name="T11" fmla="*/ 110 h 158"/>
                  <a:gd name="T12" fmla="*/ 0 w 5"/>
                  <a:gd name="T13" fmla="*/ 110 h 158"/>
                  <a:gd name="T14" fmla="*/ 0 w 5"/>
                  <a:gd name="T15" fmla="*/ 129 h 158"/>
                  <a:gd name="T16" fmla="*/ 5 w 5"/>
                  <a:gd name="T17" fmla="*/ 129 h 158"/>
                  <a:gd name="T18" fmla="*/ 5 w 5"/>
                  <a:gd name="T19" fmla="*/ 110 h 158"/>
                  <a:gd name="T20" fmla="*/ 5 w 5"/>
                  <a:gd name="T21" fmla="*/ 81 h 158"/>
                  <a:gd name="T22" fmla="*/ 0 w 5"/>
                  <a:gd name="T23" fmla="*/ 81 h 158"/>
                  <a:gd name="T24" fmla="*/ 0 w 5"/>
                  <a:gd name="T25" fmla="*/ 99 h 158"/>
                  <a:gd name="T26" fmla="*/ 5 w 5"/>
                  <a:gd name="T27" fmla="*/ 99 h 158"/>
                  <a:gd name="T28" fmla="*/ 5 w 5"/>
                  <a:gd name="T29" fmla="*/ 81 h 158"/>
                  <a:gd name="T30" fmla="*/ 3 w 5"/>
                  <a:gd name="T31" fmla="*/ 51 h 158"/>
                  <a:gd name="T32" fmla="*/ 0 w 5"/>
                  <a:gd name="T33" fmla="*/ 51 h 158"/>
                  <a:gd name="T34" fmla="*/ 0 w 5"/>
                  <a:gd name="T35" fmla="*/ 70 h 158"/>
                  <a:gd name="T36" fmla="*/ 5 w 5"/>
                  <a:gd name="T37" fmla="*/ 70 h 158"/>
                  <a:gd name="T38" fmla="*/ 3 w 5"/>
                  <a:gd name="T39" fmla="*/ 51 h 158"/>
                  <a:gd name="T40" fmla="*/ 3 w 5"/>
                  <a:gd name="T41" fmla="*/ 22 h 158"/>
                  <a:gd name="T42" fmla="*/ 0 w 5"/>
                  <a:gd name="T43" fmla="*/ 22 h 158"/>
                  <a:gd name="T44" fmla="*/ 0 w 5"/>
                  <a:gd name="T45" fmla="*/ 41 h 158"/>
                  <a:gd name="T46" fmla="*/ 3 w 5"/>
                  <a:gd name="T47" fmla="*/ 41 h 158"/>
                  <a:gd name="T48" fmla="*/ 3 w 5"/>
                  <a:gd name="T49" fmla="*/ 22 h 158"/>
                  <a:gd name="T50" fmla="*/ 3 w 5"/>
                  <a:gd name="T51" fmla="*/ 0 h 158"/>
                  <a:gd name="T52" fmla="*/ 0 w 5"/>
                  <a:gd name="T53" fmla="*/ 0 h 158"/>
                  <a:gd name="T54" fmla="*/ 0 w 5"/>
                  <a:gd name="T55" fmla="*/ 11 h 158"/>
                  <a:gd name="T56" fmla="*/ 3 w 5"/>
                  <a:gd name="T57" fmla="*/ 11 h 158"/>
                  <a:gd name="T58" fmla="*/ 3 w 5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" h="158">
                    <a:moveTo>
                      <a:pt x="5" y="140"/>
                    </a:moveTo>
                    <a:lnTo>
                      <a:pt x="0" y="140"/>
                    </a:lnTo>
                    <a:lnTo>
                      <a:pt x="0" y="158"/>
                    </a:lnTo>
                    <a:lnTo>
                      <a:pt x="5" y="158"/>
                    </a:lnTo>
                    <a:lnTo>
                      <a:pt x="5" y="140"/>
                    </a:lnTo>
                    <a:moveTo>
                      <a:pt x="5" y="110"/>
                    </a:moveTo>
                    <a:lnTo>
                      <a:pt x="0" y="110"/>
                    </a:lnTo>
                    <a:lnTo>
                      <a:pt x="0" y="129"/>
                    </a:lnTo>
                    <a:lnTo>
                      <a:pt x="5" y="129"/>
                    </a:lnTo>
                    <a:lnTo>
                      <a:pt x="5" y="110"/>
                    </a:lnTo>
                    <a:moveTo>
                      <a:pt x="5" y="81"/>
                    </a:moveTo>
                    <a:lnTo>
                      <a:pt x="0" y="81"/>
                    </a:lnTo>
                    <a:lnTo>
                      <a:pt x="0" y="99"/>
                    </a:lnTo>
                    <a:lnTo>
                      <a:pt x="5" y="99"/>
                    </a:lnTo>
                    <a:lnTo>
                      <a:pt x="5" y="81"/>
                    </a:lnTo>
                    <a:moveTo>
                      <a:pt x="3" y="51"/>
                    </a:moveTo>
                    <a:lnTo>
                      <a:pt x="0" y="51"/>
                    </a:lnTo>
                    <a:lnTo>
                      <a:pt x="0" y="70"/>
                    </a:lnTo>
                    <a:lnTo>
                      <a:pt x="5" y="70"/>
                    </a:lnTo>
                    <a:lnTo>
                      <a:pt x="3" y="51"/>
                    </a:lnTo>
                    <a:moveTo>
                      <a:pt x="3" y="22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3" y="22"/>
                    </a:lnTo>
                    <a:moveTo>
                      <a:pt x="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89" name="Freeform 265"/>
              <p:cNvSpPr>
                <a:spLocks noEditPoints="1"/>
              </p:cNvSpPr>
              <p:nvPr/>
            </p:nvSpPr>
            <p:spPr bwMode="auto">
              <a:xfrm>
                <a:off x="3377098" y="5320191"/>
                <a:ext cx="249238" cy="9525"/>
              </a:xfrm>
              <a:custGeom>
                <a:avLst/>
                <a:gdLst>
                  <a:gd name="T0" fmla="*/ 13 w 157"/>
                  <a:gd name="T1" fmla="*/ 0 h 6"/>
                  <a:gd name="T2" fmla="*/ 0 w 157"/>
                  <a:gd name="T3" fmla="*/ 3 h 6"/>
                  <a:gd name="T4" fmla="*/ 0 w 157"/>
                  <a:gd name="T5" fmla="*/ 6 h 6"/>
                  <a:gd name="T6" fmla="*/ 13 w 157"/>
                  <a:gd name="T7" fmla="*/ 6 h 6"/>
                  <a:gd name="T8" fmla="*/ 13 w 157"/>
                  <a:gd name="T9" fmla="*/ 0 h 6"/>
                  <a:gd name="T10" fmla="*/ 42 w 157"/>
                  <a:gd name="T11" fmla="*/ 0 h 6"/>
                  <a:gd name="T12" fmla="*/ 24 w 157"/>
                  <a:gd name="T13" fmla="*/ 0 h 6"/>
                  <a:gd name="T14" fmla="*/ 24 w 157"/>
                  <a:gd name="T15" fmla="*/ 6 h 6"/>
                  <a:gd name="T16" fmla="*/ 42 w 157"/>
                  <a:gd name="T17" fmla="*/ 6 h 6"/>
                  <a:gd name="T18" fmla="*/ 42 w 157"/>
                  <a:gd name="T19" fmla="*/ 0 h 6"/>
                  <a:gd name="T20" fmla="*/ 72 w 157"/>
                  <a:gd name="T21" fmla="*/ 0 h 6"/>
                  <a:gd name="T22" fmla="*/ 53 w 157"/>
                  <a:gd name="T23" fmla="*/ 0 h 6"/>
                  <a:gd name="T24" fmla="*/ 53 w 157"/>
                  <a:gd name="T25" fmla="*/ 6 h 6"/>
                  <a:gd name="T26" fmla="*/ 72 w 157"/>
                  <a:gd name="T27" fmla="*/ 6 h 6"/>
                  <a:gd name="T28" fmla="*/ 72 w 157"/>
                  <a:gd name="T29" fmla="*/ 0 h 6"/>
                  <a:gd name="T30" fmla="*/ 98 w 157"/>
                  <a:gd name="T31" fmla="*/ 0 h 6"/>
                  <a:gd name="T32" fmla="*/ 82 w 157"/>
                  <a:gd name="T33" fmla="*/ 0 h 6"/>
                  <a:gd name="T34" fmla="*/ 82 w 157"/>
                  <a:gd name="T35" fmla="*/ 3 h 6"/>
                  <a:gd name="T36" fmla="*/ 82 w 157"/>
                  <a:gd name="T37" fmla="*/ 3 h 6"/>
                  <a:gd name="T38" fmla="*/ 82 w 157"/>
                  <a:gd name="T39" fmla="*/ 6 h 6"/>
                  <a:gd name="T40" fmla="*/ 98 w 157"/>
                  <a:gd name="T41" fmla="*/ 6 h 6"/>
                  <a:gd name="T42" fmla="*/ 98 w 157"/>
                  <a:gd name="T43" fmla="*/ 0 h 6"/>
                  <a:gd name="T44" fmla="*/ 128 w 157"/>
                  <a:gd name="T45" fmla="*/ 0 h 6"/>
                  <a:gd name="T46" fmla="*/ 112 w 157"/>
                  <a:gd name="T47" fmla="*/ 0 h 6"/>
                  <a:gd name="T48" fmla="*/ 112 w 157"/>
                  <a:gd name="T49" fmla="*/ 6 h 6"/>
                  <a:gd name="T50" fmla="*/ 128 w 157"/>
                  <a:gd name="T51" fmla="*/ 6 h 6"/>
                  <a:gd name="T52" fmla="*/ 128 w 157"/>
                  <a:gd name="T53" fmla="*/ 0 h 6"/>
                  <a:gd name="T54" fmla="*/ 157 w 157"/>
                  <a:gd name="T55" fmla="*/ 0 h 6"/>
                  <a:gd name="T56" fmla="*/ 141 w 157"/>
                  <a:gd name="T57" fmla="*/ 0 h 6"/>
                  <a:gd name="T58" fmla="*/ 141 w 157"/>
                  <a:gd name="T59" fmla="*/ 6 h 6"/>
                  <a:gd name="T60" fmla="*/ 157 w 157"/>
                  <a:gd name="T61" fmla="*/ 6 h 6"/>
                  <a:gd name="T62" fmla="*/ 157 w 157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6">
                    <a:moveTo>
                      <a:pt x="1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3" y="6"/>
                    </a:lnTo>
                    <a:lnTo>
                      <a:pt x="13" y="0"/>
                    </a:lnTo>
                    <a:close/>
                    <a:moveTo>
                      <a:pt x="42" y="0"/>
                    </a:moveTo>
                    <a:lnTo>
                      <a:pt x="24" y="0"/>
                    </a:lnTo>
                    <a:lnTo>
                      <a:pt x="24" y="6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  <a:moveTo>
                      <a:pt x="72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72" y="6"/>
                    </a:lnTo>
                    <a:lnTo>
                      <a:pt x="72" y="0"/>
                    </a:lnTo>
                    <a:close/>
                    <a:moveTo>
                      <a:pt x="98" y="0"/>
                    </a:moveTo>
                    <a:lnTo>
                      <a:pt x="82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6"/>
                    </a:lnTo>
                    <a:lnTo>
                      <a:pt x="98" y="6"/>
                    </a:lnTo>
                    <a:lnTo>
                      <a:pt x="98" y="0"/>
                    </a:lnTo>
                    <a:close/>
                    <a:moveTo>
                      <a:pt x="128" y="0"/>
                    </a:moveTo>
                    <a:lnTo>
                      <a:pt x="112" y="0"/>
                    </a:lnTo>
                    <a:lnTo>
                      <a:pt x="112" y="6"/>
                    </a:lnTo>
                    <a:lnTo>
                      <a:pt x="128" y="6"/>
                    </a:lnTo>
                    <a:lnTo>
                      <a:pt x="128" y="0"/>
                    </a:lnTo>
                    <a:close/>
                    <a:moveTo>
                      <a:pt x="157" y="0"/>
                    </a:moveTo>
                    <a:lnTo>
                      <a:pt x="141" y="0"/>
                    </a:lnTo>
                    <a:lnTo>
                      <a:pt x="141" y="6"/>
                    </a:lnTo>
                    <a:lnTo>
                      <a:pt x="157" y="6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0" name="Freeform 266"/>
              <p:cNvSpPr>
                <a:spLocks noEditPoints="1"/>
              </p:cNvSpPr>
              <p:nvPr/>
            </p:nvSpPr>
            <p:spPr bwMode="auto">
              <a:xfrm>
                <a:off x="3377098" y="5320191"/>
                <a:ext cx="249238" cy="9525"/>
              </a:xfrm>
              <a:custGeom>
                <a:avLst/>
                <a:gdLst>
                  <a:gd name="T0" fmla="*/ 13 w 157"/>
                  <a:gd name="T1" fmla="*/ 0 h 6"/>
                  <a:gd name="T2" fmla="*/ 0 w 157"/>
                  <a:gd name="T3" fmla="*/ 3 h 6"/>
                  <a:gd name="T4" fmla="*/ 0 w 157"/>
                  <a:gd name="T5" fmla="*/ 6 h 6"/>
                  <a:gd name="T6" fmla="*/ 13 w 157"/>
                  <a:gd name="T7" fmla="*/ 6 h 6"/>
                  <a:gd name="T8" fmla="*/ 13 w 157"/>
                  <a:gd name="T9" fmla="*/ 0 h 6"/>
                  <a:gd name="T10" fmla="*/ 42 w 157"/>
                  <a:gd name="T11" fmla="*/ 0 h 6"/>
                  <a:gd name="T12" fmla="*/ 24 w 157"/>
                  <a:gd name="T13" fmla="*/ 0 h 6"/>
                  <a:gd name="T14" fmla="*/ 24 w 157"/>
                  <a:gd name="T15" fmla="*/ 6 h 6"/>
                  <a:gd name="T16" fmla="*/ 42 w 157"/>
                  <a:gd name="T17" fmla="*/ 6 h 6"/>
                  <a:gd name="T18" fmla="*/ 42 w 157"/>
                  <a:gd name="T19" fmla="*/ 0 h 6"/>
                  <a:gd name="T20" fmla="*/ 72 w 157"/>
                  <a:gd name="T21" fmla="*/ 0 h 6"/>
                  <a:gd name="T22" fmla="*/ 53 w 157"/>
                  <a:gd name="T23" fmla="*/ 0 h 6"/>
                  <a:gd name="T24" fmla="*/ 53 w 157"/>
                  <a:gd name="T25" fmla="*/ 6 h 6"/>
                  <a:gd name="T26" fmla="*/ 72 w 157"/>
                  <a:gd name="T27" fmla="*/ 6 h 6"/>
                  <a:gd name="T28" fmla="*/ 72 w 157"/>
                  <a:gd name="T29" fmla="*/ 0 h 6"/>
                  <a:gd name="T30" fmla="*/ 98 w 157"/>
                  <a:gd name="T31" fmla="*/ 0 h 6"/>
                  <a:gd name="T32" fmla="*/ 82 w 157"/>
                  <a:gd name="T33" fmla="*/ 0 h 6"/>
                  <a:gd name="T34" fmla="*/ 82 w 157"/>
                  <a:gd name="T35" fmla="*/ 3 h 6"/>
                  <a:gd name="T36" fmla="*/ 82 w 157"/>
                  <a:gd name="T37" fmla="*/ 3 h 6"/>
                  <a:gd name="T38" fmla="*/ 82 w 157"/>
                  <a:gd name="T39" fmla="*/ 6 h 6"/>
                  <a:gd name="T40" fmla="*/ 98 w 157"/>
                  <a:gd name="T41" fmla="*/ 6 h 6"/>
                  <a:gd name="T42" fmla="*/ 98 w 157"/>
                  <a:gd name="T43" fmla="*/ 0 h 6"/>
                  <a:gd name="T44" fmla="*/ 128 w 157"/>
                  <a:gd name="T45" fmla="*/ 0 h 6"/>
                  <a:gd name="T46" fmla="*/ 112 w 157"/>
                  <a:gd name="T47" fmla="*/ 0 h 6"/>
                  <a:gd name="T48" fmla="*/ 112 w 157"/>
                  <a:gd name="T49" fmla="*/ 6 h 6"/>
                  <a:gd name="T50" fmla="*/ 128 w 157"/>
                  <a:gd name="T51" fmla="*/ 6 h 6"/>
                  <a:gd name="T52" fmla="*/ 128 w 157"/>
                  <a:gd name="T53" fmla="*/ 0 h 6"/>
                  <a:gd name="T54" fmla="*/ 157 w 157"/>
                  <a:gd name="T55" fmla="*/ 0 h 6"/>
                  <a:gd name="T56" fmla="*/ 141 w 157"/>
                  <a:gd name="T57" fmla="*/ 0 h 6"/>
                  <a:gd name="T58" fmla="*/ 141 w 157"/>
                  <a:gd name="T59" fmla="*/ 6 h 6"/>
                  <a:gd name="T60" fmla="*/ 157 w 157"/>
                  <a:gd name="T61" fmla="*/ 6 h 6"/>
                  <a:gd name="T62" fmla="*/ 157 w 157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6">
                    <a:moveTo>
                      <a:pt x="1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3" y="6"/>
                    </a:lnTo>
                    <a:lnTo>
                      <a:pt x="13" y="0"/>
                    </a:lnTo>
                    <a:moveTo>
                      <a:pt x="42" y="0"/>
                    </a:moveTo>
                    <a:lnTo>
                      <a:pt x="24" y="0"/>
                    </a:lnTo>
                    <a:lnTo>
                      <a:pt x="24" y="6"/>
                    </a:lnTo>
                    <a:lnTo>
                      <a:pt x="42" y="6"/>
                    </a:lnTo>
                    <a:lnTo>
                      <a:pt x="42" y="0"/>
                    </a:lnTo>
                    <a:moveTo>
                      <a:pt x="72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72" y="6"/>
                    </a:lnTo>
                    <a:lnTo>
                      <a:pt x="72" y="0"/>
                    </a:lnTo>
                    <a:moveTo>
                      <a:pt x="98" y="0"/>
                    </a:moveTo>
                    <a:lnTo>
                      <a:pt x="82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6"/>
                    </a:lnTo>
                    <a:lnTo>
                      <a:pt x="98" y="6"/>
                    </a:lnTo>
                    <a:lnTo>
                      <a:pt x="98" y="0"/>
                    </a:lnTo>
                    <a:moveTo>
                      <a:pt x="128" y="0"/>
                    </a:moveTo>
                    <a:lnTo>
                      <a:pt x="112" y="0"/>
                    </a:lnTo>
                    <a:lnTo>
                      <a:pt x="112" y="6"/>
                    </a:lnTo>
                    <a:lnTo>
                      <a:pt x="128" y="6"/>
                    </a:lnTo>
                    <a:lnTo>
                      <a:pt x="128" y="0"/>
                    </a:lnTo>
                    <a:moveTo>
                      <a:pt x="157" y="0"/>
                    </a:moveTo>
                    <a:lnTo>
                      <a:pt x="141" y="0"/>
                    </a:lnTo>
                    <a:lnTo>
                      <a:pt x="141" y="6"/>
                    </a:lnTo>
                    <a:lnTo>
                      <a:pt x="157" y="6"/>
                    </a:lnTo>
                    <a:lnTo>
                      <a:pt x="15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1" name="Freeform 267"/>
              <p:cNvSpPr>
                <a:spLocks noEditPoints="1"/>
              </p:cNvSpPr>
              <p:nvPr/>
            </p:nvSpPr>
            <p:spPr bwMode="auto">
              <a:xfrm>
                <a:off x="3410436" y="5236054"/>
                <a:ext cx="182563" cy="182563"/>
              </a:xfrm>
              <a:custGeom>
                <a:avLst/>
                <a:gdLst>
                  <a:gd name="T0" fmla="*/ 11 w 115"/>
                  <a:gd name="T1" fmla="*/ 104 h 115"/>
                  <a:gd name="T2" fmla="*/ 0 w 115"/>
                  <a:gd name="T3" fmla="*/ 112 h 115"/>
                  <a:gd name="T4" fmla="*/ 3 w 115"/>
                  <a:gd name="T5" fmla="*/ 115 h 115"/>
                  <a:gd name="T6" fmla="*/ 13 w 115"/>
                  <a:gd name="T7" fmla="*/ 104 h 115"/>
                  <a:gd name="T8" fmla="*/ 11 w 115"/>
                  <a:gd name="T9" fmla="*/ 104 h 115"/>
                  <a:gd name="T10" fmla="*/ 29 w 115"/>
                  <a:gd name="T11" fmla="*/ 83 h 115"/>
                  <a:gd name="T12" fmla="*/ 16 w 115"/>
                  <a:gd name="T13" fmla="*/ 96 h 115"/>
                  <a:gd name="T14" fmla="*/ 19 w 115"/>
                  <a:gd name="T15" fmla="*/ 99 h 115"/>
                  <a:gd name="T16" fmla="*/ 32 w 115"/>
                  <a:gd name="T17" fmla="*/ 85 h 115"/>
                  <a:gd name="T18" fmla="*/ 29 w 115"/>
                  <a:gd name="T19" fmla="*/ 83 h 115"/>
                  <a:gd name="T20" fmla="*/ 51 w 115"/>
                  <a:gd name="T21" fmla="*/ 61 h 115"/>
                  <a:gd name="T22" fmla="*/ 37 w 115"/>
                  <a:gd name="T23" fmla="*/ 75 h 115"/>
                  <a:gd name="T24" fmla="*/ 40 w 115"/>
                  <a:gd name="T25" fmla="*/ 77 h 115"/>
                  <a:gd name="T26" fmla="*/ 53 w 115"/>
                  <a:gd name="T27" fmla="*/ 64 h 115"/>
                  <a:gd name="T28" fmla="*/ 51 w 115"/>
                  <a:gd name="T29" fmla="*/ 61 h 115"/>
                  <a:gd name="T30" fmla="*/ 72 w 115"/>
                  <a:gd name="T31" fmla="*/ 40 h 115"/>
                  <a:gd name="T32" fmla="*/ 59 w 115"/>
                  <a:gd name="T33" fmla="*/ 53 h 115"/>
                  <a:gd name="T34" fmla="*/ 61 w 115"/>
                  <a:gd name="T35" fmla="*/ 56 h 115"/>
                  <a:gd name="T36" fmla="*/ 61 w 115"/>
                  <a:gd name="T37" fmla="*/ 56 h 115"/>
                  <a:gd name="T38" fmla="*/ 61 w 115"/>
                  <a:gd name="T39" fmla="*/ 53 h 115"/>
                  <a:gd name="T40" fmla="*/ 75 w 115"/>
                  <a:gd name="T41" fmla="*/ 43 h 115"/>
                  <a:gd name="T42" fmla="*/ 72 w 115"/>
                  <a:gd name="T43" fmla="*/ 40 h 115"/>
                  <a:gd name="T44" fmla="*/ 91 w 115"/>
                  <a:gd name="T45" fmla="*/ 19 h 115"/>
                  <a:gd name="T46" fmla="*/ 80 w 115"/>
                  <a:gd name="T47" fmla="*/ 32 h 115"/>
                  <a:gd name="T48" fmla="*/ 83 w 115"/>
                  <a:gd name="T49" fmla="*/ 35 h 115"/>
                  <a:gd name="T50" fmla="*/ 93 w 115"/>
                  <a:gd name="T51" fmla="*/ 21 h 115"/>
                  <a:gd name="T52" fmla="*/ 91 w 115"/>
                  <a:gd name="T53" fmla="*/ 19 h 115"/>
                  <a:gd name="T54" fmla="*/ 112 w 115"/>
                  <a:gd name="T55" fmla="*/ 0 h 115"/>
                  <a:gd name="T56" fmla="*/ 99 w 115"/>
                  <a:gd name="T57" fmla="*/ 13 h 115"/>
                  <a:gd name="T58" fmla="*/ 101 w 115"/>
                  <a:gd name="T59" fmla="*/ 13 h 115"/>
                  <a:gd name="T60" fmla="*/ 115 w 115"/>
                  <a:gd name="T61" fmla="*/ 2 h 115"/>
                  <a:gd name="T62" fmla="*/ 112 w 115"/>
                  <a:gd name="T6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15">
                    <a:moveTo>
                      <a:pt x="11" y="104"/>
                    </a:moveTo>
                    <a:lnTo>
                      <a:pt x="0" y="112"/>
                    </a:lnTo>
                    <a:lnTo>
                      <a:pt x="3" y="115"/>
                    </a:lnTo>
                    <a:lnTo>
                      <a:pt x="13" y="104"/>
                    </a:lnTo>
                    <a:lnTo>
                      <a:pt x="11" y="104"/>
                    </a:lnTo>
                    <a:close/>
                    <a:moveTo>
                      <a:pt x="29" y="83"/>
                    </a:moveTo>
                    <a:lnTo>
                      <a:pt x="16" y="96"/>
                    </a:lnTo>
                    <a:lnTo>
                      <a:pt x="19" y="99"/>
                    </a:lnTo>
                    <a:lnTo>
                      <a:pt x="32" y="85"/>
                    </a:lnTo>
                    <a:lnTo>
                      <a:pt x="29" y="83"/>
                    </a:lnTo>
                    <a:close/>
                    <a:moveTo>
                      <a:pt x="51" y="61"/>
                    </a:moveTo>
                    <a:lnTo>
                      <a:pt x="37" y="75"/>
                    </a:lnTo>
                    <a:lnTo>
                      <a:pt x="40" y="77"/>
                    </a:lnTo>
                    <a:lnTo>
                      <a:pt x="53" y="64"/>
                    </a:lnTo>
                    <a:lnTo>
                      <a:pt x="51" y="61"/>
                    </a:lnTo>
                    <a:close/>
                    <a:moveTo>
                      <a:pt x="72" y="40"/>
                    </a:moveTo>
                    <a:lnTo>
                      <a:pt x="59" y="53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61" y="53"/>
                    </a:lnTo>
                    <a:lnTo>
                      <a:pt x="75" y="43"/>
                    </a:lnTo>
                    <a:lnTo>
                      <a:pt x="72" y="40"/>
                    </a:lnTo>
                    <a:close/>
                    <a:moveTo>
                      <a:pt x="91" y="19"/>
                    </a:moveTo>
                    <a:lnTo>
                      <a:pt x="80" y="32"/>
                    </a:lnTo>
                    <a:lnTo>
                      <a:pt x="83" y="35"/>
                    </a:lnTo>
                    <a:lnTo>
                      <a:pt x="93" y="21"/>
                    </a:lnTo>
                    <a:lnTo>
                      <a:pt x="91" y="19"/>
                    </a:lnTo>
                    <a:close/>
                    <a:moveTo>
                      <a:pt x="112" y="0"/>
                    </a:moveTo>
                    <a:lnTo>
                      <a:pt x="99" y="13"/>
                    </a:lnTo>
                    <a:lnTo>
                      <a:pt x="101" y="13"/>
                    </a:lnTo>
                    <a:lnTo>
                      <a:pt x="115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2" name="Freeform 268"/>
              <p:cNvSpPr>
                <a:spLocks noEditPoints="1"/>
              </p:cNvSpPr>
              <p:nvPr/>
            </p:nvSpPr>
            <p:spPr bwMode="auto">
              <a:xfrm>
                <a:off x="3410436" y="5236054"/>
                <a:ext cx="182563" cy="182563"/>
              </a:xfrm>
              <a:custGeom>
                <a:avLst/>
                <a:gdLst>
                  <a:gd name="T0" fmla="*/ 11 w 115"/>
                  <a:gd name="T1" fmla="*/ 104 h 115"/>
                  <a:gd name="T2" fmla="*/ 0 w 115"/>
                  <a:gd name="T3" fmla="*/ 112 h 115"/>
                  <a:gd name="T4" fmla="*/ 3 w 115"/>
                  <a:gd name="T5" fmla="*/ 115 h 115"/>
                  <a:gd name="T6" fmla="*/ 13 w 115"/>
                  <a:gd name="T7" fmla="*/ 104 h 115"/>
                  <a:gd name="T8" fmla="*/ 11 w 115"/>
                  <a:gd name="T9" fmla="*/ 104 h 115"/>
                  <a:gd name="T10" fmla="*/ 29 w 115"/>
                  <a:gd name="T11" fmla="*/ 83 h 115"/>
                  <a:gd name="T12" fmla="*/ 16 w 115"/>
                  <a:gd name="T13" fmla="*/ 96 h 115"/>
                  <a:gd name="T14" fmla="*/ 19 w 115"/>
                  <a:gd name="T15" fmla="*/ 99 h 115"/>
                  <a:gd name="T16" fmla="*/ 32 w 115"/>
                  <a:gd name="T17" fmla="*/ 85 h 115"/>
                  <a:gd name="T18" fmla="*/ 29 w 115"/>
                  <a:gd name="T19" fmla="*/ 83 h 115"/>
                  <a:gd name="T20" fmla="*/ 51 w 115"/>
                  <a:gd name="T21" fmla="*/ 61 h 115"/>
                  <a:gd name="T22" fmla="*/ 37 w 115"/>
                  <a:gd name="T23" fmla="*/ 75 h 115"/>
                  <a:gd name="T24" fmla="*/ 40 w 115"/>
                  <a:gd name="T25" fmla="*/ 77 h 115"/>
                  <a:gd name="T26" fmla="*/ 53 w 115"/>
                  <a:gd name="T27" fmla="*/ 64 h 115"/>
                  <a:gd name="T28" fmla="*/ 51 w 115"/>
                  <a:gd name="T29" fmla="*/ 61 h 115"/>
                  <a:gd name="T30" fmla="*/ 72 w 115"/>
                  <a:gd name="T31" fmla="*/ 40 h 115"/>
                  <a:gd name="T32" fmla="*/ 59 w 115"/>
                  <a:gd name="T33" fmla="*/ 53 h 115"/>
                  <a:gd name="T34" fmla="*/ 61 w 115"/>
                  <a:gd name="T35" fmla="*/ 56 h 115"/>
                  <a:gd name="T36" fmla="*/ 61 w 115"/>
                  <a:gd name="T37" fmla="*/ 56 h 115"/>
                  <a:gd name="T38" fmla="*/ 61 w 115"/>
                  <a:gd name="T39" fmla="*/ 53 h 115"/>
                  <a:gd name="T40" fmla="*/ 75 w 115"/>
                  <a:gd name="T41" fmla="*/ 43 h 115"/>
                  <a:gd name="T42" fmla="*/ 72 w 115"/>
                  <a:gd name="T43" fmla="*/ 40 h 115"/>
                  <a:gd name="T44" fmla="*/ 91 w 115"/>
                  <a:gd name="T45" fmla="*/ 19 h 115"/>
                  <a:gd name="T46" fmla="*/ 80 w 115"/>
                  <a:gd name="T47" fmla="*/ 32 h 115"/>
                  <a:gd name="T48" fmla="*/ 83 w 115"/>
                  <a:gd name="T49" fmla="*/ 35 h 115"/>
                  <a:gd name="T50" fmla="*/ 93 w 115"/>
                  <a:gd name="T51" fmla="*/ 21 h 115"/>
                  <a:gd name="T52" fmla="*/ 91 w 115"/>
                  <a:gd name="T53" fmla="*/ 19 h 115"/>
                  <a:gd name="T54" fmla="*/ 112 w 115"/>
                  <a:gd name="T55" fmla="*/ 0 h 115"/>
                  <a:gd name="T56" fmla="*/ 99 w 115"/>
                  <a:gd name="T57" fmla="*/ 13 h 115"/>
                  <a:gd name="T58" fmla="*/ 101 w 115"/>
                  <a:gd name="T59" fmla="*/ 13 h 115"/>
                  <a:gd name="T60" fmla="*/ 115 w 115"/>
                  <a:gd name="T61" fmla="*/ 2 h 115"/>
                  <a:gd name="T62" fmla="*/ 112 w 115"/>
                  <a:gd name="T6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15">
                    <a:moveTo>
                      <a:pt x="11" y="104"/>
                    </a:moveTo>
                    <a:lnTo>
                      <a:pt x="0" y="112"/>
                    </a:lnTo>
                    <a:lnTo>
                      <a:pt x="3" y="115"/>
                    </a:lnTo>
                    <a:lnTo>
                      <a:pt x="13" y="104"/>
                    </a:lnTo>
                    <a:lnTo>
                      <a:pt x="11" y="104"/>
                    </a:lnTo>
                    <a:moveTo>
                      <a:pt x="29" y="83"/>
                    </a:moveTo>
                    <a:lnTo>
                      <a:pt x="16" y="96"/>
                    </a:lnTo>
                    <a:lnTo>
                      <a:pt x="19" y="99"/>
                    </a:lnTo>
                    <a:lnTo>
                      <a:pt x="32" y="85"/>
                    </a:lnTo>
                    <a:lnTo>
                      <a:pt x="29" y="83"/>
                    </a:lnTo>
                    <a:moveTo>
                      <a:pt x="51" y="61"/>
                    </a:moveTo>
                    <a:lnTo>
                      <a:pt x="37" y="75"/>
                    </a:lnTo>
                    <a:lnTo>
                      <a:pt x="40" y="77"/>
                    </a:lnTo>
                    <a:lnTo>
                      <a:pt x="53" y="64"/>
                    </a:lnTo>
                    <a:lnTo>
                      <a:pt x="51" y="61"/>
                    </a:lnTo>
                    <a:moveTo>
                      <a:pt x="72" y="40"/>
                    </a:moveTo>
                    <a:lnTo>
                      <a:pt x="59" y="53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61" y="53"/>
                    </a:lnTo>
                    <a:lnTo>
                      <a:pt x="75" y="43"/>
                    </a:lnTo>
                    <a:lnTo>
                      <a:pt x="72" y="40"/>
                    </a:lnTo>
                    <a:moveTo>
                      <a:pt x="91" y="19"/>
                    </a:moveTo>
                    <a:lnTo>
                      <a:pt x="80" y="32"/>
                    </a:lnTo>
                    <a:lnTo>
                      <a:pt x="83" y="35"/>
                    </a:lnTo>
                    <a:lnTo>
                      <a:pt x="93" y="21"/>
                    </a:lnTo>
                    <a:lnTo>
                      <a:pt x="91" y="19"/>
                    </a:lnTo>
                    <a:moveTo>
                      <a:pt x="112" y="0"/>
                    </a:moveTo>
                    <a:lnTo>
                      <a:pt x="99" y="13"/>
                    </a:lnTo>
                    <a:lnTo>
                      <a:pt x="101" y="13"/>
                    </a:lnTo>
                    <a:lnTo>
                      <a:pt x="115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3" name="Freeform 269"/>
              <p:cNvSpPr>
                <a:spLocks noEditPoints="1"/>
              </p:cNvSpPr>
              <p:nvPr/>
            </p:nvSpPr>
            <p:spPr bwMode="auto">
              <a:xfrm>
                <a:off x="3410436" y="5236054"/>
                <a:ext cx="182563" cy="177800"/>
              </a:xfrm>
              <a:custGeom>
                <a:avLst/>
                <a:gdLst>
                  <a:gd name="T0" fmla="*/ 107 w 115"/>
                  <a:gd name="T1" fmla="*/ 102 h 112"/>
                  <a:gd name="T2" fmla="*/ 104 w 115"/>
                  <a:gd name="T3" fmla="*/ 104 h 112"/>
                  <a:gd name="T4" fmla="*/ 112 w 115"/>
                  <a:gd name="T5" fmla="*/ 112 h 112"/>
                  <a:gd name="T6" fmla="*/ 115 w 115"/>
                  <a:gd name="T7" fmla="*/ 110 h 112"/>
                  <a:gd name="T8" fmla="*/ 107 w 115"/>
                  <a:gd name="T9" fmla="*/ 102 h 112"/>
                  <a:gd name="T10" fmla="*/ 85 w 115"/>
                  <a:gd name="T11" fmla="*/ 83 h 112"/>
                  <a:gd name="T12" fmla="*/ 83 w 115"/>
                  <a:gd name="T13" fmla="*/ 85 h 112"/>
                  <a:gd name="T14" fmla="*/ 96 w 115"/>
                  <a:gd name="T15" fmla="*/ 99 h 112"/>
                  <a:gd name="T16" fmla="*/ 99 w 115"/>
                  <a:gd name="T17" fmla="*/ 96 h 112"/>
                  <a:gd name="T18" fmla="*/ 85 w 115"/>
                  <a:gd name="T19" fmla="*/ 83 h 112"/>
                  <a:gd name="T20" fmla="*/ 67 w 115"/>
                  <a:gd name="T21" fmla="*/ 61 h 112"/>
                  <a:gd name="T22" fmla="*/ 64 w 115"/>
                  <a:gd name="T23" fmla="*/ 64 h 112"/>
                  <a:gd name="T24" fmla="*/ 77 w 115"/>
                  <a:gd name="T25" fmla="*/ 77 h 112"/>
                  <a:gd name="T26" fmla="*/ 80 w 115"/>
                  <a:gd name="T27" fmla="*/ 75 h 112"/>
                  <a:gd name="T28" fmla="*/ 67 w 115"/>
                  <a:gd name="T29" fmla="*/ 61 h 112"/>
                  <a:gd name="T30" fmla="*/ 45 w 115"/>
                  <a:gd name="T31" fmla="*/ 40 h 112"/>
                  <a:gd name="T32" fmla="*/ 43 w 115"/>
                  <a:gd name="T33" fmla="*/ 43 h 112"/>
                  <a:gd name="T34" fmla="*/ 56 w 115"/>
                  <a:gd name="T35" fmla="*/ 56 h 112"/>
                  <a:gd name="T36" fmla="*/ 59 w 115"/>
                  <a:gd name="T37" fmla="*/ 53 h 112"/>
                  <a:gd name="T38" fmla="*/ 45 w 115"/>
                  <a:gd name="T39" fmla="*/ 40 h 112"/>
                  <a:gd name="T40" fmla="*/ 24 w 115"/>
                  <a:gd name="T41" fmla="*/ 19 h 112"/>
                  <a:gd name="T42" fmla="*/ 21 w 115"/>
                  <a:gd name="T43" fmla="*/ 21 h 112"/>
                  <a:gd name="T44" fmla="*/ 35 w 115"/>
                  <a:gd name="T45" fmla="*/ 35 h 112"/>
                  <a:gd name="T46" fmla="*/ 37 w 115"/>
                  <a:gd name="T47" fmla="*/ 32 h 112"/>
                  <a:gd name="T48" fmla="*/ 24 w 115"/>
                  <a:gd name="T49" fmla="*/ 19 h 112"/>
                  <a:gd name="T50" fmla="*/ 3 w 115"/>
                  <a:gd name="T51" fmla="*/ 0 h 112"/>
                  <a:gd name="T52" fmla="*/ 0 w 115"/>
                  <a:gd name="T53" fmla="*/ 2 h 112"/>
                  <a:gd name="T54" fmla="*/ 13 w 115"/>
                  <a:gd name="T55" fmla="*/ 16 h 112"/>
                  <a:gd name="T56" fmla="*/ 16 w 115"/>
                  <a:gd name="T57" fmla="*/ 13 h 112"/>
                  <a:gd name="T58" fmla="*/ 3 w 115"/>
                  <a:gd name="T5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112">
                    <a:moveTo>
                      <a:pt x="107" y="102"/>
                    </a:moveTo>
                    <a:lnTo>
                      <a:pt x="104" y="104"/>
                    </a:lnTo>
                    <a:lnTo>
                      <a:pt x="112" y="112"/>
                    </a:lnTo>
                    <a:lnTo>
                      <a:pt x="115" y="110"/>
                    </a:lnTo>
                    <a:lnTo>
                      <a:pt x="107" y="102"/>
                    </a:lnTo>
                    <a:close/>
                    <a:moveTo>
                      <a:pt x="85" y="83"/>
                    </a:moveTo>
                    <a:lnTo>
                      <a:pt x="83" y="85"/>
                    </a:lnTo>
                    <a:lnTo>
                      <a:pt x="96" y="99"/>
                    </a:lnTo>
                    <a:lnTo>
                      <a:pt x="99" y="96"/>
                    </a:lnTo>
                    <a:lnTo>
                      <a:pt x="85" y="83"/>
                    </a:lnTo>
                    <a:close/>
                    <a:moveTo>
                      <a:pt x="67" y="61"/>
                    </a:moveTo>
                    <a:lnTo>
                      <a:pt x="64" y="64"/>
                    </a:lnTo>
                    <a:lnTo>
                      <a:pt x="77" y="77"/>
                    </a:lnTo>
                    <a:lnTo>
                      <a:pt x="80" y="75"/>
                    </a:lnTo>
                    <a:lnTo>
                      <a:pt x="67" y="61"/>
                    </a:lnTo>
                    <a:close/>
                    <a:moveTo>
                      <a:pt x="45" y="40"/>
                    </a:moveTo>
                    <a:lnTo>
                      <a:pt x="43" y="43"/>
                    </a:lnTo>
                    <a:lnTo>
                      <a:pt x="56" y="56"/>
                    </a:lnTo>
                    <a:lnTo>
                      <a:pt x="59" y="53"/>
                    </a:lnTo>
                    <a:lnTo>
                      <a:pt x="45" y="40"/>
                    </a:lnTo>
                    <a:close/>
                    <a:moveTo>
                      <a:pt x="24" y="19"/>
                    </a:moveTo>
                    <a:lnTo>
                      <a:pt x="21" y="21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24" y="19"/>
                    </a:lnTo>
                    <a:close/>
                    <a:moveTo>
                      <a:pt x="3" y="0"/>
                    </a:moveTo>
                    <a:lnTo>
                      <a:pt x="0" y="2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4" name="Freeform 270"/>
              <p:cNvSpPr>
                <a:spLocks noEditPoints="1"/>
              </p:cNvSpPr>
              <p:nvPr/>
            </p:nvSpPr>
            <p:spPr bwMode="auto">
              <a:xfrm>
                <a:off x="3410436" y="5236054"/>
                <a:ext cx="182563" cy="177800"/>
              </a:xfrm>
              <a:custGeom>
                <a:avLst/>
                <a:gdLst>
                  <a:gd name="T0" fmla="*/ 107 w 115"/>
                  <a:gd name="T1" fmla="*/ 102 h 112"/>
                  <a:gd name="T2" fmla="*/ 104 w 115"/>
                  <a:gd name="T3" fmla="*/ 104 h 112"/>
                  <a:gd name="T4" fmla="*/ 112 w 115"/>
                  <a:gd name="T5" fmla="*/ 112 h 112"/>
                  <a:gd name="T6" fmla="*/ 115 w 115"/>
                  <a:gd name="T7" fmla="*/ 110 h 112"/>
                  <a:gd name="T8" fmla="*/ 107 w 115"/>
                  <a:gd name="T9" fmla="*/ 102 h 112"/>
                  <a:gd name="T10" fmla="*/ 85 w 115"/>
                  <a:gd name="T11" fmla="*/ 83 h 112"/>
                  <a:gd name="T12" fmla="*/ 83 w 115"/>
                  <a:gd name="T13" fmla="*/ 85 h 112"/>
                  <a:gd name="T14" fmla="*/ 96 w 115"/>
                  <a:gd name="T15" fmla="*/ 99 h 112"/>
                  <a:gd name="T16" fmla="*/ 99 w 115"/>
                  <a:gd name="T17" fmla="*/ 96 h 112"/>
                  <a:gd name="T18" fmla="*/ 85 w 115"/>
                  <a:gd name="T19" fmla="*/ 83 h 112"/>
                  <a:gd name="T20" fmla="*/ 67 w 115"/>
                  <a:gd name="T21" fmla="*/ 61 h 112"/>
                  <a:gd name="T22" fmla="*/ 64 w 115"/>
                  <a:gd name="T23" fmla="*/ 64 h 112"/>
                  <a:gd name="T24" fmla="*/ 77 w 115"/>
                  <a:gd name="T25" fmla="*/ 77 h 112"/>
                  <a:gd name="T26" fmla="*/ 80 w 115"/>
                  <a:gd name="T27" fmla="*/ 75 h 112"/>
                  <a:gd name="T28" fmla="*/ 67 w 115"/>
                  <a:gd name="T29" fmla="*/ 61 h 112"/>
                  <a:gd name="T30" fmla="*/ 45 w 115"/>
                  <a:gd name="T31" fmla="*/ 40 h 112"/>
                  <a:gd name="T32" fmla="*/ 43 w 115"/>
                  <a:gd name="T33" fmla="*/ 43 h 112"/>
                  <a:gd name="T34" fmla="*/ 56 w 115"/>
                  <a:gd name="T35" fmla="*/ 56 h 112"/>
                  <a:gd name="T36" fmla="*/ 59 w 115"/>
                  <a:gd name="T37" fmla="*/ 53 h 112"/>
                  <a:gd name="T38" fmla="*/ 45 w 115"/>
                  <a:gd name="T39" fmla="*/ 40 h 112"/>
                  <a:gd name="T40" fmla="*/ 24 w 115"/>
                  <a:gd name="T41" fmla="*/ 19 h 112"/>
                  <a:gd name="T42" fmla="*/ 21 w 115"/>
                  <a:gd name="T43" fmla="*/ 21 h 112"/>
                  <a:gd name="T44" fmla="*/ 35 w 115"/>
                  <a:gd name="T45" fmla="*/ 35 h 112"/>
                  <a:gd name="T46" fmla="*/ 37 w 115"/>
                  <a:gd name="T47" fmla="*/ 32 h 112"/>
                  <a:gd name="T48" fmla="*/ 24 w 115"/>
                  <a:gd name="T49" fmla="*/ 19 h 112"/>
                  <a:gd name="T50" fmla="*/ 3 w 115"/>
                  <a:gd name="T51" fmla="*/ 0 h 112"/>
                  <a:gd name="T52" fmla="*/ 0 w 115"/>
                  <a:gd name="T53" fmla="*/ 2 h 112"/>
                  <a:gd name="T54" fmla="*/ 13 w 115"/>
                  <a:gd name="T55" fmla="*/ 16 h 112"/>
                  <a:gd name="T56" fmla="*/ 16 w 115"/>
                  <a:gd name="T57" fmla="*/ 13 h 112"/>
                  <a:gd name="T58" fmla="*/ 3 w 115"/>
                  <a:gd name="T5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112">
                    <a:moveTo>
                      <a:pt x="107" y="102"/>
                    </a:moveTo>
                    <a:lnTo>
                      <a:pt x="104" y="104"/>
                    </a:lnTo>
                    <a:lnTo>
                      <a:pt x="112" y="112"/>
                    </a:lnTo>
                    <a:lnTo>
                      <a:pt x="115" y="110"/>
                    </a:lnTo>
                    <a:lnTo>
                      <a:pt x="107" y="102"/>
                    </a:lnTo>
                    <a:moveTo>
                      <a:pt x="85" y="83"/>
                    </a:moveTo>
                    <a:lnTo>
                      <a:pt x="83" y="85"/>
                    </a:lnTo>
                    <a:lnTo>
                      <a:pt x="96" y="99"/>
                    </a:lnTo>
                    <a:lnTo>
                      <a:pt x="99" y="96"/>
                    </a:lnTo>
                    <a:lnTo>
                      <a:pt x="85" y="83"/>
                    </a:lnTo>
                    <a:moveTo>
                      <a:pt x="67" y="61"/>
                    </a:moveTo>
                    <a:lnTo>
                      <a:pt x="64" y="64"/>
                    </a:lnTo>
                    <a:lnTo>
                      <a:pt x="77" y="77"/>
                    </a:lnTo>
                    <a:lnTo>
                      <a:pt x="80" y="75"/>
                    </a:lnTo>
                    <a:lnTo>
                      <a:pt x="67" y="61"/>
                    </a:lnTo>
                    <a:moveTo>
                      <a:pt x="45" y="40"/>
                    </a:moveTo>
                    <a:lnTo>
                      <a:pt x="43" y="43"/>
                    </a:lnTo>
                    <a:lnTo>
                      <a:pt x="56" y="56"/>
                    </a:lnTo>
                    <a:lnTo>
                      <a:pt x="59" y="53"/>
                    </a:lnTo>
                    <a:lnTo>
                      <a:pt x="45" y="40"/>
                    </a:lnTo>
                    <a:moveTo>
                      <a:pt x="24" y="19"/>
                    </a:moveTo>
                    <a:lnTo>
                      <a:pt x="21" y="21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24" y="19"/>
                    </a:lnTo>
                    <a:moveTo>
                      <a:pt x="3" y="0"/>
                    </a:moveTo>
                    <a:lnTo>
                      <a:pt x="0" y="2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5" name="Freeform 271"/>
              <p:cNvSpPr/>
              <p:nvPr/>
            </p:nvSpPr>
            <p:spPr bwMode="auto">
              <a:xfrm>
                <a:off x="3169136" y="5299554"/>
                <a:ext cx="338138" cy="55563"/>
              </a:xfrm>
              <a:custGeom>
                <a:avLst/>
                <a:gdLst>
                  <a:gd name="T0" fmla="*/ 211 w 213"/>
                  <a:gd name="T1" fmla="*/ 0 h 35"/>
                  <a:gd name="T2" fmla="*/ 0 w 213"/>
                  <a:gd name="T3" fmla="*/ 16 h 35"/>
                  <a:gd name="T4" fmla="*/ 0 w 213"/>
                  <a:gd name="T5" fmla="*/ 35 h 35"/>
                  <a:gd name="T6" fmla="*/ 213 w 213"/>
                  <a:gd name="T7" fmla="*/ 16 h 35"/>
                  <a:gd name="T8" fmla="*/ 211 w 21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5">
                    <a:moveTo>
                      <a:pt x="211" y="0"/>
                    </a:moveTo>
                    <a:lnTo>
                      <a:pt x="0" y="16"/>
                    </a:lnTo>
                    <a:lnTo>
                      <a:pt x="0" y="35"/>
                    </a:lnTo>
                    <a:lnTo>
                      <a:pt x="213" y="16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6" name="Freeform 272"/>
              <p:cNvSpPr/>
              <p:nvPr/>
            </p:nvSpPr>
            <p:spPr bwMode="auto">
              <a:xfrm>
                <a:off x="3156436" y="5291616"/>
                <a:ext cx="360363" cy="71438"/>
              </a:xfrm>
              <a:custGeom>
                <a:avLst/>
                <a:gdLst>
                  <a:gd name="T0" fmla="*/ 219 w 227"/>
                  <a:gd name="T1" fmla="*/ 5 h 45"/>
                  <a:gd name="T2" fmla="*/ 219 w 227"/>
                  <a:gd name="T3" fmla="*/ 0 h 45"/>
                  <a:gd name="T4" fmla="*/ 0 w 227"/>
                  <a:gd name="T5" fmla="*/ 16 h 45"/>
                  <a:gd name="T6" fmla="*/ 2 w 227"/>
                  <a:gd name="T7" fmla="*/ 45 h 45"/>
                  <a:gd name="T8" fmla="*/ 227 w 227"/>
                  <a:gd name="T9" fmla="*/ 26 h 45"/>
                  <a:gd name="T10" fmla="*/ 224 w 227"/>
                  <a:gd name="T11" fmla="*/ 0 h 45"/>
                  <a:gd name="T12" fmla="*/ 219 w 227"/>
                  <a:gd name="T13" fmla="*/ 0 h 45"/>
                  <a:gd name="T14" fmla="*/ 219 w 227"/>
                  <a:gd name="T15" fmla="*/ 5 h 45"/>
                  <a:gd name="T16" fmla="*/ 213 w 227"/>
                  <a:gd name="T17" fmla="*/ 5 h 45"/>
                  <a:gd name="T18" fmla="*/ 213 w 227"/>
                  <a:gd name="T19" fmla="*/ 16 h 45"/>
                  <a:gd name="T20" fmla="*/ 13 w 227"/>
                  <a:gd name="T21" fmla="*/ 32 h 45"/>
                  <a:gd name="T22" fmla="*/ 13 w 227"/>
                  <a:gd name="T23" fmla="*/ 26 h 45"/>
                  <a:gd name="T24" fmla="*/ 219 w 227"/>
                  <a:gd name="T25" fmla="*/ 10 h 45"/>
                  <a:gd name="T26" fmla="*/ 219 w 227"/>
                  <a:gd name="T27" fmla="*/ 5 h 45"/>
                  <a:gd name="T28" fmla="*/ 213 w 227"/>
                  <a:gd name="T29" fmla="*/ 5 h 45"/>
                  <a:gd name="T30" fmla="*/ 219 w 227"/>
                  <a:gd name="T31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7" h="45">
                    <a:moveTo>
                      <a:pt x="219" y="5"/>
                    </a:moveTo>
                    <a:lnTo>
                      <a:pt x="219" y="0"/>
                    </a:lnTo>
                    <a:lnTo>
                      <a:pt x="0" y="16"/>
                    </a:lnTo>
                    <a:lnTo>
                      <a:pt x="2" y="45"/>
                    </a:lnTo>
                    <a:lnTo>
                      <a:pt x="227" y="26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5"/>
                    </a:lnTo>
                    <a:lnTo>
                      <a:pt x="213" y="5"/>
                    </a:lnTo>
                    <a:lnTo>
                      <a:pt x="213" y="16"/>
                    </a:lnTo>
                    <a:lnTo>
                      <a:pt x="13" y="32"/>
                    </a:lnTo>
                    <a:lnTo>
                      <a:pt x="13" y="26"/>
                    </a:lnTo>
                    <a:lnTo>
                      <a:pt x="219" y="10"/>
                    </a:lnTo>
                    <a:lnTo>
                      <a:pt x="219" y="5"/>
                    </a:lnTo>
                    <a:lnTo>
                      <a:pt x="213" y="5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7" name="Freeform 273"/>
              <p:cNvSpPr/>
              <p:nvPr/>
            </p:nvSpPr>
            <p:spPr bwMode="auto">
              <a:xfrm>
                <a:off x="3156436" y="5320191"/>
                <a:ext cx="50800" cy="47625"/>
              </a:xfrm>
              <a:custGeom>
                <a:avLst/>
                <a:gdLst>
                  <a:gd name="T0" fmla="*/ 4 w 12"/>
                  <a:gd name="T1" fmla="*/ 0 h 11"/>
                  <a:gd name="T2" fmla="*/ 8 w 12"/>
                  <a:gd name="T3" fmla="*/ 0 h 11"/>
                  <a:gd name="T4" fmla="*/ 11 w 12"/>
                  <a:gd name="T5" fmla="*/ 7 h 11"/>
                  <a:gd name="T6" fmla="*/ 7 w 12"/>
                  <a:gd name="T7" fmla="*/ 10 h 11"/>
                  <a:gd name="T8" fmla="*/ 2 w 12"/>
                  <a:gd name="T9" fmla="*/ 9 h 11"/>
                  <a:gd name="T10" fmla="*/ 2 w 12"/>
                  <a:gd name="T11" fmla="*/ 2 h 11"/>
                  <a:gd name="T12" fmla="*/ 4 w 1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4" y="0"/>
                    </a:moveTo>
                    <a:cubicBezTo>
                      <a:pt x="5" y="0"/>
                      <a:pt x="7" y="0"/>
                      <a:pt x="8" y="0"/>
                    </a:cubicBezTo>
                    <a:cubicBezTo>
                      <a:pt x="11" y="2"/>
                      <a:pt x="12" y="4"/>
                      <a:pt x="11" y="7"/>
                    </a:cubicBezTo>
                    <a:cubicBezTo>
                      <a:pt x="10" y="9"/>
                      <a:pt x="9" y="10"/>
                      <a:pt x="7" y="10"/>
                    </a:cubicBezTo>
                    <a:cubicBezTo>
                      <a:pt x="5" y="11"/>
                      <a:pt x="4" y="10"/>
                      <a:pt x="2" y="9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8" name="Freeform 274"/>
              <p:cNvSpPr/>
              <p:nvPr/>
            </p:nvSpPr>
            <p:spPr bwMode="auto">
              <a:xfrm>
                <a:off x="3146911" y="5312254"/>
                <a:ext cx="63500" cy="58738"/>
              </a:xfrm>
              <a:custGeom>
                <a:avLst/>
                <a:gdLst>
                  <a:gd name="T0" fmla="*/ 6 w 15"/>
                  <a:gd name="T1" fmla="*/ 2 h 14"/>
                  <a:gd name="T2" fmla="*/ 7 w 15"/>
                  <a:gd name="T3" fmla="*/ 4 h 14"/>
                  <a:gd name="T4" fmla="*/ 8 w 15"/>
                  <a:gd name="T5" fmla="*/ 4 h 14"/>
                  <a:gd name="T6" fmla="*/ 9 w 15"/>
                  <a:gd name="T7" fmla="*/ 4 h 14"/>
                  <a:gd name="T8" fmla="*/ 9 w 15"/>
                  <a:gd name="T9" fmla="*/ 4 h 14"/>
                  <a:gd name="T10" fmla="*/ 11 w 15"/>
                  <a:gd name="T11" fmla="*/ 7 h 14"/>
                  <a:gd name="T12" fmla="*/ 11 w 15"/>
                  <a:gd name="T13" fmla="*/ 8 h 14"/>
                  <a:gd name="T14" fmla="*/ 13 w 15"/>
                  <a:gd name="T15" fmla="*/ 9 h 14"/>
                  <a:gd name="T16" fmla="*/ 11 w 15"/>
                  <a:gd name="T17" fmla="*/ 8 h 14"/>
                  <a:gd name="T18" fmla="*/ 8 w 15"/>
                  <a:gd name="T19" fmla="*/ 10 h 14"/>
                  <a:gd name="T20" fmla="*/ 9 w 15"/>
                  <a:gd name="T21" fmla="*/ 12 h 14"/>
                  <a:gd name="T22" fmla="*/ 8 w 15"/>
                  <a:gd name="T23" fmla="*/ 10 h 14"/>
                  <a:gd name="T24" fmla="*/ 8 w 15"/>
                  <a:gd name="T25" fmla="*/ 10 h 14"/>
                  <a:gd name="T26" fmla="*/ 5 w 15"/>
                  <a:gd name="T27" fmla="*/ 10 h 14"/>
                  <a:gd name="T28" fmla="*/ 4 w 15"/>
                  <a:gd name="T29" fmla="*/ 7 h 14"/>
                  <a:gd name="T30" fmla="*/ 5 w 15"/>
                  <a:gd name="T31" fmla="*/ 5 h 14"/>
                  <a:gd name="T32" fmla="*/ 5 w 15"/>
                  <a:gd name="T33" fmla="*/ 5 h 14"/>
                  <a:gd name="T34" fmla="*/ 7 w 15"/>
                  <a:gd name="T35" fmla="*/ 4 h 14"/>
                  <a:gd name="T36" fmla="*/ 6 w 15"/>
                  <a:gd name="T37" fmla="*/ 2 h 14"/>
                  <a:gd name="T38" fmla="*/ 5 w 15"/>
                  <a:gd name="T39" fmla="*/ 0 h 14"/>
                  <a:gd name="T40" fmla="*/ 2 w 15"/>
                  <a:gd name="T41" fmla="*/ 2 h 14"/>
                  <a:gd name="T42" fmla="*/ 2 w 15"/>
                  <a:gd name="T43" fmla="*/ 2 h 14"/>
                  <a:gd name="T44" fmla="*/ 0 w 15"/>
                  <a:gd name="T45" fmla="*/ 7 h 14"/>
                  <a:gd name="T46" fmla="*/ 3 w 15"/>
                  <a:gd name="T47" fmla="*/ 13 h 14"/>
                  <a:gd name="T48" fmla="*/ 8 w 15"/>
                  <a:gd name="T49" fmla="*/ 14 h 14"/>
                  <a:gd name="T50" fmla="*/ 9 w 15"/>
                  <a:gd name="T51" fmla="*/ 14 h 14"/>
                  <a:gd name="T52" fmla="*/ 9 w 15"/>
                  <a:gd name="T53" fmla="*/ 14 h 14"/>
                  <a:gd name="T54" fmla="*/ 15 w 15"/>
                  <a:gd name="T55" fmla="*/ 10 h 14"/>
                  <a:gd name="T56" fmla="*/ 15 w 15"/>
                  <a:gd name="T57" fmla="*/ 10 h 14"/>
                  <a:gd name="T58" fmla="*/ 15 w 15"/>
                  <a:gd name="T59" fmla="*/ 10 h 14"/>
                  <a:gd name="T60" fmla="*/ 15 w 15"/>
                  <a:gd name="T61" fmla="*/ 7 h 14"/>
                  <a:gd name="T62" fmla="*/ 11 w 15"/>
                  <a:gd name="T63" fmla="*/ 1 h 14"/>
                  <a:gd name="T64" fmla="*/ 11 w 15"/>
                  <a:gd name="T65" fmla="*/ 1 h 14"/>
                  <a:gd name="T66" fmla="*/ 8 w 15"/>
                  <a:gd name="T67" fmla="*/ 0 h 14"/>
                  <a:gd name="T68" fmla="*/ 5 w 15"/>
                  <a:gd name="T69" fmla="*/ 0 h 14"/>
                  <a:gd name="T70" fmla="*/ 6 w 15"/>
                  <a:gd name="T7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14">
                    <a:moveTo>
                      <a:pt x="6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8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0" y="9"/>
                      <a:pt x="1" y="12"/>
                      <a:pt x="3" y="13"/>
                    </a:cubicBezTo>
                    <a:cubicBezTo>
                      <a:pt x="5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2" y="14"/>
                      <a:pt x="14" y="12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4"/>
                      <a:pt x="1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699" name="Freeform 275"/>
              <p:cNvSpPr/>
              <p:nvPr/>
            </p:nvSpPr>
            <p:spPr bwMode="auto">
              <a:xfrm>
                <a:off x="3473936" y="5291616"/>
                <a:ext cx="50800" cy="41275"/>
              </a:xfrm>
              <a:custGeom>
                <a:avLst/>
                <a:gdLst>
                  <a:gd name="T0" fmla="*/ 4 w 12"/>
                  <a:gd name="T1" fmla="*/ 0 h 10"/>
                  <a:gd name="T2" fmla="*/ 9 w 12"/>
                  <a:gd name="T3" fmla="*/ 0 h 10"/>
                  <a:gd name="T4" fmla="*/ 11 w 12"/>
                  <a:gd name="T5" fmla="*/ 7 h 10"/>
                  <a:gd name="T6" fmla="*/ 7 w 12"/>
                  <a:gd name="T7" fmla="*/ 10 h 10"/>
                  <a:gd name="T8" fmla="*/ 3 w 12"/>
                  <a:gd name="T9" fmla="*/ 9 h 10"/>
                  <a:gd name="T10" fmla="*/ 2 w 12"/>
                  <a:gd name="T11" fmla="*/ 2 h 10"/>
                  <a:gd name="T12" fmla="*/ 4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cubicBezTo>
                      <a:pt x="6" y="0"/>
                      <a:pt x="7" y="0"/>
                      <a:pt x="9" y="0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0" name="Freeform 276"/>
              <p:cNvSpPr/>
              <p:nvPr/>
            </p:nvSpPr>
            <p:spPr bwMode="auto">
              <a:xfrm>
                <a:off x="3469173" y="5282091"/>
                <a:ext cx="63500" cy="60325"/>
              </a:xfrm>
              <a:custGeom>
                <a:avLst/>
                <a:gdLst>
                  <a:gd name="T0" fmla="*/ 5 w 15"/>
                  <a:gd name="T1" fmla="*/ 2 h 14"/>
                  <a:gd name="T2" fmla="*/ 6 w 15"/>
                  <a:gd name="T3" fmla="*/ 4 h 14"/>
                  <a:gd name="T4" fmla="*/ 7 w 15"/>
                  <a:gd name="T5" fmla="*/ 4 h 14"/>
                  <a:gd name="T6" fmla="*/ 9 w 15"/>
                  <a:gd name="T7" fmla="*/ 4 h 14"/>
                  <a:gd name="T8" fmla="*/ 9 w 15"/>
                  <a:gd name="T9" fmla="*/ 4 h 14"/>
                  <a:gd name="T10" fmla="*/ 11 w 15"/>
                  <a:gd name="T11" fmla="*/ 7 h 14"/>
                  <a:gd name="T12" fmla="*/ 10 w 15"/>
                  <a:gd name="T13" fmla="*/ 8 h 14"/>
                  <a:gd name="T14" fmla="*/ 8 w 15"/>
                  <a:gd name="T15" fmla="*/ 10 h 14"/>
                  <a:gd name="T16" fmla="*/ 8 w 15"/>
                  <a:gd name="T17" fmla="*/ 10 h 14"/>
                  <a:gd name="T18" fmla="*/ 8 w 15"/>
                  <a:gd name="T19" fmla="*/ 10 h 14"/>
                  <a:gd name="T20" fmla="*/ 7 w 15"/>
                  <a:gd name="T21" fmla="*/ 10 h 14"/>
                  <a:gd name="T22" fmla="*/ 5 w 15"/>
                  <a:gd name="T23" fmla="*/ 10 h 14"/>
                  <a:gd name="T24" fmla="*/ 5 w 15"/>
                  <a:gd name="T25" fmla="*/ 10 h 14"/>
                  <a:gd name="T26" fmla="*/ 4 w 15"/>
                  <a:gd name="T27" fmla="*/ 7 h 14"/>
                  <a:gd name="T28" fmla="*/ 4 w 15"/>
                  <a:gd name="T29" fmla="*/ 5 h 14"/>
                  <a:gd name="T30" fmla="*/ 6 w 15"/>
                  <a:gd name="T31" fmla="*/ 4 h 14"/>
                  <a:gd name="T32" fmla="*/ 5 w 15"/>
                  <a:gd name="T33" fmla="*/ 2 h 14"/>
                  <a:gd name="T34" fmla="*/ 5 w 15"/>
                  <a:gd name="T35" fmla="*/ 0 h 14"/>
                  <a:gd name="T36" fmla="*/ 1 w 15"/>
                  <a:gd name="T37" fmla="*/ 2 h 14"/>
                  <a:gd name="T38" fmla="*/ 0 w 15"/>
                  <a:gd name="T39" fmla="*/ 7 h 14"/>
                  <a:gd name="T40" fmla="*/ 3 w 15"/>
                  <a:gd name="T41" fmla="*/ 13 h 14"/>
                  <a:gd name="T42" fmla="*/ 3 w 15"/>
                  <a:gd name="T43" fmla="*/ 13 h 14"/>
                  <a:gd name="T44" fmla="*/ 7 w 15"/>
                  <a:gd name="T45" fmla="*/ 14 h 14"/>
                  <a:gd name="T46" fmla="*/ 8 w 15"/>
                  <a:gd name="T47" fmla="*/ 14 h 14"/>
                  <a:gd name="T48" fmla="*/ 8 w 15"/>
                  <a:gd name="T49" fmla="*/ 14 h 14"/>
                  <a:gd name="T50" fmla="*/ 14 w 15"/>
                  <a:gd name="T51" fmla="*/ 10 h 14"/>
                  <a:gd name="T52" fmla="*/ 15 w 15"/>
                  <a:gd name="T53" fmla="*/ 7 h 14"/>
                  <a:gd name="T54" fmla="*/ 10 w 15"/>
                  <a:gd name="T55" fmla="*/ 0 h 14"/>
                  <a:gd name="T56" fmla="*/ 10 w 15"/>
                  <a:gd name="T57" fmla="*/ 2 h 14"/>
                  <a:gd name="T58" fmla="*/ 11 w 15"/>
                  <a:gd name="T59" fmla="*/ 0 h 14"/>
                  <a:gd name="T60" fmla="*/ 7 w 15"/>
                  <a:gd name="T61" fmla="*/ 0 h 14"/>
                  <a:gd name="T62" fmla="*/ 5 w 15"/>
                  <a:gd name="T63" fmla="*/ 0 h 14"/>
                  <a:gd name="T64" fmla="*/ 5 w 15"/>
                  <a:gd name="T6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5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7"/>
                      <a:pt x="11" y="8"/>
                      <a:pt x="10" y="8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9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1" y="14"/>
                      <a:pt x="13" y="12"/>
                      <a:pt x="14" y="10"/>
                    </a:cubicBezTo>
                    <a:cubicBezTo>
                      <a:pt x="14" y="9"/>
                      <a:pt x="15" y="8"/>
                      <a:pt x="15" y="7"/>
                    </a:cubicBezTo>
                    <a:cubicBezTo>
                      <a:pt x="15" y="4"/>
                      <a:pt x="13" y="2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1" name="Freeform 277"/>
              <p:cNvSpPr/>
              <p:nvPr/>
            </p:nvSpPr>
            <p:spPr bwMode="auto">
              <a:xfrm>
                <a:off x="3245336" y="4967766"/>
                <a:ext cx="93663" cy="207963"/>
              </a:xfrm>
              <a:custGeom>
                <a:avLst/>
                <a:gdLst>
                  <a:gd name="T0" fmla="*/ 1 w 22"/>
                  <a:gd name="T1" fmla="*/ 10 h 49"/>
                  <a:gd name="T2" fmla="*/ 12 w 22"/>
                  <a:gd name="T3" fmla="*/ 0 h 49"/>
                  <a:gd name="T4" fmla="*/ 22 w 22"/>
                  <a:gd name="T5" fmla="*/ 11 h 49"/>
                  <a:gd name="T6" fmla="*/ 20 w 22"/>
                  <a:gd name="T7" fmla="*/ 49 h 49"/>
                  <a:gd name="T8" fmla="*/ 1 w 22"/>
                  <a:gd name="T9" fmla="*/ 48 h 49"/>
                  <a:gd name="T10" fmla="*/ 1 w 22"/>
                  <a:gd name="T11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1" y="10"/>
                    </a:moveTo>
                    <a:cubicBezTo>
                      <a:pt x="2" y="8"/>
                      <a:pt x="9" y="0"/>
                      <a:pt x="12" y="0"/>
                    </a:cubicBezTo>
                    <a:cubicBezTo>
                      <a:pt x="15" y="0"/>
                      <a:pt x="21" y="10"/>
                      <a:pt x="22" y="11"/>
                    </a:cubicBezTo>
                    <a:cubicBezTo>
                      <a:pt x="22" y="12"/>
                      <a:pt x="22" y="42"/>
                      <a:pt x="20" y="49"/>
                    </a:cubicBezTo>
                    <a:cubicBezTo>
                      <a:pt x="20" y="49"/>
                      <a:pt x="5" y="49"/>
                      <a:pt x="1" y="48"/>
                    </a:cubicBezTo>
                    <a:cubicBezTo>
                      <a:pt x="1" y="48"/>
                      <a:pt x="0" y="12"/>
                      <a:pt x="1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2" name="Freeform 278"/>
              <p:cNvSpPr>
                <a:spLocks noEditPoints="1"/>
              </p:cNvSpPr>
              <p:nvPr/>
            </p:nvSpPr>
            <p:spPr bwMode="auto">
              <a:xfrm>
                <a:off x="3253273" y="4977291"/>
                <a:ext cx="76200" cy="195263"/>
              </a:xfrm>
              <a:custGeom>
                <a:avLst/>
                <a:gdLst>
                  <a:gd name="T0" fmla="*/ 15 w 18"/>
                  <a:gd name="T1" fmla="*/ 46 h 46"/>
                  <a:gd name="T2" fmla="*/ 15 w 18"/>
                  <a:gd name="T3" fmla="*/ 46 h 46"/>
                  <a:gd name="T4" fmla="*/ 15 w 18"/>
                  <a:gd name="T5" fmla="*/ 46 h 46"/>
                  <a:gd name="T6" fmla="*/ 15 w 18"/>
                  <a:gd name="T7" fmla="*/ 46 h 46"/>
                  <a:gd name="T8" fmla="*/ 18 w 18"/>
                  <a:gd name="T9" fmla="*/ 9 h 46"/>
                  <a:gd name="T10" fmla="*/ 18 w 18"/>
                  <a:gd name="T11" fmla="*/ 9 h 46"/>
                  <a:gd name="T12" fmla="*/ 18 w 18"/>
                  <a:gd name="T13" fmla="*/ 9 h 46"/>
                  <a:gd name="T14" fmla="*/ 10 w 18"/>
                  <a:gd name="T15" fmla="*/ 0 h 46"/>
                  <a:gd name="T16" fmla="*/ 10 w 18"/>
                  <a:gd name="T17" fmla="*/ 0 h 46"/>
                  <a:gd name="T18" fmla="*/ 9 w 18"/>
                  <a:gd name="T19" fmla="*/ 0 h 46"/>
                  <a:gd name="T20" fmla="*/ 9 w 18"/>
                  <a:gd name="T21" fmla="*/ 0 h 46"/>
                  <a:gd name="T22" fmla="*/ 6 w 18"/>
                  <a:gd name="T23" fmla="*/ 2 h 46"/>
                  <a:gd name="T24" fmla="*/ 2 w 18"/>
                  <a:gd name="T25" fmla="*/ 7 h 46"/>
                  <a:gd name="T26" fmla="*/ 1 w 18"/>
                  <a:gd name="T27" fmla="*/ 9 h 46"/>
                  <a:gd name="T28" fmla="*/ 1 w 18"/>
                  <a:gd name="T29" fmla="*/ 10 h 46"/>
                  <a:gd name="T30" fmla="*/ 0 w 18"/>
                  <a:gd name="T31" fmla="*/ 12 h 46"/>
                  <a:gd name="T32" fmla="*/ 0 w 18"/>
                  <a:gd name="T33" fmla="*/ 20 h 46"/>
                  <a:gd name="T34" fmla="*/ 1 w 18"/>
                  <a:gd name="T35" fmla="*/ 45 h 46"/>
                  <a:gd name="T36" fmla="*/ 3 w 18"/>
                  <a:gd name="T37" fmla="*/ 45 h 46"/>
                  <a:gd name="T38" fmla="*/ 10 w 18"/>
                  <a:gd name="T39" fmla="*/ 45 h 46"/>
                  <a:gd name="T40" fmla="*/ 16 w 18"/>
                  <a:gd name="T41" fmla="*/ 45 h 46"/>
                  <a:gd name="T42" fmla="*/ 16 w 18"/>
                  <a:gd name="T43" fmla="*/ 43 h 46"/>
                  <a:gd name="T44" fmla="*/ 15 w 18"/>
                  <a:gd name="T45" fmla="*/ 44 h 46"/>
                  <a:gd name="T46" fmla="*/ 15 w 18"/>
                  <a:gd name="T47" fmla="*/ 44 h 46"/>
                  <a:gd name="T48" fmla="*/ 14 w 18"/>
                  <a:gd name="T49" fmla="*/ 44 h 46"/>
                  <a:gd name="T50" fmla="*/ 11 w 18"/>
                  <a:gd name="T51" fmla="*/ 44 h 46"/>
                  <a:gd name="T52" fmla="*/ 6 w 18"/>
                  <a:gd name="T53" fmla="*/ 44 h 46"/>
                  <a:gd name="T54" fmla="*/ 2 w 18"/>
                  <a:gd name="T55" fmla="*/ 43 h 46"/>
                  <a:gd name="T56" fmla="*/ 2 w 18"/>
                  <a:gd name="T57" fmla="*/ 43 h 46"/>
                  <a:gd name="T58" fmla="*/ 2 w 18"/>
                  <a:gd name="T59" fmla="*/ 43 h 46"/>
                  <a:gd name="T60" fmla="*/ 1 w 18"/>
                  <a:gd name="T61" fmla="*/ 42 h 46"/>
                  <a:gd name="T62" fmla="*/ 1 w 18"/>
                  <a:gd name="T63" fmla="*/ 42 h 46"/>
                  <a:gd name="T64" fmla="*/ 1 w 18"/>
                  <a:gd name="T65" fmla="*/ 42 h 46"/>
                  <a:gd name="T66" fmla="*/ 1 w 18"/>
                  <a:gd name="T67" fmla="*/ 41 h 46"/>
                  <a:gd name="T68" fmla="*/ 1 w 18"/>
                  <a:gd name="T69" fmla="*/ 41 h 46"/>
                  <a:gd name="T70" fmla="*/ 1 w 18"/>
                  <a:gd name="T71" fmla="*/ 40 h 46"/>
                  <a:gd name="T72" fmla="*/ 1 w 18"/>
                  <a:gd name="T73" fmla="*/ 37 h 46"/>
                  <a:gd name="T74" fmla="*/ 1 w 18"/>
                  <a:gd name="T75" fmla="*/ 27 h 46"/>
                  <a:gd name="T76" fmla="*/ 1 w 18"/>
                  <a:gd name="T77" fmla="*/ 14 h 46"/>
                  <a:gd name="T78" fmla="*/ 1 w 18"/>
                  <a:gd name="T79" fmla="*/ 12 h 46"/>
                  <a:gd name="T80" fmla="*/ 1 w 18"/>
                  <a:gd name="T81" fmla="*/ 12 h 46"/>
                  <a:gd name="T82" fmla="*/ 3 w 18"/>
                  <a:gd name="T83" fmla="*/ 13 h 46"/>
                  <a:gd name="T84" fmla="*/ 3 w 18"/>
                  <a:gd name="T85" fmla="*/ 13 h 46"/>
                  <a:gd name="T86" fmla="*/ 1 w 18"/>
                  <a:gd name="T87" fmla="*/ 12 h 46"/>
                  <a:gd name="T88" fmla="*/ 3 w 18"/>
                  <a:gd name="T89" fmla="*/ 9 h 46"/>
                  <a:gd name="T90" fmla="*/ 6 w 18"/>
                  <a:gd name="T91" fmla="*/ 5 h 46"/>
                  <a:gd name="T92" fmla="*/ 8 w 18"/>
                  <a:gd name="T93" fmla="*/ 3 h 46"/>
                  <a:gd name="T94" fmla="*/ 10 w 18"/>
                  <a:gd name="T95" fmla="*/ 3 h 46"/>
                  <a:gd name="T96" fmla="*/ 10 w 18"/>
                  <a:gd name="T97" fmla="*/ 3 h 46"/>
                  <a:gd name="T98" fmla="*/ 10 w 18"/>
                  <a:gd name="T99" fmla="*/ 3 h 46"/>
                  <a:gd name="T100" fmla="*/ 10 w 18"/>
                  <a:gd name="T101" fmla="*/ 3 h 46"/>
                  <a:gd name="T102" fmla="*/ 12 w 18"/>
                  <a:gd name="T103" fmla="*/ 3 h 46"/>
                  <a:gd name="T104" fmla="*/ 13 w 18"/>
                  <a:gd name="T105" fmla="*/ 4 h 46"/>
                  <a:gd name="T106" fmla="*/ 15 w 18"/>
                  <a:gd name="T107" fmla="*/ 7 h 46"/>
                  <a:gd name="T108" fmla="*/ 17 w 18"/>
                  <a:gd name="T109" fmla="*/ 12 h 46"/>
                  <a:gd name="T110" fmla="*/ 17 w 18"/>
                  <a:gd name="T111" fmla="*/ 12 h 46"/>
                  <a:gd name="T112" fmla="*/ 17 w 18"/>
                  <a:gd name="T113" fmla="*/ 12 h 46"/>
                  <a:gd name="T114" fmla="*/ 17 w 18"/>
                  <a:gd name="T115" fmla="*/ 12 h 46"/>
                  <a:gd name="T116" fmla="*/ 18 w 18"/>
                  <a:gd name="T117" fmla="*/ 9 h 46"/>
                  <a:gd name="T118" fmla="*/ 17 w 18"/>
                  <a:gd name="T119" fmla="*/ 8 h 46"/>
                  <a:gd name="T120" fmla="*/ 16 w 18"/>
                  <a:gd name="T121" fmla="*/ 6 h 46"/>
                  <a:gd name="T122" fmla="*/ 11 w 18"/>
                  <a:gd name="T123" fmla="*/ 1 h 46"/>
                  <a:gd name="T124" fmla="*/ 10 w 18"/>
                  <a:gd name="T1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3"/>
                      <a:pt x="3" y="5"/>
                      <a:pt x="2" y="7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0" y="29"/>
                      <a:pt x="1" y="41"/>
                      <a:pt x="1" y="45"/>
                    </a:cubicBezTo>
                    <a:cubicBezTo>
                      <a:pt x="2" y="45"/>
                      <a:pt x="2" y="45"/>
                      <a:pt x="3" y="45"/>
                    </a:cubicBezTo>
                    <a:cubicBezTo>
                      <a:pt x="5" y="45"/>
                      <a:pt x="8" y="45"/>
                      <a:pt x="10" y="45"/>
                    </a:cubicBezTo>
                    <a:cubicBezTo>
                      <a:pt x="12" y="45"/>
                      <a:pt x="14" y="45"/>
                      <a:pt x="16" y="45"/>
                    </a:cubicBezTo>
                    <a:cubicBezTo>
                      <a:pt x="16" y="44"/>
                      <a:pt x="16" y="44"/>
                      <a:pt x="16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4"/>
                      <a:pt x="12" y="44"/>
                      <a:pt x="11" y="44"/>
                    </a:cubicBezTo>
                    <a:cubicBezTo>
                      <a:pt x="10" y="44"/>
                      <a:pt x="8" y="44"/>
                      <a:pt x="6" y="44"/>
                    </a:cubicBezTo>
                    <a:cubicBezTo>
                      <a:pt x="5" y="44"/>
                      <a:pt x="3" y="44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43"/>
                      <a:pt x="1" y="43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0"/>
                    </a:cubicBezTo>
                    <a:cubicBezTo>
                      <a:pt x="1" y="39"/>
                      <a:pt x="1" y="38"/>
                      <a:pt x="1" y="37"/>
                    </a:cubicBezTo>
                    <a:cubicBezTo>
                      <a:pt x="1" y="34"/>
                      <a:pt x="1" y="30"/>
                      <a:pt x="1" y="27"/>
                    </a:cubicBezTo>
                    <a:cubicBezTo>
                      <a:pt x="1" y="22"/>
                      <a:pt x="1" y="17"/>
                      <a:pt x="1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1"/>
                      <a:pt x="2" y="10"/>
                      <a:pt x="3" y="9"/>
                    </a:cubicBezTo>
                    <a:cubicBezTo>
                      <a:pt x="4" y="8"/>
                      <a:pt x="5" y="6"/>
                      <a:pt x="6" y="5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6" y="9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9"/>
                      <a:pt x="18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4" y="4"/>
                      <a:pt x="13" y="2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3" name="Freeform 279"/>
              <p:cNvSpPr/>
              <p:nvPr/>
            </p:nvSpPr>
            <p:spPr bwMode="auto">
              <a:xfrm>
                <a:off x="3258036" y="4989991"/>
                <a:ext cx="71438" cy="173038"/>
              </a:xfrm>
              <a:custGeom>
                <a:avLst/>
                <a:gdLst>
                  <a:gd name="T0" fmla="*/ 7 w 17"/>
                  <a:gd name="T1" fmla="*/ 6 h 41"/>
                  <a:gd name="T2" fmla="*/ 9 w 17"/>
                  <a:gd name="T3" fmla="*/ 4 h 41"/>
                  <a:gd name="T4" fmla="*/ 9 w 17"/>
                  <a:gd name="T5" fmla="*/ 4 h 41"/>
                  <a:gd name="T6" fmla="*/ 9 w 17"/>
                  <a:gd name="T7" fmla="*/ 3 h 41"/>
                  <a:gd name="T8" fmla="*/ 9 w 17"/>
                  <a:gd name="T9" fmla="*/ 3 h 41"/>
                  <a:gd name="T10" fmla="*/ 9 w 17"/>
                  <a:gd name="T11" fmla="*/ 2 h 41"/>
                  <a:gd name="T12" fmla="*/ 9 w 17"/>
                  <a:gd name="T13" fmla="*/ 2 h 41"/>
                  <a:gd name="T14" fmla="*/ 9 w 17"/>
                  <a:gd name="T15" fmla="*/ 4 h 41"/>
                  <a:gd name="T16" fmla="*/ 9 w 17"/>
                  <a:gd name="T17" fmla="*/ 4 h 41"/>
                  <a:gd name="T18" fmla="*/ 8 w 17"/>
                  <a:gd name="T19" fmla="*/ 3 h 41"/>
                  <a:gd name="T20" fmla="*/ 8 w 17"/>
                  <a:gd name="T21" fmla="*/ 3 h 41"/>
                  <a:gd name="T22" fmla="*/ 12 w 17"/>
                  <a:gd name="T23" fmla="*/ 8 h 41"/>
                  <a:gd name="T24" fmla="*/ 13 w 17"/>
                  <a:gd name="T25" fmla="*/ 11 h 41"/>
                  <a:gd name="T26" fmla="*/ 13 w 17"/>
                  <a:gd name="T27" fmla="*/ 11 h 41"/>
                  <a:gd name="T28" fmla="*/ 13 w 17"/>
                  <a:gd name="T29" fmla="*/ 10 h 41"/>
                  <a:gd name="T30" fmla="*/ 13 w 17"/>
                  <a:gd name="T31" fmla="*/ 10 h 41"/>
                  <a:gd name="T32" fmla="*/ 12 w 17"/>
                  <a:gd name="T33" fmla="*/ 38 h 41"/>
                  <a:gd name="T34" fmla="*/ 12 w 17"/>
                  <a:gd name="T35" fmla="*/ 38 h 41"/>
                  <a:gd name="T36" fmla="*/ 13 w 17"/>
                  <a:gd name="T37" fmla="*/ 38 h 41"/>
                  <a:gd name="T38" fmla="*/ 13 w 17"/>
                  <a:gd name="T39" fmla="*/ 38 h 41"/>
                  <a:gd name="T40" fmla="*/ 13 w 17"/>
                  <a:gd name="T41" fmla="*/ 37 h 41"/>
                  <a:gd name="T42" fmla="*/ 13 w 17"/>
                  <a:gd name="T43" fmla="*/ 37 h 41"/>
                  <a:gd name="T44" fmla="*/ 6 w 17"/>
                  <a:gd name="T45" fmla="*/ 37 h 41"/>
                  <a:gd name="T46" fmla="*/ 3 w 17"/>
                  <a:gd name="T47" fmla="*/ 36 h 41"/>
                  <a:gd name="T48" fmla="*/ 3 w 17"/>
                  <a:gd name="T49" fmla="*/ 36 h 41"/>
                  <a:gd name="T50" fmla="*/ 2 w 17"/>
                  <a:gd name="T51" fmla="*/ 38 h 41"/>
                  <a:gd name="T52" fmla="*/ 2 w 17"/>
                  <a:gd name="T53" fmla="*/ 38 h 41"/>
                  <a:gd name="T54" fmla="*/ 4 w 17"/>
                  <a:gd name="T55" fmla="*/ 38 h 41"/>
                  <a:gd name="T56" fmla="*/ 4 w 17"/>
                  <a:gd name="T57" fmla="*/ 38 h 41"/>
                  <a:gd name="T58" fmla="*/ 4 w 17"/>
                  <a:gd name="T59" fmla="*/ 14 h 41"/>
                  <a:gd name="T60" fmla="*/ 4 w 17"/>
                  <a:gd name="T61" fmla="*/ 10 h 41"/>
                  <a:gd name="T62" fmla="*/ 4 w 17"/>
                  <a:gd name="T63" fmla="*/ 10 h 41"/>
                  <a:gd name="T64" fmla="*/ 2 w 17"/>
                  <a:gd name="T65" fmla="*/ 10 h 41"/>
                  <a:gd name="T66" fmla="*/ 0 w 17"/>
                  <a:gd name="T67" fmla="*/ 11 h 41"/>
                  <a:gd name="T68" fmla="*/ 0 w 17"/>
                  <a:gd name="T69" fmla="*/ 37 h 41"/>
                  <a:gd name="T70" fmla="*/ 0 w 17"/>
                  <a:gd name="T71" fmla="*/ 39 h 41"/>
                  <a:gd name="T72" fmla="*/ 1 w 17"/>
                  <a:gd name="T73" fmla="*/ 40 h 41"/>
                  <a:gd name="T74" fmla="*/ 5 w 17"/>
                  <a:gd name="T75" fmla="*/ 41 h 41"/>
                  <a:gd name="T76" fmla="*/ 14 w 17"/>
                  <a:gd name="T77" fmla="*/ 41 h 41"/>
                  <a:gd name="T78" fmla="*/ 16 w 17"/>
                  <a:gd name="T79" fmla="*/ 39 h 41"/>
                  <a:gd name="T80" fmla="*/ 17 w 17"/>
                  <a:gd name="T81" fmla="*/ 10 h 41"/>
                  <a:gd name="T82" fmla="*/ 16 w 17"/>
                  <a:gd name="T83" fmla="*/ 9 h 41"/>
                  <a:gd name="T84" fmla="*/ 12 w 17"/>
                  <a:gd name="T85" fmla="*/ 1 h 41"/>
                  <a:gd name="T86" fmla="*/ 9 w 17"/>
                  <a:gd name="T87" fmla="*/ 2 h 41"/>
                  <a:gd name="T88" fmla="*/ 9 w 17"/>
                  <a:gd name="T89" fmla="*/ 0 h 41"/>
                  <a:gd name="T90" fmla="*/ 2 w 17"/>
                  <a:gd name="T9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" h="41">
                    <a:moveTo>
                      <a:pt x="2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8"/>
                      <a:pt x="7" y="6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10" y="6"/>
                      <a:pt x="11" y="7"/>
                      <a:pt x="12" y="8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2"/>
                      <a:pt x="13" y="13"/>
                    </a:cubicBezTo>
                    <a:cubicBezTo>
                      <a:pt x="13" y="20"/>
                      <a:pt x="12" y="34"/>
                      <a:pt x="12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8"/>
                      <a:pt x="12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2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2" y="37"/>
                      <a:pt x="12" y="37"/>
                    </a:cubicBezTo>
                    <a:cubicBezTo>
                      <a:pt x="11" y="37"/>
                      <a:pt x="11" y="37"/>
                      <a:pt x="10" y="37"/>
                    </a:cubicBezTo>
                    <a:cubicBezTo>
                      <a:pt x="9" y="37"/>
                      <a:pt x="7" y="37"/>
                      <a:pt x="6" y="37"/>
                    </a:cubicBezTo>
                    <a:cubicBezTo>
                      <a:pt x="4" y="37"/>
                      <a:pt x="3" y="37"/>
                      <a:pt x="2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3" y="37"/>
                      <a:pt x="3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7"/>
                    </a:cubicBezTo>
                    <a:cubicBezTo>
                      <a:pt x="4" y="34"/>
                      <a:pt x="4" y="29"/>
                      <a:pt x="4" y="24"/>
                    </a:cubicBezTo>
                    <a:cubicBezTo>
                      <a:pt x="4" y="20"/>
                      <a:pt x="4" y="17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4"/>
                      <a:pt x="0" y="19"/>
                      <a:pt x="0" y="24"/>
                    </a:cubicBezTo>
                    <a:cubicBezTo>
                      <a:pt x="0" y="27"/>
                      <a:pt x="0" y="31"/>
                      <a:pt x="0" y="34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4" y="41"/>
                      <a:pt x="5" y="41"/>
                    </a:cubicBezTo>
                    <a:cubicBezTo>
                      <a:pt x="7" y="41"/>
                      <a:pt x="9" y="41"/>
                      <a:pt x="10" y="41"/>
                    </a:cubicBezTo>
                    <a:cubicBezTo>
                      <a:pt x="11" y="41"/>
                      <a:pt x="12" y="41"/>
                      <a:pt x="13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6" y="39"/>
                    </a:cubicBezTo>
                    <a:cubicBezTo>
                      <a:pt x="16" y="34"/>
                      <a:pt x="17" y="20"/>
                      <a:pt x="17" y="13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5" y="6"/>
                      <a:pt x="14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3" y="5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4" name="Freeform 280"/>
              <p:cNvSpPr/>
              <p:nvPr/>
            </p:nvSpPr>
            <p:spPr bwMode="auto">
              <a:xfrm>
                <a:off x="3235811" y="4959829"/>
                <a:ext cx="111125" cy="225425"/>
              </a:xfrm>
              <a:custGeom>
                <a:avLst/>
                <a:gdLst>
                  <a:gd name="T0" fmla="*/ 6 w 26"/>
                  <a:gd name="T1" fmla="*/ 11 h 53"/>
                  <a:gd name="T2" fmla="*/ 13 w 26"/>
                  <a:gd name="T3" fmla="*/ 4 h 53"/>
                  <a:gd name="T4" fmla="*/ 14 w 26"/>
                  <a:gd name="T5" fmla="*/ 3 h 53"/>
                  <a:gd name="T6" fmla="*/ 14 w 26"/>
                  <a:gd name="T7" fmla="*/ 3 h 53"/>
                  <a:gd name="T8" fmla="*/ 13 w 26"/>
                  <a:gd name="T9" fmla="*/ 4 h 53"/>
                  <a:gd name="T10" fmla="*/ 13 w 26"/>
                  <a:gd name="T11" fmla="*/ 4 h 53"/>
                  <a:gd name="T12" fmla="*/ 13 w 26"/>
                  <a:gd name="T13" fmla="*/ 4 h 53"/>
                  <a:gd name="T14" fmla="*/ 13 w 26"/>
                  <a:gd name="T15" fmla="*/ 4 h 53"/>
                  <a:gd name="T16" fmla="*/ 20 w 26"/>
                  <a:gd name="T17" fmla="*/ 10 h 53"/>
                  <a:gd name="T18" fmla="*/ 22 w 26"/>
                  <a:gd name="T19" fmla="*/ 13 h 53"/>
                  <a:gd name="T20" fmla="*/ 22 w 26"/>
                  <a:gd name="T21" fmla="*/ 13 h 53"/>
                  <a:gd name="T22" fmla="*/ 24 w 26"/>
                  <a:gd name="T23" fmla="*/ 13 h 53"/>
                  <a:gd name="T24" fmla="*/ 22 w 26"/>
                  <a:gd name="T25" fmla="*/ 13 h 53"/>
                  <a:gd name="T26" fmla="*/ 22 w 26"/>
                  <a:gd name="T27" fmla="*/ 13 h 53"/>
                  <a:gd name="T28" fmla="*/ 22 w 26"/>
                  <a:gd name="T29" fmla="*/ 13 h 53"/>
                  <a:gd name="T30" fmla="*/ 21 w 26"/>
                  <a:gd name="T31" fmla="*/ 18 h 53"/>
                  <a:gd name="T32" fmla="*/ 19 w 26"/>
                  <a:gd name="T33" fmla="*/ 50 h 53"/>
                  <a:gd name="T34" fmla="*/ 19 w 26"/>
                  <a:gd name="T35" fmla="*/ 50 h 53"/>
                  <a:gd name="T36" fmla="*/ 21 w 26"/>
                  <a:gd name="T37" fmla="*/ 50 h 53"/>
                  <a:gd name="T38" fmla="*/ 21 w 26"/>
                  <a:gd name="T39" fmla="*/ 50 h 53"/>
                  <a:gd name="T40" fmla="*/ 21 w 26"/>
                  <a:gd name="T41" fmla="*/ 49 h 53"/>
                  <a:gd name="T42" fmla="*/ 21 w 26"/>
                  <a:gd name="T43" fmla="*/ 49 h 53"/>
                  <a:gd name="T44" fmla="*/ 7 w 26"/>
                  <a:gd name="T45" fmla="*/ 49 h 53"/>
                  <a:gd name="T46" fmla="*/ 4 w 26"/>
                  <a:gd name="T47" fmla="*/ 49 h 53"/>
                  <a:gd name="T48" fmla="*/ 4 w 26"/>
                  <a:gd name="T49" fmla="*/ 49 h 53"/>
                  <a:gd name="T50" fmla="*/ 4 w 26"/>
                  <a:gd name="T51" fmla="*/ 49 h 53"/>
                  <a:gd name="T52" fmla="*/ 3 w 26"/>
                  <a:gd name="T53" fmla="*/ 50 h 53"/>
                  <a:gd name="T54" fmla="*/ 3 w 26"/>
                  <a:gd name="T55" fmla="*/ 50 h 53"/>
                  <a:gd name="T56" fmla="*/ 5 w 26"/>
                  <a:gd name="T57" fmla="*/ 50 h 53"/>
                  <a:gd name="T58" fmla="*/ 5 w 26"/>
                  <a:gd name="T59" fmla="*/ 50 h 53"/>
                  <a:gd name="T60" fmla="*/ 4 w 26"/>
                  <a:gd name="T61" fmla="*/ 16 h 53"/>
                  <a:gd name="T62" fmla="*/ 5 w 26"/>
                  <a:gd name="T63" fmla="*/ 13 h 53"/>
                  <a:gd name="T64" fmla="*/ 5 w 26"/>
                  <a:gd name="T65" fmla="*/ 13 h 53"/>
                  <a:gd name="T66" fmla="*/ 5 w 26"/>
                  <a:gd name="T67" fmla="*/ 13 h 53"/>
                  <a:gd name="T68" fmla="*/ 1 w 26"/>
                  <a:gd name="T69" fmla="*/ 11 h 53"/>
                  <a:gd name="T70" fmla="*/ 0 w 26"/>
                  <a:gd name="T71" fmla="*/ 24 h 53"/>
                  <a:gd name="T72" fmla="*/ 1 w 26"/>
                  <a:gd name="T73" fmla="*/ 50 h 53"/>
                  <a:gd name="T74" fmla="*/ 1 w 26"/>
                  <a:gd name="T75" fmla="*/ 51 h 53"/>
                  <a:gd name="T76" fmla="*/ 2 w 26"/>
                  <a:gd name="T77" fmla="*/ 52 h 53"/>
                  <a:gd name="T78" fmla="*/ 19 w 26"/>
                  <a:gd name="T79" fmla="*/ 53 h 53"/>
                  <a:gd name="T80" fmla="*/ 22 w 26"/>
                  <a:gd name="T81" fmla="*/ 52 h 53"/>
                  <a:gd name="T82" fmla="*/ 23 w 26"/>
                  <a:gd name="T83" fmla="*/ 51 h 53"/>
                  <a:gd name="T84" fmla="*/ 25 w 26"/>
                  <a:gd name="T85" fmla="*/ 16 h 53"/>
                  <a:gd name="T86" fmla="*/ 26 w 26"/>
                  <a:gd name="T87" fmla="*/ 12 h 53"/>
                  <a:gd name="T88" fmla="*/ 24 w 26"/>
                  <a:gd name="T89" fmla="*/ 9 h 53"/>
                  <a:gd name="T90" fmla="*/ 14 w 26"/>
                  <a:gd name="T91" fmla="*/ 0 h 53"/>
                  <a:gd name="T92" fmla="*/ 14 w 26"/>
                  <a:gd name="T93" fmla="*/ 0 h 53"/>
                  <a:gd name="T94" fmla="*/ 1 w 26"/>
                  <a:gd name="T95" fmla="*/ 1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" h="53">
                    <a:moveTo>
                      <a:pt x="3" y="12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2"/>
                      <a:pt x="6" y="11"/>
                    </a:cubicBezTo>
                    <a:cubicBezTo>
                      <a:pt x="7" y="9"/>
                      <a:pt x="9" y="7"/>
                      <a:pt x="10" y="6"/>
                    </a:cubicBezTo>
                    <a:cubicBezTo>
                      <a:pt x="11" y="5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5"/>
                    </a:cubicBezTo>
                    <a:cubicBezTo>
                      <a:pt x="17" y="6"/>
                      <a:pt x="18" y="8"/>
                      <a:pt x="20" y="10"/>
                    </a:cubicBezTo>
                    <a:cubicBezTo>
                      <a:pt x="20" y="11"/>
                      <a:pt x="21" y="12"/>
                      <a:pt x="21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5"/>
                      <a:pt x="21" y="18"/>
                    </a:cubicBezTo>
                    <a:cubicBezTo>
                      <a:pt x="21" y="23"/>
                      <a:pt x="21" y="29"/>
                      <a:pt x="21" y="36"/>
                    </a:cubicBezTo>
                    <a:cubicBezTo>
                      <a:pt x="20" y="42"/>
                      <a:pt x="20" y="48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19" y="50"/>
                      <a:pt x="19" y="5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49"/>
                    </a:cubicBezTo>
                    <a:cubicBezTo>
                      <a:pt x="19" y="49"/>
                      <a:pt x="16" y="49"/>
                      <a:pt x="14" y="49"/>
                    </a:cubicBezTo>
                    <a:cubicBezTo>
                      <a:pt x="12" y="49"/>
                      <a:pt x="9" y="49"/>
                      <a:pt x="7" y="49"/>
                    </a:cubicBezTo>
                    <a:cubicBezTo>
                      <a:pt x="6" y="49"/>
                      <a:pt x="4" y="49"/>
                      <a:pt x="3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3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47"/>
                      <a:pt x="4" y="34"/>
                      <a:pt x="4" y="24"/>
                    </a:cubicBezTo>
                    <a:cubicBezTo>
                      <a:pt x="4" y="21"/>
                      <a:pt x="4" y="18"/>
                      <a:pt x="4" y="16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20"/>
                      <a:pt x="0" y="24"/>
                    </a:cubicBezTo>
                    <a:cubicBezTo>
                      <a:pt x="0" y="30"/>
                      <a:pt x="0" y="36"/>
                      <a:pt x="1" y="41"/>
                    </a:cubicBezTo>
                    <a:cubicBezTo>
                      <a:pt x="1" y="44"/>
                      <a:pt x="1" y="46"/>
                      <a:pt x="1" y="48"/>
                    </a:cubicBezTo>
                    <a:cubicBezTo>
                      <a:pt x="1" y="49"/>
                      <a:pt x="1" y="49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4" y="53"/>
                      <a:pt x="5" y="53"/>
                      <a:pt x="7" y="53"/>
                    </a:cubicBezTo>
                    <a:cubicBezTo>
                      <a:pt x="9" y="53"/>
                      <a:pt x="11" y="53"/>
                      <a:pt x="14" y="53"/>
                    </a:cubicBezTo>
                    <a:cubicBezTo>
                      <a:pt x="16" y="53"/>
                      <a:pt x="18" y="53"/>
                      <a:pt x="19" y="53"/>
                    </a:cubicBezTo>
                    <a:cubicBezTo>
                      <a:pt x="20" y="53"/>
                      <a:pt x="20" y="53"/>
                      <a:pt x="21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49"/>
                      <a:pt x="24" y="46"/>
                      <a:pt x="24" y="42"/>
                    </a:cubicBezTo>
                    <a:cubicBezTo>
                      <a:pt x="25" y="36"/>
                      <a:pt x="25" y="29"/>
                      <a:pt x="25" y="23"/>
                    </a:cubicBezTo>
                    <a:cubicBezTo>
                      <a:pt x="25" y="20"/>
                      <a:pt x="25" y="18"/>
                      <a:pt x="25" y="16"/>
                    </a:cubicBezTo>
                    <a:cubicBezTo>
                      <a:pt x="26" y="14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1"/>
                    </a:cubicBezTo>
                    <a:cubicBezTo>
                      <a:pt x="25" y="11"/>
                      <a:pt x="24" y="10"/>
                      <a:pt x="24" y="9"/>
                    </a:cubicBezTo>
                    <a:cubicBezTo>
                      <a:pt x="22" y="7"/>
                      <a:pt x="21" y="5"/>
                      <a:pt x="19" y="3"/>
                    </a:cubicBezTo>
                    <a:cubicBezTo>
                      <a:pt x="18" y="2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1"/>
                      <a:pt x="7" y="4"/>
                      <a:pt x="5" y="6"/>
                    </a:cubicBezTo>
                    <a:cubicBezTo>
                      <a:pt x="3" y="8"/>
                      <a:pt x="2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5" name="Freeform 281"/>
              <p:cNvSpPr/>
              <p:nvPr/>
            </p:nvSpPr>
            <p:spPr bwMode="auto">
              <a:xfrm>
                <a:off x="3415198" y="4959829"/>
                <a:ext cx="92075" cy="212725"/>
              </a:xfrm>
              <a:custGeom>
                <a:avLst/>
                <a:gdLst>
                  <a:gd name="T0" fmla="*/ 1 w 22"/>
                  <a:gd name="T1" fmla="*/ 11 h 50"/>
                  <a:gd name="T2" fmla="*/ 11 w 22"/>
                  <a:gd name="T3" fmla="*/ 1 h 50"/>
                  <a:gd name="T4" fmla="*/ 21 w 22"/>
                  <a:gd name="T5" fmla="*/ 11 h 50"/>
                  <a:gd name="T6" fmla="*/ 20 w 22"/>
                  <a:gd name="T7" fmla="*/ 49 h 50"/>
                  <a:gd name="T8" fmla="*/ 1 w 22"/>
                  <a:gd name="T9" fmla="*/ 49 h 50"/>
                  <a:gd name="T10" fmla="*/ 1 w 22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0">
                    <a:moveTo>
                      <a:pt x="1" y="11"/>
                    </a:moveTo>
                    <a:cubicBezTo>
                      <a:pt x="2" y="9"/>
                      <a:pt x="8" y="0"/>
                      <a:pt x="11" y="1"/>
                    </a:cubicBezTo>
                    <a:cubicBezTo>
                      <a:pt x="14" y="1"/>
                      <a:pt x="21" y="11"/>
                      <a:pt x="21" y="11"/>
                    </a:cubicBezTo>
                    <a:cubicBezTo>
                      <a:pt x="22" y="13"/>
                      <a:pt x="22" y="43"/>
                      <a:pt x="20" y="49"/>
                    </a:cubicBezTo>
                    <a:cubicBezTo>
                      <a:pt x="19" y="50"/>
                      <a:pt x="4" y="50"/>
                      <a:pt x="1" y="49"/>
                    </a:cubicBezTo>
                    <a:cubicBezTo>
                      <a:pt x="0" y="49"/>
                      <a:pt x="0" y="13"/>
                      <a:pt x="1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6" name="Freeform 282"/>
              <p:cNvSpPr>
                <a:spLocks noEditPoints="1"/>
              </p:cNvSpPr>
              <p:nvPr/>
            </p:nvSpPr>
            <p:spPr bwMode="auto">
              <a:xfrm>
                <a:off x="3418373" y="4972529"/>
                <a:ext cx="76200" cy="190500"/>
              </a:xfrm>
              <a:custGeom>
                <a:avLst/>
                <a:gdLst>
                  <a:gd name="T0" fmla="*/ 0 w 18"/>
                  <a:gd name="T1" fmla="*/ 44 h 45"/>
                  <a:gd name="T2" fmla="*/ 0 w 18"/>
                  <a:gd name="T3" fmla="*/ 44 h 45"/>
                  <a:gd name="T4" fmla="*/ 0 w 18"/>
                  <a:gd name="T5" fmla="*/ 44 h 45"/>
                  <a:gd name="T6" fmla="*/ 0 w 18"/>
                  <a:gd name="T7" fmla="*/ 44 h 45"/>
                  <a:gd name="T8" fmla="*/ 0 w 18"/>
                  <a:gd name="T9" fmla="*/ 8 h 45"/>
                  <a:gd name="T10" fmla="*/ 0 w 18"/>
                  <a:gd name="T11" fmla="*/ 8 h 45"/>
                  <a:gd name="T12" fmla="*/ 0 w 18"/>
                  <a:gd name="T13" fmla="*/ 8 h 45"/>
                  <a:gd name="T14" fmla="*/ 0 w 18"/>
                  <a:gd name="T15" fmla="*/ 8 h 45"/>
                  <a:gd name="T16" fmla="*/ 10 w 18"/>
                  <a:gd name="T17" fmla="*/ 0 h 45"/>
                  <a:gd name="T18" fmla="*/ 10 w 18"/>
                  <a:gd name="T19" fmla="*/ 0 h 45"/>
                  <a:gd name="T20" fmla="*/ 10 w 18"/>
                  <a:gd name="T21" fmla="*/ 0 h 45"/>
                  <a:gd name="T22" fmla="*/ 9 w 18"/>
                  <a:gd name="T23" fmla="*/ 0 h 45"/>
                  <a:gd name="T24" fmla="*/ 7 w 18"/>
                  <a:gd name="T25" fmla="*/ 2 h 45"/>
                  <a:gd name="T26" fmla="*/ 3 w 18"/>
                  <a:gd name="T27" fmla="*/ 7 h 45"/>
                  <a:gd name="T28" fmla="*/ 1 w 18"/>
                  <a:gd name="T29" fmla="*/ 9 h 45"/>
                  <a:gd name="T30" fmla="*/ 1 w 18"/>
                  <a:gd name="T31" fmla="*/ 9 h 45"/>
                  <a:gd name="T32" fmla="*/ 1 w 18"/>
                  <a:gd name="T33" fmla="*/ 12 h 45"/>
                  <a:gd name="T34" fmla="*/ 1 w 18"/>
                  <a:gd name="T35" fmla="*/ 20 h 45"/>
                  <a:gd name="T36" fmla="*/ 2 w 18"/>
                  <a:gd name="T37" fmla="*/ 45 h 45"/>
                  <a:gd name="T38" fmla="*/ 4 w 18"/>
                  <a:gd name="T39" fmla="*/ 45 h 45"/>
                  <a:gd name="T40" fmla="*/ 10 w 18"/>
                  <a:gd name="T41" fmla="*/ 45 h 45"/>
                  <a:gd name="T42" fmla="*/ 10 w 18"/>
                  <a:gd name="T43" fmla="*/ 45 h 45"/>
                  <a:gd name="T44" fmla="*/ 16 w 18"/>
                  <a:gd name="T45" fmla="*/ 45 h 45"/>
                  <a:gd name="T46" fmla="*/ 16 w 18"/>
                  <a:gd name="T47" fmla="*/ 43 h 45"/>
                  <a:gd name="T48" fmla="*/ 16 w 18"/>
                  <a:gd name="T49" fmla="*/ 43 h 45"/>
                  <a:gd name="T50" fmla="*/ 15 w 18"/>
                  <a:gd name="T51" fmla="*/ 44 h 45"/>
                  <a:gd name="T52" fmla="*/ 14 w 18"/>
                  <a:gd name="T53" fmla="*/ 44 h 45"/>
                  <a:gd name="T54" fmla="*/ 12 w 18"/>
                  <a:gd name="T55" fmla="*/ 44 h 45"/>
                  <a:gd name="T56" fmla="*/ 7 w 18"/>
                  <a:gd name="T57" fmla="*/ 44 h 45"/>
                  <a:gd name="T58" fmla="*/ 3 w 18"/>
                  <a:gd name="T59" fmla="*/ 43 h 45"/>
                  <a:gd name="T60" fmla="*/ 3 w 18"/>
                  <a:gd name="T61" fmla="*/ 43 h 45"/>
                  <a:gd name="T62" fmla="*/ 3 w 18"/>
                  <a:gd name="T63" fmla="*/ 43 h 45"/>
                  <a:gd name="T64" fmla="*/ 2 w 18"/>
                  <a:gd name="T65" fmla="*/ 42 h 45"/>
                  <a:gd name="T66" fmla="*/ 2 w 18"/>
                  <a:gd name="T67" fmla="*/ 42 h 45"/>
                  <a:gd name="T68" fmla="*/ 2 w 18"/>
                  <a:gd name="T69" fmla="*/ 42 h 45"/>
                  <a:gd name="T70" fmla="*/ 2 w 18"/>
                  <a:gd name="T71" fmla="*/ 41 h 45"/>
                  <a:gd name="T72" fmla="*/ 2 w 18"/>
                  <a:gd name="T73" fmla="*/ 41 h 45"/>
                  <a:gd name="T74" fmla="*/ 2 w 18"/>
                  <a:gd name="T75" fmla="*/ 40 h 45"/>
                  <a:gd name="T76" fmla="*/ 2 w 18"/>
                  <a:gd name="T77" fmla="*/ 37 h 45"/>
                  <a:gd name="T78" fmla="*/ 2 w 18"/>
                  <a:gd name="T79" fmla="*/ 27 h 45"/>
                  <a:gd name="T80" fmla="*/ 2 w 18"/>
                  <a:gd name="T81" fmla="*/ 14 h 45"/>
                  <a:gd name="T82" fmla="*/ 2 w 18"/>
                  <a:gd name="T83" fmla="*/ 12 h 45"/>
                  <a:gd name="T84" fmla="*/ 2 w 18"/>
                  <a:gd name="T85" fmla="*/ 12 h 45"/>
                  <a:gd name="T86" fmla="*/ 2 w 18"/>
                  <a:gd name="T87" fmla="*/ 12 h 45"/>
                  <a:gd name="T88" fmla="*/ 4 w 18"/>
                  <a:gd name="T89" fmla="*/ 9 h 45"/>
                  <a:gd name="T90" fmla="*/ 6 w 18"/>
                  <a:gd name="T91" fmla="*/ 5 h 45"/>
                  <a:gd name="T92" fmla="*/ 9 w 18"/>
                  <a:gd name="T93" fmla="*/ 3 h 45"/>
                  <a:gd name="T94" fmla="*/ 10 w 18"/>
                  <a:gd name="T95" fmla="*/ 2 h 45"/>
                  <a:gd name="T96" fmla="*/ 10 w 18"/>
                  <a:gd name="T97" fmla="*/ 2 h 45"/>
                  <a:gd name="T98" fmla="*/ 11 w 18"/>
                  <a:gd name="T99" fmla="*/ 2 h 45"/>
                  <a:gd name="T100" fmla="*/ 11 w 18"/>
                  <a:gd name="T101" fmla="*/ 2 h 45"/>
                  <a:gd name="T102" fmla="*/ 12 w 18"/>
                  <a:gd name="T103" fmla="*/ 3 h 45"/>
                  <a:gd name="T104" fmla="*/ 14 w 18"/>
                  <a:gd name="T105" fmla="*/ 4 h 45"/>
                  <a:gd name="T106" fmla="*/ 16 w 18"/>
                  <a:gd name="T107" fmla="*/ 7 h 45"/>
                  <a:gd name="T108" fmla="*/ 18 w 18"/>
                  <a:gd name="T109" fmla="*/ 12 h 45"/>
                  <a:gd name="T110" fmla="*/ 18 w 18"/>
                  <a:gd name="T111" fmla="*/ 12 h 45"/>
                  <a:gd name="T112" fmla="*/ 18 w 18"/>
                  <a:gd name="T113" fmla="*/ 12 h 45"/>
                  <a:gd name="T114" fmla="*/ 18 w 18"/>
                  <a:gd name="T115" fmla="*/ 9 h 45"/>
                  <a:gd name="T116" fmla="*/ 18 w 18"/>
                  <a:gd name="T117" fmla="*/ 8 h 45"/>
                  <a:gd name="T118" fmla="*/ 17 w 18"/>
                  <a:gd name="T119" fmla="*/ 6 h 45"/>
                  <a:gd name="T120" fmla="*/ 12 w 18"/>
                  <a:gd name="T121" fmla="*/ 1 h 45"/>
                  <a:gd name="T122" fmla="*/ 10 w 18"/>
                  <a:gd name="T1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" h="45">
                    <a:moveTo>
                      <a:pt x="0" y="4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6" y="3"/>
                      <a:pt x="4" y="5"/>
                      <a:pt x="3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4"/>
                      <a:pt x="1" y="17"/>
                      <a:pt x="1" y="20"/>
                    </a:cubicBezTo>
                    <a:cubicBezTo>
                      <a:pt x="1" y="29"/>
                      <a:pt x="1" y="40"/>
                      <a:pt x="2" y="45"/>
                    </a:cubicBezTo>
                    <a:cubicBezTo>
                      <a:pt x="2" y="45"/>
                      <a:pt x="3" y="45"/>
                      <a:pt x="4" y="45"/>
                    </a:cubicBezTo>
                    <a:cubicBezTo>
                      <a:pt x="6" y="45"/>
                      <a:pt x="8" y="45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3" y="45"/>
                      <a:pt x="15" y="45"/>
                      <a:pt x="16" y="45"/>
                    </a:cubicBezTo>
                    <a:cubicBezTo>
                      <a:pt x="16" y="44"/>
                      <a:pt x="16" y="44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3" y="44"/>
                      <a:pt x="12" y="44"/>
                    </a:cubicBezTo>
                    <a:cubicBezTo>
                      <a:pt x="10" y="44"/>
                      <a:pt x="9" y="44"/>
                      <a:pt x="7" y="44"/>
                    </a:cubicBezTo>
                    <a:cubicBezTo>
                      <a:pt x="6" y="44"/>
                      <a:pt x="4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39"/>
                      <a:pt x="2" y="38"/>
                      <a:pt x="2" y="37"/>
                    </a:cubicBezTo>
                    <a:cubicBezTo>
                      <a:pt x="2" y="34"/>
                      <a:pt x="2" y="30"/>
                      <a:pt x="2" y="27"/>
                    </a:cubicBezTo>
                    <a:cubicBezTo>
                      <a:pt x="2" y="22"/>
                      <a:pt x="2" y="17"/>
                      <a:pt x="2" y="14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3" y="10"/>
                      <a:pt x="4" y="9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4"/>
                      <a:pt x="8" y="4"/>
                      <a:pt x="9" y="3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4"/>
                    </a:cubicBezTo>
                    <a:cubicBezTo>
                      <a:pt x="14" y="5"/>
                      <a:pt x="15" y="6"/>
                      <a:pt x="16" y="7"/>
                    </a:cubicBezTo>
                    <a:cubicBezTo>
                      <a:pt x="17" y="9"/>
                      <a:pt x="18" y="11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7"/>
                      <a:pt x="17" y="6"/>
                    </a:cubicBezTo>
                    <a:cubicBezTo>
                      <a:pt x="15" y="4"/>
                      <a:pt x="14" y="2"/>
                      <a:pt x="12" y="1"/>
                    </a:cubicBezTo>
                    <a:cubicBezTo>
                      <a:pt x="11" y="0"/>
                      <a:pt x="10" y="0"/>
                      <a:pt x="10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7" name="Freeform 283"/>
              <p:cNvSpPr/>
              <p:nvPr/>
            </p:nvSpPr>
            <p:spPr bwMode="auto">
              <a:xfrm>
                <a:off x="3405673" y="4955066"/>
                <a:ext cx="106363" cy="225425"/>
              </a:xfrm>
              <a:custGeom>
                <a:avLst/>
                <a:gdLst>
                  <a:gd name="T0" fmla="*/ 6 w 25"/>
                  <a:gd name="T1" fmla="*/ 11 h 53"/>
                  <a:gd name="T2" fmla="*/ 13 w 25"/>
                  <a:gd name="T3" fmla="*/ 4 h 53"/>
                  <a:gd name="T4" fmla="*/ 13 w 25"/>
                  <a:gd name="T5" fmla="*/ 3 h 53"/>
                  <a:gd name="T6" fmla="*/ 13 w 25"/>
                  <a:gd name="T7" fmla="*/ 3 h 53"/>
                  <a:gd name="T8" fmla="*/ 13 w 25"/>
                  <a:gd name="T9" fmla="*/ 4 h 53"/>
                  <a:gd name="T10" fmla="*/ 13 w 25"/>
                  <a:gd name="T11" fmla="*/ 4 h 53"/>
                  <a:gd name="T12" fmla="*/ 13 w 25"/>
                  <a:gd name="T13" fmla="*/ 3 h 53"/>
                  <a:gd name="T14" fmla="*/ 13 w 25"/>
                  <a:gd name="T15" fmla="*/ 3 h 53"/>
                  <a:gd name="T16" fmla="*/ 20 w 25"/>
                  <a:gd name="T17" fmla="*/ 10 h 53"/>
                  <a:gd name="T18" fmla="*/ 21 w 25"/>
                  <a:gd name="T19" fmla="*/ 13 h 53"/>
                  <a:gd name="T20" fmla="*/ 21 w 25"/>
                  <a:gd name="T21" fmla="*/ 13 h 53"/>
                  <a:gd name="T22" fmla="*/ 23 w 25"/>
                  <a:gd name="T23" fmla="*/ 12 h 53"/>
                  <a:gd name="T24" fmla="*/ 21 w 25"/>
                  <a:gd name="T25" fmla="*/ 12 h 53"/>
                  <a:gd name="T26" fmla="*/ 21 w 25"/>
                  <a:gd name="T27" fmla="*/ 12 h 53"/>
                  <a:gd name="T28" fmla="*/ 19 w 25"/>
                  <a:gd name="T29" fmla="*/ 50 h 53"/>
                  <a:gd name="T30" fmla="*/ 21 w 25"/>
                  <a:gd name="T31" fmla="*/ 50 h 53"/>
                  <a:gd name="T32" fmla="*/ 21 w 25"/>
                  <a:gd name="T33" fmla="*/ 50 h 53"/>
                  <a:gd name="T34" fmla="*/ 20 w 25"/>
                  <a:gd name="T35" fmla="*/ 49 h 53"/>
                  <a:gd name="T36" fmla="*/ 20 w 25"/>
                  <a:gd name="T37" fmla="*/ 49 h 53"/>
                  <a:gd name="T38" fmla="*/ 20 w 25"/>
                  <a:gd name="T39" fmla="*/ 49 h 53"/>
                  <a:gd name="T40" fmla="*/ 20 w 25"/>
                  <a:gd name="T41" fmla="*/ 49 h 53"/>
                  <a:gd name="T42" fmla="*/ 3 w 25"/>
                  <a:gd name="T43" fmla="*/ 48 h 53"/>
                  <a:gd name="T44" fmla="*/ 4 w 25"/>
                  <a:gd name="T45" fmla="*/ 49 h 53"/>
                  <a:gd name="T46" fmla="*/ 4 w 25"/>
                  <a:gd name="T47" fmla="*/ 49 h 53"/>
                  <a:gd name="T48" fmla="*/ 4 w 25"/>
                  <a:gd name="T49" fmla="*/ 49 h 53"/>
                  <a:gd name="T50" fmla="*/ 3 w 25"/>
                  <a:gd name="T51" fmla="*/ 50 h 53"/>
                  <a:gd name="T52" fmla="*/ 3 w 25"/>
                  <a:gd name="T53" fmla="*/ 50 h 53"/>
                  <a:gd name="T54" fmla="*/ 5 w 25"/>
                  <a:gd name="T55" fmla="*/ 50 h 53"/>
                  <a:gd name="T56" fmla="*/ 5 w 25"/>
                  <a:gd name="T57" fmla="*/ 50 h 53"/>
                  <a:gd name="T58" fmla="*/ 4 w 25"/>
                  <a:gd name="T59" fmla="*/ 16 h 53"/>
                  <a:gd name="T60" fmla="*/ 4 w 25"/>
                  <a:gd name="T61" fmla="*/ 13 h 53"/>
                  <a:gd name="T62" fmla="*/ 4 w 25"/>
                  <a:gd name="T63" fmla="*/ 13 h 53"/>
                  <a:gd name="T64" fmla="*/ 4 w 25"/>
                  <a:gd name="T65" fmla="*/ 13 h 53"/>
                  <a:gd name="T66" fmla="*/ 1 w 25"/>
                  <a:gd name="T67" fmla="*/ 12 h 53"/>
                  <a:gd name="T68" fmla="*/ 0 w 25"/>
                  <a:gd name="T69" fmla="*/ 41 h 53"/>
                  <a:gd name="T70" fmla="*/ 1 w 25"/>
                  <a:gd name="T71" fmla="*/ 50 h 53"/>
                  <a:gd name="T72" fmla="*/ 1 w 25"/>
                  <a:gd name="T73" fmla="*/ 51 h 53"/>
                  <a:gd name="T74" fmla="*/ 2 w 25"/>
                  <a:gd name="T75" fmla="*/ 52 h 53"/>
                  <a:gd name="T76" fmla="*/ 13 w 25"/>
                  <a:gd name="T77" fmla="*/ 53 h 53"/>
                  <a:gd name="T78" fmla="*/ 21 w 25"/>
                  <a:gd name="T79" fmla="*/ 52 h 53"/>
                  <a:gd name="T80" fmla="*/ 23 w 25"/>
                  <a:gd name="T81" fmla="*/ 51 h 53"/>
                  <a:gd name="T82" fmla="*/ 24 w 25"/>
                  <a:gd name="T83" fmla="*/ 42 h 53"/>
                  <a:gd name="T84" fmla="*/ 25 w 25"/>
                  <a:gd name="T85" fmla="*/ 12 h 53"/>
                  <a:gd name="T86" fmla="*/ 25 w 25"/>
                  <a:gd name="T87" fmla="*/ 12 h 53"/>
                  <a:gd name="T88" fmla="*/ 19 w 25"/>
                  <a:gd name="T89" fmla="*/ 3 h 53"/>
                  <a:gd name="T90" fmla="*/ 13 w 25"/>
                  <a:gd name="T91" fmla="*/ 2 h 53"/>
                  <a:gd name="T92" fmla="*/ 11 w 25"/>
                  <a:gd name="T93" fmla="*/ 0 h 53"/>
                  <a:gd name="T94" fmla="*/ 3 w 25"/>
                  <a:gd name="T95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" h="53">
                    <a:moveTo>
                      <a:pt x="3" y="12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2"/>
                      <a:pt x="6" y="11"/>
                    </a:cubicBezTo>
                    <a:cubicBezTo>
                      <a:pt x="7" y="9"/>
                      <a:pt x="9" y="7"/>
                      <a:pt x="10" y="6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4"/>
                      <a:pt x="15" y="5"/>
                    </a:cubicBezTo>
                    <a:cubicBezTo>
                      <a:pt x="17" y="6"/>
                      <a:pt x="18" y="8"/>
                      <a:pt x="20" y="10"/>
                    </a:cubicBezTo>
                    <a:cubicBezTo>
                      <a:pt x="20" y="11"/>
                      <a:pt x="21" y="12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1" y="15"/>
                      <a:pt x="21" y="18"/>
                    </a:cubicBezTo>
                    <a:cubicBezTo>
                      <a:pt x="21" y="22"/>
                      <a:pt x="21" y="29"/>
                      <a:pt x="20" y="36"/>
                    </a:cubicBezTo>
                    <a:cubicBezTo>
                      <a:pt x="20" y="42"/>
                      <a:pt x="20" y="48"/>
                      <a:pt x="19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9" y="49"/>
                      <a:pt x="19" y="50"/>
                      <a:pt x="19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9"/>
                      <a:pt x="16" y="49"/>
                      <a:pt x="13" y="49"/>
                    </a:cubicBezTo>
                    <a:cubicBezTo>
                      <a:pt x="11" y="49"/>
                      <a:pt x="9" y="49"/>
                      <a:pt x="7" y="49"/>
                    </a:cubicBezTo>
                    <a:cubicBezTo>
                      <a:pt x="5" y="49"/>
                      <a:pt x="4" y="49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3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49"/>
                    </a:cubicBezTo>
                    <a:cubicBezTo>
                      <a:pt x="4" y="45"/>
                      <a:pt x="4" y="33"/>
                      <a:pt x="4" y="24"/>
                    </a:cubicBezTo>
                    <a:cubicBezTo>
                      <a:pt x="4" y="21"/>
                      <a:pt x="4" y="18"/>
                      <a:pt x="4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6"/>
                      <a:pt x="0" y="19"/>
                      <a:pt x="0" y="24"/>
                    </a:cubicBezTo>
                    <a:cubicBezTo>
                      <a:pt x="0" y="29"/>
                      <a:pt x="0" y="36"/>
                      <a:pt x="0" y="41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1" y="49"/>
                      <a:pt x="1" y="49"/>
                      <a:pt x="1" y="5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3" y="53"/>
                      <a:pt x="5" y="53"/>
                      <a:pt x="7" y="53"/>
                    </a:cubicBezTo>
                    <a:cubicBezTo>
                      <a:pt x="9" y="53"/>
                      <a:pt x="11" y="53"/>
                      <a:pt x="13" y="53"/>
                    </a:cubicBezTo>
                    <a:cubicBezTo>
                      <a:pt x="15" y="53"/>
                      <a:pt x="17" y="53"/>
                      <a:pt x="19" y="53"/>
                    </a:cubicBezTo>
                    <a:cubicBezTo>
                      <a:pt x="20" y="53"/>
                      <a:pt x="20" y="53"/>
                      <a:pt x="21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49"/>
                      <a:pt x="24" y="46"/>
                      <a:pt x="24" y="42"/>
                    </a:cubicBezTo>
                    <a:cubicBezTo>
                      <a:pt x="24" y="36"/>
                      <a:pt x="25" y="29"/>
                      <a:pt x="25" y="23"/>
                    </a:cubicBezTo>
                    <a:cubicBezTo>
                      <a:pt x="25" y="20"/>
                      <a:pt x="25" y="18"/>
                      <a:pt x="25" y="16"/>
                    </a:cubicBezTo>
                    <a:cubicBezTo>
                      <a:pt x="25" y="14"/>
                      <a:pt x="25" y="13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4" y="10"/>
                      <a:pt x="23" y="9"/>
                    </a:cubicBezTo>
                    <a:cubicBezTo>
                      <a:pt x="22" y="7"/>
                      <a:pt x="21" y="5"/>
                      <a:pt x="19" y="3"/>
                    </a:cubicBezTo>
                    <a:cubicBezTo>
                      <a:pt x="18" y="2"/>
                      <a:pt x="17" y="1"/>
                      <a:pt x="16" y="1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9" y="1"/>
                      <a:pt x="7" y="4"/>
                      <a:pt x="5" y="6"/>
                    </a:cubicBezTo>
                    <a:cubicBezTo>
                      <a:pt x="3" y="8"/>
                      <a:pt x="2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8" name="Freeform 284"/>
              <p:cNvSpPr/>
              <p:nvPr/>
            </p:nvSpPr>
            <p:spPr bwMode="auto">
              <a:xfrm>
                <a:off x="3740636" y="4823304"/>
                <a:ext cx="644525" cy="476250"/>
              </a:xfrm>
              <a:custGeom>
                <a:avLst/>
                <a:gdLst>
                  <a:gd name="T0" fmla="*/ 14 w 152"/>
                  <a:gd name="T1" fmla="*/ 3 h 112"/>
                  <a:gd name="T2" fmla="*/ 144 w 152"/>
                  <a:gd name="T3" fmla="*/ 13 h 112"/>
                  <a:gd name="T4" fmla="*/ 137 w 152"/>
                  <a:gd name="T5" fmla="*/ 106 h 112"/>
                  <a:gd name="T6" fmla="*/ 11 w 152"/>
                  <a:gd name="T7" fmla="*/ 107 h 112"/>
                  <a:gd name="T8" fmla="*/ 14 w 152"/>
                  <a:gd name="T9" fmla="*/ 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12">
                    <a:moveTo>
                      <a:pt x="14" y="3"/>
                    </a:moveTo>
                    <a:cubicBezTo>
                      <a:pt x="31" y="0"/>
                      <a:pt x="132" y="9"/>
                      <a:pt x="144" y="13"/>
                    </a:cubicBezTo>
                    <a:cubicBezTo>
                      <a:pt x="152" y="16"/>
                      <a:pt x="147" y="89"/>
                      <a:pt x="137" y="106"/>
                    </a:cubicBezTo>
                    <a:cubicBezTo>
                      <a:pt x="135" y="109"/>
                      <a:pt x="40" y="112"/>
                      <a:pt x="11" y="107"/>
                    </a:cubicBezTo>
                    <a:cubicBezTo>
                      <a:pt x="0" y="105"/>
                      <a:pt x="8" y="4"/>
                      <a:pt x="1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09" name="Freeform 285"/>
              <p:cNvSpPr/>
              <p:nvPr/>
            </p:nvSpPr>
            <p:spPr bwMode="auto">
              <a:xfrm>
                <a:off x="3753336" y="4823304"/>
                <a:ext cx="622300" cy="476250"/>
              </a:xfrm>
              <a:custGeom>
                <a:avLst/>
                <a:gdLst>
                  <a:gd name="T0" fmla="*/ 11 w 147"/>
                  <a:gd name="T1" fmla="*/ 5 h 112"/>
                  <a:gd name="T2" fmla="*/ 89 w 147"/>
                  <a:gd name="T3" fmla="*/ 8 h 112"/>
                  <a:gd name="T4" fmla="*/ 134 w 147"/>
                  <a:gd name="T5" fmla="*/ 13 h 112"/>
                  <a:gd name="T6" fmla="*/ 140 w 147"/>
                  <a:gd name="T7" fmla="*/ 14 h 112"/>
                  <a:gd name="T8" fmla="*/ 140 w 147"/>
                  <a:gd name="T9" fmla="*/ 14 h 112"/>
                  <a:gd name="T10" fmla="*/ 140 w 147"/>
                  <a:gd name="T11" fmla="*/ 14 h 112"/>
                  <a:gd name="T12" fmla="*/ 142 w 147"/>
                  <a:gd name="T13" fmla="*/ 22 h 112"/>
                  <a:gd name="T14" fmla="*/ 140 w 147"/>
                  <a:gd name="T15" fmla="*/ 76 h 112"/>
                  <a:gd name="T16" fmla="*/ 132 w 147"/>
                  <a:gd name="T17" fmla="*/ 105 h 112"/>
                  <a:gd name="T18" fmla="*/ 132 w 147"/>
                  <a:gd name="T19" fmla="*/ 105 h 112"/>
                  <a:gd name="T20" fmla="*/ 133 w 147"/>
                  <a:gd name="T21" fmla="*/ 106 h 112"/>
                  <a:gd name="T22" fmla="*/ 133 w 147"/>
                  <a:gd name="T23" fmla="*/ 105 h 112"/>
                  <a:gd name="T24" fmla="*/ 132 w 147"/>
                  <a:gd name="T25" fmla="*/ 105 h 112"/>
                  <a:gd name="T26" fmla="*/ 132 w 147"/>
                  <a:gd name="T27" fmla="*/ 105 h 112"/>
                  <a:gd name="T28" fmla="*/ 105 w 147"/>
                  <a:gd name="T29" fmla="*/ 107 h 112"/>
                  <a:gd name="T30" fmla="*/ 8 w 147"/>
                  <a:gd name="T31" fmla="*/ 105 h 112"/>
                  <a:gd name="T32" fmla="*/ 8 w 147"/>
                  <a:gd name="T33" fmla="*/ 105 h 112"/>
                  <a:gd name="T34" fmla="*/ 8 w 147"/>
                  <a:gd name="T35" fmla="*/ 105 h 112"/>
                  <a:gd name="T36" fmla="*/ 8 w 147"/>
                  <a:gd name="T37" fmla="*/ 105 h 112"/>
                  <a:gd name="T38" fmla="*/ 4 w 147"/>
                  <a:gd name="T39" fmla="*/ 76 h 112"/>
                  <a:gd name="T40" fmla="*/ 10 w 147"/>
                  <a:gd name="T41" fmla="*/ 11 h 112"/>
                  <a:gd name="T42" fmla="*/ 12 w 147"/>
                  <a:gd name="T43" fmla="*/ 5 h 112"/>
                  <a:gd name="T44" fmla="*/ 11 w 147"/>
                  <a:gd name="T45" fmla="*/ 4 h 112"/>
                  <a:gd name="T46" fmla="*/ 12 w 147"/>
                  <a:gd name="T47" fmla="*/ 4 h 112"/>
                  <a:gd name="T48" fmla="*/ 12 w 147"/>
                  <a:gd name="T49" fmla="*/ 5 h 112"/>
                  <a:gd name="T50" fmla="*/ 11 w 147"/>
                  <a:gd name="T51" fmla="*/ 5 h 112"/>
                  <a:gd name="T52" fmla="*/ 11 w 147"/>
                  <a:gd name="T53" fmla="*/ 3 h 112"/>
                  <a:gd name="T54" fmla="*/ 11 w 147"/>
                  <a:gd name="T55" fmla="*/ 3 h 112"/>
                  <a:gd name="T56" fmla="*/ 9 w 147"/>
                  <a:gd name="T57" fmla="*/ 2 h 112"/>
                  <a:gd name="T58" fmla="*/ 6 w 147"/>
                  <a:gd name="T59" fmla="*/ 8 h 112"/>
                  <a:gd name="T60" fmla="*/ 0 w 147"/>
                  <a:gd name="T61" fmla="*/ 76 h 112"/>
                  <a:gd name="T62" fmla="*/ 3 w 147"/>
                  <a:gd name="T63" fmla="*/ 105 h 112"/>
                  <a:gd name="T64" fmla="*/ 7 w 147"/>
                  <a:gd name="T65" fmla="*/ 109 h 112"/>
                  <a:gd name="T66" fmla="*/ 112 w 147"/>
                  <a:gd name="T67" fmla="*/ 111 h 112"/>
                  <a:gd name="T68" fmla="*/ 132 w 147"/>
                  <a:gd name="T69" fmla="*/ 109 h 112"/>
                  <a:gd name="T70" fmla="*/ 134 w 147"/>
                  <a:gd name="T71" fmla="*/ 108 h 112"/>
                  <a:gd name="T72" fmla="*/ 140 w 147"/>
                  <a:gd name="T73" fmla="*/ 94 h 112"/>
                  <a:gd name="T74" fmla="*/ 146 w 147"/>
                  <a:gd name="T75" fmla="*/ 20 h 112"/>
                  <a:gd name="T76" fmla="*/ 143 w 147"/>
                  <a:gd name="T77" fmla="*/ 12 h 112"/>
                  <a:gd name="T78" fmla="*/ 134 w 147"/>
                  <a:gd name="T79" fmla="*/ 9 h 112"/>
                  <a:gd name="T80" fmla="*/ 10 w 147"/>
                  <a:gd name="T81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12">
                    <a:moveTo>
                      <a:pt x="11" y="3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3" y="5"/>
                      <a:pt x="17" y="4"/>
                      <a:pt x="21" y="4"/>
                    </a:cubicBezTo>
                    <a:cubicBezTo>
                      <a:pt x="37" y="4"/>
                      <a:pt x="64" y="6"/>
                      <a:pt x="89" y="8"/>
                    </a:cubicBezTo>
                    <a:cubicBezTo>
                      <a:pt x="101" y="9"/>
                      <a:pt x="113" y="10"/>
                      <a:pt x="122" y="12"/>
                    </a:cubicBezTo>
                    <a:cubicBezTo>
                      <a:pt x="127" y="12"/>
                      <a:pt x="131" y="13"/>
                      <a:pt x="134" y="13"/>
                    </a:cubicBezTo>
                    <a:cubicBezTo>
                      <a:pt x="137" y="14"/>
                      <a:pt x="139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1" y="16"/>
                      <a:pt x="142" y="18"/>
                      <a:pt x="142" y="22"/>
                    </a:cubicBezTo>
                    <a:cubicBezTo>
                      <a:pt x="143" y="26"/>
                      <a:pt x="143" y="31"/>
                      <a:pt x="143" y="36"/>
                    </a:cubicBezTo>
                    <a:cubicBezTo>
                      <a:pt x="143" y="48"/>
                      <a:pt x="142" y="63"/>
                      <a:pt x="140" y="76"/>
                    </a:cubicBezTo>
                    <a:cubicBezTo>
                      <a:pt x="139" y="82"/>
                      <a:pt x="138" y="88"/>
                      <a:pt x="136" y="93"/>
                    </a:cubicBezTo>
                    <a:cubicBezTo>
                      <a:pt x="135" y="99"/>
                      <a:pt x="133" y="103"/>
                      <a:pt x="132" y="105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2" y="105"/>
                      <a:pt x="131" y="105"/>
                      <a:pt x="130" y="105"/>
                    </a:cubicBezTo>
                    <a:cubicBezTo>
                      <a:pt x="126" y="106"/>
                      <a:pt x="116" y="107"/>
                      <a:pt x="105" y="107"/>
                    </a:cubicBezTo>
                    <a:cubicBezTo>
                      <a:pt x="93" y="107"/>
                      <a:pt x="79" y="108"/>
                      <a:pt x="65" y="108"/>
                    </a:cubicBezTo>
                    <a:cubicBezTo>
                      <a:pt x="42" y="108"/>
                      <a:pt x="20" y="107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7" y="104"/>
                      <a:pt x="7" y="103"/>
                      <a:pt x="6" y="101"/>
                    </a:cubicBezTo>
                    <a:cubicBezTo>
                      <a:pt x="5" y="96"/>
                      <a:pt x="4" y="87"/>
                      <a:pt x="4" y="76"/>
                    </a:cubicBezTo>
                    <a:cubicBezTo>
                      <a:pt x="4" y="61"/>
                      <a:pt x="6" y="43"/>
                      <a:pt x="7" y="29"/>
                    </a:cubicBezTo>
                    <a:cubicBezTo>
                      <a:pt x="8" y="21"/>
                      <a:pt x="9" y="15"/>
                      <a:pt x="10" y="11"/>
                    </a:cubicBezTo>
                    <a:cubicBezTo>
                      <a:pt x="10" y="8"/>
                      <a:pt x="11" y="7"/>
                      <a:pt x="11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7" y="4"/>
                      <a:pt x="7" y="6"/>
                      <a:pt x="6" y="8"/>
                    </a:cubicBezTo>
                    <a:cubicBezTo>
                      <a:pt x="5" y="14"/>
                      <a:pt x="3" y="25"/>
                      <a:pt x="2" y="38"/>
                    </a:cubicBezTo>
                    <a:cubicBezTo>
                      <a:pt x="1" y="50"/>
                      <a:pt x="0" y="64"/>
                      <a:pt x="0" y="76"/>
                    </a:cubicBezTo>
                    <a:cubicBezTo>
                      <a:pt x="0" y="85"/>
                      <a:pt x="1" y="92"/>
                      <a:pt x="2" y="98"/>
                    </a:cubicBezTo>
                    <a:cubicBezTo>
                      <a:pt x="2" y="101"/>
                      <a:pt x="3" y="103"/>
                      <a:pt x="3" y="105"/>
                    </a:cubicBezTo>
                    <a:cubicBezTo>
                      <a:pt x="4" y="106"/>
                      <a:pt x="4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19" y="111"/>
                      <a:pt x="42" y="112"/>
                      <a:pt x="65" y="112"/>
                    </a:cubicBezTo>
                    <a:cubicBezTo>
                      <a:pt x="82" y="112"/>
                      <a:pt x="99" y="111"/>
                      <a:pt x="112" y="111"/>
                    </a:cubicBezTo>
                    <a:cubicBezTo>
                      <a:pt x="118" y="110"/>
                      <a:pt x="123" y="110"/>
                      <a:pt x="127" y="110"/>
                    </a:cubicBezTo>
                    <a:cubicBezTo>
                      <a:pt x="129" y="109"/>
                      <a:pt x="131" y="109"/>
                      <a:pt x="132" y="109"/>
                    </a:cubicBezTo>
                    <a:cubicBezTo>
                      <a:pt x="133" y="109"/>
                      <a:pt x="133" y="109"/>
                      <a:pt x="134" y="108"/>
                    </a:cubicBezTo>
                    <a:cubicBezTo>
                      <a:pt x="134" y="108"/>
                      <a:pt x="134" y="108"/>
                      <a:pt x="134" y="108"/>
                    </a:cubicBezTo>
                    <a:cubicBezTo>
                      <a:pt x="135" y="108"/>
                      <a:pt x="135" y="108"/>
                      <a:pt x="135" y="107"/>
                    </a:cubicBezTo>
                    <a:cubicBezTo>
                      <a:pt x="137" y="104"/>
                      <a:pt x="139" y="100"/>
                      <a:pt x="140" y="94"/>
                    </a:cubicBezTo>
                    <a:cubicBezTo>
                      <a:pt x="144" y="79"/>
                      <a:pt x="147" y="54"/>
                      <a:pt x="147" y="36"/>
                    </a:cubicBezTo>
                    <a:cubicBezTo>
                      <a:pt x="147" y="30"/>
                      <a:pt x="147" y="24"/>
                      <a:pt x="146" y="20"/>
                    </a:cubicBezTo>
                    <a:cubicBezTo>
                      <a:pt x="145" y="17"/>
                      <a:pt x="145" y="16"/>
                      <a:pt x="144" y="14"/>
                    </a:cubicBezTo>
                    <a:cubicBezTo>
                      <a:pt x="144" y="13"/>
                      <a:pt x="144" y="13"/>
                      <a:pt x="143" y="12"/>
                    </a:cubicBezTo>
                    <a:cubicBezTo>
                      <a:pt x="143" y="11"/>
                      <a:pt x="142" y="11"/>
                      <a:pt x="141" y="11"/>
                    </a:cubicBezTo>
                    <a:cubicBezTo>
                      <a:pt x="140" y="10"/>
                      <a:pt x="137" y="10"/>
                      <a:pt x="134" y="9"/>
                    </a:cubicBezTo>
                    <a:cubicBezTo>
                      <a:pt x="112" y="6"/>
                      <a:pt x="49" y="0"/>
                      <a:pt x="21" y="0"/>
                    </a:cubicBezTo>
                    <a:cubicBezTo>
                      <a:pt x="16" y="0"/>
                      <a:pt x="13" y="1"/>
                      <a:pt x="10" y="1"/>
                    </a:cubicBezTo>
                    <a:cubicBezTo>
                      <a:pt x="11" y="3"/>
                      <a:pt x="11" y="3"/>
                      <a:pt x="11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0" name="Freeform 286"/>
              <p:cNvSpPr/>
              <p:nvPr/>
            </p:nvSpPr>
            <p:spPr bwMode="auto">
              <a:xfrm>
                <a:off x="3854936" y="4912204"/>
                <a:ext cx="38100" cy="247650"/>
              </a:xfrm>
              <a:custGeom>
                <a:avLst/>
                <a:gdLst>
                  <a:gd name="T0" fmla="*/ 5 w 9"/>
                  <a:gd name="T1" fmla="*/ 57 h 58"/>
                  <a:gd name="T2" fmla="*/ 4 w 9"/>
                  <a:gd name="T3" fmla="*/ 54 h 58"/>
                  <a:gd name="T4" fmla="*/ 6 w 9"/>
                  <a:gd name="T5" fmla="*/ 43 h 58"/>
                  <a:gd name="T6" fmla="*/ 6 w 9"/>
                  <a:gd name="T7" fmla="*/ 26 h 58"/>
                  <a:gd name="T8" fmla="*/ 9 w 9"/>
                  <a:gd name="T9" fmla="*/ 1 h 58"/>
                  <a:gd name="T10" fmla="*/ 5 w 9"/>
                  <a:gd name="T11" fmla="*/ 0 h 58"/>
                  <a:gd name="T12" fmla="*/ 2 w 9"/>
                  <a:gd name="T13" fmla="*/ 26 h 58"/>
                  <a:gd name="T14" fmla="*/ 2 w 9"/>
                  <a:gd name="T15" fmla="*/ 43 h 58"/>
                  <a:gd name="T16" fmla="*/ 0 w 9"/>
                  <a:gd name="T17" fmla="*/ 54 h 58"/>
                  <a:gd name="T18" fmla="*/ 1 w 9"/>
                  <a:gd name="T19" fmla="*/ 58 h 58"/>
                  <a:gd name="T20" fmla="*/ 5 w 9"/>
                  <a:gd name="T21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58">
                    <a:moveTo>
                      <a:pt x="5" y="57"/>
                    </a:moveTo>
                    <a:cubicBezTo>
                      <a:pt x="4" y="56"/>
                      <a:pt x="4" y="55"/>
                      <a:pt x="4" y="54"/>
                    </a:cubicBezTo>
                    <a:cubicBezTo>
                      <a:pt x="4" y="51"/>
                      <a:pt x="5" y="47"/>
                      <a:pt x="6" y="43"/>
                    </a:cubicBezTo>
                    <a:cubicBezTo>
                      <a:pt x="6" y="37"/>
                      <a:pt x="6" y="32"/>
                      <a:pt x="6" y="26"/>
                    </a:cubicBezTo>
                    <a:cubicBezTo>
                      <a:pt x="7" y="17"/>
                      <a:pt x="8" y="9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9"/>
                      <a:pt x="3" y="17"/>
                      <a:pt x="2" y="26"/>
                    </a:cubicBezTo>
                    <a:cubicBezTo>
                      <a:pt x="2" y="31"/>
                      <a:pt x="2" y="37"/>
                      <a:pt x="2" y="43"/>
                    </a:cubicBezTo>
                    <a:cubicBezTo>
                      <a:pt x="1" y="46"/>
                      <a:pt x="0" y="50"/>
                      <a:pt x="0" y="54"/>
                    </a:cubicBezTo>
                    <a:cubicBezTo>
                      <a:pt x="0" y="55"/>
                      <a:pt x="1" y="57"/>
                      <a:pt x="1" y="58"/>
                    </a:cubicBezTo>
                    <a:cubicBezTo>
                      <a:pt x="5" y="57"/>
                      <a:pt x="5" y="57"/>
                      <a:pt x="5" y="57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1" name="Freeform 287"/>
              <p:cNvSpPr/>
              <p:nvPr/>
            </p:nvSpPr>
            <p:spPr bwMode="auto">
              <a:xfrm>
                <a:off x="3824773" y="4832829"/>
                <a:ext cx="534988" cy="76200"/>
              </a:xfrm>
              <a:custGeom>
                <a:avLst/>
                <a:gdLst>
                  <a:gd name="T0" fmla="*/ 124 w 126"/>
                  <a:gd name="T1" fmla="*/ 12 h 18"/>
                  <a:gd name="T2" fmla="*/ 2 w 126"/>
                  <a:gd name="T3" fmla="*/ 3 h 18"/>
                  <a:gd name="T4" fmla="*/ 0 w 126"/>
                  <a:gd name="T5" fmla="*/ 6 h 18"/>
                  <a:gd name="T6" fmla="*/ 126 w 126"/>
                  <a:gd name="T7" fmla="*/ 16 h 18"/>
                  <a:gd name="T8" fmla="*/ 124 w 12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">
                    <a:moveTo>
                      <a:pt x="124" y="12"/>
                    </a:moveTo>
                    <a:cubicBezTo>
                      <a:pt x="113" y="8"/>
                      <a:pt x="18" y="0"/>
                      <a:pt x="2" y="3"/>
                    </a:cubicBezTo>
                    <a:cubicBezTo>
                      <a:pt x="1" y="3"/>
                      <a:pt x="1" y="4"/>
                      <a:pt x="0" y="6"/>
                    </a:cubicBezTo>
                    <a:cubicBezTo>
                      <a:pt x="40" y="18"/>
                      <a:pt x="92" y="16"/>
                      <a:pt x="126" y="16"/>
                    </a:cubicBezTo>
                    <a:cubicBezTo>
                      <a:pt x="126" y="14"/>
                      <a:pt x="125" y="12"/>
                      <a:pt x="124" y="12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2" name="Freeform 288"/>
              <p:cNvSpPr/>
              <p:nvPr/>
            </p:nvSpPr>
            <p:spPr bwMode="auto">
              <a:xfrm>
                <a:off x="3816836" y="4832829"/>
                <a:ext cx="555625" cy="76200"/>
              </a:xfrm>
              <a:custGeom>
                <a:avLst/>
                <a:gdLst>
                  <a:gd name="T0" fmla="*/ 126 w 131"/>
                  <a:gd name="T1" fmla="*/ 12 h 18"/>
                  <a:gd name="T2" fmla="*/ 126 w 131"/>
                  <a:gd name="T3" fmla="*/ 10 h 18"/>
                  <a:gd name="T4" fmla="*/ 120 w 131"/>
                  <a:gd name="T5" fmla="*/ 9 h 18"/>
                  <a:gd name="T6" fmla="*/ 14 w 131"/>
                  <a:gd name="T7" fmla="*/ 0 h 18"/>
                  <a:gd name="T8" fmla="*/ 4 w 131"/>
                  <a:gd name="T9" fmla="*/ 1 h 18"/>
                  <a:gd name="T10" fmla="*/ 4 w 131"/>
                  <a:gd name="T11" fmla="*/ 3 h 18"/>
                  <a:gd name="T12" fmla="*/ 4 w 131"/>
                  <a:gd name="T13" fmla="*/ 1 h 18"/>
                  <a:gd name="T14" fmla="*/ 2 w 131"/>
                  <a:gd name="T15" fmla="*/ 2 h 18"/>
                  <a:gd name="T16" fmla="*/ 1 w 131"/>
                  <a:gd name="T17" fmla="*/ 3 h 18"/>
                  <a:gd name="T18" fmla="*/ 0 w 131"/>
                  <a:gd name="T19" fmla="*/ 5 h 18"/>
                  <a:gd name="T20" fmla="*/ 0 w 131"/>
                  <a:gd name="T21" fmla="*/ 7 h 18"/>
                  <a:gd name="T22" fmla="*/ 2 w 131"/>
                  <a:gd name="T23" fmla="*/ 8 h 18"/>
                  <a:gd name="T24" fmla="*/ 96 w 131"/>
                  <a:gd name="T25" fmla="*/ 18 h 18"/>
                  <a:gd name="T26" fmla="*/ 128 w 131"/>
                  <a:gd name="T27" fmla="*/ 18 h 18"/>
                  <a:gd name="T28" fmla="*/ 131 w 131"/>
                  <a:gd name="T29" fmla="*/ 18 h 18"/>
                  <a:gd name="T30" fmla="*/ 130 w 131"/>
                  <a:gd name="T31" fmla="*/ 15 h 18"/>
                  <a:gd name="T32" fmla="*/ 129 w 131"/>
                  <a:gd name="T33" fmla="*/ 12 h 18"/>
                  <a:gd name="T34" fmla="*/ 126 w 131"/>
                  <a:gd name="T35" fmla="*/ 10 h 18"/>
                  <a:gd name="T36" fmla="*/ 126 w 131"/>
                  <a:gd name="T37" fmla="*/ 12 h 18"/>
                  <a:gd name="T38" fmla="*/ 125 w 131"/>
                  <a:gd name="T39" fmla="*/ 14 h 18"/>
                  <a:gd name="T40" fmla="*/ 125 w 131"/>
                  <a:gd name="T41" fmla="*/ 14 h 18"/>
                  <a:gd name="T42" fmla="*/ 125 w 131"/>
                  <a:gd name="T43" fmla="*/ 14 h 18"/>
                  <a:gd name="T44" fmla="*/ 125 w 131"/>
                  <a:gd name="T45" fmla="*/ 14 h 18"/>
                  <a:gd name="T46" fmla="*/ 125 w 131"/>
                  <a:gd name="T47" fmla="*/ 14 h 18"/>
                  <a:gd name="T48" fmla="*/ 125 w 131"/>
                  <a:gd name="T49" fmla="*/ 14 h 18"/>
                  <a:gd name="T50" fmla="*/ 126 w 131"/>
                  <a:gd name="T51" fmla="*/ 14 h 18"/>
                  <a:gd name="T52" fmla="*/ 126 w 131"/>
                  <a:gd name="T53" fmla="*/ 16 h 18"/>
                  <a:gd name="T54" fmla="*/ 128 w 131"/>
                  <a:gd name="T55" fmla="*/ 16 h 18"/>
                  <a:gd name="T56" fmla="*/ 128 w 131"/>
                  <a:gd name="T57" fmla="*/ 14 h 18"/>
                  <a:gd name="T58" fmla="*/ 96 w 131"/>
                  <a:gd name="T59" fmla="*/ 14 h 18"/>
                  <a:gd name="T60" fmla="*/ 3 w 131"/>
                  <a:gd name="T61" fmla="*/ 4 h 18"/>
                  <a:gd name="T62" fmla="*/ 2 w 131"/>
                  <a:gd name="T63" fmla="*/ 6 h 18"/>
                  <a:gd name="T64" fmla="*/ 4 w 131"/>
                  <a:gd name="T65" fmla="*/ 6 h 18"/>
                  <a:gd name="T66" fmla="*/ 5 w 131"/>
                  <a:gd name="T67" fmla="*/ 5 h 18"/>
                  <a:gd name="T68" fmla="*/ 5 w 131"/>
                  <a:gd name="T69" fmla="*/ 4 h 18"/>
                  <a:gd name="T70" fmla="*/ 5 w 131"/>
                  <a:gd name="T71" fmla="*/ 4 h 18"/>
                  <a:gd name="T72" fmla="*/ 4 w 131"/>
                  <a:gd name="T73" fmla="*/ 4 h 18"/>
                  <a:gd name="T74" fmla="*/ 5 w 131"/>
                  <a:gd name="T75" fmla="*/ 5 h 18"/>
                  <a:gd name="T76" fmla="*/ 5 w 131"/>
                  <a:gd name="T77" fmla="*/ 4 h 18"/>
                  <a:gd name="T78" fmla="*/ 4 w 131"/>
                  <a:gd name="T79" fmla="*/ 4 h 18"/>
                  <a:gd name="T80" fmla="*/ 5 w 131"/>
                  <a:gd name="T81" fmla="*/ 5 h 18"/>
                  <a:gd name="T82" fmla="*/ 4 w 131"/>
                  <a:gd name="T83" fmla="*/ 3 h 18"/>
                  <a:gd name="T84" fmla="*/ 4 w 131"/>
                  <a:gd name="T85" fmla="*/ 5 h 18"/>
                  <a:gd name="T86" fmla="*/ 5 w 131"/>
                  <a:gd name="T87" fmla="*/ 5 h 18"/>
                  <a:gd name="T88" fmla="*/ 4 w 131"/>
                  <a:gd name="T89" fmla="*/ 3 h 18"/>
                  <a:gd name="T90" fmla="*/ 4 w 131"/>
                  <a:gd name="T91" fmla="*/ 5 h 18"/>
                  <a:gd name="T92" fmla="*/ 4 w 131"/>
                  <a:gd name="T93" fmla="*/ 5 h 18"/>
                  <a:gd name="T94" fmla="*/ 4 w 131"/>
                  <a:gd name="T95" fmla="*/ 5 h 18"/>
                  <a:gd name="T96" fmla="*/ 14 w 131"/>
                  <a:gd name="T97" fmla="*/ 4 h 18"/>
                  <a:gd name="T98" fmla="*/ 77 w 131"/>
                  <a:gd name="T99" fmla="*/ 8 h 18"/>
                  <a:gd name="T100" fmla="*/ 108 w 131"/>
                  <a:gd name="T101" fmla="*/ 11 h 18"/>
                  <a:gd name="T102" fmla="*/ 119 w 131"/>
                  <a:gd name="T103" fmla="*/ 13 h 18"/>
                  <a:gd name="T104" fmla="*/ 125 w 131"/>
                  <a:gd name="T105" fmla="*/ 14 h 18"/>
                  <a:gd name="T106" fmla="*/ 126 w 131"/>
                  <a:gd name="T10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1" h="18">
                    <a:moveTo>
                      <a:pt x="126" y="12"/>
                    </a:moveTo>
                    <a:cubicBezTo>
                      <a:pt x="126" y="10"/>
                      <a:pt x="126" y="10"/>
                      <a:pt x="126" y="10"/>
                    </a:cubicBezTo>
                    <a:cubicBezTo>
                      <a:pt x="125" y="9"/>
                      <a:pt x="123" y="9"/>
                      <a:pt x="120" y="9"/>
                    </a:cubicBezTo>
                    <a:cubicBezTo>
                      <a:pt x="99" y="5"/>
                      <a:pt x="40" y="0"/>
                      <a:pt x="14" y="0"/>
                    </a:cubicBezTo>
                    <a:cubicBezTo>
                      <a:pt x="9" y="0"/>
                      <a:pt x="6" y="0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1" y="17"/>
                      <a:pt x="66" y="18"/>
                      <a:pt x="96" y="18"/>
                    </a:cubicBezTo>
                    <a:cubicBezTo>
                      <a:pt x="108" y="18"/>
                      <a:pt x="119" y="18"/>
                      <a:pt x="128" y="1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4"/>
                      <a:pt x="129" y="13"/>
                      <a:pt x="129" y="12"/>
                    </a:cubicBezTo>
                    <a:cubicBezTo>
                      <a:pt x="128" y="11"/>
                      <a:pt x="128" y="10"/>
                      <a:pt x="126" y="10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6" y="14"/>
                    </a:cubicBezTo>
                    <a:cubicBezTo>
                      <a:pt x="126" y="15"/>
                      <a:pt x="126" y="15"/>
                      <a:pt x="126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19" y="14"/>
                      <a:pt x="108" y="14"/>
                      <a:pt x="96" y="14"/>
                    </a:cubicBezTo>
                    <a:cubicBezTo>
                      <a:pt x="66" y="14"/>
                      <a:pt x="31" y="12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9" y="4"/>
                      <a:pt x="14" y="4"/>
                    </a:cubicBezTo>
                    <a:cubicBezTo>
                      <a:pt x="28" y="4"/>
                      <a:pt x="54" y="6"/>
                      <a:pt x="77" y="8"/>
                    </a:cubicBezTo>
                    <a:cubicBezTo>
                      <a:pt x="89" y="9"/>
                      <a:pt x="100" y="10"/>
                      <a:pt x="108" y="11"/>
                    </a:cubicBezTo>
                    <a:cubicBezTo>
                      <a:pt x="113" y="12"/>
                      <a:pt x="116" y="12"/>
                      <a:pt x="119" y="13"/>
                    </a:cubicBezTo>
                    <a:cubicBezTo>
                      <a:pt x="122" y="13"/>
                      <a:pt x="124" y="13"/>
                      <a:pt x="125" y="14"/>
                    </a:cubicBezTo>
                    <a:lnTo>
                      <a:pt x="126" y="1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3" name="Freeform 289"/>
              <p:cNvSpPr/>
              <p:nvPr/>
            </p:nvSpPr>
            <p:spPr bwMode="auto">
              <a:xfrm>
                <a:off x="3723173" y="5147154"/>
                <a:ext cx="331788" cy="288925"/>
              </a:xfrm>
              <a:custGeom>
                <a:avLst/>
                <a:gdLst>
                  <a:gd name="T0" fmla="*/ 28 w 78"/>
                  <a:gd name="T1" fmla="*/ 3 h 68"/>
                  <a:gd name="T2" fmla="*/ 55 w 78"/>
                  <a:gd name="T3" fmla="*/ 6 h 68"/>
                  <a:gd name="T4" fmla="*/ 71 w 78"/>
                  <a:gd name="T5" fmla="*/ 48 h 68"/>
                  <a:gd name="T6" fmla="*/ 44 w 78"/>
                  <a:gd name="T7" fmla="*/ 67 h 68"/>
                  <a:gd name="T8" fmla="*/ 17 w 78"/>
                  <a:gd name="T9" fmla="*/ 61 h 68"/>
                  <a:gd name="T10" fmla="*/ 13 w 78"/>
                  <a:gd name="T11" fmla="*/ 12 h 68"/>
                  <a:gd name="T12" fmla="*/ 28 w 78"/>
                  <a:gd name="T13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8">
                    <a:moveTo>
                      <a:pt x="28" y="3"/>
                    </a:moveTo>
                    <a:cubicBezTo>
                      <a:pt x="37" y="0"/>
                      <a:pt x="47" y="1"/>
                      <a:pt x="55" y="6"/>
                    </a:cubicBezTo>
                    <a:cubicBezTo>
                      <a:pt x="71" y="14"/>
                      <a:pt x="78" y="32"/>
                      <a:pt x="71" y="48"/>
                    </a:cubicBezTo>
                    <a:cubicBezTo>
                      <a:pt x="66" y="59"/>
                      <a:pt x="56" y="66"/>
                      <a:pt x="44" y="67"/>
                    </a:cubicBezTo>
                    <a:cubicBezTo>
                      <a:pt x="35" y="68"/>
                      <a:pt x="24" y="66"/>
                      <a:pt x="17" y="61"/>
                    </a:cubicBezTo>
                    <a:cubicBezTo>
                      <a:pt x="0" y="50"/>
                      <a:pt x="1" y="25"/>
                      <a:pt x="13" y="12"/>
                    </a:cubicBezTo>
                    <a:cubicBezTo>
                      <a:pt x="17" y="8"/>
                      <a:pt x="22" y="5"/>
                      <a:pt x="28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4" name="Freeform 290"/>
              <p:cNvSpPr/>
              <p:nvPr/>
            </p:nvSpPr>
            <p:spPr bwMode="auto">
              <a:xfrm>
                <a:off x="3748573" y="5175729"/>
                <a:ext cx="276225" cy="242888"/>
              </a:xfrm>
              <a:custGeom>
                <a:avLst/>
                <a:gdLst>
                  <a:gd name="T0" fmla="*/ 23 w 65"/>
                  <a:gd name="T1" fmla="*/ 3 h 57"/>
                  <a:gd name="T2" fmla="*/ 47 w 65"/>
                  <a:gd name="T3" fmla="*/ 5 h 57"/>
                  <a:gd name="T4" fmla="*/ 59 w 65"/>
                  <a:gd name="T5" fmla="*/ 40 h 57"/>
                  <a:gd name="T6" fmla="*/ 37 w 65"/>
                  <a:gd name="T7" fmla="*/ 56 h 57"/>
                  <a:gd name="T8" fmla="*/ 14 w 65"/>
                  <a:gd name="T9" fmla="*/ 51 h 57"/>
                  <a:gd name="T10" fmla="*/ 11 w 65"/>
                  <a:gd name="T11" fmla="*/ 10 h 57"/>
                  <a:gd name="T12" fmla="*/ 23 w 65"/>
                  <a:gd name="T13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7">
                    <a:moveTo>
                      <a:pt x="23" y="3"/>
                    </a:moveTo>
                    <a:cubicBezTo>
                      <a:pt x="31" y="0"/>
                      <a:pt x="40" y="1"/>
                      <a:pt x="47" y="5"/>
                    </a:cubicBezTo>
                    <a:cubicBezTo>
                      <a:pt x="60" y="11"/>
                      <a:pt x="65" y="26"/>
                      <a:pt x="59" y="40"/>
                    </a:cubicBezTo>
                    <a:cubicBezTo>
                      <a:pt x="55" y="49"/>
                      <a:pt x="47" y="55"/>
                      <a:pt x="37" y="56"/>
                    </a:cubicBezTo>
                    <a:cubicBezTo>
                      <a:pt x="29" y="57"/>
                      <a:pt x="21" y="55"/>
                      <a:pt x="14" y="51"/>
                    </a:cubicBezTo>
                    <a:cubicBezTo>
                      <a:pt x="0" y="42"/>
                      <a:pt x="1" y="21"/>
                      <a:pt x="11" y="10"/>
                    </a:cubicBezTo>
                    <a:cubicBezTo>
                      <a:pt x="15" y="6"/>
                      <a:pt x="19" y="4"/>
                      <a:pt x="2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5" name="Freeform 291"/>
              <p:cNvSpPr/>
              <p:nvPr/>
            </p:nvSpPr>
            <p:spPr bwMode="auto">
              <a:xfrm>
                <a:off x="3837473" y="5180491"/>
                <a:ext cx="204788" cy="242888"/>
              </a:xfrm>
              <a:custGeom>
                <a:avLst/>
                <a:gdLst>
                  <a:gd name="T0" fmla="*/ 15 w 48"/>
                  <a:gd name="T1" fmla="*/ 0 h 57"/>
                  <a:gd name="T2" fmla="*/ 10 w 48"/>
                  <a:gd name="T3" fmla="*/ 0 h 57"/>
                  <a:gd name="T4" fmla="*/ 12 w 48"/>
                  <a:gd name="T5" fmla="*/ 0 h 57"/>
                  <a:gd name="T6" fmla="*/ 26 w 48"/>
                  <a:gd name="T7" fmla="*/ 4 h 57"/>
                  <a:gd name="T8" fmla="*/ 38 w 48"/>
                  <a:gd name="T9" fmla="*/ 39 h 57"/>
                  <a:gd name="T10" fmla="*/ 16 w 48"/>
                  <a:gd name="T11" fmla="*/ 55 h 57"/>
                  <a:gd name="T12" fmla="*/ 12 w 48"/>
                  <a:gd name="T13" fmla="*/ 55 h 57"/>
                  <a:gd name="T14" fmla="*/ 0 w 48"/>
                  <a:gd name="T15" fmla="*/ 53 h 57"/>
                  <a:gd name="T16" fmla="*/ 15 w 48"/>
                  <a:gd name="T17" fmla="*/ 57 h 57"/>
                  <a:gd name="T18" fmla="*/ 19 w 48"/>
                  <a:gd name="T19" fmla="*/ 56 h 57"/>
                  <a:gd name="T20" fmla="*/ 42 w 48"/>
                  <a:gd name="T21" fmla="*/ 40 h 57"/>
                  <a:gd name="T22" fmla="*/ 29 w 48"/>
                  <a:gd name="T23" fmla="*/ 3 h 57"/>
                  <a:gd name="T24" fmla="*/ 15 w 48"/>
                  <a:gd name="T2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57">
                    <a:moveTo>
                      <a:pt x="15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6" y="0"/>
                      <a:pt x="21" y="1"/>
                      <a:pt x="26" y="4"/>
                    </a:cubicBezTo>
                    <a:cubicBezTo>
                      <a:pt x="39" y="10"/>
                      <a:pt x="44" y="25"/>
                      <a:pt x="38" y="39"/>
                    </a:cubicBezTo>
                    <a:cubicBezTo>
                      <a:pt x="34" y="48"/>
                      <a:pt x="26" y="54"/>
                      <a:pt x="16" y="55"/>
                    </a:cubicBezTo>
                    <a:cubicBezTo>
                      <a:pt x="15" y="55"/>
                      <a:pt x="14" y="55"/>
                      <a:pt x="12" y="55"/>
                    </a:cubicBezTo>
                    <a:cubicBezTo>
                      <a:pt x="8" y="55"/>
                      <a:pt x="4" y="55"/>
                      <a:pt x="0" y="53"/>
                    </a:cubicBezTo>
                    <a:cubicBezTo>
                      <a:pt x="5" y="55"/>
                      <a:pt x="10" y="57"/>
                      <a:pt x="15" y="57"/>
                    </a:cubicBezTo>
                    <a:cubicBezTo>
                      <a:pt x="17" y="57"/>
                      <a:pt x="18" y="57"/>
                      <a:pt x="19" y="56"/>
                    </a:cubicBezTo>
                    <a:cubicBezTo>
                      <a:pt x="30" y="55"/>
                      <a:pt x="38" y="49"/>
                      <a:pt x="42" y="40"/>
                    </a:cubicBezTo>
                    <a:cubicBezTo>
                      <a:pt x="48" y="26"/>
                      <a:pt x="43" y="10"/>
                      <a:pt x="29" y="3"/>
                    </a:cubicBezTo>
                    <a:cubicBezTo>
                      <a:pt x="25" y="1"/>
                      <a:pt x="20" y="0"/>
                      <a:pt x="1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6" name="Freeform 292"/>
              <p:cNvSpPr/>
              <p:nvPr/>
            </p:nvSpPr>
            <p:spPr bwMode="auto">
              <a:xfrm>
                <a:off x="3761273" y="5180491"/>
                <a:ext cx="263525" cy="233363"/>
              </a:xfrm>
              <a:custGeom>
                <a:avLst/>
                <a:gdLst>
                  <a:gd name="T0" fmla="*/ 30 w 62"/>
                  <a:gd name="T1" fmla="*/ 0 h 55"/>
                  <a:gd name="T2" fmla="*/ 28 w 62"/>
                  <a:gd name="T3" fmla="*/ 0 h 55"/>
                  <a:gd name="T4" fmla="*/ 23 w 62"/>
                  <a:gd name="T5" fmla="*/ 1 h 55"/>
                  <a:gd name="T6" fmla="*/ 11 w 62"/>
                  <a:gd name="T7" fmla="*/ 9 h 55"/>
                  <a:gd name="T8" fmla="*/ 14 w 62"/>
                  <a:gd name="T9" fmla="*/ 51 h 55"/>
                  <a:gd name="T10" fmla="*/ 18 w 62"/>
                  <a:gd name="T11" fmla="*/ 53 h 55"/>
                  <a:gd name="T12" fmla="*/ 30 w 62"/>
                  <a:gd name="T13" fmla="*/ 55 h 55"/>
                  <a:gd name="T14" fmla="*/ 34 w 62"/>
                  <a:gd name="T15" fmla="*/ 55 h 55"/>
                  <a:gd name="T16" fmla="*/ 56 w 62"/>
                  <a:gd name="T17" fmla="*/ 39 h 55"/>
                  <a:gd name="T18" fmla="*/ 44 w 62"/>
                  <a:gd name="T19" fmla="*/ 4 h 55"/>
                  <a:gd name="T20" fmla="*/ 30 w 62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5">
                    <a:moveTo>
                      <a:pt x="30" y="0"/>
                    </a:moveTo>
                    <a:cubicBezTo>
                      <a:pt x="29" y="0"/>
                      <a:pt x="29" y="0"/>
                      <a:pt x="28" y="0"/>
                    </a:cubicBezTo>
                    <a:cubicBezTo>
                      <a:pt x="27" y="0"/>
                      <a:pt x="25" y="1"/>
                      <a:pt x="23" y="1"/>
                    </a:cubicBezTo>
                    <a:cubicBezTo>
                      <a:pt x="18" y="3"/>
                      <a:pt x="14" y="5"/>
                      <a:pt x="11" y="9"/>
                    </a:cubicBezTo>
                    <a:cubicBezTo>
                      <a:pt x="0" y="20"/>
                      <a:pt x="0" y="41"/>
                      <a:pt x="14" y="51"/>
                    </a:cubicBezTo>
                    <a:cubicBezTo>
                      <a:pt x="15" y="52"/>
                      <a:pt x="16" y="52"/>
                      <a:pt x="18" y="53"/>
                    </a:cubicBezTo>
                    <a:cubicBezTo>
                      <a:pt x="22" y="55"/>
                      <a:pt x="26" y="55"/>
                      <a:pt x="30" y="55"/>
                    </a:cubicBezTo>
                    <a:cubicBezTo>
                      <a:pt x="32" y="55"/>
                      <a:pt x="33" y="55"/>
                      <a:pt x="34" y="55"/>
                    </a:cubicBezTo>
                    <a:cubicBezTo>
                      <a:pt x="44" y="54"/>
                      <a:pt x="52" y="48"/>
                      <a:pt x="56" y="39"/>
                    </a:cubicBezTo>
                    <a:cubicBezTo>
                      <a:pt x="62" y="25"/>
                      <a:pt x="57" y="10"/>
                      <a:pt x="44" y="4"/>
                    </a:cubicBezTo>
                    <a:cubicBezTo>
                      <a:pt x="39" y="1"/>
                      <a:pt x="34" y="0"/>
                      <a:pt x="30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7" name="Freeform 293"/>
              <p:cNvSpPr/>
              <p:nvPr/>
            </p:nvSpPr>
            <p:spPr bwMode="auto">
              <a:xfrm>
                <a:off x="3758098" y="5172554"/>
                <a:ext cx="261938" cy="250825"/>
              </a:xfrm>
              <a:custGeom>
                <a:avLst/>
                <a:gdLst>
                  <a:gd name="T0" fmla="*/ 21 w 62"/>
                  <a:gd name="T1" fmla="*/ 4 h 59"/>
                  <a:gd name="T2" fmla="*/ 22 w 62"/>
                  <a:gd name="T3" fmla="*/ 6 h 59"/>
                  <a:gd name="T4" fmla="*/ 31 w 62"/>
                  <a:gd name="T5" fmla="*/ 4 h 59"/>
                  <a:gd name="T6" fmla="*/ 44 w 62"/>
                  <a:gd name="T7" fmla="*/ 7 h 59"/>
                  <a:gd name="T8" fmla="*/ 58 w 62"/>
                  <a:gd name="T9" fmla="*/ 30 h 59"/>
                  <a:gd name="T10" fmla="*/ 56 w 62"/>
                  <a:gd name="T11" fmla="*/ 40 h 59"/>
                  <a:gd name="T12" fmla="*/ 35 w 62"/>
                  <a:gd name="T13" fmla="*/ 55 h 59"/>
                  <a:gd name="T14" fmla="*/ 31 w 62"/>
                  <a:gd name="T15" fmla="*/ 55 h 59"/>
                  <a:gd name="T16" fmla="*/ 13 w 62"/>
                  <a:gd name="T17" fmla="*/ 50 h 59"/>
                  <a:gd name="T18" fmla="*/ 4 w 62"/>
                  <a:gd name="T19" fmla="*/ 31 h 59"/>
                  <a:gd name="T20" fmla="*/ 11 w 62"/>
                  <a:gd name="T21" fmla="*/ 13 h 59"/>
                  <a:gd name="T22" fmla="*/ 22 w 62"/>
                  <a:gd name="T23" fmla="*/ 6 h 59"/>
                  <a:gd name="T24" fmla="*/ 21 w 62"/>
                  <a:gd name="T25" fmla="*/ 4 h 59"/>
                  <a:gd name="T26" fmla="*/ 21 w 62"/>
                  <a:gd name="T27" fmla="*/ 2 h 59"/>
                  <a:gd name="T28" fmla="*/ 8 w 62"/>
                  <a:gd name="T29" fmla="*/ 10 h 59"/>
                  <a:gd name="T30" fmla="*/ 0 w 62"/>
                  <a:gd name="T31" fmla="*/ 31 h 59"/>
                  <a:gd name="T32" fmla="*/ 11 w 62"/>
                  <a:gd name="T33" fmla="*/ 53 h 59"/>
                  <a:gd name="T34" fmla="*/ 31 w 62"/>
                  <a:gd name="T35" fmla="*/ 59 h 59"/>
                  <a:gd name="T36" fmla="*/ 35 w 62"/>
                  <a:gd name="T37" fmla="*/ 59 h 59"/>
                  <a:gd name="T38" fmla="*/ 59 w 62"/>
                  <a:gd name="T39" fmla="*/ 42 h 59"/>
                  <a:gd name="T40" fmla="*/ 62 w 62"/>
                  <a:gd name="T41" fmla="*/ 30 h 59"/>
                  <a:gd name="T42" fmla="*/ 46 w 62"/>
                  <a:gd name="T43" fmla="*/ 4 h 59"/>
                  <a:gd name="T44" fmla="*/ 31 w 62"/>
                  <a:gd name="T45" fmla="*/ 0 h 59"/>
                  <a:gd name="T46" fmla="*/ 21 w 62"/>
                  <a:gd name="T47" fmla="*/ 2 h 59"/>
                  <a:gd name="T48" fmla="*/ 21 w 62"/>
                  <a:gd name="T4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59">
                    <a:moveTo>
                      <a:pt x="21" y="4"/>
                    </a:moveTo>
                    <a:cubicBezTo>
                      <a:pt x="22" y="6"/>
                      <a:pt x="22" y="6"/>
                      <a:pt x="22" y="6"/>
                    </a:cubicBezTo>
                    <a:cubicBezTo>
                      <a:pt x="25" y="5"/>
                      <a:pt x="28" y="4"/>
                      <a:pt x="31" y="4"/>
                    </a:cubicBezTo>
                    <a:cubicBezTo>
                      <a:pt x="35" y="4"/>
                      <a:pt x="40" y="5"/>
                      <a:pt x="44" y="7"/>
                    </a:cubicBezTo>
                    <a:cubicBezTo>
                      <a:pt x="53" y="12"/>
                      <a:pt x="58" y="21"/>
                      <a:pt x="58" y="30"/>
                    </a:cubicBezTo>
                    <a:cubicBezTo>
                      <a:pt x="58" y="33"/>
                      <a:pt x="57" y="37"/>
                      <a:pt x="56" y="40"/>
                    </a:cubicBezTo>
                    <a:cubicBezTo>
                      <a:pt x="52" y="49"/>
                      <a:pt x="44" y="54"/>
                      <a:pt x="35" y="55"/>
                    </a:cubicBezTo>
                    <a:cubicBezTo>
                      <a:pt x="34" y="55"/>
                      <a:pt x="32" y="55"/>
                      <a:pt x="31" y="55"/>
                    </a:cubicBezTo>
                    <a:cubicBezTo>
                      <a:pt x="25" y="55"/>
                      <a:pt x="18" y="53"/>
                      <a:pt x="13" y="50"/>
                    </a:cubicBezTo>
                    <a:cubicBezTo>
                      <a:pt x="7" y="46"/>
                      <a:pt x="4" y="38"/>
                      <a:pt x="4" y="31"/>
                    </a:cubicBezTo>
                    <a:cubicBezTo>
                      <a:pt x="4" y="24"/>
                      <a:pt x="6" y="17"/>
                      <a:pt x="11" y="13"/>
                    </a:cubicBezTo>
                    <a:cubicBezTo>
                      <a:pt x="14" y="9"/>
                      <a:pt x="18" y="7"/>
                      <a:pt x="22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6" y="3"/>
                      <a:pt x="11" y="6"/>
                      <a:pt x="8" y="10"/>
                    </a:cubicBezTo>
                    <a:cubicBezTo>
                      <a:pt x="2" y="15"/>
                      <a:pt x="0" y="23"/>
                      <a:pt x="0" y="31"/>
                    </a:cubicBezTo>
                    <a:cubicBezTo>
                      <a:pt x="0" y="39"/>
                      <a:pt x="3" y="48"/>
                      <a:pt x="11" y="53"/>
                    </a:cubicBezTo>
                    <a:cubicBezTo>
                      <a:pt x="17" y="57"/>
                      <a:pt x="24" y="59"/>
                      <a:pt x="31" y="59"/>
                    </a:cubicBezTo>
                    <a:cubicBezTo>
                      <a:pt x="33" y="59"/>
                      <a:pt x="34" y="59"/>
                      <a:pt x="35" y="59"/>
                    </a:cubicBezTo>
                    <a:cubicBezTo>
                      <a:pt x="46" y="58"/>
                      <a:pt x="55" y="52"/>
                      <a:pt x="59" y="42"/>
                    </a:cubicBezTo>
                    <a:cubicBezTo>
                      <a:pt x="61" y="38"/>
                      <a:pt x="62" y="34"/>
                      <a:pt x="62" y="30"/>
                    </a:cubicBezTo>
                    <a:cubicBezTo>
                      <a:pt x="62" y="19"/>
                      <a:pt x="56" y="9"/>
                      <a:pt x="46" y="4"/>
                    </a:cubicBezTo>
                    <a:cubicBezTo>
                      <a:pt x="41" y="1"/>
                      <a:pt x="36" y="0"/>
                      <a:pt x="31" y="0"/>
                    </a:cubicBezTo>
                    <a:cubicBezTo>
                      <a:pt x="27" y="0"/>
                      <a:pt x="24" y="1"/>
                      <a:pt x="21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8" name="Freeform 294"/>
              <p:cNvSpPr/>
              <p:nvPr/>
            </p:nvSpPr>
            <p:spPr bwMode="auto">
              <a:xfrm>
                <a:off x="3732698" y="5147154"/>
                <a:ext cx="312738" cy="296863"/>
              </a:xfrm>
              <a:custGeom>
                <a:avLst/>
                <a:gdLst>
                  <a:gd name="T0" fmla="*/ 26 w 74"/>
                  <a:gd name="T1" fmla="*/ 3 h 70"/>
                  <a:gd name="T2" fmla="*/ 26 w 74"/>
                  <a:gd name="T3" fmla="*/ 5 h 70"/>
                  <a:gd name="T4" fmla="*/ 37 w 74"/>
                  <a:gd name="T5" fmla="*/ 4 h 70"/>
                  <a:gd name="T6" fmla="*/ 53 w 74"/>
                  <a:gd name="T7" fmla="*/ 7 h 70"/>
                  <a:gd name="T8" fmla="*/ 70 w 74"/>
                  <a:gd name="T9" fmla="*/ 34 h 70"/>
                  <a:gd name="T10" fmla="*/ 67 w 74"/>
                  <a:gd name="T11" fmla="*/ 47 h 70"/>
                  <a:gd name="T12" fmla="*/ 42 w 74"/>
                  <a:gd name="T13" fmla="*/ 65 h 70"/>
                  <a:gd name="T14" fmla="*/ 38 w 74"/>
                  <a:gd name="T15" fmla="*/ 66 h 70"/>
                  <a:gd name="T16" fmla="*/ 16 w 74"/>
                  <a:gd name="T17" fmla="*/ 59 h 70"/>
                  <a:gd name="T18" fmla="*/ 4 w 74"/>
                  <a:gd name="T19" fmla="*/ 36 h 70"/>
                  <a:gd name="T20" fmla="*/ 13 w 74"/>
                  <a:gd name="T21" fmla="*/ 14 h 70"/>
                  <a:gd name="T22" fmla="*/ 26 w 74"/>
                  <a:gd name="T23" fmla="*/ 5 h 70"/>
                  <a:gd name="T24" fmla="*/ 26 w 74"/>
                  <a:gd name="T25" fmla="*/ 3 h 70"/>
                  <a:gd name="T26" fmla="*/ 25 w 74"/>
                  <a:gd name="T27" fmla="*/ 1 h 70"/>
                  <a:gd name="T28" fmla="*/ 10 w 74"/>
                  <a:gd name="T29" fmla="*/ 11 h 70"/>
                  <a:gd name="T30" fmla="*/ 0 w 74"/>
                  <a:gd name="T31" fmla="*/ 36 h 70"/>
                  <a:gd name="T32" fmla="*/ 14 w 74"/>
                  <a:gd name="T33" fmla="*/ 62 h 70"/>
                  <a:gd name="T34" fmla="*/ 38 w 74"/>
                  <a:gd name="T35" fmla="*/ 70 h 70"/>
                  <a:gd name="T36" fmla="*/ 42 w 74"/>
                  <a:gd name="T37" fmla="*/ 69 h 70"/>
                  <a:gd name="T38" fmla="*/ 71 w 74"/>
                  <a:gd name="T39" fmla="*/ 49 h 70"/>
                  <a:gd name="T40" fmla="*/ 74 w 74"/>
                  <a:gd name="T41" fmla="*/ 34 h 70"/>
                  <a:gd name="T42" fmla="*/ 54 w 74"/>
                  <a:gd name="T43" fmla="*/ 4 h 70"/>
                  <a:gd name="T44" fmla="*/ 37 w 74"/>
                  <a:gd name="T45" fmla="*/ 0 h 70"/>
                  <a:gd name="T46" fmla="*/ 25 w 74"/>
                  <a:gd name="T47" fmla="*/ 1 h 70"/>
                  <a:gd name="T48" fmla="*/ 26 w 74"/>
                  <a:gd name="T49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70">
                    <a:moveTo>
                      <a:pt x="26" y="3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30" y="4"/>
                      <a:pt x="33" y="4"/>
                      <a:pt x="37" y="4"/>
                    </a:cubicBezTo>
                    <a:cubicBezTo>
                      <a:pt x="42" y="4"/>
                      <a:pt x="48" y="5"/>
                      <a:pt x="53" y="7"/>
                    </a:cubicBezTo>
                    <a:cubicBezTo>
                      <a:pt x="64" y="13"/>
                      <a:pt x="70" y="23"/>
                      <a:pt x="70" y="34"/>
                    </a:cubicBezTo>
                    <a:cubicBezTo>
                      <a:pt x="70" y="39"/>
                      <a:pt x="69" y="43"/>
                      <a:pt x="67" y="47"/>
                    </a:cubicBezTo>
                    <a:cubicBezTo>
                      <a:pt x="62" y="58"/>
                      <a:pt x="53" y="64"/>
                      <a:pt x="42" y="65"/>
                    </a:cubicBezTo>
                    <a:cubicBezTo>
                      <a:pt x="40" y="65"/>
                      <a:pt x="39" y="66"/>
                      <a:pt x="38" y="66"/>
                    </a:cubicBezTo>
                    <a:cubicBezTo>
                      <a:pt x="30" y="66"/>
                      <a:pt x="22" y="63"/>
                      <a:pt x="16" y="59"/>
                    </a:cubicBezTo>
                    <a:cubicBezTo>
                      <a:pt x="8" y="54"/>
                      <a:pt x="4" y="45"/>
                      <a:pt x="4" y="36"/>
                    </a:cubicBezTo>
                    <a:cubicBezTo>
                      <a:pt x="4" y="28"/>
                      <a:pt x="7" y="19"/>
                      <a:pt x="13" y="14"/>
                    </a:cubicBezTo>
                    <a:cubicBezTo>
                      <a:pt x="16" y="10"/>
                      <a:pt x="21" y="7"/>
                      <a:pt x="26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9" y="3"/>
                      <a:pt x="14" y="6"/>
                      <a:pt x="10" y="11"/>
                    </a:cubicBezTo>
                    <a:cubicBezTo>
                      <a:pt x="3" y="17"/>
                      <a:pt x="0" y="27"/>
                      <a:pt x="0" y="36"/>
                    </a:cubicBezTo>
                    <a:cubicBezTo>
                      <a:pt x="0" y="46"/>
                      <a:pt x="4" y="56"/>
                      <a:pt x="14" y="62"/>
                    </a:cubicBezTo>
                    <a:cubicBezTo>
                      <a:pt x="20" y="67"/>
                      <a:pt x="29" y="70"/>
                      <a:pt x="38" y="70"/>
                    </a:cubicBezTo>
                    <a:cubicBezTo>
                      <a:pt x="39" y="70"/>
                      <a:pt x="41" y="69"/>
                      <a:pt x="42" y="69"/>
                    </a:cubicBezTo>
                    <a:cubicBezTo>
                      <a:pt x="55" y="68"/>
                      <a:pt x="66" y="60"/>
                      <a:pt x="71" y="49"/>
                    </a:cubicBezTo>
                    <a:cubicBezTo>
                      <a:pt x="73" y="44"/>
                      <a:pt x="74" y="39"/>
                      <a:pt x="74" y="34"/>
                    </a:cubicBezTo>
                    <a:cubicBezTo>
                      <a:pt x="74" y="22"/>
                      <a:pt x="67" y="10"/>
                      <a:pt x="54" y="4"/>
                    </a:cubicBezTo>
                    <a:cubicBezTo>
                      <a:pt x="49" y="1"/>
                      <a:pt x="43" y="0"/>
                      <a:pt x="37" y="0"/>
                    </a:cubicBezTo>
                    <a:cubicBezTo>
                      <a:pt x="33" y="0"/>
                      <a:pt x="29" y="0"/>
                      <a:pt x="25" y="1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19" name="Freeform 295"/>
              <p:cNvSpPr>
                <a:spLocks noEditPoints="1"/>
              </p:cNvSpPr>
              <p:nvPr/>
            </p:nvSpPr>
            <p:spPr bwMode="auto">
              <a:xfrm>
                <a:off x="3880336" y="5163029"/>
                <a:ext cx="30163" cy="268288"/>
              </a:xfrm>
              <a:custGeom>
                <a:avLst/>
                <a:gdLst>
                  <a:gd name="T0" fmla="*/ 6 w 19"/>
                  <a:gd name="T1" fmla="*/ 150 h 169"/>
                  <a:gd name="T2" fmla="*/ 3 w 19"/>
                  <a:gd name="T3" fmla="*/ 150 h 169"/>
                  <a:gd name="T4" fmla="*/ 0 w 19"/>
                  <a:gd name="T5" fmla="*/ 169 h 169"/>
                  <a:gd name="T6" fmla="*/ 6 w 19"/>
                  <a:gd name="T7" fmla="*/ 169 h 169"/>
                  <a:gd name="T8" fmla="*/ 6 w 19"/>
                  <a:gd name="T9" fmla="*/ 150 h 169"/>
                  <a:gd name="T10" fmla="*/ 8 w 19"/>
                  <a:gd name="T11" fmla="*/ 118 h 169"/>
                  <a:gd name="T12" fmla="*/ 6 w 19"/>
                  <a:gd name="T13" fmla="*/ 118 h 169"/>
                  <a:gd name="T14" fmla="*/ 3 w 19"/>
                  <a:gd name="T15" fmla="*/ 139 h 169"/>
                  <a:gd name="T16" fmla="*/ 8 w 19"/>
                  <a:gd name="T17" fmla="*/ 139 h 169"/>
                  <a:gd name="T18" fmla="*/ 8 w 19"/>
                  <a:gd name="T19" fmla="*/ 118 h 169"/>
                  <a:gd name="T20" fmla="*/ 11 w 19"/>
                  <a:gd name="T21" fmla="*/ 89 h 169"/>
                  <a:gd name="T22" fmla="*/ 8 w 19"/>
                  <a:gd name="T23" fmla="*/ 89 h 169"/>
                  <a:gd name="T24" fmla="*/ 6 w 19"/>
                  <a:gd name="T25" fmla="*/ 107 h 169"/>
                  <a:gd name="T26" fmla="*/ 11 w 19"/>
                  <a:gd name="T27" fmla="*/ 107 h 169"/>
                  <a:gd name="T28" fmla="*/ 11 w 19"/>
                  <a:gd name="T29" fmla="*/ 89 h 169"/>
                  <a:gd name="T30" fmla="*/ 14 w 19"/>
                  <a:gd name="T31" fmla="*/ 57 h 169"/>
                  <a:gd name="T32" fmla="*/ 11 w 19"/>
                  <a:gd name="T33" fmla="*/ 57 h 169"/>
                  <a:gd name="T34" fmla="*/ 8 w 19"/>
                  <a:gd name="T35" fmla="*/ 75 h 169"/>
                  <a:gd name="T36" fmla="*/ 11 w 19"/>
                  <a:gd name="T37" fmla="*/ 75 h 169"/>
                  <a:gd name="T38" fmla="*/ 14 w 19"/>
                  <a:gd name="T39" fmla="*/ 57 h 169"/>
                  <a:gd name="T40" fmla="*/ 16 w 19"/>
                  <a:gd name="T41" fmla="*/ 24 h 169"/>
                  <a:gd name="T42" fmla="*/ 11 w 19"/>
                  <a:gd name="T43" fmla="*/ 24 h 169"/>
                  <a:gd name="T44" fmla="*/ 11 w 19"/>
                  <a:gd name="T45" fmla="*/ 46 h 169"/>
                  <a:gd name="T46" fmla="*/ 14 w 19"/>
                  <a:gd name="T47" fmla="*/ 46 h 169"/>
                  <a:gd name="T48" fmla="*/ 16 w 19"/>
                  <a:gd name="T49" fmla="*/ 24 h 169"/>
                  <a:gd name="T50" fmla="*/ 19 w 19"/>
                  <a:gd name="T51" fmla="*/ 0 h 169"/>
                  <a:gd name="T52" fmla="*/ 14 w 19"/>
                  <a:gd name="T53" fmla="*/ 0 h 169"/>
                  <a:gd name="T54" fmla="*/ 14 w 19"/>
                  <a:gd name="T55" fmla="*/ 14 h 169"/>
                  <a:gd name="T56" fmla="*/ 16 w 19"/>
                  <a:gd name="T57" fmla="*/ 14 h 169"/>
                  <a:gd name="T58" fmla="*/ 19 w 19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69">
                    <a:moveTo>
                      <a:pt x="6" y="150"/>
                    </a:moveTo>
                    <a:lnTo>
                      <a:pt x="3" y="150"/>
                    </a:lnTo>
                    <a:lnTo>
                      <a:pt x="0" y="169"/>
                    </a:lnTo>
                    <a:lnTo>
                      <a:pt x="6" y="169"/>
                    </a:lnTo>
                    <a:lnTo>
                      <a:pt x="6" y="150"/>
                    </a:lnTo>
                    <a:close/>
                    <a:moveTo>
                      <a:pt x="8" y="118"/>
                    </a:moveTo>
                    <a:lnTo>
                      <a:pt x="6" y="118"/>
                    </a:lnTo>
                    <a:lnTo>
                      <a:pt x="3" y="139"/>
                    </a:lnTo>
                    <a:lnTo>
                      <a:pt x="8" y="139"/>
                    </a:lnTo>
                    <a:lnTo>
                      <a:pt x="8" y="118"/>
                    </a:lnTo>
                    <a:close/>
                    <a:moveTo>
                      <a:pt x="11" y="89"/>
                    </a:moveTo>
                    <a:lnTo>
                      <a:pt x="8" y="89"/>
                    </a:lnTo>
                    <a:lnTo>
                      <a:pt x="6" y="107"/>
                    </a:lnTo>
                    <a:lnTo>
                      <a:pt x="11" y="107"/>
                    </a:lnTo>
                    <a:lnTo>
                      <a:pt x="11" y="89"/>
                    </a:lnTo>
                    <a:close/>
                    <a:moveTo>
                      <a:pt x="14" y="57"/>
                    </a:moveTo>
                    <a:lnTo>
                      <a:pt x="11" y="57"/>
                    </a:lnTo>
                    <a:lnTo>
                      <a:pt x="8" y="75"/>
                    </a:lnTo>
                    <a:lnTo>
                      <a:pt x="11" y="75"/>
                    </a:lnTo>
                    <a:lnTo>
                      <a:pt x="14" y="57"/>
                    </a:lnTo>
                    <a:close/>
                    <a:moveTo>
                      <a:pt x="16" y="24"/>
                    </a:moveTo>
                    <a:lnTo>
                      <a:pt x="11" y="24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6" y="24"/>
                    </a:lnTo>
                    <a:close/>
                    <a:moveTo>
                      <a:pt x="19" y="0"/>
                    </a:moveTo>
                    <a:lnTo>
                      <a:pt x="14" y="0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0" name="Freeform 296"/>
              <p:cNvSpPr>
                <a:spLocks noEditPoints="1"/>
              </p:cNvSpPr>
              <p:nvPr/>
            </p:nvSpPr>
            <p:spPr bwMode="auto">
              <a:xfrm>
                <a:off x="3880336" y="5163029"/>
                <a:ext cx="30163" cy="268288"/>
              </a:xfrm>
              <a:custGeom>
                <a:avLst/>
                <a:gdLst>
                  <a:gd name="T0" fmla="*/ 6 w 19"/>
                  <a:gd name="T1" fmla="*/ 150 h 169"/>
                  <a:gd name="T2" fmla="*/ 3 w 19"/>
                  <a:gd name="T3" fmla="*/ 150 h 169"/>
                  <a:gd name="T4" fmla="*/ 0 w 19"/>
                  <a:gd name="T5" fmla="*/ 169 h 169"/>
                  <a:gd name="T6" fmla="*/ 6 w 19"/>
                  <a:gd name="T7" fmla="*/ 169 h 169"/>
                  <a:gd name="T8" fmla="*/ 6 w 19"/>
                  <a:gd name="T9" fmla="*/ 150 h 169"/>
                  <a:gd name="T10" fmla="*/ 8 w 19"/>
                  <a:gd name="T11" fmla="*/ 118 h 169"/>
                  <a:gd name="T12" fmla="*/ 6 w 19"/>
                  <a:gd name="T13" fmla="*/ 118 h 169"/>
                  <a:gd name="T14" fmla="*/ 3 w 19"/>
                  <a:gd name="T15" fmla="*/ 139 h 169"/>
                  <a:gd name="T16" fmla="*/ 8 w 19"/>
                  <a:gd name="T17" fmla="*/ 139 h 169"/>
                  <a:gd name="T18" fmla="*/ 8 w 19"/>
                  <a:gd name="T19" fmla="*/ 118 h 169"/>
                  <a:gd name="T20" fmla="*/ 11 w 19"/>
                  <a:gd name="T21" fmla="*/ 89 h 169"/>
                  <a:gd name="T22" fmla="*/ 8 w 19"/>
                  <a:gd name="T23" fmla="*/ 89 h 169"/>
                  <a:gd name="T24" fmla="*/ 6 w 19"/>
                  <a:gd name="T25" fmla="*/ 107 h 169"/>
                  <a:gd name="T26" fmla="*/ 11 w 19"/>
                  <a:gd name="T27" fmla="*/ 107 h 169"/>
                  <a:gd name="T28" fmla="*/ 11 w 19"/>
                  <a:gd name="T29" fmla="*/ 89 h 169"/>
                  <a:gd name="T30" fmla="*/ 14 w 19"/>
                  <a:gd name="T31" fmla="*/ 57 h 169"/>
                  <a:gd name="T32" fmla="*/ 11 w 19"/>
                  <a:gd name="T33" fmla="*/ 57 h 169"/>
                  <a:gd name="T34" fmla="*/ 8 w 19"/>
                  <a:gd name="T35" fmla="*/ 75 h 169"/>
                  <a:gd name="T36" fmla="*/ 11 w 19"/>
                  <a:gd name="T37" fmla="*/ 75 h 169"/>
                  <a:gd name="T38" fmla="*/ 14 w 19"/>
                  <a:gd name="T39" fmla="*/ 57 h 169"/>
                  <a:gd name="T40" fmla="*/ 16 w 19"/>
                  <a:gd name="T41" fmla="*/ 24 h 169"/>
                  <a:gd name="T42" fmla="*/ 11 w 19"/>
                  <a:gd name="T43" fmla="*/ 24 h 169"/>
                  <a:gd name="T44" fmla="*/ 11 w 19"/>
                  <a:gd name="T45" fmla="*/ 46 h 169"/>
                  <a:gd name="T46" fmla="*/ 14 w 19"/>
                  <a:gd name="T47" fmla="*/ 46 h 169"/>
                  <a:gd name="T48" fmla="*/ 16 w 19"/>
                  <a:gd name="T49" fmla="*/ 24 h 169"/>
                  <a:gd name="T50" fmla="*/ 19 w 19"/>
                  <a:gd name="T51" fmla="*/ 0 h 169"/>
                  <a:gd name="T52" fmla="*/ 14 w 19"/>
                  <a:gd name="T53" fmla="*/ 0 h 169"/>
                  <a:gd name="T54" fmla="*/ 14 w 19"/>
                  <a:gd name="T55" fmla="*/ 14 h 169"/>
                  <a:gd name="T56" fmla="*/ 16 w 19"/>
                  <a:gd name="T57" fmla="*/ 14 h 169"/>
                  <a:gd name="T58" fmla="*/ 19 w 19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69">
                    <a:moveTo>
                      <a:pt x="6" y="150"/>
                    </a:moveTo>
                    <a:lnTo>
                      <a:pt x="3" y="150"/>
                    </a:lnTo>
                    <a:lnTo>
                      <a:pt x="0" y="169"/>
                    </a:lnTo>
                    <a:lnTo>
                      <a:pt x="6" y="169"/>
                    </a:lnTo>
                    <a:lnTo>
                      <a:pt x="6" y="150"/>
                    </a:lnTo>
                    <a:moveTo>
                      <a:pt x="8" y="118"/>
                    </a:moveTo>
                    <a:lnTo>
                      <a:pt x="6" y="118"/>
                    </a:lnTo>
                    <a:lnTo>
                      <a:pt x="3" y="139"/>
                    </a:lnTo>
                    <a:lnTo>
                      <a:pt x="8" y="139"/>
                    </a:lnTo>
                    <a:lnTo>
                      <a:pt x="8" y="118"/>
                    </a:lnTo>
                    <a:moveTo>
                      <a:pt x="11" y="89"/>
                    </a:moveTo>
                    <a:lnTo>
                      <a:pt x="8" y="89"/>
                    </a:lnTo>
                    <a:lnTo>
                      <a:pt x="6" y="107"/>
                    </a:lnTo>
                    <a:lnTo>
                      <a:pt x="11" y="107"/>
                    </a:lnTo>
                    <a:lnTo>
                      <a:pt x="11" y="89"/>
                    </a:lnTo>
                    <a:moveTo>
                      <a:pt x="14" y="57"/>
                    </a:moveTo>
                    <a:lnTo>
                      <a:pt x="11" y="57"/>
                    </a:lnTo>
                    <a:lnTo>
                      <a:pt x="8" y="75"/>
                    </a:lnTo>
                    <a:lnTo>
                      <a:pt x="11" y="75"/>
                    </a:lnTo>
                    <a:lnTo>
                      <a:pt x="14" y="57"/>
                    </a:lnTo>
                    <a:moveTo>
                      <a:pt x="16" y="24"/>
                    </a:moveTo>
                    <a:lnTo>
                      <a:pt x="11" y="24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6" y="24"/>
                    </a:lnTo>
                    <a:moveTo>
                      <a:pt x="19" y="0"/>
                    </a:moveTo>
                    <a:lnTo>
                      <a:pt x="14" y="0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1" name="Freeform 297"/>
              <p:cNvSpPr>
                <a:spLocks noEditPoints="1"/>
              </p:cNvSpPr>
              <p:nvPr/>
            </p:nvSpPr>
            <p:spPr bwMode="auto">
              <a:xfrm>
                <a:off x="3761273" y="5286854"/>
                <a:ext cx="268288" cy="25400"/>
              </a:xfrm>
              <a:custGeom>
                <a:avLst/>
                <a:gdLst>
                  <a:gd name="T0" fmla="*/ 14 w 169"/>
                  <a:gd name="T1" fmla="*/ 0 h 16"/>
                  <a:gd name="T2" fmla="*/ 0 w 169"/>
                  <a:gd name="T3" fmla="*/ 0 h 16"/>
                  <a:gd name="T4" fmla="*/ 0 w 169"/>
                  <a:gd name="T5" fmla="*/ 3 h 16"/>
                  <a:gd name="T6" fmla="*/ 14 w 169"/>
                  <a:gd name="T7" fmla="*/ 3 h 16"/>
                  <a:gd name="T8" fmla="*/ 14 w 169"/>
                  <a:gd name="T9" fmla="*/ 0 h 16"/>
                  <a:gd name="T10" fmla="*/ 43 w 169"/>
                  <a:gd name="T11" fmla="*/ 3 h 16"/>
                  <a:gd name="T12" fmla="*/ 24 w 169"/>
                  <a:gd name="T13" fmla="*/ 0 h 16"/>
                  <a:gd name="T14" fmla="*/ 24 w 169"/>
                  <a:gd name="T15" fmla="*/ 5 h 16"/>
                  <a:gd name="T16" fmla="*/ 43 w 169"/>
                  <a:gd name="T17" fmla="*/ 5 h 16"/>
                  <a:gd name="T18" fmla="*/ 43 w 169"/>
                  <a:gd name="T19" fmla="*/ 3 h 16"/>
                  <a:gd name="T20" fmla="*/ 75 w 169"/>
                  <a:gd name="T21" fmla="*/ 5 h 16"/>
                  <a:gd name="T22" fmla="*/ 56 w 169"/>
                  <a:gd name="T23" fmla="*/ 3 h 16"/>
                  <a:gd name="T24" fmla="*/ 56 w 169"/>
                  <a:gd name="T25" fmla="*/ 8 h 16"/>
                  <a:gd name="T26" fmla="*/ 75 w 169"/>
                  <a:gd name="T27" fmla="*/ 8 h 16"/>
                  <a:gd name="T28" fmla="*/ 75 w 169"/>
                  <a:gd name="T29" fmla="*/ 5 h 16"/>
                  <a:gd name="T30" fmla="*/ 107 w 169"/>
                  <a:gd name="T31" fmla="*/ 8 h 16"/>
                  <a:gd name="T32" fmla="*/ 89 w 169"/>
                  <a:gd name="T33" fmla="*/ 5 h 16"/>
                  <a:gd name="T34" fmla="*/ 89 w 169"/>
                  <a:gd name="T35" fmla="*/ 8 h 16"/>
                  <a:gd name="T36" fmla="*/ 86 w 169"/>
                  <a:gd name="T37" fmla="*/ 8 h 16"/>
                  <a:gd name="T38" fmla="*/ 86 w 169"/>
                  <a:gd name="T39" fmla="*/ 11 h 16"/>
                  <a:gd name="T40" fmla="*/ 107 w 169"/>
                  <a:gd name="T41" fmla="*/ 11 h 16"/>
                  <a:gd name="T42" fmla="*/ 107 w 169"/>
                  <a:gd name="T43" fmla="*/ 8 h 16"/>
                  <a:gd name="T44" fmla="*/ 137 w 169"/>
                  <a:gd name="T45" fmla="*/ 11 h 16"/>
                  <a:gd name="T46" fmla="*/ 118 w 169"/>
                  <a:gd name="T47" fmla="*/ 8 h 16"/>
                  <a:gd name="T48" fmla="*/ 118 w 169"/>
                  <a:gd name="T49" fmla="*/ 11 h 16"/>
                  <a:gd name="T50" fmla="*/ 137 w 169"/>
                  <a:gd name="T51" fmla="*/ 13 h 16"/>
                  <a:gd name="T52" fmla="*/ 137 w 169"/>
                  <a:gd name="T53" fmla="*/ 11 h 16"/>
                  <a:gd name="T54" fmla="*/ 169 w 169"/>
                  <a:gd name="T55" fmla="*/ 11 h 16"/>
                  <a:gd name="T56" fmla="*/ 150 w 169"/>
                  <a:gd name="T57" fmla="*/ 11 h 16"/>
                  <a:gd name="T58" fmla="*/ 150 w 169"/>
                  <a:gd name="T59" fmla="*/ 13 h 16"/>
                  <a:gd name="T60" fmla="*/ 169 w 169"/>
                  <a:gd name="T61" fmla="*/ 16 h 16"/>
                  <a:gd name="T62" fmla="*/ 169 w 169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">
                    <a:moveTo>
                      <a:pt x="1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43" y="3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43" y="5"/>
                    </a:lnTo>
                    <a:lnTo>
                      <a:pt x="43" y="3"/>
                    </a:lnTo>
                    <a:close/>
                    <a:moveTo>
                      <a:pt x="75" y="5"/>
                    </a:moveTo>
                    <a:lnTo>
                      <a:pt x="56" y="3"/>
                    </a:lnTo>
                    <a:lnTo>
                      <a:pt x="56" y="8"/>
                    </a:lnTo>
                    <a:lnTo>
                      <a:pt x="75" y="8"/>
                    </a:lnTo>
                    <a:lnTo>
                      <a:pt x="75" y="5"/>
                    </a:lnTo>
                    <a:close/>
                    <a:moveTo>
                      <a:pt x="107" y="8"/>
                    </a:moveTo>
                    <a:lnTo>
                      <a:pt x="89" y="5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6" y="11"/>
                    </a:lnTo>
                    <a:lnTo>
                      <a:pt x="107" y="11"/>
                    </a:lnTo>
                    <a:lnTo>
                      <a:pt x="107" y="8"/>
                    </a:lnTo>
                    <a:close/>
                    <a:moveTo>
                      <a:pt x="137" y="11"/>
                    </a:moveTo>
                    <a:lnTo>
                      <a:pt x="118" y="8"/>
                    </a:lnTo>
                    <a:lnTo>
                      <a:pt x="118" y="11"/>
                    </a:lnTo>
                    <a:lnTo>
                      <a:pt x="137" y="13"/>
                    </a:lnTo>
                    <a:lnTo>
                      <a:pt x="137" y="11"/>
                    </a:lnTo>
                    <a:close/>
                    <a:moveTo>
                      <a:pt x="169" y="11"/>
                    </a:moveTo>
                    <a:lnTo>
                      <a:pt x="150" y="11"/>
                    </a:lnTo>
                    <a:lnTo>
                      <a:pt x="150" y="13"/>
                    </a:lnTo>
                    <a:lnTo>
                      <a:pt x="169" y="16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2" name="Freeform 298"/>
              <p:cNvSpPr>
                <a:spLocks noEditPoints="1"/>
              </p:cNvSpPr>
              <p:nvPr/>
            </p:nvSpPr>
            <p:spPr bwMode="auto">
              <a:xfrm>
                <a:off x="3761273" y="5286854"/>
                <a:ext cx="268288" cy="25400"/>
              </a:xfrm>
              <a:custGeom>
                <a:avLst/>
                <a:gdLst>
                  <a:gd name="T0" fmla="*/ 14 w 169"/>
                  <a:gd name="T1" fmla="*/ 0 h 16"/>
                  <a:gd name="T2" fmla="*/ 0 w 169"/>
                  <a:gd name="T3" fmla="*/ 0 h 16"/>
                  <a:gd name="T4" fmla="*/ 0 w 169"/>
                  <a:gd name="T5" fmla="*/ 3 h 16"/>
                  <a:gd name="T6" fmla="*/ 14 w 169"/>
                  <a:gd name="T7" fmla="*/ 3 h 16"/>
                  <a:gd name="T8" fmla="*/ 14 w 169"/>
                  <a:gd name="T9" fmla="*/ 0 h 16"/>
                  <a:gd name="T10" fmla="*/ 43 w 169"/>
                  <a:gd name="T11" fmla="*/ 3 h 16"/>
                  <a:gd name="T12" fmla="*/ 24 w 169"/>
                  <a:gd name="T13" fmla="*/ 0 h 16"/>
                  <a:gd name="T14" fmla="*/ 24 w 169"/>
                  <a:gd name="T15" fmla="*/ 5 h 16"/>
                  <a:gd name="T16" fmla="*/ 43 w 169"/>
                  <a:gd name="T17" fmla="*/ 5 h 16"/>
                  <a:gd name="T18" fmla="*/ 43 w 169"/>
                  <a:gd name="T19" fmla="*/ 3 h 16"/>
                  <a:gd name="T20" fmla="*/ 75 w 169"/>
                  <a:gd name="T21" fmla="*/ 5 h 16"/>
                  <a:gd name="T22" fmla="*/ 56 w 169"/>
                  <a:gd name="T23" fmla="*/ 3 h 16"/>
                  <a:gd name="T24" fmla="*/ 56 w 169"/>
                  <a:gd name="T25" fmla="*/ 8 h 16"/>
                  <a:gd name="T26" fmla="*/ 75 w 169"/>
                  <a:gd name="T27" fmla="*/ 8 h 16"/>
                  <a:gd name="T28" fmla="*/ 75 w 169"/>
                  <a:gd name="T29" fmla="*/ 5 h 16"/>
                  <a:gd name="T30" fmla="*/ 107 w 169"/>
                  <a:gd name="T31" fmla="*/ 8 h 16"/>
                  <a:gd name="T32" fmla="*/ 89 w 169"/>
                  <a:gd name="T33" fmla="*/ 5 h 16"/>
                  <a:gd name="T34" fmla="*/ 89 w 169"/>
                  <a:gd name="T35" fmla="*/ 8 h 16"/>
                  <a:gd name="T36" fmla="*/ 86 w 169"/>
                  <a:gd name="T37" fmla="*/ 8 h 16"/>
                  <a:gd name="T38" fmla="*/ 86 w 169"/>
                  <a:gd name="T39" fmla="*/ 11 h 16"/>
                  <a:gd name="T40" fmla="*/ 107 w 169"/>
                  <a:gd name="T41" fmla="*/ 11 h 16"/>
                  <a:gd name="T42" fmla="*/ 107 w 169"/>
                  <a:gd name="T43" fmla="*/ 8 h 16"/>
                  <a:gd name="T44" fmla="*/ 137 w 169"/>
                  <a:gd name="T45" fmla="*/ 11 h 16"/>
                  <a:gd name="T46" fmla="*/ 118 w 169"/>
                  <a:gd name="T47" fmla="*/ 8 h 16"/>
                  <a:gd name="T48" fmla="*/ 118 w 169"/>
                  <a:gd name="T49" fmla="*/ 11 h 16"/>
                  <a:gd name="T50" fmla="*/ 137 w 169"/>
                  <a:gd name="T51" fmla="*/ 13 h 16"/>
                  <a:gd name="T52" fmla="*/ 137 w 169"/>
                  <a:gd name="T53" fmla="*/ 11 h 16"/>
                  <a:gd name="T54" fmla="*/ 169 w 169"/>
                  <a:gd name="T55" fmla="*/ 11 h 16"/>
                  <a:gd name="T56" fmla="*/ 150 w 169"/>
                  <a:gd name="T57" fmla="*/ 11 h 16"/>
                  <a:gd name="T58" fmla="*/ 150 w 169"/>
                  <a:gd name="T59" fmla="*/ 13 h 16"/>
                  <a:gd name="T60" fmla="*/ 169 w 169"/>
                  <a:gd name="T61" fmla="*/ 16 h 16"/>
                  <a:gd name="T62" fmla="*/ 169 w 169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">
                    <a:moveTo>
                      <a:pt x="1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4" y="3"/>
                    </a:lnTo>
                    <a:lnTo>
                      <a:pt x="14" y="0"/>
                    </a:lnTo>
                    <a:moveTo>
                      <a:pt x="43" y="3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43" y="5"/>
                    </a:lnTo>
                    <a:lnTo>
                      <a:pt x="43" y="3"/>
                    </a:lnTo>
                    <a:moveTo>
                      <a:pt x="75" y="5"/>
                    </a:moveTo>
                    <a:lnTo>
                      <a:pt x="56" y="3"/>
                    </a:lnTo>
                    <a:lnTo>
                      <a:pt x="56" y="8"/>
                    </a:lnTo>
                    <a:lnTo>
                      <a:pt x="75" y="8"/>
                    </a:lnTo>
                    <a:lnTo>
                      <a:pt x="75" y="5"/>
                    </a:lnTo>
                    <a:moveTo>
                      <a:pt x="107" y="8"/>
                    </a:moveTo>
                    <a:lnTo>
                      <a:pt x="89" y="5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6" y="11"/>
                    </a:lnTo>
                    <a:lnTo>
                      <a:pt x="107" y="11"/>
                    </a:lnTo>
                    <a:lnTo>
                      <a:pt x="107" y="8"/>
                    </a:lnTo>
                    <a:moveTo>
                      <a:pt x="137" y="11"/>
                    </a:moveTo>
                    <a:lnTo>
                      <a:pt x="118" y="8"/>
                    </a:lnTo>
                    <a:lnTo>
                      <a:pt x="118" y="11"/>
                    </a:lnTo>
                    <a:lnTo>
                      <a:pt x="137" y="13"/>
                    </a:lnTo>
                    <a:lnTo>
                      <a:pt x="137" y="11"/>
                    </a:lnTo>
                    <a:moveTo>
                      <a:pt x="169" y="11"/>
                    </a:moveTo>
                    <a:lnTo>
                      <a:pt x="150" y="11"/>
                    </a:lnTo>
                    <a:lnTo>
                      <a:pt x="150" y="13"/>
                    </a:lnTo>
                    <a:lnTo>
                      <a:pt x="169" y="16"/>
                    </a:lnTo>
                    <a:lnTo>
                      <a:pt x="169" y="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3" name="Freeform 299"/>
              <p:cNvSpPr>
                <a:spLocks noEditPoints="1"/>
              </p:cNvSpPr>
              <p:nvPr/>
            </p:nvSpPr>
            <p:spPr bwMode="auto">
              <a:xfrm>
                <a:off x="3791436" y="5210654"/>
                <a:ext cx="207963" cy="177800"/>
              </a:xfrm>
              <a:custGeom>
                <a:avLst/>
                <a:gdLst>
                  <a:gd name="T0" fmla="*/ 11 w 131"/>
                  <a:gd name="T1" fmla="*/ 101 h 112"/>
                  <a:gd name="T2" fmla="*/ 0 w 131"/>
                  <a:gd name="T3" fmla="*/ 109 h 112"/>
                  <a:gd name="T4" fmla="*/ 3 w 131"/>
                  <a:gd name="T5" fmla="*/ 112 h 112"/>
                  <a:gd name="T6" fmla="*/ 13 w 131"/>
                  <a:gd name="T7" fmla="*/ 104 h 112"/>
                  <a:gd name="T8" fmla="*/ 11 w 131"/>
                  <a:gd name="T9" fmla="*/ 101 h 112"/>
                  <a:gd name="T10" fmla="*/ 32 w 131"/>
                  <a:gd name="T11" fmla="*/ 80 h 112"/>
                  <a:gd name="T12" fmla="*/ 19 w 131"/>
                  <a:gd name="T13" fmla="*/ 93 h 112"/>
                  <a:gd name="T14" fmla="*/ 21 w 131"/>
                  <a:gd name="T15" fmla="*/ 96 h 112"/>
                  <a:gd name="T16" fmla="*/ 35 w 131"/>
                  <a:gd name="T17" fmla="*/ 83 h 112"/>
                  <a:gd name="T18" fmla="*/ 32 w 131"/>
                  <a:gd name="T19" fmla="*/ 80 h 112"/>
                  <a:gd name="T20" fmla="*/ 56 w 131"/>
                  <a:gd name="T21" fmla="*/ 61 h 112"/>
                  <a:gd name="T22" fmla="*/ 43 w 131"/>
                  <a:gd name="T23" fmla="*/ 72 h 112"/>
                  <a:gd name="T24" fmla="*/ 45 w 131"/>
                  <a:gd name="T25" fmla="*/ 75 h 112"/>
                  <a:gd name="T26" fmla="*/ 59 w 131"/>
                  <a:gd name="T27" fmla="*/ 64 h 112"/>
                  <a:gd name="T28" fmla="*/ 56 w 131"/>
                  <a:gd name="T29" fmla="*/ 61 h 112"/>
                  <a:gd name="T30" fmla="*/ 80 w 131"/>
                  <a:gd name="T31" fmla="*/ 40 h 112"/>
                  <a:gd name="T32" fmla="*/ 67 w 131"/>
                  <a:gd name="T33" fmla="*/ 53 h 112"/>
                  <a:gd name="T34" fmla="*/ 67 w 131"/>
                  <a:gd name="T35" fmla="*/ 56 h 112"/>
                  <a:gd name="T36" fmla="*/ 70 w 131"/>
                  <a:gd name="T37" fmla="*/ 56 h 112"/>
                  <a:gd name="T38" fmla="*/ 70 w 131"/>
                  <a:gd name="T39" fmla="*/ 53 h 112"/>
                  <a:gd name="T40" fmla="*/ 83 w 131"/>
                  <a:gd name="T41" fmla="*/ 43 h 112"/>
                  <a:gd name="T42" fmla="*/ 80 w 131"/>
                  <a:gd name="T43" fmla="*/ 40 h 112"/>
                  <a:gd name="T44" fmla="*/ 104 w 131"/>
                  <a:gd name="T45" fmla="*/ 18 h 112"/>
                  <a:gd name="T46" fmla="*/ 91 w 131"/>
                  <a:gd name="T47" fmla="*/ 32 h 112"/>
                  <a:gd name="T48" fmla="*/ 91 w 131"/>
                  <a:gd name="T49" fmla="*/ 35 h 112"/>
                  <a:gd name="T50" fmla="*/ 107 w 131"/>
                  <a:gd name="T51" fmla="*/ 21 h 112"/>
                  <a:gd name="T52" fmla="*/ 104 w 131"/>
                  <a:gd name="T53" fmla="*/ 18 h 112"/>
                  <a:gd name="T54" fmla="*/ 128 w 131"/>
                  <a:gd name="T55" fmla="*/ 0 h 112"/>
                  <a:gd name="T56" fmla="*/ 112 w 131"/>
                  <a:gd name="T57" fmla="*/ 10 h 112"/>
                  <a:gd name="T58" fmla="*/ 115 w 131"/>
                  <a:gd name="T59" fmla="*/ 16 h 112"/>
                  <a:gd name="T60" fmla="*/ 131 w 131"/>
                  <a:gd name="T61" fmla="*/ 2 h 112"/>
                  <a:gd name="T62" fmla="*/ 128 w 131"/>
                  <a:gd name="T6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" h="112">
                    <a:moveTo>
                      <a:pt x="11" y="101"/>
                    </a:moveTo>
                    <a:lnTo>
                      <a:pt x="0" y="109"/>
                    </a:lnTo>
                    <a:lnTo>
                      <a:pt x="3" y="112"/>
                    </a:lnTo>
                    <a:lnTo>
                      <a:pt x="13" y="104"/>
                    </a:lnTo>
                    <a:lnTo>
                      <a:pt x="11" y="101"/>
                    </a:lnTo>
                    <a:close/>
                    <a:moveTo>
                      <a:pt x="32" y="80"/>
                    </a:moveTo>
                    <a:lnTo>
                      <a:pt x="19" y="93"/>
                    </a:lnTo>
                    <a:lnTo>
                      <a:pt x="21" y="96"/>
                    </a:lnTo>
                    <a:lnTo>
                      <a:pt x="35" y="83"/>
                    </a:lnTo>
                    <a:lnTo>
                      <a:pt x="32" y="80"/>
                    </a:lnTo>
                    <a:close/>
                    <a:moveTo>
                      <a:pt x="56" y="61"/>
                    </a:moveTo>
                    <a:lnTo>
                      <a:pt x="43" y="72"/>
                    </a:lnTo>
                    <a:lnTo>
                      <a:pt x="45" y="75"/>
                    </a:lnTo>
                    <a:lnTo>
                      <a:pt x="59" y="64"/>
                    </a:lnTo>
                    <a:lnTo>
                      <a:pt x="56" y="61"/>
                    </a:lnTo>
                    <a:close/>
                    <a:moveTo>
                      <a:pt x="80" y="40"/>
                    </a:moveTo>
                    <a:lnTo>
                      <a:pt x="67" y="53"/>
                    </a:lnTo>
                    <a:lnTo>
                      <a:pt x="67" y="56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83" y="43"/>
                    </a:lnTo>
                    <a:lnTo>
                      <a:pt x="80" y="40"/>
                    </a:lnTo>
                    <a:close/>
                    <a:moveTo>
                      <a:pt x="104" y="18"/>
                    </a:moveTo>
                    <a:lnTo>
                      <a:pt x="91" y="32"/>
                    </a:lnTo>
                    <a:lnTo>
                      <a:pt x="91" y="35"/>
                    </a:lnTo>
                    <a:lnTo>
                      <a:pt x="107" y="21"/>
                    </a:lnTo>
                    <a:lnTo>
                      <a:pt x="104" y="18"/>
                    </a:lnTo>
                    <a:close/>
                    <a:moveTo>
                      <a:pt x="128" y="0"/>
                    </a:moveTo>
                    <a:lnTo>
                      <a:pt x="112" y="10"/>
                    </a:lnTo>
                    <a:lnTo>
                      <a:pt x="115" y="16"/>
                    </a:lnTo>
                    <a:lnTo>
                      <a:pt x="131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4" name="Freeform 300"/>
              <p:cNvSpPr>
                <a:spLocks noEditPoints="1"/>
              </p:cNvSpPr>
              <p:nvPr/>
            </p:nvSpPr>
            <p:spPr bwMode="auto">
              <a:xfrm>
                <a:off x="3791436" y="5210654"/>
                <a:ext cx="207963" cy="177800"/>
              </a:xfrm>
              <a:custGeom>
                <a:avLst/>
                <a:gdLst>
                  <a:gd name="T0" fmla="*/ 11 w 131"/>
                  <a:gd name="T1" fmla="*/ 101 h 112"/>
                  <a:gd name="T2" fmla="*/ 0 w 131"/>
                  <a:gd name="T3" fmla="*/ 109 h 112"/>
                  <a:gd name="T4" fmla="*/ 3 w 131"/>
                  <a:gd name="T5" fmla="*/ 112 h 112"/>
                  <a:gd name="T6" fmla="*/ 13 w 131"/>
                  <a:gd name="T7" fmla="*/ 104 h 112"/>
                  <a:gd name="T8" fmla="*/ 11 w 131"/>
                  <a:gd name="T9" fmla="*/ 101 h 112"/>
                  <a:gd name="T10" fmla="*/ 32 w 131"/>
                  <a:gd name="T11" fmla="*/ 80 h 112"/>
                  <a:gd name="T12" fmla="*/ 19 w 131"/>
                  <a:gd name="T13" fmla="*/ 93 h 112"/>
                  <a:gd name="T14" fmla="*/ 21 w 131"/>
                  <a:gd name="T15" fmla="*/ 96 h 112"/>
                  <a:gd name="T16" fmla="*/ 35 w 131"/>
                  <a:gd name="T17" fmla="*/ 83 h 112"/>
                  <a:gd name="T18" fmla="*/ 32 w 131"/>
                  <a:gd name="T19" fmla="*/ 80 h 112"/>
                  <a:gd name="T20" fmla="*/ 56 w 131"/>
                  <a:gd name="T21" fmla="*/ 61 h 112"/>
                  <a:gd name="T22" fmla="*/ 43 w 131"/>
                  <a:gd name="T23" fmla="*/ 72 h 112"/>
                  <a:gd name="T24" fmla="*/ 45 w 131"/>
                  <a:gd name="T25" fmla="*/ 75 h 112"/>
                  <a:gd name="T26" fmla="*/ 59 w 131"/>
                  <a:gd name="T27" fmla="*/ 64 h 112"/>
                  <a:gd name="T28" fmla="*/ 56 w 131"/>
                  <a:gd name="T29" fmla="*/ 61 h 112"/>
                  <a:gd name="T30" fmla="*/ 80 w 131"/>
                  <a:gd name="T31" fmla="*/ 40 h 112"/>
                  <a:gd name="T32" fmla="*/ 67 w 131"/>
                  <a:gd name="T33" fmla="*/ 53 h 112"/>
                  <a:gd name="T34" fmla="*/ 67 w 131"/>
                  <a:gd name="T35" fmla="*/ 56 h 112"/>
                  <a:gd name="T36" fmla="*/ 70 w 131"/>
                  <a:gd name="T37" fmla="*/ 56 h 112"/>
                  <a:gd name="T38" fmla="*/ 70 w 131"/>
                  <a:gd name="T39" fmla="*/ 53 h 112"/>
                  <a:gd name="T40" fmla="*/ 83 w 131"/>
                  <a:gd name="T41" fmla="*/ 43 h 112"/>
                  <a:gd name="T42" fmla="*/ 80 w 131"/>
                  <a:gd name="T43" fmla="*/ 40 h 112"/>
                  <a:gd name="T44" fmla="*/ 104 w 131"/>
                  <a:gd name="T45" fmla="*/ 18 h 112"/>
                  <a:gd name="T46" fmla="*/ 91 w 131"/>
                  <a:gd name="T47" fmla="*/ 32 h 112"/>
                  <a:gd name="T48" fmla="*/ 91 w 131"/>
                  <a:gd name="T49" fmla="*/ 35 h 112"/>
                  <a:gd name="T50" fmla="*/ 107 w 131"/>
                  <a:gd name="T51" fmla="*/ 21 h 112"/>
                  <a:gd name="T52" fmla="*/ 104 w 131"/>
                  <a:gd name="T53" fmla="*/ 18 h 112"/>
                  <a:gd name="T54" fmla="*/ 128 w 131"/>
                  <a:gd name="T55" fmla="*/ 0 h 112"/>
                  <a:gd name="T56" fmla="*/ 112 w 131"/>
                  <a:gd name="T57" fmla="*/ 10 h 112"/>
                  <a:gd name="T58" fmla="*/ 115 w 131"/>
                  <a:gd name="T59" fmla="*/ 16 h 112"/>
                  <a:gd name="T60" fmla="*/ 131 w 131"/>
                  <a:gd name="T61" fmla="*/ 2 h 112"/>
                  <a:gd name="T62" fmla="*/ 128 w 131"/>
                  <a:gd name="T6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" h="112">
                    <a:moveTo>
                      <a:pt x="11" y="101"/>
                    </a:moveTo>
                    <a:lnTo>
                      <a:pt x="0" y="109"/>
                    </a:lnTo>
                    <a:lnTo>
                      <a:pt x="3" y="112"/>
                    </a:lnTo>
                    <a:lnTo>
                      <a:pt x="13" y="104"/>
                    </a:lnTo>
                    <a:lnTo>
                      <a:pt x="11" y="101"/>
                    </a:lnTo>
                    <a:moveTo>
                      <a:pt x="32" y="80"/>
                    </a:moveTo>
                    <a:lnTo>
                      <a:pt x="19" y="93"/>
                    </a:lnTo>
                    <a:lnTo>
                      <a:pt x="21" y="96"/>
                    </a:lnTo>
                    <a:lnTo>
                      <a:pt x="35" y="83"/>
                    </a:lnTo>
                    <a:lnTo>
                      <a:pt x="32" y="80"/>
                    </a:lnTo>
                    <a:moveTo>
                      <a:pt x="56" y="61"/>
                    </a:moveTo>
                    <a:lnTo>
                      <a:pt x="43" y="72"/>
                    </a:lnTo>
                    <a:lnTo>
                      <a:pt x="45" y="75"/>
                    </a:lnTo>
                    <a:lnTo>
                      <a:pt x="59" y="64"/>
                    </a:lnTo>
                    <a:lnTo>
                      <a:pt x="56" y="61"/>
                    </a:lnTo>
                    <a:moveTo>
                      <a:pt x="80" y="40"/>
                    </a:moveTo>
                    <a:lnTo>
                      <a:pt x="67" y="53"/>
                    </a:lnTo>
                    <a:lnTo>
                      <a:pt x="67" y="56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83" y="43"/>
                    </a:lnTo>
                    <a:lnTo>
                      <a:pt x="80" y="40"/>
                    </a:lnTo>
                    <a:moveTo>
                      <a:pt x="104" y="18"/>
                    </a:moveTo>
                    <a:lnTo>
                      <a:pt x="91" y="32"/>
                    </a:lnTo>
                    <a:lnTo>
                      <a:pt x="91" y="35"/>
                    </a:lnTo>
                    <a:lnTo>
                      <a:pt x="107" y="21"/>
                    </a:lnTo>
                    <a:lnTo>
                      <a:pt x="104" y="18"/>
                    </a:lnTo>
                    <a:moveTo>
                      <a:pt x="128" y="0"/>
                    </a:moveTo>
                    <a:lnTo>
                      <a:pt x="112" y="10"/>
                    </a:lnTo>
                    <a:lnTo>
                      <a:pt x="115" y="16"/>
                    </a:lnTo>
                    <a:lnTo>
                      <a:pt x="131" y="2"/>
                    </a:lnTo>
                    <a:lnTo>
                      <a:pt x="1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5" name="Freeform 301"/>
              <p:cNvSpPr>
                <a:spLocks noEditPoints="1"/>
              </p:cNvSpPr>
              <p:nvPr/>
            </p:nvSpPr>
            <p:spPr bwMode="auto">
              <a:xfrm>
                <a:off x="3804136" y="5193191"/>
                <a:ext cx="182563" cy="207963"/>
              </a:xfrm>
              <a:custGeom>
                <a:avLst/>
                <a:gdLst>
                  <a:gd name="T0" fmla="*/ 107 w 115"/>
                  <a:gd name="T1" fmla="*/ 120 h 131"/>
                  <a:gd name="T2" fmla="*/ 102 w 115"/>
                  <a:gd name="T3" fmla="*/ 123 h 131"/>
                  <a:gd name="T4" fmla="*/ 110 w 115"/>
                  <a:gd name="T5" fmla="*/ 131 h 131"/>
                  <a:gd name="T6" fmla="*/ 115 w 115"/>
                  <a:gd name="T7" fmla="*/ 129 h 131"/>
                  <a:gd name="T8" fmla="*/ 107 w 115"/>
                  <a:gd name="T9" fmla="*/ 120 h 131"/>
                  <a:gd name="T10" fmla="*/ 86 w 115"/>
                  <a:gd name="T11" fmla="*/ 96 h 131"/>
                  <a:gd name="T12" fmla="*/ 83 w 115"/>
                  <a:gd name="T13" fmla="*/ 99 h 131"/>
                  <a:gd name="T14" fmla="*/ 96 w 115"/>
                  <a:gd name="T15" fmla="*/ 112 h 131"/>
                  <a:gd name="T16" fmla="*/ 99 w 115"/>
                  <a:gd name="T17" fmla="*/ 110 h 131"/>
                  <a:gd name="T18" fmla="*/ 86 w 115"/>
                  <a:gd name="T19" fmla="*/ 96 h 131"/>
                  <a:gd name="T20" fmla="*/ 64 w 115"/>
                  <a:gd name="T21" fmla="*/ 72 h 131"/>
                  <a:gd name="T22" fmla="*/ 62 w 115"/>
                  <a:gd name="T23" fmla="*/ 75 h 131"/>
                  <a:gd name="T24" fmla="*/ 75 w 115"/>
                  <a:gd name="T25" fmla="*/ 91 h 131"/>
                  <a:gd name="T26" fmla="*/ 78 w 115"/>
                  <a:gd name="T27" fmla="*/ 88 h 131"/>
                  <a:gd name="T28" fmla="*/ 64 w 115"/>
                  <a:gd name="T29" fmla="*/ 72 h 131"/>
                  <a:gd name="T30" fmla="*/ 46 w 115"/>
                  <a:gd name="T31" fmla="*/ 48 h 131"/>
                  <a:gd name="T32" fmla="*/ 43 w 115"/>
                  <a:gd name="T33" fmla="*/ 51 h 131"/>
                  <a:gd name="T34" fmla="*/ 54 w 115"/>
                  <a:gd name="T35" fmla="*/ 67 h 131"/>
                  <a:gd name="T36" fmla="*/ 56 w 115"/>
                  <a:gd name="T37" fmla="*/ 64 h 131"/>
                  <a:gd name="T38" fmla="*/ 46 w 115"/>
                  <a:gd name="T39" fmla="*/ 48 h 131"/>
                  <a:gd name="T40" fmla="*/ 24 w 115"/>
                  <a:gd name="T41" fmla="*/ 24 h 131"/>
                  <a:gd name="T42" fmla="*/ 21 w 115"/>
                  <a:gd name="T43" fmla="*/ 27 h 131"/>
                  <a:gd name="T44" fmla="*/ 35 w 115"/>
                  <a:gd name="T45" fmla="*/ 43 h 131"/>
                  <a:gd name="T46" fmla="*/ 37 w 115"/>
                  <a:gd name="T47" fmla="*/ 40 h 131"/>
                  <a:gd name="T48" fmla="*/ 24 w 115"/>
                  <a:gd name="T49" fmla="*/ 24 h 131"/>
                  <a:gd name="T50" fmla="*/ 3 w 115"/>
                  <a:gd name="T51" fmla="*/ 0 h 131"/>
                  <a:gd name="T52" fmla="*/ 0 w 115"/>
                  <a:gd name="T53" fmla="*/ 3 h 131"/>
                  <a:gd name="T54" fmla="*/ 13 w 115"/>
                  <a:gd name="T55" fmla="*/ 19 h 131"/>
                  <a:gd name="T56" fmla="*/ 16 w 115"/>
                  <a:gd name="T57" fmla="*/ 16 h 131"/>
                  <a:gd name="T58" fmla="*/ 3 w 115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131">
                    <a:moveTo>
                      <a:pt x="107" y="120"/>
                    </a:moveTo>
                    <a:lnTo>
                      <a:pt x="102" y="123"/>
                    </a:lnTo>
                    <a:lnTo>
                      <a:pt x="110" y="131"/>
                    </a:lnTo>
                    <a:lnTo>
                      <a:pt x="115" y="129"/>
                    </a:lnTo>
                    <a:lnTo>
                      <a:pt x="107" y="120"/>
                    </a:lnTo>
                    <a:close/>
                    <a:moveTo>
                      <a:pt x="86" y="96"/>
                    </a:moveTo>
                    <a:lnTo>
                      <a:pt x="83" y="99"/>
                    </a:lnTo>
                    <a:lnTo>
                      <a:pt x="96" y="112"/>
                    </a:lnTo>
                    <a:lnTo>
                      <a:pt x="99" y="110"/>
                    </a:lnTo>
                    <a:lnTo>
                      <a:pt x="86" y="96"/>
                    </a:lnTo>
                    <a:close/>
                    <a:moveTo>
                      <a:pt x="64" y="72"/>
                    </a:moveTo>
                    <a:lnTo>
                      <a:pt x="62" y="75"/>
                    </a:lnTo>
                    <a:lnTo>
                      <a:pt x="75" y="91"/>
                    </a:lnTo>
                    <a:lnTo>
                      <a:pt x="78" y="88"/>
                    </a:lnTo>
                    <a:lnTo>
                      <a:pt x="64" y="72"/>
                    </a:lnTo>
                    <a:close/>
                    <a:moveTo>
                      <a:pt x="46" y="48"/>
                    </a:moveTo>
                    <a:lnTo>
                      <a:pt x="43" y="51"/>
                    </a:lnTo>
                    <a:lnTo>
                      <a:pt x="54" y="67"/>
                    </a:lnTo>
                    <a:lnTo>
                      <a:pt x="56" y="64"/>
                    </a:lnTo>
                    <a:lnTo>
                      <a:pt x="46" y="48"/>
                    </a:lnTo>
                    <a:close/>
                    <a:moveTo>
                      <a:pt x="24" y="24"/>
                    </a:moveTo>
                    <a:lnTo>
                      <a:pt x="21" y="27"/>
                    </a:lnTo>
                    <a:lnTo>
                      <a:pt x="35" y="43"/>
                    </a:lnTo>
                    <a:lnTo>
                      <a:pt x="37" y="40"/>
                    </a:lnTo>
                    <a:lnTo>
                      <a:pt x="24" y="24"/>
                    </a:lnTo>
                    <a:close/>
                    <a:moveTo>
                      <a:pt x="3" y="0"/>
                    </a:moveTo>
                    <a:lnTo>
                      <a:pt x="0" y="3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6" name="Freeform 302"/>
              <p:cNvSpPr>
                <a:spLocks noEditPoints="1"/>
              </p:cNvSpPr>
              <p:nvPr/>
            </p:nvSpPr>
            <p:spPr bwMode="auto">
              <a:xfrm>
                <a:off x="3804136" y="5193191"/>
                <a:ext cx="182563" cy="207963"/>
              </a:xfrm>
              <a:custGeom>
                <a:avLst/>
                <a:gdLst>
                  <a:gd name="T0" fmla="*/ 107 w 115"/>
                  <a:gd name="T1" fmla="*/ 120 h 131"/>
                  <a:gd name="T2" fmla="*/ 102 w 115"/>
                  <a:gd name="T3" fmla="*/ 123 h 131"/>
                  <a:gd name="T4" fmla="*/ 110 w 115"/>
                  <a:gd name="T5" fmla="*/ 131 h 131"/>
                  <a:gd name="T6" fmla="*/ 115 w 115"/>
                  <a:gd name="T7" fmla="*/ 129 h 131"/>
                  <a:gd name="T8" fmla="*/ 107 w 115"/>
                  <a:gd name="T9" fmla="*/ 120 h 131"/>
                  <a:gd name="T10" fmla="*/ 86 w 115"/>
                  <a:gd name="T11" fmla="*/ 96 h 131"/>
                  <a:gd name="T12" fmla="*/ 83 w 115"/>
                  <a:gd name="T13" fmla="*/ 99 h 131"/>
                  <a:gd name="T14" fmla="*/ 96 w 115"/>
                  <a:gd name="T15" fmla="*/ 112 h 131"/>
                  <a:gd name="T16" fmla="*/ 99 w 115"/>
                  <a:gd name="T17" fmla="*/ 110 h 131"/>
                  <a:gd name="T18" fmla="*/ 86 w 115"/>
                  <a:gd name="T19" fmla="*/ 96 h 131"/>
                  <a:gd name="T20" fmla="*/ 64 w 115"/>
                  <a:gd name="T21" fmla="*/ 72 h 131"/>
                  <a:gd name="T22" fmla="*/ 62 w 115"/>
                  <a:gd name="T23" fmla="*/ 75 h 131"/>
                  <a:gd name="T24" fmla="*/ 75 w 115"/>
                  <a:gd name="T25" fmla="*/ 91 h 131"/>
                  <a:gd name="T26" fmla="*/ 78 w 115"/>
                  <a:gd name="T27" fmla="*/ 88 h 131"/>
                  <a:gd name="T28" fmla="*/ 64 w 115"/>
                  <a:gd name="T29" fmla="*/ 72 h 131"/>
                  <a:gd name="T30" fmla="*/ 46 w 115"/>
                  <a:gd name="T31" fmla="*/ 48 h 131"/>
                  <a:gd name="T32" fmla="*/ 43 w 115"/>
                  <a:gd name="T33" fmla="*/ 51 h 131"/>
                  <a:gd name="T34" fmla="*/ 54 w 115"/>
                  <a:gd name="T35" fmla="*/ 67 h 131"/>
                  <a:gd name="T36" fmla="*/ 56 w 115"/>
                  <a:gd name="T37" fmla="*/ 64 h 131"/>
                  <a:gd name="T38" fmla="*/ 46 w 115"/>
                  <a:gd name="T39" fmla="*/ 48 h 131"/>
                  <a:gd name="T40" fmla="*/ 24 w 115"/>
                  <a:gd name="T41" fmla="*/ 24 h 131"/>
                  <a:gd name="T42" fmla="*/ 21 w 115"/>
                  <a:gd name="T43" fmla="*/ 27 h 131"/>
                  <a:gd name="T44" fmla="*/ 35 w 115"/>
                  <a:gd name="T45" fmla="*/ 43 h 131"/>
                  <a:gd name="T46" fmla="*/ 37 w 115"/>
                  <a:gd name="T47" fmla="*/ 40 h 131"/>
                  <a:gd name="T48" fmla="*/ 24 w 115"/>
                  <a:gd name="T49" fmla="*/ 24 h 131"/>
                  <a:gd name="T50" fmla="*/ 3 w 115"/>
                  <a:gd name="T51" fmla="*/ 0 h 131"/>
                  <a:gd name="T52" fmla="*/ 0 w 115"/>
                  <a:gd name="T53" fmla="*/ 3 h 131"/>
                  <a:gd name="T54" fmla="*/ 13 w 115"/>
                  <a:gd name="T55" fmla="*/ 19 h 131"/>
                  <a:gd name="T56" fmla="*/ 16 w 115"/>
                  <a:gd name="T57" fmla="*/ 16 h 131"/>
                  <a:gd name="T58" fmla="*/ 3 w 115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131">
                    <a:moveTo>
                      <a:pt x="107" y="120"/>
                    </a:moveTo>
                    <a:lnTo>
                      <a:pt x="102" y="123"/>
                    </a:lnTo>
                    <a:lnTo>
                      <a:pt x="110" y="131"/>
                    </a:lnTo>
                    <a:lnTo>
                      <a:pt x="115" y="129"/>
                    </a:lnTo>
                    <a:lnTo>
                      <a:pt x="107" y="120"/>
                    </a:lnTo>
                    <a:moveTo>
                      <a:pt x="86" y="96"/>
                    </a:moveTo>
                    <a:lnTo>
                      <a:pt x="83" y="99"/>
                    </a:lnTo>
                    <a:lnTo>
                      <a:pt x="96" y="112"/>
                    </a:lnTo>
                    <a:lnTo>
                      <a:pt x="99" y="110"/>
                    </a:lnTo>
                    <a:lnTo>
                      <a:pt x="86" y="96"/>
                    </a:lnTo>
                    <a:moveTo>
                      <a:pt x="64" y="72"/>
                    </a:moveTo>
                    <a:lnTo>
                      <a:pt x="62" y="75"/>
                    </a:lnTo>
                    <a:lnTo>
                      <a:pt x="75" y="91"/>
                    </a:lnTo>
                    <a:lnTo>
                      <a:pt x="78" y="88"/>
                    </a:lnTo>
                    <a:lnTo>
                      <a:pt x="64" y="72"/>
                    </a:lnTo>
                    <a:moveTo>
                      <a:pt x="46" y="48"/>
                    </a:moveTo>
                    <a:lnTo>
                      <a:pt x="43" y="51"/>
                    </a:lnTo>
                    <a:lnTo>
                      <a:pt x="54" y="67"/>
                    </a:lnTo>
                    <a:lnTo>
                      <a:pt x="56" y="64"/>
                    </a:lnTo>
                    <a:lnTo>
                      <a:pt x="46" y="48"/>
                    </a:lnTo>
                    <a:moveTo>
                      <a:pt x="24" y="24"/>
                    </a:moveTo>
                    <a:lnTo>
                      <a:pt x="21" y="27"/>
                    </a:lnTo>
                    <a:lnTo>
                      <a:pt x="35" y="43"/>
                    </a:lnTo>
                    <a:lnTo>
                      <a:pt x="37" y="40"/>
                    </a:lnTo>
                    <a:lnTo>
                      <a:pt x="24" y="24"/>
                    </a:lnTo>
                    <a:moveTo>
                      <a:pt x="3" y="0"/>
                    </a:moveTo>
                    <a:lnTo>
                      <a:pt x="0" y="3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7" name="Freeform 303"/>
              <p:cNvSpPr/>
              <p:nvPr/>
            </p:nvSpPr>
            <p:spPr bwMode="auto">
              <a:xfrm>
                <a:off x="4050198" y="5159854"/>
                <a:ext cx="309563" cy="271463"/>
              </a:xfrm>
              <a:custGeom>
                <a:avLst/>
                <a:gdLst>
                  <a:gd name="T0" fmla="*/ 26 w 73"/>
                  <a:gd name="T1" fmla="*/ 3 h 64"/>
                  <a:gd name="T2" fmla="*/ 52 w 73"/>
                  <a:gd name="T3" fmla="*/ 5 h 64"/>
                  <a:gd name="T4" fmla="*/ 66 w 73"/>
                  <a:gd name="T5" fmla="*/ 45 h 64"/>
                  <a:gd name="T6" fmla="*/ 41 w 73"/>
                  <a:gd name="T7" fmla="*/ 63 h 64"/>
                  <a:gd name="T8" fmla="*/ 16 w 73"/>
                  <a:gd name="T9" fmla="*/ 57 h 64"/>
                  <a:gd name="T10" fmla="*/ 12 w 73"/>
                  <a:gd name="T11" fmla="*/ 11 h 64"/>
                  <a:gd name="T12" fmla="*/ 26 w 73"/>
                  <a:gd name="T13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64">
                    <a:moveTo>
                      <a:pt x="26" y="3"/>
                    </a:moveTo>
                    <a:cubicBezTo>
                      <a:pt x="35" y="0"/>
                      <a:pt x="44" y="1"/>
                      <a:pt x="52" y="5"/>
                    </a:cubicBezTo>
                    <a:cubicBezTo>
                      <a:pt x="67" y="13"/>
                      <a:pt x="73" y="30"/>
                      <a:pt x="66" y="45"/>
                    </a:cubicBezTo>
                    <a:cubicBezTo>
                      <a:pt x="62" y="55"/>
                      <a:pt x="52" y="62"/>
                      <a:pt x="41" y="63"/>
                    </a:cubicBezTo>
                    <a:cubicBezTo>
                      <a:pt x="33" y="64"/>
                      <a:pt x="23" y="62"/>
                      <a:pt x="16" y="57"/>
                    </a:cubicBezTo>
                    <a:cubicBezTo>
                      <a:pt x="0" y="47"/>
                      <a:pt x="1" y="24"/>
                      <a:pt x="12" y="11"/>
                    </a:cubicBezTo>
                    <a:cubicBezTo>
                      <a:pt x="16" y="7"/>
                      <a:pt x="21" y="5"/>
                      <a:pt x="2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8" name="Freeform 304"/>
              <p:cNvSpPr/>
              <p:nvPr/>
            </p:nvSpPr>
            <p:spPr bwMode="auto">
              <a:xfrm>
                <a:off x="4080361" y="5185254"/>
                <a:ext cx="257175" cy="225425"/>
              </a:xfrm>
              <a:custGeom>
                <a:avLst/>
                <a:gdLst>
                  <a:gd name="T0" fmla="*/ 22 w 61"/>
                  <a:gd name="T1" fmla="*/ 3 h 53"/>
                  <a:gd name="T2" fmla="*/ 43 w 61"/>
                  <a:gd name="T3" fmla="*/ 4 h 53"/>
                  <a:gd name="T4" fmla="*/ 55 w 61"/>
                  <a:gd name="T5" fmla="*/ 37 h 53"/>
                  <a:gd name="T6" fmla="*/ 34 w 61"/>
                  <a:gd name="T7" fmla="*/ 52 h 53"/>
                  <a:gd name="T8" fmla="*/ 13 w 61"/>
                  <a:gd name="T9" fmla="*/ 47 h 53"/>
                  <a:gd name="T10" fmla="*/ 10 w 61"/>
                  <a:gd name="T11" fmla="*/ 10 h 53"/>
                  <a:gd name="T12" fmla="*/ 22 w 61"/>
                  <a:gd name="T13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53">
                    <a:moveTo>
                      <a:pt x="22" y="3"/>
                    </a:moveTo>
                    <a:cubicBezTo>
                      <a:pt x="29" y="0"/>
                      <a:pt x="37" y="1"/>
                      <a:pt x="43" y="4"/>
                    </a:cubicBezTo>
                    <a:cubicBezTo>
                      <a:pt x="56" y="11"/>
                      <a:pt x="61" y="25"/>
                      <a:pt x="55" y="37"/>
                    </a:cubicBezTo>
                    <a:cubicBezTo>
                      <a:pt x="51" y="46"/>
                      <a:pt x="44" y="51"/>
                      <a:pt x="34" y="52"/>
                    </a:cubicBezTo>
                    <a:cubicBezTo>
                      <a:pt x="27" y="53"/>
                      <a:pt x="19" y="51"/>
                      <a:pt x="13" y="47"/>
                    </a:cubicBezTo>
                    <a:cubicBezTo>
                      <a:pt x="0" y="39"/>
                      <a:pt x="1" y="20"/>
                      <a:pt x="10" y="10"/>
                    </a:cubicBezTo>
                    <a:cubicBezTo>
                      <a:pt x="14" y="6"/>
                      <a:pt x="17" y="4"/>
                      <a:pt x="2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29" name="Freeform 305"/>
              <p:cNvSpPr/>
              <p:nvPr/>
            </p:nvSpPr>
            <p:spPr bwMode="auto">
              <a:xfrm>
                <a:off x="4131161" y="5299554"/>
                <a:ext cx="193675" cy="119063"/>
              </a:xfrm>
              <a:custGeom>
                <a:avLst/>
                <a:gdLst>
                  <a:gd name="T0" fmla="*/ 45 w 46"/>
                  <a:gd name="T1" fmla="*/ 0 h 28"/>
                  <a:gd name="T2" fmla="*/ 43 w 46"/>
                  <a:gd name="T3" fmla="*/ 10 h 28"/>
                  <a:gd name="T4" fmla="*/ 22 w 46"/>
                  <a:gd name="T5" fmla="*/ 25 h 28"/>
                  <a:gd name="T6" fmla="*/ 19 w 46"/>
                  <a:gd name="T7" fmla="*/ 26 h 28"/>
                  <a:gd name="T8" fmla="*/ 1 w 46"/>
                  <a:gd name="T9" fmla="*/ 20 h 28"/>
                  <a:gd name="T10" fmla="*/ 0 w 46"/>
                  <a:gd name="T11" fmla="*/ 19 h 28"/>
                  <a:gd name="T12" fmla="*/ 4 w 46"/>
                  <a:gd name="T13" fmla="*/ 23 h 28"/>
                  <a:gd name="T14" fmla="*/ 20 w 46"/>
                  <a:gd name="T15" fmla="*/ 28 h 28"/>
                  <a:gd name="T16" fmla="*/ 24 w 46"/>
                  <a:gd name="T17" fmla="*/ 27 h 28"/>
                  <a:gd name="T18" fmla="*/ 44 w 46"/>
                  <a:gd name="T19" fmla="*/ 13 h 28"/>
                  <a:gd name="T20" fmla="*/ 45 w 46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8">
                    <a:moveTo>
                      <a:pt x="45" y="0"/>
                    </a:moveTo>
                    <a:cubicBezTo>
                      <a:pt x="45" y="4"/>
                      <a:pt x="45" y="7"/>
                      <a:pt x="43" y="10"/>
                    </a:cubicBezTo>
                    <a:cubicBezTo>
                      <a:pt x="39" y="19"/>
                      <a:pt x="32" y="24"/>
                      <a:pt x="22" y="25"/>
                    </a:cubicBezTo>
                    <a:cubicBezTo>
                      <a:pt x="21" y="26"/>
                      <a:pt x="20" y="26"/>
                      <a:pt x="19" y="26"/>
                    </a:cubicBezTo>
                    <a:cubicBezTo>
                      <a:pt x="13" y="26"/>
                      <a:pt x="6" y="24"/>
                      <a:pt x="1" y="20"/>
                    </a:cubicBezTo>
                    <a:cubicBezTo>
                      <a:pt x="1" y="20"/>
                      <a:pt x="0" y="20"/>
                      <a:pt x="0" y="19"/>
                    </a:cubicBezTo>
                    <a:cubicBezTo>
                      <a:pt x="1" y="21"/>
                      <a:pt x="2" y="22"/>
                      <a:pt x="4" y="23"/>
                    </a:cubicBezTo>
                    <a:cubicBezTo>
                      <a:pt x="8" y="26"/>
                      <a:pt x="15" y="28"/>
                      <a:pt x="20" y="28"/>
                    </a:cubicBezTo>
                    <a:cubicBezTo>
                      <a:pt x="22" y="28"/>
                      <a:pt x="23" y="28"/>
                      <a:pt x="24" y="27"/>
                    </a:cubicBezTo>
                    <a:cubicBezTo>
                      <a:pt x="33" y="26"/>
                      <a:pt x="40" y="21"/>
                      <a:pt x="44" y="13"/>
                    </a:cubicBezTo>
                    <a:cubicBezTo>
                      <a:pt x="45" y="9"/>
                      <a:pt x="46" y="4"/>
                      <a:pt x="4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0" name="Freeform 306"/>
              <p:cNvSpPr/>
              <p:nvPr/>
            </p:nvSpPr>
            <p:spPr bwMode="auto">
              <a:xfrm>
                <a:off x="4096236" y="5210654"/>
                <a:ext cx="225425" cy="200025"/>
              </a:xfrm>
              <a:custGeom>
                <a:avLst/>
                <a:gdLst>
                  <a:gd name="T0" fmla="*/ 28 w 53"/>
                  <a:gd name="T1" fmla="*/ 0 h 47"/>
                  <a:gd name="T2" fmla="*/ 20 w 53"/>
                  <a:gd name="T3" fmla="*/ 1 h 47"/>
                  <a:gd name="T4" fmla="*/ 9 w 53"/>
                  <a:gd name="T5" fmla="*/ 8 h 47"/>
                  <a:gd name="T6" fmla="*/ 8 w 53"/>
                  <a:gd name="T7" fmla="*/ 40 h 47"/>
                  <a:gd name="T8" fmla="*/ 9 w 53"/>
                  <a:gd name="T9" fmla="*/ 41 h 47"/>
                  <a:gd name="T10" fmla="*/ 27 w 53"/>
                  <a:gd name="T11" fmla="*/ 47 h 47"/>
                  <a:gd name="T12" fmla="*/ 30 w 53"/>
                  <a:gd name="T13" fmla="*/ 46 h 47"/>
                  <a:gd name="T14" fmla="*/ 51 w 53"/>
                  <a:gd name="T15" fmla="*/ 31 h 47"/>
                  <a:gd name="T16" fmla="*/ 53 w 53"/>
                  <a:gd name="T17" fmla="*/ 21 h 47"/>
                  <a:gd name="T18" fmla="*/ 40 w 53"/>
                  <a:gd name="T19" fmla="*/ 3 h 47"/>
                  <a:gd name="T20" fmla="*/ 28 w 5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7">
                    <a:moveTo>
                      <a:pt x="28" y="0"/>
                    </a:moveTo>
                    <a:cubicBezTo>
                      <a:pt x="25" y="0"/>
                      <a:pt x="22" y="0"/>
                      <a:pt x="20" y="1"/>
                    </a:cubicBezTo>
                    <a:cubicBezTo>
                      <a:pt x="16" y="3"/>
                      <a:pt x="12" y="5"/>
                      <a:pt x="9" y="8"/>
                    </a:cubicBezTo>
                    <a:cubicBezTo>
                      <a:pt x="1" y="16"/>
                      <a:pt x="0" y="31"/>
                      <a:pt x="8" y="40"/>
                    </a:cubicBezTo>
                    <a:cubicBezTo>
                      <a:pt x="8" y="41"/>
                      <a:pt x="9" y="41"/>
                      <a:pt x="9" y="41"/>
                    </a:cubicBezTo>
                    <a:cubicBezTo>
                      <a:pt x="14" y="45"/>
                      <a:pt x="21" y="47"/>
                      <a:pt x="27" y="47"/>
                    </a:cubicBezTo>
                    <a:cubicBezTo>
                      <a:pt x="28" y="47"/>
                      <a:pt x="29" y="47"/>
                      <a:pt x="30" y="46"/>
                    </a:cubicBezTo>
                    <a:cubicBezTo>
                      <a:pt x="40" y="45"/>
                      <a:pt x="47" y="40"/>
                      <a:pt x="51" y="31"/>
                    </a:cubicBezTo>
                    <a:cubicBezTo>
                      <a:pt x="53" y="28"/>
                      <a:pt x="53" y="25"/>
                      <a:pt x="53" y="21"/>
                    </a:cubicBezTo>
                    <a:cubicBezTo>
                      <a:pt x="52" y="14"/>
                      <a:pt x="48" y="7"/>
                      <a:pt x="40" y="3"/>
                    </a:cubicBezTo>
                    <a:cubicBezTo>
                      <a:pt x="36" y="1"/>
                      <a:pt x="32" y="0"/>
                      <a:pt x="28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1" name="Freeform 307"/>
              <p:cNvSpPr/>
              <p:nvPr/>
            </p:nvSpPr>
            <p:spPr bwMode="auto">
              <a:xfrm>
                <a:off x="4058136" y="5155091"/>
                <a:ext cx="292100" cy="280988"/>
              </a:xfrm>
              <a:custGeom>
                <a:avLst/>
                <a:gdLst>
                  <a:gd name="T0" fmla="*/ 24 w 69"/>
                  <a:gd name="T1" fmla="*/ 4 h 66"/>
                  <a:gd name="T2" fmla="*/ 25 w 69"/>
                  <a:gd name="T3" fmla="*/ 6 h 66"/>
                  <a:gd name="T4" fmla="*/ 34 w 69"/>
                  <a:gd name="T5" fmla="*/ 4 h 66"/>
                  <a:gd name="T6" fmla="*/ 49 w 69"/>
                  <a:gd name="T7" fmla="*/ 8 h 66"/>
                  <a:gd name="T8" fmla="*/ 65 w 69"/>
                  <a:gd name="T9" fmla="*/ 33 h 66"/>
                  <a:gd name="T10" fmla="*/ 63 w 69"/>
                  <a:gd name="T11" fmla="*/ 45 h 66"/>
                  <a:gd name="T12" fmla="*/ 39 w 69"/>
                  <a:gd name="T13" fmla="*/ 62 h 66"/>
                  <a:gd name="T14" fmla="*/ 35 w 69"/>
                  <a:gd name="T15" fmla="*/ 62 h 66"/>
                  <a:gd name="T16" fmla="*/ 15 w 69"/>
                  <a:gd name="T17" fmla="*/ 56 h 66"/>
                  <a:gd name="T18" fmla="*/ 4 w 69"/>
                  <a:gd name="T19" fmla="*/ 34 h 66"/>
                  <a:gd name="T20" fmla="*/ 12 w 69"/>
                  <a:gd name="T21" fmla="*/ 14 h 66"/>
                  <a:gd name="T22" fmla="*/ 25 w 69"/>
                  <a:gd name="T23" fmla="*/ 6 h 66"/>
                  <a:gd name="T24" fmla="*/ 24 w 69"/>
                  <a:gd name="T25" fmla="*/ 4 h 66"/>
                  <a:gd name="T26" fmla="*/ 23 w 69"/>
                  <a:gd name="T27" fmla="*/ 2 h 66"/>
                  <a:gd name="T28" fmla="*/ 9 w 69"/>
                  <a:gd name="T29" fmla="*/ 11 h 66"/>
                  <a:gd name="T30" fmla="*/ 0 w 69"/>
                  <a:gd name="T31" fmla="*/ 34 h 66"/>
                  <a:gd name="T32" fmla="*/ 13 w 69"/>
                  <a:gd name="T33" fmla="*/ 60 h 66"/>
                  <a:gd name="T34" fmla="*/ 35 w 69"/>
                  <a:gd name="T35" fmla="*/ 66 h 66"/>
                  <a:gd name="T36" fmla="*/ 39 w 69"/>
                  <a:gd name="T37" fmla="*/ 66 h 66"/>
                  <a:gd name="T38" fmla="*/ 66 w 69"/>
                  <a:gd name="T39" fmla="*/ 47 h 66"/>
                  <a:gd name="T40" fmla="*/ 69 w 69"/>
                  <a:gd name="T41" fmla="*/ 33 h 66"/>
                  <a:gd name="T42" fmla="*/ 51 w 69"/>
                  <a:gd name="T43" fmla="*/ 4 h 66"/>
                  <a:gd name="T44" fmla="*/ 34 w 69"/>
                  <a:gd name="T45" fmla="*/ 0 h 66"/>
                  <a:gd name="T46" fmla="*/ 23 w 69"/>
                  <a:gd name="T47" fmla="*/ 2 h 66"/>
                  <a:gd name="T48" fmla="*/ 24 w 69"/>
                  <a:gd name="T4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66">
                    <a:moveTo>
                      <a:pt x="24" y="4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9" y="4"/>
                      <a:pt x="45" y="6"/>
                      <a:pt x="49" y="8"/>
                    </a:cubicBezTo>
                    <a:cubicBezTo>
                      <a:pt x="59" y="13"/>
                      <a:pt x="65" y="23"/>
                      <a:pt x="65" y="33"/>
                    </a:cubicBezTo>
                    <a:cubicBezTo>
                      <a:pt x="65" y="37"/>
                      <a:pt x="64" y="41"/>
                      <a:pt x="63" y="45"/>
                    </a:cubicBezTo>
                    <a:cubicBezTo>
                      <a:pt x="58" y="55"/>
                      <a:pt x="50" y="61"/>
                      <a:pt x="39" y="62"/>
                    </a:cubicBezTo>
                    <a:cubicBezTo>
                      <a:pt x="38" y="62"/>
                      <a:pt x="36" y="62"/>
                      <a:pt x="35" y="62"/>
                    </a:cubicBezTo>
                    <a:cubicBezTo>
                      <a:pt x="28" y="62"/>
                      <a:pt x="20" y="60"/>
                      <a:pt x="15" y="56"/>
                    </a:cubicBezTo>
                    <a:cubicBezTo>
                      <a:pt x="7" y="51"/>
                      <a:pt x="4" y="43"/>
                      <a:pt x="4" y="34"/>
                    </a:cubicBezTo>
                    <a:cubicBezTo>
                      <a:pt x="4" y="27"/>
                      <a:pt x="7" y="19"/>
                      <a:pt x="12" y="14"/>
                    </a:cubicBezTo>
                    <a:cubicBezTo>
                      <a:pt x="15" y="10"/>
                      <a:pt x="20" y="8"/>
                      <a:pt x="25" y="6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8" y="4"/>
                      <a:pt x="13" y="7"/>
                      <a:pt x="9" y="11"/>
                    </a:cubicBezTo>
                    <a:cubicBezTo>
                      <a:pt x="3" y="17"/>
                      <a:pt x="0" y="26"/>
                      <a:pt x="0" y="34"/>
                    </a:cubicBezTo>
                    <a:cubicBezTo>
                      <a:pt x="0" y="44"/>
                      <a:pt x="4" y="54"/>
                      <a:pt x="13" y="60"/>
                    </a:cubicBezTo>
                    <a:cubicBezTo>
                      <a:pt x="19" y="64"/>
                      <a:pt x="27" y="66"/>
                      <a:pt x="35" y="66"/>
                    </a:cubicBezTo>
                    <a:cubicBezTo>
                      <a:pt x="37" y="66"/>
                      <a:pt x="38" y="66"/>
                      <a:pt x="39" y="66"/>
                    </a:cubicBezTo>
                    <a:cubicBezTo>
                      <a:pt x="51" y="64"/>
                      <a:pt x="61" y="58"/>
                      <a:pt x="66" y="47"/>
                    </a:cubicBezTo>
                    <a:cubicBezTo>
                      <a:pt x="68" y="42"/>
                      <a:pt x="69" y="38"/>
                      <a:pt x="69" y="33"/>
                    </a:cubicBezTo>
                    <a:cubicBezTo>
                      <a:pt x="69" y="21"/>
                      <a:pt x="62" y="10"/>
                      <a:pt x="51" y="4"/>
                    </a:cubicBezTo>
                    <a:cubicBezTo>
                      <a:pt x="46" y="2"/>
                      <a:pt x="40" y="0"/>
                      <a:pt x="34" y="0"/>
                    </a:cubicBezTo>
                    <a:cubicBezTo>
                      <a:pt x="31" y="0"/>
                      <a:pt x="27" y="1"/>
                      <a:pt x="23" y="2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2" name="Freeform 308"/>
              <p:cNvSpPr/>
              <p:nvPr/>
            </p:nvSpPr>
            <p:spPr bwMode="auto">
              <a:xfrm>
                <a:off x="4083536" y="5180491"/>
                <a:ext cx="246063" cy="238125"/>
              </a:xfrm>
              <a:custGeom>
                <a:avLst/>
                <a:gdLst>
                  <a:gd name="T0" fmla="*/ 21 w 58"/>
                  <a:gd name="T1" fmla="*/ 4 h 56"/>
                  <a:gd name="T2" fmla="*/ 21 w 58"/>
                  <a:gd name="T3" fmla="*/ 6 h 56"/>
                  <a:gd name="T4" fmla="*/ 29 w 58"/>
                  <a:gd name="T5" fmla="*/ 4 h 56"/>
                  <a:gd name="T6" fmla="*/ 41 w 58"/>
                  <a:gd name="T7" fmla="*/ 7 h 56"/>
                  <a:gd name="T8" fmla="*/ 54 w 58"/>
                  <a:gd name="T9" fmla="*/ 28 h 56"/>
                  <a:gd name="T10" fmla="*/ 52 w 58"/>
                  <a:gd name="T11" fmla="*/ 37 h 56"/>
                  <a:gd name="T12" fmla="*/ 33 w 58"/>
                  <a:gd name="T13" fmla="*/ 51 h 56"/>
                  <a:gd name="T14" fmla="*/ 30 w 58"/>
                  <a:gd name="T15" fmla="*/ 52 h 56"/>
                  <a:gd name="T16" fmla="*/ 13 w 58"/>
                  <a:gd name="T17" fmla="*/ 47 h 56"/>
                  <a:gd name="T18" fmla="*/ 4 w 58"/>
                  <a:gd name="T19" fmla="*/ 29 h 56"/>
                  <a:gd name="T20" fmla="*/ 11 w 58"/>
                  <a:gd name="T21" fmla="*/ 12 h 56"/>
                  <a:gd name="T22" fmla="*/ 21 w 58"/>
                  <a:gd name="T23" fmla="*/ 6 h 56"/>
                  <a:gd name="T24" fmla="*/ 21 w 58"/>
                  <a:gd name="T25" fmla="*/ 4 h 56"/>
                  <a:gd name="T26" fmla="*/ 20 w 58"/>
                  <a:gd name="T27" fmla="*/ 2 h 56"/>
                  <a:gd name="T28" fmla="*/ 8 w 58"/>
                  <a:gd name="T29" fmla="*/ 9 h 56"/>
                  <a:gd name="T30" fmla="*/ 0 w 58"/>
                  <a:gd name="T31" fmla="*/ 29 h 56"/>
                  <a:gd name="T32" fmla="*/ 11 w 58"/>
                  <a:gd name="T33" fmla="*/ 50 h 56"/>
                  <a:gd name="T34" fmla="*/ 30 w 58"/>
                  <a:gd name="T35" fmla="*/ 56 h 56"/>
                  <a:gd name="T36" fmla="*/ 34 w 58"/>
                  <a:gd name="T37" fmla="*/ 55 h 56"/>
                  <a:gd name="T38" fmla="*/ 56 w 58"/>
                  <a:gd name="T39" fmla="*/ 39 h 56"/>
                  <a:gd name="T40" fmla="*/ 58 w 58"/>
                  <a:gd name="T41" fmla="*/ 28 h 56"/>
                  <a:gd name="T42" fmla="*/ 43 w 58"/>
                  <a:gd name="T43" fmla="*/ 4 h 56"/>
                  <a:gd name="T44" fmla="*/ 29 w 58"/>
                  <a:gd name="T45" fmla="*/ 0 h 56"/>
                  <a:gd name="T46" fmla="*/ 20 w 58"/>
                  <a:gd name="T47" fmla="*/ 2 h 56"/>
                  <a:gd name="T48" fmla="*/ 21 w 58"/>
                  <a:gd name="T4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6">
                    <a:moveTo>
                      <a:pt x="21" y="4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4" y="5"/>
                      <a:pt x="27" y="4"/>
                      <a:pt x="29" y="4"/>
                    </a:cubicBezTo>
                    <a:cubicBezTo>
                      <a:pt x="34" y="4"/>
                      <a:pt x="38" y="5"/>
                      <a:pt x="41" y="7"/>
                    </a:cubicBezTo>
                    <a:cubicBezTo>
                      <a:pt x="50" y="11"/>
                      <a:pt x="54" y="19"/>
                      <a:pt x="54" y="28"/>
                    </a:cubicBezTo>
                    <a:cubicBezTo>
                      <a:pt x="54" y="31"/>
                      <a:pt x="54" y="34"/>
                      <a:pt x="52" y="37"/>
                    </a:cubicBezTo>
                    <a:cubicBezTo>
                      <a:pt x="49" y="46"/>
                      <a:pt x="42" y="50"/>
                      <a:pt x="33" y="51"/>
                    </a:cubicBezTo>
                    <a:cubicBezTo>
                      <a:pt x="32" y="52"/>
                      <a:pt x="31" y="52"/>
                      <a:pt x="30" y="52"/>
                    </a:cubicBezTo>
                    <a:cubicBezTo>
                      <a:pt x="24" y="52"/>
                      <a:pt x="18" y="50"/>
                      <a:pt x="13" y="47"/>
                    </a:cubicBezTo>
                    <a:cubicBezTo>
                      <a:pt x="7" y="43"/>
                      <a:pt x="4" y="36"/>
                      <a:pt x="4" y="29"/>
                    </a:cubicBezTo>
                    <a:cubicBezTo>
                      <a:pt x="4" y="23"/>
                      <a:pt x="7" y="16"/>
                      <a:pt x="11" y="12"/>
                    </a:cubicBezTo>
                    <a:cubicBezTo>
                      <a:pt x="14" y="9"/>
                      <a:pt x="17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6" y="3"/>
                      <a:pt x="11" y="6"/>
                      <a:pt x="8" y="9"/>
                    </a:cubicBezTo>
                    <a:cubicBezTo>
                      <a:pt x="3" y="14"/>
                      <a:pt x="0" y="22"/>
                      <a:pt x="0" y="29"/>
                    </a:cubicBezTo>
                    <a:cubicBezTo>
                      <a:pt x="0" y="37"/>
                      <a:pt x="4" y="45"/>
                      <a:pt x="11" y="50"/>
                    </a:cubicBezTo>
                    <a:cubicBezTo>
                      <a:pt x="16" y="53"/>
                      <a:pt x="23" y="56"/>
                      <a:pt x="30" y="56"/>
                    </a:cubicBezTo>
                    <a:cubicBezTo>
                      <a:pt x="31" y="56"/>
                      <a:pt x="32" y="56"/>
                      <a:pt x="34" y="55"/>
                    </a:cubicBezTo>
                    <a:cubicBezTo>
                      <a:pt x="44" y="54"/>
                      <a:pt x="52" y="48"/>
                      <a:pt x="56" y="39"/>
                    </a:cubicBezTo>
                    <a:cubicBezTo>
                      <a:pt x="58" y="35"/>
                      <a:pt x="58" y="32"/>
                      <a:pt x="58" y="28"/>
                    </a:cubicBezTo>
                    <a:cubicBezTo>
                      <a:pt x="58" y="18"/>
                      <a:pt x="53" y="9"/>
                      <a:pt x="43" y="4"/>
                    </a:cubicBezTo>
                    <a:cubicBezTo>
                      <a:pt x="39" y="2"/>
                      <a:pt x="34" y="0"/>
                      <a:pt x="29" y="0"/>
                    </a:cubicBezTo>
                    <a:cubicBezTo>
                      <a:pt x="26" y="0"/>
                      <a:pt x="23" y="1"/>
                      <a:pt x="20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3" name="Freeform 309"/>
              <p:cNvSpPr>
                <a:spLocks noEditPoints="1"/>
              </p:cNvSpPr>
              <p:nvPr/>
            </p:nvSpPr>
            <p:spPr bwMode="auto">
              <a:xfrm>
                <a:off x="4197836" y="5175729"/>
                <a:ext cx="25400" cy="250825"/>
              </a:xfrm>
              <a:custGeom>
                <a:avLst/>
                <a:gdLst>
                  <a:gd name="T0" fmla="*/ 6 w 16"/>
                  <a:gd name="T1" fmla="*/ 140 h 158"/>
                  <a:gd name="T2" fmla="*/ 0 w 16"/>
                  <a:gd name="T3" fmla="*/ 140 h 158"/>
                  <a:gd name="T4" fmla="*/ 0 w 16"/>
                  <a:gd name="T5" fmla="*/ 158 h 158"/>
                  <a:gd name="T6" fmla="*/ 3 w 16"/>
                  <a:gd name="T7" fmla="*/ 158 h 158"/>
                  <a:gd name="T8" fmla="*/ 6 w 16"/>
                  <a:gd name="T9" fmla="*/ 140 h 158"/>
                  <a:gd name="T10" fmla="*/ 8 w 16"/>
                  <a:gd name="T11" fmla="*/ 110 h 158"/>
                  <a:gd name="T12" fmla="*/ 3 w 16"/>
                  <a:gd name="T13" fmla="*/ 110 h 158"/>
                  <a:gd name="T14" fmla="*/ 3 w 16"/>
                  <a:gd name="T15" fmla="*/ 129 h 158"/>
                  <a:gd name="T16" fmla="*/ 6 w 16"/>
                  <a:gd name="T17" fmla="*/ 129 h 158"/>
                  <a:gd name="T18" fmla="*/ 8 w 16"/>
                  <a:gd name="T19" fmla="*/ 110 h 158"/>
                  <a:gd name="T20" fmla="*/ 11 w 16"/>
                  <a:gd name="T21" fmla="*/ 81 h 158"/>
                  <a:gd name="T22" fmla="*/ 6 w 16"/>
                  <a:gd name="T23" fmla="*/ 81 h 158"/>
                  <a:gd name="T24" fmla="*/ 6 w 16"/>
                  <a:gd name="T25" fmla="*/ 99 h 158"/>
                  <a:gd name="T26" fmla="*/ 8 w 16"/>
                  <a:gd name="T27" fmla="*/ 99 h 158"/>
                  <a:gd name="T28" fmla="*/ 11 w 16"/>
                  <a:gd name="T29" fmla="*/ 81 h 158"/>
                  <a:gd name="T30" fmla="*/ 11 w 16"/>
                  <a:gd name="T31" fmla="*/ 51 h 158"/>
                  <a:gd name="T32" fmla="*/ 8 w 16"/>
                  <a:gd name="T33" fmla="*/ 51 h 158"/>
                  <a:gd name="T34" fmla="*/ 6 w 16"/>
                  <a:gd name="T35" fmla="*/ 70 h 158"/>
                  <a:gd name="T36" fmla="*/ 11 w 16"/>
                  <a:gd name="T37" fmla="*/ 70 h 158"/>
                  <a:gd name="T38" fmla="*/ 11 w 16"/>
                  <a:gd name="T39" fmla="*/ 51 h 158"/>
                  <a:gd name="T40" fmla="*/ 14 w 16"/>
                  <a:gd name="T41" fmla="*/ 24 h 158"/>
                  <a:gd name="T42" fmla="*/ 11 w 16"/>
                  <a:gd name="T43" fmla="*/ 22 h 158"/>
                  <a:gd name="T44" fmla="*/ 8 w 16"/>
                  <a:gd name="T45" fmla="*/ 40 h 158"/>
                  <a:gd name="T46" fmla="*/ 14 w 16"/>
                  <a:gd name="T47" fmla="*/ 40 h 158"/>
                  <a:gd name="T48" fmla="*/ 14 w 16"/>
                  <a:gd name="T49" fmla="*/ 24 h 158"/>
                  <a:gd name="T50" fmla="*/ 16 w 16"/>
                  <a:gd name="T51" fmla="*/ 0 h 158"/>
                  <a:gd name="T52" fmla="*/ 11 w 16"/>
                  <a:gd name="T53" fmla="*/ 0 h 158"/>
                  <a:gd name="T54" fmla="*/ 11 w 16"/>
                  <a:gd name="T55" fmla="*/ 11 h 158"/>
                  <a:gd name="T56" fmla="*/ 16 w 16"/>
                  <a:gd name="T57" fmla="*/ 11 h 158"/>
                  <a:gd name="T58" fmla="*/ 16 w 16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158">
                    <a:moveTo>
                      <a:pt x="6" y="140"/>
                    </a:moveTo>
                    <a:lnTo>
                      <a:pt x="0" y="140"/>
                    </a:lnTo>
                    <a:lnTo>
                      <a:pt x="0" y="158"/>
                    </a:lnTo>
                    <a:lnTo>
                      <a:pt x="3" y="158"/>
                    </a:lnTo>
                    <a:lnTo>
                      <a:pt x="6" y="140"/>
                    </a:lnTo>
                    <a:close/>
                    <a:moveTo>
                      <a:pt x="8" y="110"/>
                    </a:moveTo>
                    <a:lnTo>
                      <a:pt x="3" y="110"/>
                    </a:lnTo>
                    <a:lnTo>
                      <a:pt x="3" y="129"/>
                    </a:lnTo>
                    <a:lnTo>
                      <a:pt x="6" y="129"/>
                    </a:lnTo>
                    <a:lnTo>
                      <a:pt x="8" y="110"/>
                    </a:lnTo>
                    <a:close/>
                    <a:moveTo>
                      <a:pt x="11" y="81"/>
                    </a:moveTo>
                    <a:lnTo>
                      <a:pt x="6" y="81"/>
                    </a:lnTo>
                    <a:lnTo>
                      <a:pt x="6" y="99"/>
                    </a:lnTo>
                    <a:lnTo>
                      <a:pt x="8" y="99"/>
                    </a:lnTo>
                    <a:lnTo>
                      <a:pt x="11" y="81"/>
                    </a:lnTo>
                    <a:close/>
                    <a:moveTo>
                      <a:pt x="11" y="51"/>
                    </a:moveTo>
                    <a:lnTo>
                      <a:pt x="8" y="51"/>
                    </a:lnTo>
                    <a:lnTo>
                      <a:pt x="6" y="70"/>
                    </a:lnTo>
                    <a:lnTo>
                      <a:pt x="11" y="70"/>
                    </a:lnTo>
                    <a:lnTo>
                      <a:pt x="11" y="51"/>
                    </a:lnTo>
                    <a:close/>
                    <a:moveTo>
                      <a:pt x="14" y="24"/>
                    </a:moveTo>
                    <a:lnTo>
                      <a:pt x="11" y="22"/>
                    </a:lnTo>
                    <a:lnTo>
                      <a:pt x="8" y="40"/>
                    </a:lnTo>
                    <a:lnTo>
                      <a:pt x="14" y="40"/>
                    </a:lnTo>
                    <a:lnTo>
                      <a:pt x="14" y="24"/>
                    </a:lnTo>
                    <a:close/>
                    <a:moveTo>
                      <a:pt x="16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4" name="Freeform 310"/>
              <p:cNvSpPr>
                <a:spLocks noEditPoints="1"/>
              </p:cNvSpPr>
              <p:nvPr/>
            </p:nvSpPr>
            <p:spPr bwMode="auto">
              <a:xfrm>
                <a:off x="4197836" y="5175729"/>
                <a:ext cx="25400" cy="250825"/>
              </a:xfrm>
              <a:custGeom>
                <a:avLst/>
                <a:gdLst>
                  <a:gd name="T0" fmla="*/ 6 w 16"/>
                  <a:gd name="T1" fmla="*/ 140 h 158"/>
                  <a:gd name="T2" fmla="*/ 0 w 16"/>
                  <a:gd name="T3" fmla="*/ 140 h 158"/>
                  <a:gd name="T4" fmla="*/ 0 w 16"/>
                  <a:gd name="T5" fmla="*/ 158 h 158"/>
                  <a:gd name="T6" fmla="*/ 3 w 16"/>
                  <a:gd name="T7" fmla="*/ 158 h 158"/>
                  <a:gd name="T8" fmla="*/ 6 w 16"/>
                  <a:gd name="T9" fmla="*/ 140 h 158"/>
                  <a:gd name="T10" fmla="*/ 8 w 16"/>
                  <a:gd name="T11" fmla="*/ 110 h 158"/>
                  <a:gd name="T12" fmla="*/ 3 w 16"/>
                  <a:gd name="T13" fmla="*/ 110 h 158"/>
                  <a:gd name="T14" fmla="*/ 3 w 16"/>
                  <a:gd name="T15" fmla="*/ 129 h 158"/>
                  <a:gd name="T16" fmla="*/ 6 w 16"/>
                  <a:gd name="T17" fmla="*/ 129 h 158"/>
                  <a:gd name="T18" fmla="*/ 8 w 16"/>
                  <a:gd name="T19" fmla="*/ 110 h 158"/>
                  <a:gd name="T20" fmla="*/ 11 w 16"/>
                  <a:gd name="T21" fmla="*/ 81 h 158"/>
                  <a:gd name="T22" fmla="*/ 6 w 16"/>
                  <a:gd name="T23" fmla="*/ 81 h 158"/>
                  <a:gd name="T24" fmla="*/ 6 w 16"/>
                  <a:gd name="T25" fmla="*/ 99 h 158"/>
                  <a:gd name="T26" fmla="*/ 8 w 16"/>
                  <a:gd name="T27" fmla="*/ 99 h 158"/>
                  <a:gd name="T28" fmla="*/ 11 w 16"/>
                  <a:gd name="T29" fmla="*/ 81 h 158"/>
                  <a:gd name="T30" fmla="*/ 11 w 16"/>
                  <a:gd name="T31" fmla="*/ 51 h 158"/>
                  <a:gd name="T32" fmla="*/ 8 w 16"/>
                  <a:gd name="T33" fmla="*/ 51 h 158"/>
                  <a:gd name="T34" fmla="*/ 6 w 16"/>
                  <a:gd name="T35" fmla="*/ 70 h 158"/>
                  <a:gd name="T36" fmla="*/ 11 w 16"/>
                  <a:gd name="T37" fmla="*/ 70 h 158"/>
                  <a:gd name="T38" fmla="*/ 11 w 16"/>
                  <a:gd name="T39" fmla="*/ 51 h 158"/>
                  <a:gd name="T40" fmla="*/ 14 w 16"/>
                  <a:gd name="T41" fmla="*/ 24 h 158"/>
                  <a:gd name="T42" fmla="*/ 11 w 16"/>
                  <a:gd name="T43" fmla="*/ 22 h 158"/>
                  <a:gd name="T44" fmla="*/ 8 w 16"/>
                  <a:gd name="T45" fmla="*/ 40 h 158"/>
                  <a:gd name="T46" fmla="*/ 14 w 16"/>
                  <a:gd name="T47" fmla="*/ 40 h 158"/>
                  <a:gd name="T48" fmla="*/ 14 w 16"/>
                  <a:gd name="T49" fmla="*/ 24 h 158"/>
                  <a:gd name="T50" fmla="*/ 16 w 16"/>
                  <a:gd name="T51" fmla="*/ 0 h 158"/>
                  <a:gd name="T52" fmla="*/ 11 w 16"/>
                  <a:gd name="T53" fmla="*/ 0 h 158"/>
                  <a:gd name="T54" fmla="*/ 11 w 16"/>
                  <a:gd name="T55" fmla="*/ 11 h 158"/>
                  <a:gd name="T56" fmla="*/ 16 w 16"/>
                  <a:gd name="T57" fmla="*/ 11 h 158"/>
                  <a:gd name="T58" fmla="*/ 16 w 16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158">
                    <a:moveTo>
                      <a:pt x="6" y="140"/>
                    </a:moveTo>
                    <a:lnTo>
                      <a:pt x="0" y="140"/>
                    </a:lnTo>
                    <a:lnTo>
                      <a:pt x="0" y="158"/>
                    </a:lnTo>
                    <a:lnTo>
                      <a:pt x="3" y="158"/>
                    </a:lnTo>
                    <a:lnTo>
                      <a:pt x="6" y="140"/>
                    </a:lnTo>
                    <a:moveTo>
                      <a:pt x="8" y="110"/>
                    </a:moveTo>
                    <a:lnTo>
                      <a:pt x="3" y="110"/>
                    </a:lnTo>
                    <a:lnTo>
                      <a:pt x="3" y="129"/>
                    </a:lnTo>
                    <a:lnTo>
                      <a:pt x="6" y="129"/>
                    </a:lnTo>
                    <a:lnTo>
                      <a:pt x="8" y="110"/>
                    </a:lnTo>
                    <a:moveTo>
                      <a:pt x="11" y="81"/>
                    </a:moveTo>
                    <a:lnTo>
                      <a:pt x="6" y="81"/>
                    </a:lnTo>
                    <a:lnTo>
                      <a:pt x="6" y="99"/>
                    </a:lnTo>
                    <a:lnTo>
                      <a:pt x="8" y="99"/>
                    </a:lnTo>
                    <a:lnTo>
                      <a:pt x="11" y="81"/>
                    </a:lnTo>
                    <a:moveTo>
                      <a:pt x="11" y="51"/>
                    </a:moveTo>
                    <a:lnTo>
                      <a:pt x="8" y="51"/>
                    </a:lnTo>
                    <a:lnTo>
                      <a:pt x="6" y="70"/>
                    </a:lnTo>
                    <a:lnTo>
                      <a:pt x="11" y="70"/>
                    </a:lnTo>
                    <a:lnTo>
                      <a:pt x="11" y="51"/>
                    </a:lnTo>
                    <a:moveTo>
                      <a:pt x="14" y="24"/>
                    </a:moveTo>
                    <a:lnTo>
                      <a:pt x="11" y="22"/>
                    </a:lnTo>
                    <a:lnTo>
                      <a:pt x="8" y="40"/>
                    </a:lnTo>
                    <a:lnTo>
                      <a:pt x="14" y="40"/>
                    </a:lnTo>
                    <a:lnTo>
                      <a:pt x="14" y="24"/>
                    </a:lnTo>
                    <a:moveTo>
                      <a:pt x="16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5" name="Freeform 311"/>
              <p:cNvSpPr>
                <a:spLocks noEditPoints="1"/>
              </p:cNvSpPr>
              <p:nvPr/>
            </p:nvSpPr>
            <p:spPr bwMode="auto">
              <a:xfrm>
                <a:off x="4083536" y="5291616"/>
                <a:ext cx="250825" cy="20638"/>
              </a:xfrm>
              <a:custGeom>
                <a:avLst/>
                <a:gdLst>
                  <a:gd name="T0" fmla="*/ 14 w 158"/>
                  <a:gd name="T1" fmla="*/ 0 h 13"/>
                  <a:gd name="T2" fmla="*/ 0 w 158"/>
                  <a:gd name="T3" fmla="*/ 0 h 13"/>
                  <a:gd name="T4" fmla="*/ 0 w 158"/>
                  <a:gd name="T5" fmla="*/ 2 h 13"/>
                  <a:gd name="T6" fmla="*/ 14 w 158"/>
                  <a:gd name="T7" fmla="*/ 2 h 13"/>
                  <a:gd name="T8" fmla="*/ 14 w 158"/>
                  <a:gd name="T9" fmla="*/ 0 h 13"/>
                  <a:gd name="T10" fmla="*/ 43 w 158"/>
                  <a:gd name="T11" fmla="*/ 2 h 13"/>
                  <a:gd name="T12" fmla="*/ 24 w 158"/>
                  <a:gd name="T13" fmla="*/ 0 h 13"/>
                  <a:gd name="T14" fmla="*/ 24 w 158"/>
                  <a:gd name="T15" fmla="*/ 5 h 13"/>
                  <a:gd name="T16" fmla="*/ 43 w 158"/>
                  <a:gd name="T17" fmla="*/ 5 h 13"/>
                  <a:gd name="T18" fmla="*/ 43 w 158"/>
                  <a:gd name="T19" fmla="*/ 2 h 13"/>
                  <a:gd name="T20" fmla="*/ 72 w 158"/>
                  <a:gd name="T21" fmla="*/ 5 h 13"/>
                  <a:gd name="T22" fmla="*/ 54 w 158"/>
                  <a:gd name="T23" fmla="*/ 2 h 13"/>
                  <a:gd name="T24" fmla="*/ 54 w 158"/>
                  <a:gd name="T25" fmla="*/ 5 h 13"/>
                  <a:gd name="T26" fmla="*/ 72 w 158"/>
                  <a:gd name="T27" fmla="*/ 8 h 13"/>
                  <a:gd name="T28" fmla="*/ 72 w 158"/>
                  <a:gd name="T29" fmla="*/ 5 h 13"/>
                  <a:gd name="T30" fmla="*/ 102 w 158"/>
                  <a:gd name="T31" fmla="*/ 5 h 13"/>
                  <a:gd name="T32" fmla="*/ 86 w 158"/>
                  <a:gd name="T33" fmla="*/ 5 h 13"/>
                  <a:gd name="T34" fmla="*/ 83 w 158"/>
                  <a:gd name="T35" fmla="*/ 8 h 13"/>
                  <a:gd name="T36" fmla="*/ 83 w 158"/>
                  <a:gd name="T37" fmla="*/ 5 h 13"/>
                  <a:gd name="T38" fmla="*/ 83 w 158"/>
                  <a:gd name="T39" fmla="*/ 8 h 13"/>
                  <a:gd name="T40" fmla="*/ 102 w 158"/>
                  <a:gd name="T41" fmla="*/ 10 h 13"/>
                  <a:gd name="T42" fmla="*/ 102 w 158"/>
                  <a:gd name="T43" fmla="*/ 5 h 13"/>
                  <a:gd name="T44" fmla="*/ 131 w 158"/>
                  <a:gd name="T45" fmla="*/ 8 h 13"/>
                  <a:gd name="T46" fmla="*/ 112 w 158"/>
                  <a:gd name="T47" fmla="*/ 8 h 13"/>
                  <a:gd name="T48" fmla="*/ 112 w 158"/>
                  <a:gd name="T49" fmla="*/ 10 h 13"/>
                  <a:gd name="T50" fmla="*/ 128 w 158"/>
                  <a:gd name="T51" fmla="*/ 13 h 13"/>
                  <a:gd name="T52" fmla="*/ 131 w 158"/>
                  <a:gd name="T53" fmla="*/ 8 h 13"/>
                  <a:gd name="T54" fmla="*/ 158 w 158"/>
                  <a:gd name="T55" fmla="*/ 10 h 13"/>
                  <a:gd name="T56" fmla="*/ 142 w 158"/>
                  <a:gd name="T57" fmla="*/ 10 h 13"/>
                  <a:gd name="T58" fmla="*/ 142 w 158"/>
                  <a:gd name="T59" fmla="*/ 13 h 13"/>
                  <a:gd name="T60" fmla="*/ 158 w 158"/>
                  <a:gd name="T61" fmla="*/ 13 h 13"/>
                  <a:gd name="T62" fmla="*/ 158 w 158"/>
                  <a:gd name="T63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13">
                    <a:moveTo>
                      <a:pt x="1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43" y="2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43" y="5"/>
                    </a:lnTo>
                    <a:lnTo>
                      <a:pt x="43" y="2"/>
                    </a:lnTo>
                    <a:close/>
                    <a:moveTo>
                      <a:pt x="72" y="5"/>
                    </a:moveTo>
                    <a:lnTo>
                      <a:pt x="54" y="2"/>
                    </a:lnTo>
                    <a:lnTo>
                      <a:pt x="54" y="5"/>
                    </a:lnTo>
                    <a:lnTo>
                      <a:pt x="72" y="8"/>
                    </a:lnTo>
                    <a:lnTo>
                      <a:pt x="72" y="5"/>
                    </a:lnTo>
                    <a:close/>
                    <a:moveTo>
                      <a:pt x="102" y="5"/>
                    </a:moveTo>
                    <a:lnTo>
                      <a:pt x="86" y="5"/>
                    </a:lnTo>
                    <a:lnTo>
                      <a:pt x="83" y="8"/>
                    </a:lnTo>
                    <a:lnTo>
                      <a:pt x="83" y="5"/>
                    </a:lnTo>
                    <a:lnTo>
                      <a:pt x="83" y="8"/>
                    </a:lnTo>
                    <a:lnTo>
                      <a:pt x="102" y="10"/>
                    </a:lnTo>
                    <a:lnTo>
                      <a:pt x="102" y="5"/>
                    </a:lnTo>
                    <a:close/>
                    <a:moveTo>
                      <a:pt x="131" y="8"/>
                    </a:moveTo>
                    <a:lnTo>
                      <a:pt x="112" y="8"/>
                    </a:lnTo>
                    <a:lnTo>
                      <a:pt x="112" y="10"/>
                    </a:lnTo>
                    <a:lnTo>
                      <a:pt x="128" y="13"/>
                    </a:lnTo>
                    <a:lnTo>
                      <a:pt x="131" y="8"/>
                    </a:lnTo>
                    <a:close/>
                    <a:moveTo>
                      <a:pt x="158" y="10"/>
                    </a:moveTo>
                    <a:lnTo>
                      <a:pt x="142" y="10"/>
                    </a:lnTo>
                    <a:lnTo>
                      <a:pt x="142" y="13"/>
                    </a:lnTo>
                    <a:lnTo>
                      <a:pt x="158" y="13"/>
                    </a:lnTo>
                    <a:lnTo>
                      <a:pt x="158" y="1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6" name="Freeform 312"/>
              <p:cNvSpPr>
                <a:spLocks noEditPoints="1"/>
              </p:cNvSpPr>
              <p:nvPr/>
            </p:nvSpPr>
            <p:spPr bwMode="auto">
              <a:xfrm>
                <a:off x="4083536" y="5291616"/>
                <a:ext cx="250825" cy="20638"/>
              </a:xfrm>
              <a:custGeom>
                <a:avLst/>
                <a:gdLst>
                  <a:gd name="T0" fmla="*/ 14 w 158"/>
                  <a:gd name="T1" fmla="*/ 0 h 13"/>
                  <a:gd name="T2" fmla="*/ 0 w 158"/>
                  <a:gd name="T3" fmla="*/ 0 h 13"/>
                  <a:gd name="T4" fmla="*/ 0 w 158"/>
                  <a:gd name="T5" fmla="*/ 2 h 13"/>
                  <a:gd name="T6" fmla="*/ 14 w 158"/>
                  <a:gd name="T7" fmla="*/ 2 h 13"/>
                  <a:gd name="T8" fmla="*/ 14 w 158"/>
                  <a:gd name="T9" fmla="*/ 0 h 13"/>
                  <a:gd name="T10" fmla="*/ 43 w 158"/>
                  <a:gd name="T11" fmla="*/ 2 h 13"/>
                  <a:gd name="T12" fmla="*/ 24 w 158"/>
                  <a:gd name="T13" fmla="*/ 0 h 13"/>
                  <a:gd name="T14" fmla="*/ 24 w 158"/>
                  <a:gd name="T15" fmla="*/ 5 h 13"/>
                  <a:gd name="T16" fmla="*/ 43 w 158"/>
                  <a:gd name="T17" fmla="*/ 5 h 13"/>
                  <a:gd name="T18" fmla="*/ 43 w 158"/>
                  <a:gd name="T19" fmla="*/ 2 h 13"/>
                  <a:gd name="T20" fmla="*/ 72 w 158"/>
                  <a:gd name="T21" fmla="*/ 5 h 13"/>
                  <a:gd name="T22" fmla="*/ 54 w 158"/>
                  <a:gd name="T23" fmla="*/ 2 h 13"/>
                  <a:gd name="T24" fmla="*/ 54 w 158"/>
                  <a:gd name="T25" fmla="*/ 5 h 13"/>
                  <a:gd name="T26" fmla="*/ 72 w 158"/>
                  <a:gd name="T27" fmla="*/ 8 h 13"/>
                  <a:gd name="T28" fmla="*/ 72 w 158"/>
                  <a:gd name="T29" fmla="*/ 5 h 13"/>
                  <a:gd name="T30" fmla="*/ 102 w 158"/>
                  <a:gd name="T31" fmla="*/ 5 h 13"/>
                  <a:gd name="T32" fmla="*/ 86 w 158"/>
                  <a:gd name="T33" fmla="*/ 5 h 13"/>
                  <a:gd name="T34" fmla="*/ 83 w 158"/>
                  <a:gd name="T35" fmla="*/ 8 h 13"/>
                  <a:gd name="T36" fmla="*/ 83 w 158"/>
                  <a:gd name="T37" fmla="*/ 5 h 13"/>
                  <a:gd name="T38" fmla="*/ 83 w 158"/>
                  <a:gd name="T39" fmla="*/ 8 h 13"/>
                  <a:gd name="T40" fmla="*/ 102 w 158"/>
                  <a:gd name="T41" fmla="*/ 10 h 13"/>
                  <a:gd name="T42" fmla="*/ 102 w 158"/>
                  <a:gd name="T43" fmla="*/ 5 h 13"/>
                  <a:gd name="T44" fmla="*/ 131 w 158"/>
                  <a:gd name="T45" fmla="*/ 8 h 13"/>
                  <a:gd name="T46" fmla="*/ 112 w 158"/>
                  <a:gd name="T47" fmla="*/ 8 h 13"/>
                  <a:gd name="T48" fmla="*/ 112 w 158"/>
                  <a:gd name="T49" fmla="*/ 10 h 13"/>
                  <a:gd name="T50" fmla="*/ 128 w 158"/>
                  <a:gd name="T51" fmla="*/ 13 h 13"/>
                  <a:gd name="T52" fmla="*/ 131 w 158"/>
                  <a:gd name="T53" fmla="*/ 8 h 13"/>
                  <a:gd name="T54" fmla="*/ 158 w 158"/>
                  <a:gd name="T55" fmla="*/ 10 h 13"/>
                  <a:gd name="T56" fmla="*/ 142 w 158"/>
                  <a:gd name="T57" fmla="*/ 10 h 13"/>
                  <a:gd name="T58" fmla="*/ 142 w 158"/>
                  <a:gd name="T59" fmla="*/ 13 h 13"/>
                  <a:gd name="T60" fmla="*/ 158 w 158"/>
                  <a:gd name="T61" fmla="*/ 13 h 13"/>
                  <a:gd name="T62" fmla="*/ 158 w 158"/>
                  <a:gd name="T63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13">
                    <a:moveTo>
                      <a:pt x="1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14" y="0"/>
                    </a:lnTo>
                    <a:moveTo>
                      <a:pt x="43" y="2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43" y="5"/>
                    </a:lnTo>
                    <a:lnTo>
                      <a:pt x="43" y="2"/>
                    </a:lnTo>
                    <a:moveTo>
                      <a:pt x="72" y="5"/>
                    </a:moveTo>
                    <a:lnTo>
                      <a:pt x="54" y="2"/>
                    </a:lnTo>
                    <a:lnTo>
                      <a:pt x="54" y="5"/>
                    </a:lnTo>
                    <a:lnTo>
                      <a:pt x="72" y="8"/>
                    </a:lnTo>
                    <a:lnTo>
                      <a:pt x="72" y="5"/>
                    </a:lnTo>
                    <a:moveTo>
                      <a:pt x="102" y="5"/>
                    </a:moveTo>
                    <a:lnTo>
                      <a:pt x="86" y="5"/>
                    </a:lnTo>
                    <a:lnTo>
                      <a:pt x="83" y="8"/>
                    </a:lnTo>
                    <a:lnTo>
                      <a:pt x="83" y="5"/>
                    </a:lnTo>
                    <a:lnTo>
                      <a:pt x="83" y="8"/>
                    </a:lnTo>
                    <a:lnTo>
                      <a:pt x="102" y="10"/>
                    </a:lnTo>
                    <a:lnTo>
                      <a:pt x="102" y="5"/>
                    </a:lnTo>
                    <a:moveTo>
                      <a:pt x="131" y="8"/>
                    </a:moveTo>
                    <a:lnTo>
                      <a:pt x="112" y="8"/>
                    </a:lnTo>
                    <a:lnTo>
                      <a:pt x="112" y="10"/>
                    </a:lnTo>
                    <a:lnTo>
                      <a:pt x="128" y="13"/>
                    </a:lnTo>
                    <a:lnTo>
                      <a:pt x="131" y="8"/>
                    </a:lnTo>
                    <a:moveTo>
                      <a:pt x="158" y="10"/>
                    </a:moveTo>
                    <a:lnTo>
                      <a:pt x="142" y="10"/>
                    </a:lnTo>
                    <a:lnTo>
                      <a:pt x="142" y="13"/>
                    </a:lnTo>
                    <a:lnTo>
                      <a:pt x="158" y="13"/>
                    </a:lnTo>
                    <a:lnTo>
                      <a:pt x="158" y="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7" name="Freeform 313"/>
              <p:cNvSpPr>
                <a:spLocks noEditPoints="1"/>
              </p:cNvSpPr>
              <p:nvPr/>
            </p:nvSpPr>
            <p:spPr bwMode="auto">
              <a:xfrm>
                <a:off x="4113698" y="5218591"/>
                <a:ext cx="195263" cy="165100"/>
              </a:xfrm>
              <a:custGeom>
                <a:avLst/>
                <a:gdLst>
                  <a:gd name="T0" fmla="*/ 8 w 123"/>
                  <a:gd name="T1" fmla="*/ 94 h 104"/>
                  <a:gd name="T2" fmla="*/ 0 w 123"/>
                  <a:gd name="T3" fmla="*/ 102 h 104"/>
                  <a:gd name="T4" fmla="*/ 3 w 123"/>
                  <a:gd name="T5" fmla="*/ 104 h 104"/>
                  <a:gd name="T6" fmla="*/ 11 w 123"/>
                  <a:gd name="T7" fmla="*/ 99 h 104"/>
                  <a:gd name="T8" fmla="*/ 8 w 123"/>
                  <a:gd name="T9" fmla="*/ 94 h 104"/>
                  <a:gd name="T10" fmla="*/ 32 w 123"/>
                  <a:gd name="T11" fmla="*/ 75 h 104"/>
                  <a:gd name="T12" fmla="*/ 16 w 123"/>
                  <a:gd name="T13" fmla="*/ 88 h 104"/>
                  <a:gd name="T14" fmla="*/ 19 w 123"/>
                  <a:gd name="T15" fmla="*/ 91 h 104"/>
                  <a:gd name="T16" fmla="*/ 35 w 123"/>
                  <a:gd name="T17" fmla="*/ 78 h 104"/>
                  <a:gd name="T18" fmla="*/ 32 w 123"/>
                  <a:gd name="T19" fmla="*/ 75 h 104"/>
                  <a:gd name="T20" fmla="*/ 53 w 123"/>
                  <a:gd name="T21" fmla="*/ 56 h 104"/>
                  <a:gd name="T22" fmla="*/ 40 w 123"/>
                  <a:gd name="T23" fmla="*/ 70 h 104"/>
                  <a:gd name="T24" fmla="*/ 43 w 123"/>
                  <a:gd name="T25" fmla="*/ 72 h 104"/>
                  <a:gd name="T26" fmla="*/ 56 w 123"/>
                  <a:gd name="T27" fmla="*/ 59 h 104"/>
                  <a:gd name="T28" fmla="*/ 53 w 123"/>
                  <a:gd name="T29" fmla="*/ 56 h 104"/>
                  <a:gd name="T30" fmla="*/ 75 w 123"/>
                  <a:gd name="T31" fmla="*/ 38 h 104"/>
                  <a:gd name="T32" fmla="*/ 61 w 123"/>
                  <a:gd name="T33" fmla="*/ 48 h 104"/>
                  <a:gd name="T34" fmla="*/ 64 w 123"/>
                  <a:gd name="T35" fmla="*/ 51 h 104"/>
                  <a:gd name="T36" fmla="*/ 64 w 123"/>
                  <a:gd name="T37" fmla="*/ 54 h 104"/>
                  <a:gd name="T38" fmla="*/ 67 w 123"/>
                  <a:gd name="T39" fmla="*/ 51 h 104"/>
                  <a:gd name="T40" fmla="*/ 77 w 123"/>
                  <a:gd name="T41" fmla="*/ 40 h 104"/>
                  <a:gd name="T42" fmla="*/ 75 w 123"/>
                  <a:gd name="T43" fmla="*/ 38 h 104"/>
                  <a:gd name="T44" fmla="*/ 99 w 123"/>
                  <a:gd name="T45" fmla="*/ 19 h 104"/>
                  <a:gd name="T46" fmla="*/ 83 w 123"/>
                  <a:gd name="T47" fmla="*/ 30 h 104"/>
                  <a:gd name="T48" fmla="*/ 85 w 123"/>
                  <a:gd name="T49" fmla="*/ 32 h 104"/>
                  <a:gd name="T50" fmla="*/ 99 w 123"/>
                  <a:gd name="T51" fmla="*/ 22 h 104"/>
                  <a:gd name="T52" fmla="*/ 99 w 123"/>
                  <a:gd name="T53" fmla="*/ 19 h 104"/>
                  <a:gd name="T54" fmla="*/ 120 w 123"/>
                  <a:gd name="T55" fmla="*/ 0 h 104"/>
                  <a:gd name="T56" fmla="*/ 107 w 123"/>
                  <a:gd name="T57" fmla="*/ 11 h 104"/>
                  <a:gd name="T58" fmla="*/ 109 w 123"/>
                  <a:gd name="T59" fmla="*/ 13 h 104"/>
                  <a:gd name="T60" fmla="*/ 123 w 123"/>
                  <a:gd name="T61" fmla="*/ 3 h 104"/>
                  <a:gd name="T62" fmla="*/ 120 w 123"/>
                  <a:gd name="T6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104">
                    <a:moveTo>
                      <a:pt x="8" y="94"/>
                    </a:moveTo>
                    <a:lnTo>
                      <a:pt x="0" y="102"/>
                    </a:lnTo>
                    <a:lnTo>
                      <a:pt x="3" y="104"/>
                    </a:lnTo>
                    <a:lnTo>
                      <a:pt x="11" y="99"/>
                    </a:lnTo>
                    <a:lnTo>
                      <a:pt x="8" y="94"/>
                    </a:lnTo>
                    <a:close/>
                    <a:moveTo>
                      <a:pt x="32" y="75"/>
                    </a:moveTo>
                    <a:lnTo>
                      <a:pt x="16" y="88"/>
                    </a:lnTo>
                    <a:lnTo>
                      <a:pt x="19" y="91"/>
                    </a:lnTo>
                    <a:lnTo>
                      <a:pt x="35" y="78"/>
                    </a:lnTo>
                    <a:lnTo>
                      <a:pt x="32" y="75"/>
                    </a:lnTo>
                    <a:close/>
                    <a:moveTo>
                      <a:pt x="53" y="56"/>
                    </a:moveTo>
                    <a:lnTo>
                      <a:pt x="40" y="70"/>
                    </a:lnTo>
                    <a:lnTo>
                      <a:pt x="43" y="72"/>
                    </a:lnTo>
                    <a:lnTo>
                      <a:pt x="56" y="59"/>
                    </a:lnTo>
                    <a:lnTo>
                      <a:pt x="53" y="56"/>
                    </a:lnTo>
                    <a:close/>
                    <a:moveTo>
                      <a:pt x="75" y="38"/>
                    </a:moveTo>
                    <a:lnTo>
                      <a:pt x="61" y="48"/>
                    </a:lnTo>
                    <a:lnTo>
                      <a:pt x="64" y="51"/>
                    </a:lnTo>
                    <a:lnTo>
                      <a:pt x="64" y="54"/>
                    </a:lnTo>
                    <a:lnTo>
                      <a:pt x="67" y="51"/>
                    </a:lnTo>
                    <a:lnTo>
                      <a:pt x="77" y="40"/>
                    </a:lnTo>
                    <a:lnTo>
                      <a:pt x="75" y="38"/>
                    </a:lnTo>
                    <a:close/>
                    <a:moveTo>
                      <a:pt x="99" y="19"/>
                    </a:moveTo>
                    <a:lnTo>
                      <a:pt x="83" y="30"/>
                    </a:lnTo>
                    <a:lnTo>
                      <a:pt x="85" y="32"/>
                    </a:lnTo>
                    <a:lnTo>
                      <a:pt x="99" y="22"/>
                    </a:lnTo>
                    <a:lnTo>
                      <a:pt x="99" y="19"/>
                    </a:lnTo>
                    <a:close/>
                    <a:moveTo>
                      <a:pt x="120" y="0"/>
                    </a:moveTo>
                    <a:lnTo>
                      <a:pt x="107" y="11"/>
                    </a:lnTo>
                    <a:lnTo>
                      <a:pt x="109" y="13"/>
                    </a:lnTo>
                    <a:lnTo>
                      <a:pt x="123" y="3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8" name="Freeform 314"/>
              <p:cNvSpPr>
                <a:spLocks noEditPoints="1"/>
              </p:cNvSpPr>
              <p:nvPr/>
            </p:nvSpPr>
            <p:spPr bwMode="auto">
              <a:xfrm>
                <a:off x="4113698" y="5218591"/>
                <a:ext cx="195263" cy="165100"/>
              </a:xfrm>
              <a:custGeom>
                <a:avLst/>
                <a:gdLst>
                  <a:gd name="T0" fmla="*/ 8 w 123"/>
                  <a:gd name="T1" fmla="*/ 94 h 104"/>
                  <a:gd name="T2" fmla="*/ 0 w 123"/>
                  <a:gd name="T3" fmla="*/ 102 h 104"/>
                  <a:gd name="T4" fmla="*/ 3 w 123"/>
                  <a:gd name="T5" fmla="*/ 104 h 104"/>
                  <a:gd name="T6" fmla="*/ 11 w 123"/>
                  <a:gd name="T7" fmla="*/ 99 h 104"/>
                  <a:gd name="T8" fmla="*/ 8 w 123"/>
                  <a:gd name="T9" fmla="*/ 94 h 104"/>
                  <a:gd name="T10" fmla="*/ 32 w 123"/>
                  <a:gd name="T11" fmla="*/ 75 h 104"/>
                  <a:gd name="T12" fmla="*/ 16 w 123"/>
                  <a:gd name="T13" fmla="*/ 88 h 104"/>
                  <a:gd name="T14" fmla="*/ 19 w 123"/>
                  <a:gd name="T15" fmla="*/ 91 h 104"/>
                  <a:gd name="T16" fmla="*/ 35 w 123"/>
                  <a:gd name="T17" fmla="*/ 78 h 104"/>
                  <a:gd name="T18" fmla="*/ 32 w 123"/>
                  <a:gd name="T19" fmla="*/ 75 h 104"/>
                  <a:gd name="T20" fmla="*/ 53 w 123"/>
                  <a:gd name="T21" fmla="*/ 56 h 104"/>
                  <a:gd name="T22" fmla="*/ 40 w 123"/>
                  <a:gd name="T23" fmla="*/ 70 h 104"/>
                  <a:gd name="T24" fmla="*/ 43 w 123"/>
                  <a:gd name="T25" fmla="*/ 72 h 104"/>
                  <a:gd name="T26" fmla="*/ 56 w 123"/>
                  <a:gd name="T27" fmla="*/ 59 h 104"/>
                  <a:gd name="T28" fmla="*/ 53 w 123"/>
                  <a:gd name="T29" fmla="*/ 56 h 104"/>
                  <a:gd name="T30" fmla="*/ 75 w 123"/>
                  <a:gd name="T31" fmla="*/ 38 h 104"/>
                  <a:gd name="T32" fmla="*/ 61 w 123"/>
                  <a:gd name="T33" fmla="*/ 48 h 104"/>
                  <a:gd name="T34" fmla="*/ 64 w 123"/>
                  <a:gd name="T35" fmla="*/ 51 h 104"/>
                  <a:gd name="T36" fmla="*/ 64 w 123"/>
                  <a:gd name="T37" fmla="*/ 54 h 104"/>
                  <a:gd name="T38" fmla="*/ 67 w 123"/>
                  <a:gd name="T39" fmla="*/ 51 h 104"/>
                  <a:gd name="T40" fmla="*/ 77 w 123"/>
                  <a:gd name="T41" fmla="*/ 40 h 104"/>
                  <a:gd name="T42" fmla="*/ 75 w 123"/>
                  <a:gd name="T43" fmla="*/ 38 h 104"/>
                  <a:gd name="T44" fmla="*/ 99 w 123"/>
                  <a:gd name="T45" fmla="*/ 19 h 104"/>
                  <a:gd name="T46" fmla="*/ 83 w 123"/>
                  <a:gd name="T47" fmla="*/ 30 h 104"/>
                  <a:gd name="T48" fmla="*/ 85 w 123"/>
                  <a:gd name="T49" fmla="*/ 32 h 104"/>
                  <a:gd name="T50" fmla="*/ 99 w 123"/>
                  <a:gd name="T51" fmla="*/ 22 h 104"/>
                  <a:gd name="T52" fmla="*/ 99 w 123"/>
                  <a:gd name="T53" fmla="*/ 19 h 104"/>
                  <a:gd name="T54" fmla="*/ 120 w 123"/>
                  <a:gd name="T55" fmla="*/ 0 h 104"/>
                  <a:gd name="T56" fmla="*/ 107 w 123"/>
                  <a:gd name="T57" fmla="*/ 11 h 104"/>
                  <a:gd name="T58" fmla="*/ 109 w 123"/>
                  <a:gd name="T59" fmla="*/ 13 h 104"/>
                  <a:gd name="T60" fmla="*/ 123 w 123"/>
                  <a:gd name="T61" fmla="*/ 3 h 104"/>
                  <a:gd name="T62" fmla="*/ 120 w 123"/>
                  <a:gd name="T6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104">
                    <a:moveTo>
                      <a:pt x="8" y="94"/>
                    </a:moveTo>
                    <a:lnTo>
                      <a:pt x="0" y="102"/>
                    </a:lnTo>
                    <a:lnTo>
                      <a:pt x="3" y="104"/>
                    </a:lnTo>
                    <a:lnTo>
                      <a:pt x="11" y="99"/>
                    </a:lnTo>
                    <a:lnTo>
                      <a:pt x="8" y="94"/>
                    </a:lnTo>
                    <a:moveTo>
                      <a:pt x="32" y="75"/>
                    </a:moveTo>
                    <a:lnTo>
                      <a:pt x="16" y="88"/>
                    </a:lnTo>
                    <a:lnTo>
                      <a:pt x="19" y="91"/>
                    </a:lnTo>
                    <a:lnTo>
                      <a:pt x="35" y="78"/>
                    </a:lnTo>
                    <a:lnTo>
                      <a:pt x="32" y="75"/>
                    </a:lnTo>
                    <a:moveTo>
                      <a:pt x="53" y="56"/>
                    </a:moveTo>
                    <a:lnTo>
                      <a:pt x="40" y="70"/>
                    </a:lnTo>
                    <a:lnTo>
                      <a:pt x="43" y="72"/>
                    </a:lnTo>
                    <a:lnTo>
                      <a:pt x="56" y="59"/>
                    </a:lnTo>
                    <a:lnTo>
                      <a:pt x="53" y="56"/>
                    </a:lnTo>
                    <a:moveTo>
                      <a:pt x="75" y="38"/>
                    </a:moveTo>
                    <a:lnTo>
                      <a:pt x="61" y="48"/>
                    </a:lnTo>
                    <a:lnTo>
                      <a:pt x="64" y="51"/>
                    </a:lnTo>
                    <a:lnTo>
                      <a:pt x="64" y="54"/>
                    </a:lnTo>
                    <a:lnTo>
                      <a:pt x="67" y="51"/>
                    </a:lnTo>
                    <a:lnTo>
                      <a:pt x="77" y="40"/>
                    </a:lnTo>
                    <a:lnTo>
                      <a:pt x="75" y="38"/>
                    </a:lnTo>
                    <a:moveTo>
                      <a:pt x="99" y="19"/>
                    </a:moveTo>
                    <a:lnTo>
                      <a:pt x="83" y="30"/>
                    </a:lnTo>
                    <a:lnTo>
                      <a:pt x="85" y="32"/>
                    </a:lnTo>
                    <a:lnTo>
                      <a:pt x="99" y="22"/>
                    </a:lnTo>
                    <a:lnTo>
                      <a:pt x="99" y="19"/>
                    </a:lnTo>
                    <a:moveTo>
                      <a:pt x="120" y="0"/>
                    </a:moveTo>
                    <a:lnTo>
                      <a:pt x="107" y="11"/>
                    </a:lnTo>
                    <a:lnTo>
                      <a:pt x="109" y="13"/>
                    </a:lnTo>
                    <a:lnTo>
                      <a:pt x="123" y="3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39" name="Freeform 315"/>
              <p:cNvSpPr>
                <a:spLocks noEditPoints="1"/>
              </p:cNvSpPr>
              <p:nvPr/>
            </p:nvSpPr>
            <p:spPr bwMode="auto">
              <a:xfrm>
                <a:off x="4126398" y="5205891"/>
                <a:ext cx="169863" cy="192088"/>
              </a:xfrm>
              <a:custGeom>
                <a:avLst/>
                <a:gdLst>
                  <a:gd name="T0" fmla="*/ 99 w 107"/>
                  <a:gd name="T1" fmla="*/ 110 h 121"/>
                  <a:gd name="T2" fmla="*/ 96 w 107"/>
                  <a:gd name="T3" fmla="*/ 112 h 121"/>
                  <a:gd name="T4" fmla="*/ 104 w 107"/>
                  <a:gd name="T5" fmla="*/ 121 h 121"/>
                  <a:gd name="T6" fmla="*/ 107 w 107"/>
                  <a:gd name="T7" fmla="*/ 121 h 121"/>
                  <a:gd name="T8" fmla="*/ 99 w 107"/>
                  <a:gd name="T9" fmla="*/ 110 h 121"/>
                  <a:gd name="T10" fmla="*/ 80 w 107"/>
                  <a:gd name="T11" fmla="*/ 88 h 121"/>
                  <a:gd name="T12" fmla="*/ 77 w 107"/>
                  <a:gd name="T13" fmla="*/ 91 h 121"/>
                  <a:gd name="T14" fmla="*/ 88 w 107"/>
                  <a:gd name="T15" fmla="*/ 104 h 121"/>
                  <a:gd name="T16" fmla="*/ 91 w 107"/>
                  <a:gd name="T17" fmla="*/ 102 h 121"/>
                  <a:gd name="T18" fmla="*/ 80 w 107"/>
                  <a:gd name="T19" fmla="*/ 88 h 121"/>
                  <a:gd name="T20" fmla="*/ 61 w 107"/>
                  <a:gd name="T21" fmla="*/ 67 h 121"/>
                  <a:gd name="T22" fmla="*/ 59 w 107"/>
                  <a:gd name="T23" fmla="*/ 70 h 121"/>
                  <a:gd name="T24" fmla="*/ 69 w 107"/>
                  <a:gd name="T25" fmla="*/ 83 h 121"/>
                  <a:gd name="T26" fmla="*/ 72 w 107"/>
                  <a:gd name="T27" fmla="*/ 80 h 121"/>
                  <a:gd name="T28" fmla="*/ 61 w 107"/>
                  <a:gd name="T29" fmla="*/ 67 h 121"/>
                  <a:gd name="T30" fmla="*/ 40 w 107"/>
                  <a:gd name="T31" fmla="*/ 43 h 121"/>
                  <a:gd name="T32" fmla="*/ 37 w 107"/>
                  <a:gd name="T33" fmla="*/ 46 h 121"/>
                  <a:gd name="T34" fmla="*/ 51 w 107"/>
                  <a:gd name="T35" fmla="*/ 59 h 121"/>
                  <a:gd name="T36" fmla="*/ 53 w 107"/>
                  <a:gd name="T37" fmla="*/ 56 h 121"/>
                  <a:gd name="T38" fmla="*/ 40 w 107"/>
                  <a:gd name="T39" fmla="*/ 43 h 121"/>
                  <a:gd name="T40" fmla="*/ 21 w 107"/>
                  <a:gd name="T41" fmla="*/ 21 h 121"/>
                  <a:gd name="T42" fmla="*/ 19 w 107"/>
                  <a:gd name="T43" fmla="*/ 24 h 121"/>
                  <a:gd name="T44" fmla="*/ 32 w 107"/>
                  <a:gd name="T45" fmla="*/ 38 h 121"/>
                  <a:gd name="T46" fmla="*/ 35 w 107"/>
                  <a:gd name="T47" fmla="*/ 35 h 121"/>
                  <a:gd name="T48" fmla="*/ 21 w 107"/>
                  <a:gd name="T49" fmla="*/ 21 h 121"/>
                  <a:gd name="T50" fmla="*/ 3 w 107"/>
                  <a:gd name="T51" fmla="*/ 0 h 121"/>
                  <a:gd name="T52" fmla="*/ 0 w 107"/>
                  <a:gd name="T53" fmla="*/ 3 h 121"/>
                  <a:gd name="T54" fmla="*/ 13 w 107"/>
                  <a:gd name="T55" fmla="*/ 16 h 121"/>
                  <a:gd name="T56" fmla="*/ 16 w 107"/>
                  <a:gd name="T57" fmla="*/ 13 h 121"/>
                  <a:gd name="T58" fmla="*/ 3 w 107"/>
                  <a:gd name="T5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7" h="121">
                    <a:moveTo>
                      <a:pt x="99" y="110"/>
                    </a:moveTo>
                    <a:lnTo>
                      <a:pt x="96" y="112"/>
                    </a:lnTo>
                    <a:lnTo>
                      <a:pt x="104" y="121"/>
                    </a:lnTo>
                    <a:lnTo>
                      <a:pt x="107" y="121"/>
                    </a:lnTo>
                    <a:lnTo>
                      <a:pt x="99" y="110"/>
                    </a:lnTo>
                    <a:close/>
                    <a:moveTo>
                      <a:pt x="80" y="88"/>
                    </a:moveTo>
                    <a:lnTo>
                      <a:pt x="77" y="91"/>
                    </a:lnTo>
                    <a:lnTo>
                      <a:pt x="88" y="104"/>
                    </a:lnTo>
                    <a:lnTo>
                      <a:pt x="91" y="102"/>
                    </a:lnTo>
                    <a:lnTo>
                      <a:pt x="80" y="88"/>
                    </a:lnTo>
                    <a:close/>
                    <a:moveTo>
                      <a:pt x="61" y="67"/>
                    </a:moveTo>
                    <a:lnTo>
                      <a:pt x="59" y="70"/>
                    </a:lnTo>
                    <a:lnTo>
                      <a:pt x="69" y="83"/>
                    </a:lnTo>
                    <a:lnTo>
                      <a:pt x="72" y="80"/>
                    </a:lnTo>
                    <a:lnTo>
                      <a:pt x="61" y="67"/>
                    </a:lnTo>
                    <a:close/>
                    <a:moveTo>
                      <a:pt x="40" y="43"/>
                    </a:moveTo>
                    <a:lnTo>
                      <a:pt x="37" y="46"/>
                    </a:lnTo>
                    <a:lnTo>
                      <a:pt x="51" y="59"/>
                    </a:lnTo>
                    <a:lnTo>
                      <a:pt x="53" y="56"/>
                    </a:lnTo>
                    <a:lnTo>
                      <a:pt x="40" y="43"/>
                    </a:lnTo>
                    <a:close/>
                    <a:moveTo>
                      <a:pt x="21" y="21"/>
                    </a:moveTo>
                    <a:lnTo>
                      <a:pt x="19" y="24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21" y="21"/>
                    </a:lnTo>
                    <a:close/>
                    <a:moveTo>
                      <a:pt x="3" y="0"/>
                    </a:moveTo>
                    <a:lnTo>
                      <a:pt x="0" y="3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0" name="Freeform 316"/>
              <p:cNvSpPr>
                <a:spLocks noEditPoints="1"/>
              </p:cNvSpPr>
              <p:nvPr/>
            </p:nvSpPr>
            <p:spPr bwMode="auto">
              <a:xfrm>
                <a:off x="4126398" y="5205891"/>
                <a:ext cx="169863" cy="192088"/>
              </a:xfrm>
              <a:custGeom>
                <a:avLst/>
                <a:gdLst>
                  <a:gd name="T0" fmla="*/ 99 w 107"/>
                  <a:gd name="T1" fmla="*/ 110 h 121"/>
                  <a:gd name="T2" fmla="*/ 96 w 107"/>
                  <a:gd name="T3" fmla="*/ 112 h 121"/>
                  <a:gd name="T4" fmla="*/ 104 w 107"/>
                  <a:gd name="T5" fmla="*/ 121 h 121"/>
                  <a:gd name="T6" fmla="*/ 107 w 107"/>
                  <a:gd name="T7" fmla="*/ 121 h 121"/>
                  <a:gd name="T8" fmla="*/ 99 w 107"/>
                  <a:gd name="T9" fmla="*/ 110 h 121"/>
                  <a:gd name="T10" fmla="*/ 80 w 107"/>
                  <a:gd name="T11" fmla="*/ 88 h 121"/>
                  <a:gd name="T12" fmla="*/ 77 w 107"/>
                  <a:gd name="T13" fmla="*/ 91 h 121"/>
                  <a:gd name="T14" fmla="*/ 88 w 107"/>
                  <a:gd name="T15" fmla="*/ 104 h 121"/>
                  <a:gd name="T16" fmla="*/ 91 w 107"/>
                  <a:gd name="T17" fmla="*/ 102 h 121"/>
                  <a:gd name="T18" fmla="*/ 80 w 107"/>
                  <a:gd name="T19" fmla="*/ 88 h 121"/>
                  <a:gd name="T20" fmla="*/ 61 w 107"/>
                  <a:gd name="T21" fmla="*/ 67 h 121"/>
                  <a:gd name="T22" fmla="*/ 59 w 107"/>
                  <a:gd name="T23" fmla="*/ 70 h 121"/>
                  <a:gd name="T24" fmla="*/ 69 w 107"/>
                  <a:gd name="T25" fmla="*/ 83 h 121"/>
                  <a:gd name="T26" fmla="*/ 72 w 107"/>
                  <a:gd name="T27" fmla="*/ 80 h 121"/>
                  <a:gd name="T28" fmla="*/ 61 w 107"/>
                  <a:gd name="T29" fmla="*/ 67 h 121"/>
                  <a:gd name="T30" fmla="*/ 40 w 107"/>
                  <a:gd name="T31" fmla="*/ 43 h 121"/>
                  <a:gd name="T32" fmla="*/ 37 w 107"/>
                  <a:gd name="T33" fmla="*/ 46 h 121"/>
                  <a:gd name="T34" fmla="*/ 51 w 107"/>
                  <a:gd name="T35" fmla="*/ 59 h 121"/>
                  <a:gd name="T36" fmla="*/ 53 w 107"/>
                  <a:gd name="T37" fmla="*/ 56 h 121"/>
                  <a:gd name="T38" fmla="*/ 40 w 107"/>
                  <a:gd name="T39" fmla="*/ 43 h 121"/>
                  <a:gd name="T40" fmla="*/ 21 w 107"/>
                  <a:gd name="T41" fmla="*/ 21 h 121"/>
                  <a:gd name="T42" fmla="*/ 19 w 107"/>
                  <a:gd name="T43" fmla="*/ 24 h 121"/>
                  <a:gd name="T44" fmla="*/ 32 w 107"/>
                  <a:gd name="T45" fmla="*/ 38 h 121"/>
                  <a:gd name="T46" fmla="*/ 35 w 107"/>
                  <a:gd name="T47" fmla="*/ 35 h 121"/>
                  <a:gd name="T48" fmla="*/ 21 w 107"/>
                  <a:gd name="T49" fmla="*/ 21 h 121"/>
                  <a:gd name="T50" fmla="*/ 3 w 107"/>
                  <a:gd name="T51" fmla="*/ 0 h 121"/>
                  <a:gd name="T52" fmla="*/ 0 w 107"/>
                  <a:gd name="T53" fmla="*/ 3 h 121"/>
                  <a:gd name="T54" fmla="*/ 13 w 107"/>
                  <a:gd name="T55" fmla="*/ 16 h 121"/>
                  <a:gd name="T56" fmla="*/ 16 w 107"/>
                  <a:gd name="T57" fmla="*/ 13 h 121"/>
                  <a:gd name="T58" fmla="*/ 3 w 107"/>
                  <a:gd name="T5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7" h="121">
                    <a:moveTo>
                      <a:pt x="99" y="110"/>
                    </a:moveTo>
                    <a:lnTo>
                      <a:pt x="96" y="112"/>
                    </a:lnTo>
                    <a:lnTo>
                      <a:pt x="104" y="121"/>
                    </a:lnTo>
                    <a:lnTo>
                      <a:pt x="107" y="121"/>
                    </a:lnTo>
                    <a:lnTo>
                      <a:pt x="99" y="110"/>
                    </a:lnTo>
                    <a:moveTo>
                      <a:pt x="80" y="88"/>
                    </a:moveTo>
                    <a:lnTo>
                      <a:pt x="77" y="91"/>
                    </a:lnTo>
                    <a:lnTo>
                      <a:pt x="88" y="104"/>
                    </a:lnTo>
                    <a:lnTo>
                      <a:pt x="91" y="102"/>
                    </a:lnTo>
                    <a:lnTo>
                      <a:pt x="80" y="88"/>
                    </a:lnTo>
                    <a:moveTo>
                      <a:pt x="61" y="67"/>
                    </a:moveTo>
                    <a:lnTo>
                      <a:pt x="59" y="70"/>
                    </a:lnTo>
                    <a:lnTo>
                      <a:pt x="69" y="83"/>
                    </a:lnTo>
                    <a:lnTo>
                      <a:pt x="72" y="80"/>
                    </a:lnTo>
                    <a:lnTo>
                      <a:pt x="61" y="67"/>
                    </a:lnTo>
                    <a:moveTo>
                      <a:pt x="40" y="43"/>
                    </a:moveTo>
                    <a:lnTo>
                      <a:pt x="37" y="46"/>
                    </a:lnTo>
                    <a:lnTo>
                      <a:pt x="51" y="59"/>
                    </a:lnTo>
                    <a:lnTo>
                      <a:pt x="53" y="56"/>
                    </a:lnTo>
                    <a:lnTo>
                      <a:pt x="40" y="43"/>
                    </a:lnTo>
                    <a:moveTo>
                      <a:pt x="21" y="21"/>
                    </a:moveTo>
                    <a:lnTo>
                      <a:pt x="19" y="24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21" y="21"/>
                    </a:lnTo>
                    <a:moveTo>
                      <a:pt x="3" y="0"/>
                    </a:moveTo>
                    <a:lnTo>
                      <a:pt x="0" y="3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1" name="Rectangle 317"/>
              <p:cNvSpPr>
                <a:spLocks noChangeArrowheads="1"/>
              </p:cNvSpPr>
              <p:nvPr/>
            </p:nvSpPr>
            <p:spPr bwMode="auto">
              <a:xfrm>
                <a:off x="3877161" y="5274154"/>
                <a:ext cx="338138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2" name="Freeform 318"/>
              <p:cNvSpPr/>
              <p:nvPr/>
            </p:nvSpPr>
            <p:spPr bwMode="auto">
              <a:xfrm>
                <a:off x="3867636" y="5266216"/>
                <a:ext cx="355600" cy="46038"/>
              </a:xfrm>
              <a:custGeom>
                <a:avLst/>
                <a:gdLst>
                  <a:gd name="T0" fmla="*/ 219 w 224"/>
                  <a:gd name="T1" fmla="*/ 5 h 29"/>
                  <a:gd name="T2" fmla="*/ 219 w 224"/>
                  <a:gd name="T3" fmla="*/ 0 h 29"/>
                  <a:gd name="T4" fmla="*/ 0 w 224"/>
                  <a:gd name="T5" fmla="*/ 0 h 29"/>
                  <a:gd name="T6" fmla="*/ 0 w 224"/>
                  <a:gd name="T7" fmla="*/ 29 h 29"/>
                  <a:gd name="T8" fmla="*/ 224 w 224"/>
                  <a:gd name="T9" fmla="*/ 29 h 29"/>
                  <a:gd name="T10" fmla="*/ 224 w 224"/>
                  <a:gd name="T11" fmla="*/ 0 h 29"/>
                  <a:gd name="T12" fmla="*/ 219 w 224"/>
                  <a:gd name="T13" fmla="*/ 0 h 29"/>
                  <a:gd name="T14" fmla="*/ 219 w 224"/>
                  <a:gd name="T15" fmla="*/ 5 h 29"/>
                  <a:gd name="T16" fmla="*/ 214 w 224"/>
                  <a:gd name="T17" fmla="*/ 5 h 29"/>
                  <a:gd name="T18" fmla="*/ 214 w 224"/>
                  <a:gd name="T19" fmla="*/ 18 h 29"/>
                  <a:gd name="T20" fmla="*/ 11 w 224"/>
                  <a:gd name="T21" fmla="*/ 18 h 29"/>
                  <a:gd name="T22" fmla="*/ 11 w 224"/>
                  <a:gd name="T23" fmla="*/ 10 h 29"/>
                  <a:gd name="T24" fmla="*/ 219 w 224"/>
                  <a:gd name="T25" fmla="*/ 10 h 29"/>
                  <a:gd name="T26" fmla="*/ 219 w 224"/>
                  <a:gd name="T27" fmla="*/ 5 h 29"/>
                  <a:gd name="T28" fmla="*/ 214 w 224"/>
                  <a:gd name="T29" fmla="*/ 5 h 29"/>
                  <a:gd name="T30" fmla="*/ 219 w 224"/>
                  <a:gd name="T31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9">
                    <a:moveTo>
                      <a:pt x="219" y="5"/>
                    </a:moveTo>
                    <a:lnTo>
                      <a:pt x="21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24" y="29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5"/>
                    </a:lnTo>
                    <a:lnTo>
                      <a:pt x="214" y="5"/>
                    </a:lnTo>
                    <a:lnTo>
                      <a:pt x="214" y="18"/>
                    </a:lnTo>
                    <a:lnTo>
                      <a:pt x="11" y="18"/>
                    </a:lnTo>
                    <a:lnTo>
                      <a:pt x="11" y="10"/>
                    </a:lnTo>
                    <a:lnTo>
                      <a:pt x="219" y="10"/>
                    </a:lnTo>
                    <a:lnTo>
                      <a:pt x="219" y="5"/>
                    </a:lnTo>
                    <a:lnTo>
                      <a:pt x="214" y="5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3" name="Freeform 319"/>
              <p:cNvSpPr/>
              <p:nvPr/>
            </p:nvSpPr>
            <p:spPr bwMode="auto">
              <a:xfrm>
                <a:off x="3862873" y="5269391"/>
                <a:ext cx="52388" cy="47625"/>
              </a:xfrm>
              <a:custGeom>
                <a:avLst/>
                <a:gdLst>
                  <a:gd name="T0" fmla="*/ 4 w 12"/>
                  <a:gd name="T1" fmla="*/ 1 h 11"/>
                  <a:gd name="T2" fmla="*/ 9 w 12"/>
                  <a:gd name="T3" fmla="*/ 1 h 11"/>
                  <a:gd name="T4" fmla="*/ 11 w 12"/>
                  <a:gd name="T5" fmla="*/ 8 h 11"/>
                  <a:gd name="T6" fmla="*/ 6 w 12"/>
                  <a:gd name="T7" fmla="*/ 11 h 11"/>
                  <a:gd name="T8" fmla="*/ 2 w 12"/>
                  <a:gd name="T9" fmla="*/ 10 h 11"/>
                  <a:gd name="T10" fmla="*/ 2 w 12"/>
                  <a:gd name="T11" fmla="*/ 2 h 11"/>
                  <a:gd name="T12" fmla="*/ 4 w 1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4" y="1"/>
                    </a:moveTo>
                    <a:cubicBezTo>
                      <a:pt x="6" y="0"/>
                      <a:pt x="7" y="0"/>
                      <a:pt x="9" y="1"/>
                    </a:cubicBezTo>
                    <a:cubicBezTo>
                      <a:pt x="11" y="2"/>
                      <a:pt x="12" y="5"/>
                      <a:pt x="11" y="8"/>
                    </a:cubicBezTo>
                    <a:cubicBezTo>
                      <a:pt x="10" y="10"/>
                      <a:pt x="8" y="11"/>
                      <a:pt x="6" y="11"/>
                    </a:cubicBezTo>
                    <a:cubicBezTo>
                      <a:pt x="5" y="11"/>
                      <a:pt x="3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4" name="Freeform 320"/>
              <p:cNvSpPr/>
              <p:nvPr/>
            </p:nvSpPr>
            <p:spPr bwMode="auto">
              <a:xfrm>
                <a:off x="3854936" y="5261454"/>
                <a:ext cx="63500" cy="63500"/>
              </a:xfrm>
              <a:custGeom>
                <a:avLst/>
                <a:gdLst>
                  <a:gd name="T0" fmla="*/ 6 w 15"/>
                  <a:gd name="T1" fmla="*/ 3 h 15"/>
                  <a:gd name="T2" fmla="*/ 7 w 15"/>
                  <a:gd name="T3" fmla="*/ 4 h 15"/>
                  <a:gd name="T4" fmla="*/ 8 w 15"/>
                  <a:gd name="T5" fmla="*/ 4 h 15"/>
                  <a:gd name="T6" fmla="*/ 10 w 15"/>
                  <a:gd name="T7" fmla="*/ 5 h 15"/>
                  <a:gd name="T8" fmla="*/ 10 w 15"/>
                  <a:gd name="T9" fmla="*/ 5 h 15"/>
                  <a:gd name="T10" fmla="*/ 11 w 15"/>
                  <a:gd name="T11" fmla="*/ 8 h 15"/>
                  <a:gd name="T12" fmla="*/ 11 w 15"/>
                  <a:gd name="T13" fmla="*/ 9 h 15"/>
                  <a:gd name="T14" fmla="*/ 13 w 15"/>
                  <a:gd name="T15" fmla="*/ 10 h 15"/>
                  <a:gd name="T16" fmla="*/ 11 w 15"/>
                  <a:gd name="T17" fmla="*/ 9 h 15"/>
                  <a:gd name="T18" fmla="*/ 8 w 15"/>
                  <a:gd name="T19" fmla="*/ 11 h 15"/>
                  <a:gd name="T20" fmla="*/ 8 w 15"/>
                  <a:gd name="T21" fmla="*/ 13 h 15"/>
                  <a:gd name="T22" fmla="*/ 8 w 15"/>
                  <a:gd name="T23" fmla="*/ 11 h 15"/>
                  <a:gd name="T24" fmla="*/ 8 w 15"/>
                  <a:gd name="T25" fmla="*/ 11 h 15"/>
                  <a:gd name="T26" fmla="*/ 5 w 15"/>
                  <a:gd name="T27" fmla="*/ 10 h 15"/>
                  <a:gd name="T28" fmla="*/ 4 w 15"/>
                  <a:gd name="T29" fmla="*/ 8 h 15"/>
                  <a:gd name="T30" fmla="*/ 5 w 15"/>
                  <a:gd name="T31" fmla="*/ 5 h 15"/>
                  <a:gd name="T32" fmla="*/ 7 w 15"/>
                  <a:gd name="T33" fmla="*/ 4 h 15"/>
                  <a:gd name="T34" fmla="*/ 6 w 15"/>
                  <a:gd name="T35" fmla="*/ 3 h 15"/>
                  <a:gd name="T36" fmla="*/ 6 w 15"/>
                  <a:gd name="T37" fmla="*/ 1 h 15"/>
                  <a:gd name="T38" fmla="*/ 2 w 15"/>
                  <a:gd name="T39" fmla="*/ 2 h 15"/>
                  <a:gd name="T40" fmla="*/ 0 w 15"/>
                  <a:gd name="T41" fmla="*/ 8 h 15"/>
                  <a:gd name="T42" fmla="*/ 3 w 15"/>
                  <a:gd name="T43" fmla="*/ 13 h 15"/>
                  <a:gd name="T44" fmla="*/ 8 w 15"/>
                  <a:gd name="T45" fmla="*/ 15 h 15"/>
                  <a:gd name="T46" fmla="*/ 8 w 15"/>
                  <a:gd name="T47" fmla="*/ 15 h 15"/>
                  <a:gd name="T48" fmla="*/ 8 w 15"/>
                  <a:gd name="T49" fmla="*/ 15 h 15"/>
                  <a:gd name="T50" fmla="*/ 9 w 15"/>
                  <a:gd name="T51" fmla="*/ 15 h 15"/>
                  <a:gd name="T52" fmla="*/ 15 w 15"/>
                  <a:gd name="T53" fmla="*/ 11 h 15"/>
                  <a:gd name="T54" fmla="*/ 15 w 15"/>
                  <a:gd name="T55" fmla="*/ 11 h 15"/>
                  <a:gd name="T56" fmla="*/ 15 w 15"/>
                  <a:gd name="T57" fmla="*/ 8 h 15"/>
                  <a:gd name="T58" fmla="*/ 12 w 15"/>
                  <a:gd name="T59" fmla="*/ 1 h 15"/>
                  <a:gd name="T60" fmla="*/ 12 w 15"/>
                  <a:gd name="T61" fmla="*/ 1 h 15"/>
                  <a:gd name="T62" fmla="*/ 8 w 15"/>
                  <a:gd name="T63" fmla="*/ 0 h 15"/>
                  <a:gd name="T64" fmla="*/ 6 w 15"/>
                  <a:gd name="T65" fmla="*/ 1 h 15"/>
                  <a:gd name="T66" fmla="*/ 6 w 15"/>
                  <a:gd name="T6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" h="15">
                    <a:moveTo>
                      <a:pt x="6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6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9" y="11"/>
                      <a:pt x="8" y="1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3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4"/>
                      <a:pt x="6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5"/>
                      <a:pt x="13" y="13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5" y="8"/>
                    </a:cubicBezTo>
                    <a:cubicBezTo>
                      <a:pt x="15" y="5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0"/>
                      <a:pt x="6" y="0"/>
                      <a:pt x="6" y="1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5" name="Freeform 321"/>
              <p:cNvSpPr/>
              <p:nvPr/>
            </p:nvSpPr>
            <p:spPr bwMode="auto">
              <a:xfrm>
                <a:off x="4181961" y="5266216"/>
                <a:ext cx="53975" cy="46038"/>
              </a:xfrm>
              <a:custGeom>
                <a:avLst/>
                <a:gdLst>
                  <a:gd name="T0" fmla="*/ 5 w 13"/>
                  <a:gd name="T1" fmla="*/ 0 h 11"/>
                  <a:gd name="T2" fmla="*/ 9 w 13"/>
                  <a:gd name="T3" fmla="*/ 1 h 11"/>
                  <a:gd name="T4" fmla="*/ 11 w 13"/>
                  <a:gd name="T5" fmla="*/ 8 h 11"/>
                  <a:gd name="T6" fmla="*/ 7 w 13"/>
                  <a:gd name="T7" fmla="*/ 11 h 11"/>
                  <a:gd name="T8" fmla="*/ 3 w 13"/>
                  <a:gd name="T9" fmla="*/ 9 h 11"/>
                  <a:gd name="T10" fmla="*/ 3 w 13"/>
                  <a:gd name="T11" fmla="*/ 2 h 11"/>
                  <a:gd name="T12" fmla="*/ 5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5" y="0"/>
                    </a:moveTo>
                    <a:cubicBezTo>
                      <a:pt x="6" y="0"/>
                      <a:pt x="8" y="0"/>
                      <a:pt x="9" y="1"/>
                    </a:cubicBezTo>
                    <a:cubicBezTo>
                      <a:pt x="12" y="2"/>
                      <a:pt x="13" y="5"/>
                      <a:pt x="11" y="8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1"/>
                      <a:pt x="4" y="10"/>
                      <a:pt x="3" y="9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6" name="Freeform 322"/>
              <p:cNvSpPr/>
              <p:nvPr/>
            </p:nvSpPr>
            <p:spPr bwMode="auto">
              <a:xfrm>
                <a:off x="4177198" y="5256691"/>
                <a:ext cx="63500" cy="63500"/>
              </a:xfrm>
              <a:custGeom>
                <a:avLst/>
                <a:gdLst>
                  <a:gd name="T0" fmla="*/ 6 w 15"/>
                  <a:gd name="T1" fmla="*/ 2 h 15"/>
                  <a:gd name="T2" fmla="*/ 6 w 15"/>
                  <a:gd name="T3" fmla="*/ 4 h 15"/>
                  <a:gd name="T4" fmla="*/ 7 w 15"/>
                  <a:gd name="T5" fmla="*/ 4 h 15"/>
                  <a:gd name="T6" fmla="*/ 9 w 15"/>
                  <a:gd name="T7" fmla="*/ 5 h 15"/>
                  <a:gd name="T8" fmla="*/ 9 w 15"/>
                  <a:gd name="T9" fmla="*/ 5 h 15"/>
                  <a:gd name="T10" fmla="*/ 9 w 15"/>
                  <a:gd name="T11" fmla="*/ 5 h 15"/>
                  <a:gd name="T12" fmla="*/ 11 w 15"/>
                  <a:gd name="T13" fmla="*/ 7 h 15"/>
                  <a:gd name="T14" fmla="*/ 11 w 15"/>
                  <a:gd name="T15" fmla="*/ 9 h 15"/>
                  <a:gd name="T16" fmla="*/ 11 w 15"/>
                  <a:gd name="T17" fmla="*/ 9 h 15"/>
                  <a:gd name="T18" fmla="*/ 8 w 15"/>
                  <a:gd name="T19" fmla="*/ 11 h 15"/>
                  <a:gd name="T20" fmla="*/ 8 w 15"/>
                  <a:gd name="T21" fmla="*/ 11 h 15"/>
                  <a:gd name="T22" fmla="*/ 5 w 15"/>
                  <a:gd name="T23" fmla="*/ 10 h 15"/>
                  <a:gd name="T24" fmla="*/ 5 w 15"/>
                  <a:gd name="T25" fmla="*/ 10 h 15"/>
                  <a:gd name="T26" fmla="*/ 4 w 15"/>
                  <a:gd name="T27" fmla="*/ 8 h 15"/>
                  <a:gd name="T28" fmla="*/ 5 w 15"/>
                  <a:gd name="T29" fmla="*/ 5 h 15"/>
                  <a:gd name="T30" fmla="*/ 6 w 15"/>
                  <a:gd name="T31" fmla="*/ 4 h 15"/>
                  <a:gd name="T32" fmla="*/ 6 w 15"/>
                  <a:gd name="T33" fmla="*/ 4 h 15"/>
                  <a:gd name="T34" fmla="*/ 6 w 15"/>
                  <a:gd name="T35" fmla="*/ 2 h 15"/>
                  <a:gd name="T36" fmla="*/ 5 w 15"/>
                  <a:gd name="T37" fmla="*/ 0 h 15"/>
                  <a:gd name="T38" fmla="*/ 2 w 15"/>
                  <a:gd name="T39" fmla="*/ 2 h 15"/>
                  <a:gd name="T40" fmla="*/ 0 w 15"/>
                  <a:gd name="T41" fmla="*/ 8 h 15"/>
                  <a:gd name="T42" fmla="*/ 3 w 15"/>
                  <a:gd name="T43" fmla="*/ 13 h 15"/>
                  <a:gd name="T44" fmla="*/ 3 w 15"/>
                  <a:gd name="T45" fmla="*/ 13 h 15"/>
                  <a:gd name="T46" fmla="*/ 8 w 15"/>
                  <a:gd name="T47" fmla="*/ 15 h 15"/>
                  <a:gd name="T48" fmla="*/ 8 w 15"/>
                  <a:gd name="T49" fmla="*/ 15 h 15"/>
                  <a:gd name="T50" fmla="*/ 14 w 15"/>
                  <a:gd name="T51" fmla="*/ 11 h 15"/>
                  <a:gd name="T52" fmla="*/ 14 w 15"/>
                  <a:gd name="T53" fmla="*/ 11 h 15"/>
                  <a:gd name="T54" fmla="*/ 15 w 15"/>
                  <a:gd name="T55" fmla="*/ 7 h 15"/>
                  <a:gd name="T56" fmla="*/ 11 w 15"/>
                  <a:gd name="T57" fmla="*/ 1 h 15"/>
                  <a:gd name="T58" fmla="*/ 11 w 15"/>
                  <a:gd name="T59" fmla="*/ 1 h 15"/>
                  <a:gd name="T60" fmla="*/ 11 w 15"/>
                  <a:gd name="T61" fmla="*/ 1 h 15"/>
                  <a:gd name="T62" fmla="*/ 7 w 15"/>
                  <a:gd name="T63" fmla="*/ 0 h 15"/>
                  <a:gd name="T64" fmla="*/ 5 w 15"/>
                  <a:gd name="T65" fmla="*/ 0 h 15"/>
                  <a:gd name="T66" fmla="*/ 5 w 15"/>
                  <a:gd name="T67" fmla="*/ 0 h 15"/>
                  <a:gd name="T68" fmla="*/ 6 w 15"/>
                  <a:gd name="T6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5">
                    <a:moveTo>
                      <a:pt x="6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6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1" y="14"/>
                      <a:pt x="13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15" y="8"/>
                      <a:pt x="15" y="7"/>
                    </a:cubicBezTo>
                    <a:cubicBezTo>
                      <a:pt x="15" y="5"/>
                      <a:pt x="1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7" name="Freeform 323"/>
              <p:cNvSpPr/>
              <p:nvPr/>
            </p:nvSpPr>
            <p:spPr bwMode="auto">
              <a:xfrm>
                <a:off x="4440723" y="4823304"/>
                <a:ext cx="673100" cy="493713"/>
              </a:xfrm>
              <a:custGeom>
                <a:avLst/>
                <a:gdLst>
                  <a:gd name="T0" fmla="*/ 21 w 159"/>
                  <a:gd name="T1" fmla="*/ 1 h 116"/>
                  <a:gd name="T2" fmla="*/ 150 w 159"/>
                  <a:gd name="T3" fmla="*/ 20 h 116"/>
                  <a:gd name="T4" fmla="*/ 137 w 159"/>
                  <a:gd name="T5" fmla="*/ 113 h 116"/>
                  <a:gd name="T6" fmla="*/ 11 w 159"/>
                  <a:gd name="T7" fmla="*/ 105 h 116"/>
                  <a:gd name="T8" fmla="*/ 21 w 159"/>
                  <a:gd name="T9" fmla="*/ 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16">
                    <a:moveTo>
                      <a:pt x="21" y="1"/>
                    </a:moveTo>
                    <a:cubicBezTo>
                      <a:pt x="39" y="0"/>
                      <a:pt x="139" y="15"/>
                      <a:pt x="150" y="20"/>
                    </a:cubicBezTo>
                    <a:cubicBezTo>
                      <a:pt x="159" y="23"/>
                      <a:pt x="148" y="96"/>
                      <a:pt x="137" y="113"/>
                    </a:cubicBezTo>
                    <a:cubicBezTo>
                      <a:pt x="134" y="116"/>
                      <a:pt x="40" y="112"/>
                      <a:pt x="11" y="105"/>
                    </a:cubicBezTo>
                    <a:cubicBezTo>
                      <a:pt x="0" y="102"/>
                      <a:pt x="16" y="1"/>
                      <a:pt x="2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8" name="Freeform 324"/>
              <p:cNvSpPr/>
              <p:nvPr/>
            </p:nvSpPr>
            <p:spPr bwMode="auto">
              <a:xfrm>
                <a:off x="4461361" y="4820129"/>
                <a:ext cx="635000" cy="496888"/>
              </a:xfrm>
              <a:custGeom>
                <a:avLst/>
                <a:gdLst>
                  <a:gd name="T0" fmla="*/ 16 w 150"/>
                  <a:gd name="T1" fmla="*/ 4 h 117"/>
                  <a:gd name="T2" fmla="*/ 86 w 150"/>
                  <a:gd name="T3" fmla="*/ 12 h 117"/>
                  <a:gd name="T4" fmla="*/ 137 w 150"/>
                  <a:gd name="T5" fmla="*/ 21 h 117"/>
                  <a:gd name="T6" fmla="*/ 144 w 150"/>
                  <a:gd name="T7" fmla="*/ 23 h 117"/>
                  <a:gd name="T8" fmla="*/ 144 w 150"/>
                  <a:gd name="T9" fmla="*/ 23 h 117"/>
                  <a:gd name="T10" fmla="*/ 144 w 150"/>
                  <a:gd name="T11" fmla="*/ 23 h 117"/>
                  <a:gd name="T12" fmla="*/ 146 w 150"/>
                  <a:gd name="T13" fmla="*/ 35 h 117"/>
                  <a:gd name="T14" fmla="*/ 136 w 150"/>
                  <a:gd name="T15" fmla="*/ 99 h 117"/>
                  <a:gd name="T16" fmla="*/ 131 w 150"/>
                  <a:gd name="T17" fmla="*/ 113 h 117"/>
                  <a:gd name="T18" fmla="*/ 130 w 150"/>
                  <a:gd name="T19" fmla="*/ 113 h 117"/>
                  <a:gd name="T20" fmla="*/ 130 w 150"/>
                  <a:gd name="T21" fmla="*/ 112 h 117"/>
                  <a:gd name="T22" fmla="*/ 131 w 150"/>
                  <a:gd name="T23" fmla="*/ 112 h 117"/>
                  <a:gd name="T24" fmla="*/ 131 w 150"/>
                  <a:gd name="T25" fmla="*/ 113 h 117"/>
                  <a:gd name="T26" fmla="*/ 129 w 150"/>
                  <a:gd name="T27" fmla="*/ 112 h 117"/>
                  <a:gd name="T28" fmla="*/ 60 w 150"/>
                  <a:gd name="T29" fmla="*/ 110 h 117"/>
                  <a:gd name="T30" fmla="*/ 6 w 150"/>
                  <a:gd name="T31" fmla="*/ 104 h 117"/>
                  <a:gd name="T32" fmla="*/ 6 w 150"/>
                  <a:gd name="T33" fmla="*/ 104 h 117"/>
                  <a:gd name="T34" fmla="*/ 6 w 150"/>
                  <a:gd name="T35" fmla="*/ 104 h 117"/>
                  <a:gd name="T36" fmla="*/ 5 w 150"/>
                  <a:gd name="T37" fmla="*/ 97 h 117"/>
                  <a:gd name="T38" fmla="*/ 10 w 150"/>
                  <a:gd name="T39" fmla="*/ 35 h 117"/>
                  <a:gd name="T40" fmla="*/ 16 w 150"/>
                  <a:gd name="T41" fmla="*/ 5 h 117"/>
                  <a:gd name="T42" fmla="*/ 17 w 150"/>
                  <a:gd name="T43" fmla="*/ 4 h 117"/>
                  <a:gd name="T44" fmla="*/ 17 w 150"/>
                  <a:gd name="T45" fmla="*/ 4 h 117"/>
                  <a:gd name="T46" fmla="*/ 17 w 150"/>
                  <a:gd name="T47" fmla="*/ 4 h 117"/>
                  <a:gd name="T48" fmla="*/ 16 w 150"/>
                  <a:gd name="T49" fmla="*/ 3 h 117"/>
                  <a:gd name="T50" fmla="*/ 17 w 150"/>
                  <a:gd name="T51" fmla="*/ 4 h 117"/>
                  <a:gd name="T52" fmla="*/ 16 w 150"/>
                  <a:gd name="T53" fmla="*/ 4 h 117"/>
                  <a:gd name="T54" fmla="*/ 16 w 150"/>
                  <a:gd name="T55" fmla="*/ 0 h 117"/>
                  <a:gd name="T56" fmla="*/ 13 w 150"/>
                  <a:gd name="T57" fmla="*/ 3 h 117"/>
                  <a:gd name="T58" fmla="*/ 0 w 150"/>
                  <a:gd name="T59" fmla="*/ 89 h 117"/>
                  <a:gd name="T60" fmla="*/ 3 w 150"/>
                  <a:gd name="T61" fmla="*/ 105 h 117"/>
                  <a:gd name="T62" fmla="*/ 60 w 150"/>
                  <a:gd name="T63" fmla="*/ 114 h 117"/>
                  <a:gd name="T64" fmla="*/ 128 w 150"/>
                  <a:gd name="T65" fmla="*/ 116 h 117"/>
                  <a:gd name="T66" fmla="*/ 132 w 150"/>
                  <a:gd name="T67" fmla="*/ 116 h 117"/>
                  <a:gd name="T68" fmla="*/ 140 w 150"/>
                  <a:gd name="T69" fmla="*/ 100 h 117"/>
                  <a:gd name="T70" fmla="*/ 149 w 150"/>
                  <a:gd name="T71" fmla="*/ 25 h 117"/>
                  <a:gd name="T72" fmla="*/ 146 w 150"/>
                  <a:gd name="T73" fmla="*/ 19 h 117"/>
                  <a:gd name="T74" fmla="*/ 77 w 150"/>
                  <a:gd name="T75" fmla="*/ 6 h 117"/>
                  <a:gd name="T76" fmla="*/ 16 w 15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17">
                    <a:moveTo>
                      <a:pt x="16" y="2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4"/>
                      <a:pt x="19" y="4"/>
                    </a:cubicBezTo>
                    <a:cubicBezTo>
                      <a:pt x="30" y="4"/>
                      <a:pt x="59" y="7"/>
                      <a:pt x="86" y="12"/>
                    </a:cubicBezTo>
                    <a:cubicBezTo>
                      <a:pt x="100" y="14"/>
                      <a:pt x="113" y="16"/>
                      <a:pt x="124" y="18"/>
                    </a:cubicBezTo>
                    <a:cubicBezTo>
                      <a:pt x="129" y="19"/>
                      <a:pt x="134" y="20"/>
                      <a:pt x="137" y="21"/>
                    </a:cubicBezTo>
                    <a:cubicBezTo>
                      <a:pt x="141" y="21"/>
                      <a:pt x="143" y="22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5" y="23"/>
                      <a:pt x="145" y="23"/>
                    </a:cubicBezTo>
                    <a:cubicBezTo>
                      <a:pt x="146" y="25"/>
                      <a:pt x="146" y="29"/>
                      <a:pt x="146" y="35"/>
                    </a:cubicBezTo>
                    <a:cubicBezTo>
                      <a:pt x="146" y="46"/>
                      <a:pt x="144" y="63"/>
                      <a:pt x="141" y="78"/>
                    </a:cubicBezTo>
                    <a:cubicBezTo>
                      <a:pt x="140" y="86"/>
                      <a:pt x="138" y="93"/>
                      <a:pt x="136" y="99"/>
                    </a:cubicBezTo>
                    <a:cubicBezTo>
                      <a:pt x="134" y="105"/>
                      <a:pt x="132" y="110"/>
                      <a:pt x="130" y="113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30" y="113"/>
                      <a:pt x="130" y="113"/>
                      <a:pt x="130" y="113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0" y="112"/>
                      <a:pt x="130" y="112"/>
                      <a:pt x="129" y="112"/>
                    </a:cubicBezTo>
                    <a:cubicBezTo>
                      <a:pt x="127" y="113"/>
                      <a:pt x="123" y="113"/>
                      <a:pt x="118" y="113"/>
                    </a:cubicBezTo>
                    <a:cubicBezTo>
                      <a:pt x="104" y="113"/>
                      <a:pt x="81" y="112"/>
                      <a:pt x="60" y="110"/>
                    </a:cubicBezTo>
                    <a:cubicBezTo>
                      <a:pt x="38" y="109"/>
                      <a:pt x="17" y="106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3"/>
                      <a:pt x="6" y="103"/>
                    </a:cubicBezTo>
                    <a:cubicBezTo>
                      <a:pt x="5" y="102"/>
                      <a:pt x="5" y="100"/>
                      <a:pt x="5" y="97"/>
                    </a:cubicBezTo>
                    <a:cubicBezTo>
                      <a:pt x="4" y="95"/>
                      <a:pt x="4" y="92"/>
                      <a:pt x="4" y="89"/>
                    </a:cubicBezTo>
                    <a:cubicBezTo>
                      <a:pt x="4" y="74"/>
                      <a:pt x="7" y="53"/>
                      <a:pt x="10" y="35"/>
                    </a:cubicBezTo>
                    <a:cubicBezTo>
                      <a:pt x="11" y="26"/>
                      <a:pt x="13" y="18"/>
                      <a:pt x="14" y="12"/>
                    </a:cubicBezTo>
                    <a:cubicBezTo>
                      <a:pt x="15" y="9"/>
                      <a:pt x="16" y="7"/>
                      <a:pt x="16" y="5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1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2" y="5"/>
                      <a:pt x="11" y="10"/>
                      <a:pt x="9" y="16"/>
                    </a:cubicBezTo>
                    <a:cubicBezTo>
                      <a:pt x="5" y="36"/>
                      <a:pt x="0" y="68"/>
                      <a:pt x="0" y="89"/>
                    </a:cubicBezTo>
                    <a:cubicBezTo>
                      <a:pt x="0" y="94"/>
                      <a:pt x="0" y="98"/>
                      <a:pt x="1" y="101"/>
                    </a:cubicBezTo>
                    <a:cubicBezTo>
                      <a:pt x="1" y="102"/>
                      <a:pt x="2" y="104"/>
                      <a:pt x="3" y="105"/>
                    </a:cubicBezTo>
                    <a:cubicBezTo>
                      <a:pt x="3" y="106"/>
                      <a:pt x="4" y="107"/>
                      <a:pt x="6" y="108"/>
                    </a:cubicBezTo>
                    <a:cubicBezTo>
                      <a:pt x="17" y="110"/>
                      <a:pt x="38" y="113"/>
                      <a:pt x="60" y="114"/>
                    </a:cubicBezTo>
                    <a:cubicBezTo>
                      <a:pt x="81" y="116"/>
                      <a:pt x="104" y="117"/>
                      <a:pt x="118" y="117"/>
                    </a:cubicBezTo>
                    <a:cubicBezTo>
                      <a:pt x="122" y="117"/>
                      <a:pt x="125" y="117"/>
                      <a:pt x="128" y="116"/>
                    </a:cubicBezTo>
                    <a:cubicBezTo>
                      <a:pt x="129" y="116"/>
                      <a:pt x="130" y="116"/>
                      <a:pt x="131" y="116"/>
                    </a:cubicBezTo>
                    <a:cubicBezTo>
                      <a:pt x="131" y="116"/>
                      <a:pt x="132" y="116"/>
                      <a:pt x="132" y="116"/>
                    </a:cubicBezTo>
                    <a:cubicBezTo>
                      <a:pt x="132" y="116"/>
                      <a:pt x="133" y="116"/>
                      <a:pt x="133" y="115"/>
                    </a:cubicBezTo>
                    <a:cubicBezTo>
                      <a:pt x="136" y="112"/>
                      <a:pt x="138" y="106"/>
                      <a:pt x="140" y="100"/>
                    </a:cubicBezTo>
                    <a:cubicBezTo>
                      <a:pt x="146" y="81"/>
                      <a:pt x="150" y="52"/>
                      <a:pt x="150" y="35"/>
                    </a:cubicBezTo>
                    <a:cubicBezTo>
                      <a:pt x="150" y="31"/>
                      <a:pt x="150" y="27"/>
                      <a:pt x="149" y="25"/>
                    </a:cubicBezTo>
                    <a:cubicBezTo>
                      <a:pt x="149" y="23"/>
                      <a:pt x="149" y="22"/>
                      <a:pt x="148" y="21"/>
                    </a:cubicBezTo>
                    <a:cubicBezTo>
                      <a:pt x="148" y="20"/>
                      <a:pt x="147" y="19"/>
                      <a:pt x="146" y="19"/>
                    </a:cubicBezTo>
                    <a:cubicBezTo>
                      <a:pt x="144" y="18"/>
                      <a:pt x="142" y="18"/>
                      <a:pt x="138" y="17"/>
                    </a:cubicBezTo>
                    <a:cubicBezTo>
                      <a:pt x="125" y="14"/>
                      <a:pt x="101" y="10"/>
                      <a:pt x="77" y="6"/>
                    </a:cubicBezTo>
                    <a:cubicBezTo>
                      <a:pt x="52" y="3"/>
                      <a:pt x="29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49" name="Freeform 325"/>
              <p:cNvSpPr/>
              <p:nvPr/>
            </p:nvSpPr>
            <p:spPr bwMode="auto">
              <a:xfrm>
                <a:off x="4567723" y="4912204"/>
                <a:ext cx="50800" cy="238125"/>
              </a:xfrm>
              <a:custGeom>
                <a:avLst/>
                <a:gdLst>
                  <a:gd name="T0" fmla="*/ 4 w 12"/>
                  <a:gd name="T1" fmla="*/ 56 h 56"/>
                  <a:gd name="T2" fmla="*/ 4 w 12"/>
                  <a:gd name="T3" fmla="*/ 55 h 56"/>
                  <a:gd name="T4" fmla="*/ 6 w 12"/>
                  <a:gd name="T5" fmla="*/ 42 h 56"/>
                  <a:gd name="T6" fmla="*/ 8 w 12"/>
                  <a:gd name="T7" fmla="*/ 25 h 56"/>
                  <a:gd name="T8" fmla="*/ 12 w 12"/>
                  <a:gd name="T9" fmla="*/ 0 h 56"/>
                  <a:gd name="T10" fmla="*/ 8 w 12"/>
                  <a:gd name="T11" fmla="*/ 0 h 56"/>
                  <a:gd name="T12" fmla="*/ 4 w 12"/>
                  <a:gd name="T13" fmla="*/ 25 h 56"/>
                  <a:gd name="T14" fmla="*/ 2 w 12"/>
                  <a:gd name="T15" fmla="*/ 42 h 56"/>
                  <a:gd name="T16" fmla="*/ 0 w 12"/>
                  <a:gd name="T17" fmla="*/ 55 h 56"/>
                  <a:gd name="T18" fmla="*/ 0 w 12"/>
                  <a:gd name="T19" fmla="*/ 56 h 56"/>
                  <a:gd name="T20" fmla="*/ 4 w 12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56">
                    <a:moveTo>
                      <a:pt x="4" y="56"/>
                    </a:moveTo>
                    <a:cubicBezTo>
                      <a:pt x="4" y="56"/>
                      <a:pt x="4" y="55"/>
                      <a:pt x="4" y="55"/>
                    </a:cubicBezTo>
                    <a:cubicBezTo>
                      <a:pt x="4" y="51"/>
                      <a:pt x="5" y="47"/>
                      <a:pt x="6" y="42"/>
                    </a:cubicBezTo>
                    <a:cubicBezTo>
                      <a:pt x="7" y="37"/>
                      <a:pt x="7" y="31"/>
                      <a:pt x="8" y="25"/>
                    </a:cubicBezTo>
                    <a:cubicBezTo>
                      <a:pt x="9" y="17"/>
                      <a:pt x="11" y="9"/>
                      <a:pt x="1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8"/>
                      <a:pt x="5" y="16"/>
                      <a:pt x="4" y="25"/>
                    </a:cubicBezTo>
                    <a:cubicBezTo>
                      <a:pt x="3" y="30"/>
                      <a:pt x="3" y="36"/>
                      <a:pt x="2" y="42"/>
                    </a:cubicBezTo>
                    <a:cubicBezTo>
                      <a:pt x="1" y="46"/>
                      <a:pt x="0" y="50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4" y="56"/>
                      <a:pt x="4" y="56"/>
                      <a:pt x="4" y="56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0" name="Freeform 326"/>
              <p:cNvSpPr/>
              <p:nvPr/>
            </p:nvSpPr>
            <p:spPr bwMode="auto">
              <a:xfrm>
                <a:off x="4558198" y="4832829"/>
                <a:ext cx="525463" cy="96838"/>
              </a:xfrm>
              <a:custGeom>
                <a:avLst/>
                <a:gdLst>
                  <a:gd name="T0" fmla="*/ 122 w 124"/>
                  <a:gd name="T1" fmla="*/ 19 h 23"/>
                  <a:gd name="T2" fmla="*/ 1 w 124"/>
                  <a:gd name="T3" fmla="*/ 1 h 23"/>
                  <a:gd name="T4" fmla="*/ 0 w 124"/>
                  <a:gd name="T5" fmla="*/ 4 h 23"/>
                  <a:gd name="T6" fmla="*/ 124 w 124"/>
                  <a:gd name="T7" fmla="*/ 23 h 23"/>
                  <a:gd name="T8" fmla="*/ 122 w 124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3">
                    <a:moveTo>
                      <a:pt x="122" y="19"/>
                    </a:moveTo>
                    <a:cubicBezTo>
                      <a:pt x="112" y="15"/>
                      <a:pt x="18" y="0"/>
                      <a:pt x="1" y="1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38" y="19"/>
                      <a:pt x="91" y="21"/>
                      <a:pt x="124" y="23"/>
                    </a:cubicBezTo>
                    <a:cubicBezTo>
                      <a:pt x="124" y="21"/>
                      <a:pt x="123" y="20"/>
                      <a:pt x="122" y="19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1" name="Freeform 327"/>
              <p:cNvSpPr/>
              <p:nvPr/>
            </p:nvSpPr>
            <p:spPr bwMode="auto">
              <a:xfrm>
                <a:off x="4545498" y="4828066"/>
                <a:ext cx="550863" cy="109538"/>
              </a:xfrm>
              <a:custGeom>
                <a:avLst/>
                <a:gdLst>
                  <a:gd name="T0" fmla="*/ 125 w 130"/>
                  <a:gd name="T1" fmla="*/ 20 h 26"/>
                  <a:gd name="T2" fmla="*/ 126 w 130"/>
                  <a:gd name="T3" fmla="*/ 18 h 26"/>
                  <a:gd name="T4" fmla="*/ 119 w 130"/>
                  <a:gd name="T5" fmla="*/ 16 h 26"/>
                  <a:gd name="T6" fmla="*/ 61 w 130"/>
                  <a:gd name="T7" fmla="*/ 6 h 26"/>
                  <a:gd name="T8" fmla="*/ 7 w 130"/>
                  <a:gd name="T9" fmla="*/ 0 h 26"/>
                  <a:gd name="T10" fmla="*/ 4 w 130"/>
                  <a:gd name="T11" fmla="*/ 0 h 26"/>
                  <a:gd name="T12" fmla="*/ 4 w 130"/>
                  <a:gd name="T13" fmla="*/ 2 h 26"/>
                  <a:gd name="T14" fmla="*/ 4 w 130"/>
                  <a:gd name="T15" fmla="*/ 0 h 26"/>
                  <a:gd name="T16" fmla="*/ 3 w 130"/>
                  <a:gd name="T17" fmla="*/ 1 h 26"/>
                  <a:gd name="T18" fmla="*/ 2 w 130"/>
                  <a:gd name="T19" fmla="*/ 3 h 26"/>
                  <a:gd name="T20" fmla="*/ 1 w 130"/>
                  <a:gd name="T21" fmla="*/ 5 h 26"/>
                  <a:gd name="T22" fmla="*/ 0 w 130"/>
                  <a:gd name="T23" fmla="*/ 6 h 26"/>
                  <a:gd name="T24" fmla="*/ 2 w 130"/>
                  <a:gd name="T25" fmla="*/ 7 h 26"/>
                  <a:gd name="T26" fmla="*/ 127 w 130"/>
                  <a:gd name="T27" fmla="*/ 26 h 26"/>
                  <a:gd name="T28" fmla="*/ 130 w 130"/>
                  <a:gd name="T29" fmla="*/ 26 h 26"/>
                  <a:gd name="T30" fmla="*/ 129 w 130"/>
                  <a:gd name="T31" fmla="*/ 24 h 26"/>
                  <a:gd name="T32" fmla="*/ 128 w 130"/>
                  <a:gd name="T33" fmla="*/ 21 h 26"/>
                  <a:gd name="T34" fmla="*/ 126 w 130"/>
                  <a:gd name="T35" fmla="*/ 18 h 26"/>
                  <a:gd name="T36" fmla="*/ 125 w 130"/>
                  <a:gd name="T37" fmla="*/ 20 h 26"/>
                  <a:gd name="T38" fmla="*/ 125 w 130"/>
                  <a:gd name="T39" fmla="*/ 22 h 26"/>
                  <a:gd name="T40" fmla="*/ 125 w 130"/>
                  <a:gd name="T41" fmla="*/ 22 h 26"/>
                  <a:gd name="T42" fmla="*/ 125 w 130"/>
                  <a:gd name="T43" fmla="*/ 22 h 26"/>
                  <a:gd name="T44" fmla="*/ 125 w 130"/>
                  <a:gd name="T45" fmla="*/ 22 h 26"/>
                  <a:gd name="T46" fmla="*/ 125 w 130"/>
                  <a:gd name="T47" fmla="*/ 22 h 26"/>
                  <a:gd name="T48" fmla="*/ 125 w 130"/>
                  <a:gd name="T49" fmla="*/ 22 h 26"/>
                  <a:gd name="T50" fmla="*/ 125 w 130"/>
                  <a:gd name="T51" fmla="*/ 23 h 26"/>
                  <a:gd name="T52" fmla="*/ 126 w 130"/>
                  <a:gd name="T53" fmla="*/ 25 h 26"/>
                  <a:gd name="T54" fmla="*/ 127 w 130"/>
                  <a:gd name="T55" fmla="*/ 24 h 26"/>
                  <a:gd name="T56" fmla="*/ 128 w 130"/>
                  <a:gd name="T57" fmla="*/ 22 h 26"/>
                  <a:gd name="T58" fmla="*/ 3 w 130"/>
                  <a:gd name="T59" fmla="*/ 3 h 26"/>
                  <a:gd name="T60" fmla="*/ 3 w 130"/>
                  <a:gd name="T61" fmla="*/ 5 h 26"/>
                  <a:gd name="T62" fmla="*/ 4 w 130"/>
                  <a:gd name="T63" fmla="*/ 6 h 26"/>
                  <a:gd name="T64" fmla="*/ 5 w 130"/>
                  <a:gd name="T65" fmla="*/ 4 h 26"/>
                  <a:gd name="T66" fmla="*/ 5 w 130"/>
                  <a:gd name="T67" fmla="*/ 4 h 26"/>
                  <a:gd name="T68" fmla="*/ 5 w 130"/>
                  <a:gd name="T69" fmla="*/ 4 h 26"/>
                  <a:gd name="T70" fmla="*/ 5 w 130"/>
                  <a:gd name="T71" fmla="*/ 4 h 26"/>
                  <a:gd name="T72" fmla="*/ 5 w 130"/>
                  <a:gd name="T73" fmla="*/ 4 h 26"/>
                  <a:gd name="T74" fmla="*/ 5 w 130"/>
                  <a:gd name="T75" fmla="*/ 4 h 26"/>
                  <a:gd name="T76" fmla="*/ 5 w 130"/>
                  <a:gd name="T77" fmla="*/ 4 h 26"/>
                  <a:gd name="T78" fmla="*/ 5 w 130"/>
                  <a:gd name="T79" fmla="*/ 4 h 26"/>
                  <a:gd name="T80" fmla="*/ 4 w 130"/>
                  <a:gd name="T81" fmla="*/ 3 h 26"/>
                  <a:gd name="T82" fmla="*/ 4 w 130"/>
                  <a:gd name="T83" fmla="*/ 4 h 26"/>
                  <a:gd name="T84" fmla="*/ 5 w 130"/>
                  <a:gd name="T85" fmla="*/ 4 h 26"/>
                  <a:gd name="T86" fmla="*/ 4 w 130"/>
                  <a:gd name="T87" fmla="*/ 3 h 26"/>
                  <a:gd name="T88" fmla="*/ 4 w 130"/>
                  <a:gd name="T89" fmla="*/ 4 h 26"/>
                  <a:gd name="T90" fmla="*/ 5 w 130"/>
                  <a:gd name="T91" fmla="*/ 4 h 26"/>
                  <a:gd name="T92" fmla="*/ 5 w 130"/>
                  <a:gd name="T93" fmla="*/ 4 h 26"/>
                  <a:gd name="T94" fmla="*/ 7 w 130"/>
                  <a:gd name="T95" fmla="*/ 4 h 26"/>
                  <a:gd name="T96" fmla="*/ 70 w 130"/>
                  <a:gd name="T97" fmla="*/ 12 h 26"/>
                  <a:gd name="T98" fmla="*/ 105 w 130"/>
                  <a:gd name="T99" fmla="*/ 18 h 26"/>
                  <a:gd name="T100" fmla="*/ 118 w 130"/>
                  <a:gd name="T101" fmla="*/ 20 h 26"/>
                  <a:gd name="T102" fmla="*/ 125 w 130"/>
                  <a:gd name="T103" fmla="*/ 22 h 26"/>
                  <a:gd name="T104" fmla="*/ 125 w 130"/>
                  <a:gd name="T10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0" h="26">
                    <a:moveTo>
                      <a:pt x="125" y="20"/>
                    </a:moveTo>
                    <a:cubicBezTo>
                      <a:pt x="126" y="18"/>
                      <a:pt x="126" y="18"/>
                      <a:pt x="126" y="18"/>
                    </a:cubicBezTo>
                    <a:cubicBezTo>
                      <a:pt x="125" y="18"/>
                      <a:pt x="122" y="17"/>
                      <a:pt x="119" y="16"/>
                    </a:cubicBezTo>
                    <a:cubicBezTo>
                      <a:pt x="107" y="14"/>
                      <a:pt x="84" y="10"/>
                      <a:pt x="61" y="6"/>
                    </a:cubicBezTo>
                    <a:cubicBezTo>
                      <a:pt x="38" y="3"/>
                      <a:pt x="16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1" y="22"/>
                      <a:pt x="94" y="24"/>
                      <a:pt x="127" y="26"/>
                    </a:cubicBezTo>
                    <a:cubicBezTo>
                      <a:pt x="130" y="26"/>
                      <a:pt x="130" y="26"/>
                      <a:pt x="130" y="26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9" y="22"/>
                      <a:pt x="129" y="21"/>
                      <a:pt x="128" y="21"/>
                    </a:cubicBezTo>
                    <a:cubicBezTo>
                      <a:pt x="128" y="20"/>
                      <a:pt x="127" y="19"/>
                      <a:pt x="126" y="18"/>
                    </a:cubicBezTo>
                    <a:cubicBezTo>
                      <a:pt x="125" y="20"/>
                      <a:pt x="125" y="20"/>
                      <a:pt x="125" y="20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3"/>
                    </a:cubicBezTo>
                    <a:cubicBezTo>
                      <a:pt x="125" y="23"/>
                      <a:pt x="125" y="24"/>
                      <a:pt x="126" y="25"/>
                    </a:cubicBezTo>
                    <a:cubicBezTo>
                      <a:pt x="127" y="24"/>
                      <a:pt x="127" y="24"/>
                      <a:pt x="127" y="24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94" y="20"/>
                      <a:pt x="42" y="18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17" y="4"/>
                      <a:pt x="44" y="8"/>
                      <a:pt x="70" y="12"/>
                    </a:cubicBezTo>
                    <a:cubicBezTo>
                      <a:pt x="83" y="14"/>
                      <a:pt x="95" y="16"/>
                      <a:pt x="105" y="18"/>
                    </a:cubicBezTo>
                    <a:cubicBezTo>
                      <a:pt x="110" y="18"/>
                      <a:pt x="115" y="19"/>
                      <a:pt x="118" y="20"/>
                    </a:cubicBezTo>
                    <a:cubicBezTo>
                      <a:pt x="121" y="21"/>
                      <a:pt x="124" y="22"/>
                      <a:pt x="125" y="22"/>
                    </a:cubicBezTo>
                    <a:lnTo>
                      <a:pt x="125" y="20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2" name="Freeform 328"/>
              <p:cNvSpPr/>
              <p:nvPr/>
            </p:nvSpPr>
            <p:spPr bwMode="auto">
              <a:xfrm>
                <a:off x="4418498" y="5147154"/>
                <a:ext cx="334963" cy="284163"/>
              </a:xfrm>
              <a:custGeom>
                <a:avLst/>
                <a:gdLst>
                  <a:gd name="T0" fmla="*/ 31 w 79"/>
                  <a:gd name="T1" fmla="*/ 2 h 67"/>
                  <a:gd name="T2" fmla="*/ 58 w 79"/>
                  <a:gd name="T3" fmla="*/ 6 h 67"/>
                  <a:gd name="T4" fmla="*/ 71 w 79"/>
                  <a:gd name="T5" fmla="*/ 49 h 67"/>
                  <a:gd name="T6" fmla="*/ 43 w 79"/>
                  <a:gd name="T7" fmla="*/ 67 h 67"/>
                  <a:gd name="T8" fmla="*/ 16 w 79"/>
                  <a:gd name="T9" fmla="*/ 58 h 67"/>
                  <a:gd name="T10" fmla="*/ 16 w 79"/>
                  <a:gd name="T11" fmla="*/ 10 h 67"/>
                  <a:gd name="T12" fmla="*/ 31 w 79"/>
                  <a:gd name="T13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7">
                    <a:moveTo>
                      <a:pt x="31" y="2"/>
                    </a:moveTo>
                    <a:cubicBezTo>
                      <a:pt x="40" y="0"/>
                      <a:pt x="50" y="1"/>
                      <a:pt x="58" y="6"/>
                    </a:cubicBezTo>
                    <a:cubicBezTo>
                      <a:pt x="74" y="15"/>
                      <a:pt x="79" y="34"/>
                      <a:pt x="71" y="49"/>
                    </a:cubicBezTo>
                    <a:cubicBezTo>
                      <a:pt x="65" y="60"/>
                      <a:pt x="55" y="66"/>
                      <a:pt x="43" y="67"/>
                    </a:cubicBezTo>
                    <a:cubicBezTo>
                      <a:pt x="33" y="67"/>
                      <a:pt x="23" y="64"/>
                      <a:pt x="16" y="58"/>
                    </a:cubicBezTo>
                    <a:cubicBezTo>
                      <a:pt x="0" y="46"/>
                      <a:pt x="2" y="22"/>
                      <a:pt x="16" y="10"/>
                    </a:cubicBezTo>
                    <a:cubicBezTo>
                      <a:pt x="20" y="6"/>
                      <a:pt x="25" y="3"/>
                      <a:pt x="3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3" name="Freeform 329"/>
              <p:cNvSpPr/>
              <p:nvPr/>
            </p:nvSpPr>
            <p:spPr bwMode="auto">
              <a:xfrm>
                <a:off x="4443898" y="5172554"/>
                <a:ext cx="279400" cy="241300"/>
              </a:xfrm>
              <a:custGeom>
                <a:avLst/>
                <a:gdLst>
                  <a:gd name="T0" fmla="*/ 26 w 66"/>
                  <a:gd name="T1" fmla="*/ 2 h 57"/>
                  <a:gd name="T2" fmla="*/ 49 w 66"/>
                  <a:gd name="T3" fmla="*/ 6 h 57"/>
                  <a:gd name="T4" fmla="*/ 60 w 66"/>
                  <a:gd name="T5" fmla="*/ 42 h 57"/>
                  <a:gd name="T6" fmla="*/ 36 w 66"/>
                  <a:gd name="T7" fmla="*/ 57 h 57"/>
                  <a:gd name="T8" fmla="*/ 14 w 66"/>
                  <a:gd name="T9" fmla="*/ 50 h 57"/>
                  <a:gd name="T10" fmla="*/ 13 w 66"/>
                  <a:gd name="T11" fmla="*/ 9 h 57"/>
                  <a:gd name="T12" fmla="*/ 26 w 66"/>
                  <a:gd name="T13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57">
                    <a:moveTo>
                      <a:pt x="26" y="2"/>
                    </a:moveTo>
                    <a:cubicBezTo>
                      <a:pt x="34" y="0"/>
                      <a:pt x="42" y="2"/>
                      <a:pt x="49" y="6"/>
                    </a:cubicBezTo>
                    <a:cubicBezTo>
                      <a:pt x="62" y="13"/>
                      <a:pt x="66" y="29"/>
                      <a:pt x="60" y="42"/>
                    </a:cubicBezTo>
                    <a:cubicBezTo>
                      <a:pt x="55" y="51"/>
                      <a:pt x="46" y="56"/>
                      <a:pt x="36" y="57"/>
                    </a:cubicBezTo>
                    <a:cubicBezTo>
                      <a:pt x="28" y="57"/>
                      <a:pt x="20" y="54"/>
                      <a:pt x="14" y="50"/>
                    </a:cubicBezTo>
                    <a:cubicBezTo>
                      <a:pt x="0" y="40"/>
                      <a:pt x="2" y="19"/>
                      <a:pt x="13" y="9"/>
                    </a:cubicBezTo>
                    <a:cubicBezTo>
                      <a:pt x="17" y="6"/>
                      <a:pt x="21" y="4"/>
                      <a:pt x="2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4" name="Freeform 331"/>
              <p:cNvSpPr/>
              <p:nvPr/>
            </p:nvSpPr>
            <p:spPr bwMode="auto">
              <a:xfrm>
                <a:off x="4456598" y="5180491"/>
                <a:ext cx="266700" cy="233363"/>
              </a:xfrm>
              <a:custGeom>
                <a:avLst/>
                <a:gdLst>
                  <a:gd name="T0" fmla="*/ 31 w 63"/>
                  <a:gd name="T1" fmla="*/ 0 h 55"/>
                  <a:gd name="T2" fmla="*/ 26 w 63"/>
                  <a:gd name="T3" fmla="*/ 0 h 55"/>
                  <a:gd name="T4" fmla="*/ 13 w 63"/>
                  <a:gd name="T5" fmla="*/ 7 h 55"/>
                  <a:gd name="T6" fmla="*/ 13 w 63"/>
                  <a:gd name="T7" fmla="*/ 49 h 55"/>
                  <a:gd name="T8" fmla="*/ 17 w 63"/>
                  <a:gd name="T9" fmla="*/ 51 h 55"/>
                  <a:gd name="T10" fmla="*/ 31 w 63"/>
                  <a:gd name="T11" fmla="*/ 55 h 55"/>
                  <a:gd name="T12" fmla="*/ 33 w 63"/>
                  <a:gd name="T13" fmla="*/ 55 h 55"/>
                  <a:gd name="T14" fmla="*/ 57 w 63"/>
                  <a:gd name="T15" fmla="*/ 40 h 55"/>
                  <a:gd name="T16" fmla="*/ 46 w 63"/>
                  <a:gd name="T17" fmla="*/ 4 h 55"/>
                  <a:gd name="T18" fmla="*/ 31 w 63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55">
                    <a:moveTo>
                      <a:pt x="31" y="0"/>
                    </a:moveTo>
                    <a:cubicBezTo>
                      <a:pt x="30" y="0"/>
                      <a:pt x="28" y="0"/>
                      <a:pt x="26" y="0"/>
                    </a:cubicBezTo>
                    <a:cubicBezTo>
                      <a:pt x="21" y="2"/>
                      <a:pt x="17" y="4"/>
                      <a:pt x="13" y="7"/>
                    </a:cubicBezTo>
                    <a:cubicBezTo>
                      <a:pt x="1" y="18"/>
                      <a:pt x="0" y="39"/>
                      <a:pt x="13" y="49"/>
                    </a:cubicBezTo>
                    <a:cubicBezTo>
                      <a:pt x="14" y="50"/>
                      <a:pt x="16" y="51"/>
                      <a:pt x="17" y="51"/>
                    </a:cubicBezTo>
                    <a:cubicBezTo>
                      <a:pt x="21" y="54"/>
                      <a:pt x="27" y="55"/>
                      <a:pt x="31" y="55"/>
                    </a:cubicBezTo>
                    <a:cubicBezTo>
                      <a:pt x="32" y="55"/>
                      <a:pt x="32" y="55"/>
                      <a:pt x="33" y="55"/>
                    </a:cubicBezTo>
                    <a:cubicBezTo>
                      <a:pt x="43" y="54"/>
                      <a:pt x="52" y="49"/>
                      <a:pt x="57" y="40"/>
                    </a:cubicBezTo>
                    <a:cubicBezTo>
                      <a:pt x="63" y="27"/>
                      <a:pt x="59" y="11"/>
                      <a:pt x="46" y="4"/>
                    </a:cubicBezTo>
                    <a:cubicBezTo>
                      <a:pt x="42" y="1"/>
                      <a:pt x="36" y="0"/>
                      <a:pt x="31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5" name="Freeform 332"/>
              <p:cNvSpPr/>
              <p:nvPr/>
            </p:nvSpPr>
            <p:spPr bwMode="auto">
              <a:xfrm>
                <a:off x="4453423" y="5172554"/>
                <a:ext cx="266700" cy="250825"/>
              </a:xfrm>
              <a:custGeom>
                <a:avLst/>
                <a:gdLst>
                  <a:gd name="T0" fmla="*/ 24 w 63"/>
                  <a:gd name="T1" fmla="*/ 2 h 59"/>
                  <a:gd name="T2" fmla="*/ 25 w 63"/>
                  <a:gd name="T3" fmla="*/ 4 h 59"/>
                  <a:gd name="T4" fmla="*/ 31 w 63"/>
                  <a:gd name="T5" fmla="*/ 4 h 59"/>
                  <a:gd name="T6" fmla="*/ 46 w 63"/>
                  <a:gd name="T7" fmla="*/ 8 h 59"/>
                  <a:gd name="T8" fmla="*/ 59 w 63"/>
                  <a:gd name="T9" fmla="*/ 29 h 59"/>
                  <a:gd name="T10" fmla="*/ 56 w 63"/>
                  <a:gd name="T11" fmla="*/ 41 h 59"/>
                  <a:gd name="T12" fmla="*/ 34 w 63"/>
                  <a:gd name="T13" fmla="*/ 55 h 59"/>
                  <a:gd name="T14" fmla="*/ 32 w 63"/>
                  <a:gd name="T15" fmla="*/ 55 h 59"/>
                  <a:gd name="T16" fmla="*/ 13 w 63"/>
                  <a:gd name="T17" fmla="*/ 48 h 59"/>
                  <a:gd name="T18" fmla="*/ 4 w 63"/>
                  <a:gd name="T19" fmla="*/ 30 h 59"/>
                  <a:gd name="T20" fmla="*/ 13 w 63"/>
                  <a:gd name="T21" fmla="*/ 10 h 59"/>
                  <a:gd name="T22" fmla="*/ 25 w 63"/>
                  <a:gd name="T23" fmla="*/ 4 h 59"/>
                  <a:gd name="T24" fmla="*/ 24 w 63"/>
                  <a:gd name="T25" fmla="*/ 2 h 59"/>
                  <a:gd name="T26" fmla="*/ 24 w 63"/>
                  <a:gd name="T27" fmla="*/ 0 h 59"/>
                  <a:gd name="T28" fmla="*/ 10 w 63"/>
                  <a:gd name="T29" fmla="*/ 7 h 59"/>
                  <a:gd name="T30" fmla="*/ 0 w 63"/>
                  <a:gd name="T31" fmla="*/ 30 h 59"/>
                  <a:gd name="T32" fmla="*/ 10 w 63"/>
                  <a:gd name="T33" fmla="*/ 51 h 59"/>
                  <a:gd name="T34" fmla="*/ 32 w 63"/>
                  <a:gd name="T35" fmla="*/ 59 h 59"/>
                  <a:gd name="T36" fmla="*/ 34 w 63"/>
                  <a:gd name="T37" fmla="*/ 59 h 59"/>
                  <a:gd name="T38" fmla="*/ 59 w 63"/>
                  <a:gd name="T39" fmla="*/ 43 h 59"/>
                  <a:gd name="T40" fmla="*/ 63 w 63"/>
                  <a:gd name="T41" fmla="*/ 29 h 59"/>
                  <a:gd name="T42" fmla="*/ 48 w 63"/>
                  <a:gd name="T43" fmla="*/ 4 h 59"/>
                  <a:gd name="T44" fmla="*/ 31 w 63"/>
                  <a:gd name="T45" fmla="*/ 0 h 59"/>
                  <a:gd name="T46" fmla="*/ 24 w 63"/>
                  <a:gd name="T47" fmla="*/ 0 h 59"/>
                  <a:gd name="T48" fmla="*/ 24 w 63"/>
                  <a:gd name="T49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59">
                    <a:moveTo>
                      <a:pt x="24" y="2"/>
                    </a:moveTo>
                    <a:cubicBezTo>
                      <a:pt x="25" y="4"/>
                      <a:pt x="25" y="4"/>
                      <a:pt x="25" y="4"/>
                    </a:cubicBezTo>
                    <a:cubicBezTo>
                      <a:pt x="27" y="4"/>
                      <a:pt x="29" y="4"/>
                      <a:pt x="31" y="4"/>
                    </a:cubicBezTo>
                    <a:cubicBezTo>
                      <a:pt x="37" y="4"/>
                      <a:pt x="42" y="5"/>
                      <a:pt x="46" y="8"/>
                    </a:cubicBezTo>
                    <a:cubicBezTo>
                      <a:pt x="54" y="12"/>
                      <a:pt x="59" y="21"/>
                      <a:pt x="59" y="29"/>
                    </a:cubicBezTo>
                    <a:cubicBezTo>
                      <a:pt x="59" y="33"/>
                      <a:pt x="58" y="37"/>
                      <a:pt x="56" y="41"/>
                    </a:cubicBezTo>
                    <a:cubicBezTo>
                      <a:pt x="51" y="50"/>
                      <a:pt x="43" y="54"/>
                      <a:pt x="34" y="55"/>
                    </a:cubicBezTo>
                    <a:cubicBezTo>
                      <a:pt x="33" y="55"/>
                      <a:pt x="33" y="55"/>
                      <a:pt x="32" y="55"/>
                    </a:cubicBezTo>
                    <a:cubicBezTo>
                      <a:pt x="26" y="55"/>
                      <a:pt x="18" y="52"/>
                      <a:pt x="13" y="48"/>
                    </a:cubicBezTo>
                    <a:cubicBezTo>
                      <a:pt x="7" y="44"/>
                      <a:pt x="4" y="37"/>
                      <a:pt x="4" y="30"/>
                    </a:cubicBezTo>
                    <a:cubicBezTo>
                      <a:pt x="4" y="23"/>
                      <a:pt x="7" y="15"/>
                      <a:pt x="13" y="10"/>
                    </a:cubicBezTo>
                    <a:cubicBezTo>
                      <a:pt x="16" y="7"/>
                      <a:pt x="20" y="6"/>
                      <a:pt x="25" y="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2"/>
                      <a:pt x="14" y="4"/>
                      <a:pt x="10" y="7"/>
                    </a:cubicBezTo>
                    <a:cubicBezTo>
                      <a:pt x="4" y="13"/>
                      <a:pt x="0" y="22"/>
                      <a:pt x="0" y="30"/>
                    </a:cubicBezTo>
                    <a:cubicBezTo>
                      <a:pt x="0" y="38"/>
                      <a:pt x="3" y="46"/>
                      <a:pt x="10" y="51"/>
                    </a:cubicBezTo>
                    <a:cubicBezTo>
                      <a:pt x="16" y="56"/>
                      <a:pt x="24" y="59"/>
                      <a:pt x="32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45" y="58"/>
                      <a:pt x="54" y="53"/>
                      <a:pt x="59" y="43"/>
                    </a:cubicBezTo>
                    <a:cubicBezTo>
                      <a:pt x="62" y="39"/>
                      <a:pt x="63" y="34"/>
                      <a:pt x="63" y="29"/>
                    </a:cubicBezTo>
                    <a:cubicBezTo>
                      <a:pt x="63" y="19"/>
                      <a:pt x="58" y="10"/>
                      <a:pt x="48" y="4"/>
                    </a:cubicBezTo>
                    <a:cubicBezTo>
                      <a:pt x="43" y="1"/>
                      <a:pt x="37" y="0"/>
                      <a:pt x="31" y="0"/>
                    </a:cubicBezTo>
                    <a:cubicBezTo>
                      <a:pt x="29" y="0"/>
                      <a:pt x="26" y="0"/>
                      <a:pt x="24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6" name="Freeform 333"/>
              <p:cNvSpPr/>
              <p:nvPr/>
            </p:nvSpPr>
            <p:spPr bwMode="auto">
              <a:xfrm>
                <a:off x="4431198" y="5142391"/>
                <a:ext cx="314325" cy="296863"/>
              </a:xfrm>
              <a:custGeom>
                <a:avLst/>
                <a:gdLst>
                  <a:gd name="T0" fmla="*/ 28 w 74"/>
                  <a:gd name="T1" fmla="*/ 3 h 70"/>
                  <a:gd name="T2" fmla="*/ 29 w 74"/>
                  <a:gd name="T3" fmla="*/ 5 h 70"/>
                  <a:gd name="T4" fmla="*/ 37 w 74"/>
                  <a:gd name="T5" fmla="*/ 4 h 70"/>
                  <a:gd name="T6" fmla="*/ 54 w 74"/>
                  <a:gd name="T7" fmla="*/ 9 h 70"/>
                  <a:gd name="T8" fmla="*/ 70 w 74"/>
                  <a:gd name="T9" fmla="*/ 35 h 70"/>
                  <a:gd name="T10" fmla="*/ 66 w 74"/>
                  <a:gd name="T11" fmla="*/ 49 h 70"/>
                  <a:gd name="T12" fmla="*/ 40 w 74"/>
                  <a:gd name="T13" fmla="*/ 66 h 70"/>
                  <a:gd name="T14" fmla="*/ 38 w 74"/>
                  <a:gd name="T15" fmla="*/ 66 h 70"/>
                  <a:gd name="T16" fmla="*/ 14 w 74"/>
                  <a:gd name="T17" fmla="*/ 58 h 70"/>
                  <a:gd name="T18" fmla="*/ 4 w 74"/>
                  <a:gd name="T19" fmla="*/ 36 h 70"/>
                  <a:gd name="T20" fmla="*/ 14 w 74"/>
                  <a:gd name="T21" fmla="*/ 12 h 70"/>
                  <a:gd name="T22" fmla="*/ 29 w 74"/>
                  <a:gd name="T23" fmla="*/ 5 h 70"/>
                  <a:gd name="T24" fmla="*/ 28 w 74"/>
                  <a:gd name="T25" fmla="*/ 3 h 70"/>
                  <a:gd name="T26" fmla="*/ 28 w 74"/>
                  <a:gd name="T27" fmla="*/ 1 h 70"/>
                  <a:gd name="T28" fmla="*/ 11 w 74"/>
                  <a:gd name="T29" fmla="*/ 9 h 70"/>
                  <a:gd name="T30" fmla="*/ 0 w 74"/>
                  <a:gd name="T31" fmla="*/ 36 h 70"/>
                  <a:gd name="T32" fmla="*/ 12 w 74"/>
                  <a:gd name="T33" fmla="*/ 61 h 70"/>
                  <a:gd name="T34" fmla="*/ 38 w 74"/>
                  <a:gd name="T35" fmla="*/ 70 h 70"/>
                  <a:gd name="T36" fmla="*/ 40 w 74"/>
                  <a:gd name="T37" fmla="*/ 70 h 70"/>
                  <a:gd name="T38" fmla="*/ 70 w 74"/>
                  <a:gd name="T39" fmla="*/ 51 h 70"/>
                  <a:gd name="T40" fmla="*/ 74 w 74"/>
                  <a:gd name="T41" fmla="*/ 35 h 70"/>
                  <a:gd name="T42" fmla="*/ 56 w 74"/>
                  <a:gd name="T43" fmla="*/ 5 h 70"/>
                  <a:gd name="T44" fmla="*/ 37 w 74"/>
                  <a:gd name="T45" fmla="*/ 0 h 70"/>
                  <a:gd name="T46" fmla="*/ 28 w 74"/>
                  <a:gd name="T47" fmla="*/ 1 h 70"/>
                  <a:gd name="T48" fmla="*/ 28 w 74"/>
                  <a:gd name="T49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70">
                    <a:moveTo>
                      <a:pt x="28" y="3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31" y="4"/>
                      <a:pt x="34" y="4"/>
                      <a:pt x="37" y="4"/>
                    </a:cubicBezTo>
                    <a:cubicBezTo>
                      <a:pt x="43" y="4"/>
                      <a:pt x="49" y="6"/>
                      <a:pt x="54" y="9"/>
                    </a:cubicBezTo>
                    <a:cubicBezTo>
                      <a:pt x="64" y="15"/>
                      <a:pt x="70" y="25"/>
                      <a:pt x="70" y="35"/>
                    </a:cubicBezTo>
                    <a:cubicBezTo>
                      <a:pt x="70" y="40"/>
                      <a:pt x="68" y="45"/>
                      <a:pt x="66" y="49"/>
                    </a:cubicBezTo>
                    <a:cubicBezTo>
                      <a:pt x="61" y="60"/>
                      <a:pt x="51" y="65"/>
                      <a:pt x="40" y="66"/>
                    </a:cubicBezTo>
                    <a:cubicBezTo>
                      <a:pt x="39" y="66"/>
                      <a:pt x="38" y="66"/>
                      <a:pt x="38" y="66"/>
                    </a:cubicBezTo>
                    <a:cubicBezTo>
                      <a:pt x="29" y="66"/>
                      <a:pt x="21" y="63"/>
                      <a:pt x="14" y="58"/>
                    </a:cubicBezTo>
                    <a:cubicBezTo>
                      <a:pt x="7" y="52"/>
                      <a:pt x="4" y="44"/>
                      <a:pt x="4" y="36"/>
                    </a:cubicBezTo>
                    <a:cubicBezTo>
                      <a:pt x="4" y="27"/>
                      <a:pt x="8" y="18"/>
                      <a:pt x="14" y="12"/>
                    </a:cubicBezTo>
                    <a:cubicBezTo>
                      <a:pt x="18" y="8"/>
                      <a:pt x="23" y="6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2" y="3"/>
                      <a:pt x="16" y="5"/>
                      <a:pt x="11" y="9"/>
                    </a:cubicBezTo>
                    <a:cubicBezTo>
                      <a:pt x="4" y="16"/>
                      <a:pt x="0" y="26"/>
                      <a:pt x="0" y="36"/>
                    </a:cubicBezTo>
                    <a:cubicBezTo>
                      <a:pt x="0" y="45"/>
                      <a:pt x="4" y="55"/>
                      <a:pt x="12" y="61"/>
                    </a:cubicBezTo>
                    <a:cubicBezTo>
                      <a:pt x="19" y="66"/>
                      <a:pt x="28" y="70"/>
                      <a:pt x="38" y="70"/>
                    </a:cubicBezTo>
                    <a:cubicBezTo>
                      <a:pt x="38" y="70"/>
                      <a:pt x="39" y="70"/>
                      <a:pt x="40" y="70"/>
                    </a:cubicBezTo>
                    <a:cubicBezTo>
                      <a:pt x="52" y="69"/>
                      <a:pt x="64" y="63"/>
                      <a:pt x="70" y="51"/>
                    </a:cubicBezTo>
                    <a:cubicBezTo>
                      <a:pt x="72" y="46"/>
                      <a:pt x="74" y="40"/>
                      <a:pt x="74" y="35"/>
                    </a:cubicBezTo>
                    <a:cubicBezTo>
                      <a:pt x="74" y="23"/>
                      <a:pt x="68" y="12"/>
                      <a:pt x="56" y="5"/>
                    </a:cubicBezTo>
                    <a:cubicBezTo>
                      <a:pt x="51" y="2"/>
                      <a:pt x="44" y="0"/>
                      <a:pt x="37" y="0"/>
                    </a:cubicBezTo>
                    <a:cubicBezTo>
                      <a:pt x="34" y="0"/>
                      <a:pt x="31" y="0"/>
                      <a:pt x="28" y="1"/>
                    </a:cubicBez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7" name="Freeform 334"/>
              <p:cNvSpPr>
                <a:spLocks noEditPoints="1"/>
              </p:cNvSpPr>
              <p:nvPr/>
            </p:nvSpPr>
            <p:spPr bwMode="auto">
              <a:xfrm>
                <a:off x="4570898" y="5163029"/>
                <a:ext cx="47625" cy="268288"/>
              </a:xfrm>
              <a:custGeom>
                <a:avLst/>
                <a:gdLst>
                  <a:gd name="T0" fmla="*/ 8 w 30"/>
                  <a:gd name="T1" fmla="*/ 148 h 169"/>
                  <a:gd name="T2" fmla="*/ 3 w 30"/>
                  <a:gd name="T3" fmla="*/ 148 h 169"/>
                  <a:gd name="T4" fmla="*/ 0 w 30"/>
                  <a:gd name="T5" fmla="*/ 166 h 169"/>
                  <a:gd name="T6" fmla="*/ 3 w 30"/>
                  <a:gd name="T7" fmla="*/ 169 h 169"/>
                  <a:gd name="T8" fmla="*/ 8 w 30"/>
                  <a:gd name="T9" fmla="*/ 148 h 169"/>
                  <a:gd name="T10" fmla="*/ 11 w 30"/>
                  <a:gd name="T11" fmla="*/ 118 h 169"/>
                  <a:gd name="T12" fmla="*/ 8 w 30"/>
                  <a:gd name="T13" fmla="*/ 118 h 169"/>
                  <a:gd name="T14" fmla="*/ 6 w 30"/>
                  <a:gd name="T15" fmla="*/ 137 h 169"/>
                  <a:gd name="T16" fmla="*/ 8 w 30"/>
                  <a:gd name="T17" fmla="*/ 137 h 169"/>
                  <a:gd name="T18" fmla="*/ 11 w 30"/>
                  <a:gd name="T19" fmla="*/ 118 h 169"/>
                  <a:gd name="T20" fmla="*/ 16 w 30"/>
                  <a:gd name="T21" fmla="*/ 86 h 169"/>
                  <a:gd name="T22" fmla="*/ 14 w 30"/>
                  <a:gd name="T23" fmla="*/ 86 h 169"/>
                  <a:gd name="T24" fmla="*/ 8 w 30"/>
                  <a:gd name="T25" fmla="*/ 105 h 169"/>
                  <a:gd name="T26" fmla="*/ 14 w 30"/>
                  <a:gd name="T27" fmla="*/ 105 h 169"/>
                  <a:gd name="T28" fmla="*/ 16 w 30"/>
                  <a:gd name="T29" fmla="*/ 86 h 169"/>
                  <a:gd name="T30" fmla="*/ 22 w 30"/>
                  <a:gd name="T31" fmla="*/ 57 h 169"/>
                  <a:gd name="T32" fmla="*/ 16 w 30"/>
                  <a:gd name="T33" fmla="*/ 54 h 169"/>
                  <a:gd name="T34" fmla="*/ 14 w 30"/>
                  <a:gd name="T35" fmla="*/ 75 h 169"/>
                  <a:gd name="T36" fmla="*/ 19 w 30"/>
                  <a:gd name="T37" fmla="*/ 75 h 169"/>
                  <a:gd name="T38" fmla="*/ 22 w 30"/>
                  <a:gd name="T39" fmla="*/ 57 h 169"/>
                  <a:gd name="T40" fmla="*/ 24 w 30"/>
                  <a:gd name="T41" fmla="*/ 24 h 169"/>
                  <a:gd name="T42" fmla="*/ 22 w 30"/>
                  <a:gd name="T43" fmla="*/ 24 h 169"/>
                  <a:gd name="T44" fmla="*/ 19 w 30"/>
                  <a:gd name="T45" fmla="*/ 43 h 169"/>
                  <a:gd name="T46" fmla="*/ 22 w 30"/>
                  <a:gd name="T47" fmla="*/ 43 h 169"/>
                  <a:gd name="T48" fmla="*/ 24 w 30"/>
                  <a:gd name="T49" fmla="*/ 24 h 169"/>
                  <a:gd name="T50" fmla="*/ 30 w 30"/>
                  <a:gd name="T51" fmla="*/ 0 h 169"/>
                  <a:gd name="T52" fmla="*/ 24 w 30"/>
                  <a:gd name="T53" fmla="*/ 0 h 169"/>
                  <a:gd name="T54" fmla="*/ 24 w 30"/>
                  <a:gd name="T55" fmla="*/ 11 h 169"/>
                  <a:gd name="T56" fmla="*/ 27 w 30"/>
                  <a:gd name="T57" fmla="*/ 14 h 169"/>
                  <a:gd name="T58" fmla="*/ 30 w 30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169">
                    <a:moveTo>
                      <a:pt x="8" y="148"/>
                    </a:moveTo>
                    <a:lnTo>
                      <a:pt x="3" y="148"/>
                    </a:lnTo>
                    <a:lnTo>
                      <a:pt x="0" y="166"/>
                    </a:lnTo>
                    <a:lnTo>
                      <a:pt x="3" y="169"/>
                    </a:lnTo>
                    <a:lnTo>
                      <a:pt x="8" y="148"/>
                    </a:lnTo>
                    <a:close/>
                    <a:moveTo>
                      <a:pt x="11" y="118"/>
                    </a:moveTo>
                    <a:lnTo>
                      <a:pt x="8" y="118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11" y="118"/>
                    </a:lnTo>
                    <a:close/>
                    <a:moveTo>
                      <a:pt x="16" y="86"/>
                    </a:moveTo>
                    <a:lnTo>
                      <a:pt x="14" y="86"/>
                    </a:lnTo>
                    <a:lnTo>
                      <a:pt x="8" y="105"/>
                    </a:lnTo>
                    <a:lnTo>
                      <a:pt x="14" y="105"/>
                    </a:lnTo>
                    <a:lnTo>
                      <a:pt x="16" y="86"/>
                    </a:lnTo>
                    <a:close/>
                    <a:moveTo>
                      <a:pt x="22" y="57"/>
                    </a:moveTo>
                    <a:lnTo>
                      <a:pt x="16" y="54"/>
                    </a:lnTo>
                    <a:lnTo>
                      <a:pt x="14" y="75"/>
                    </a:lnTo>
                    <a:lnTo>
                      <a:pt x="19" y="75"/>
                    </a:lnTo>
                    <a:lnTo>
                      <a:pt x="22" y="57"/>
                    </a:lnTo>
                    <a:close/>
                    <a:moveTo>
                      <a:pt x="24" y="24"/>
                    </a:moveTo>
                    <a:lnTo>
                      <a:pt x="22" y="24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4" y="24"/>
                    </a:lnTo>
                    <a:close/>
                    <a:moveTo>
                      <a:pt x="30" y="0"/>
                    </a:moveTo>
                    <a:lnTo>
                      <a:pt x="24" y="0"/>
                    </a:lnTo>
                    <a:lnTo>
                      <a:pt x="24" y="11"/>
                    </a:lnTo>
                    <a:lnTo>
                      <a:pt x="27" y="1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8" name="Freeform 335"/>
              <p:cNvSpPr>
                <a:spLocks noEditPoints="1"/>
              </p:cNvSpPr>
              <p:nvPr/>
            </p:nvSpPr>
            <p:spPr bwMode="auto">
              <a:xfrm>
                <a:off x="4570898" y="5163029"/>
                <a:ext cx="47625" cy="268288"/>
              </a:xfrm>
              <a:custGeom>
                <a:avLst/>
                <a:gdLst>
                  <a:gd name="T0" fmla="*/ 8 w 30"/>
                  <a:gd name="T1" fmla="*/ 148 h 169"/>
                  <a:gd name="T2" fmla="*/ 3 w 30"/>
                  <a:gd name="T3" fmla="*/ 148 h 169"/>
                  <a:gd name="T4" fmla="*/ 0 w 30"/>
                  <a:gd name="T5" fmla="*/ 166 h 169"/>
                  <a:gd name="T6" fmla="*/ 3 w 30"/>
                  <a:gd name="T7" fmla="*/ 169 h 169"/>
                  <a:gd name="T8" fmla="*/ 8 w 30"/>
                  <a:gd name="T9" fmla="*/ 148 h 169"/>
                  <a:gd name="T10" fmla="*/ 11 w 30"/>
                  <a:gd name="T11" fmla="*/ 118 h 169"/>
                  <a:gd name="T12" fmla="*/ 8 w 30"/>
                  <a:gd name="T13" fmla="*/ 118 h 169"/>
                  <a:gd name="T14" fmla="*/ 6 w 30"/>
                  <a:gd name="T15" fmla="*/ 137 h 169"/>
                  <a:gd name="T16" fmla="*/ 8 w 30"/>
                  <a:gd name="T17" fmla="*/ 137 h 169"/>
                  <a:gd name="T18" fmla="*/ 11 w 30"/>
                  <a:gd name="T19" fmla="*/ 118 h 169"/>
                  <a:gd name="T20" fmla="*/ 16 w 30"/>
                  <a:gd name="T21" fmla="*/ 86 h 169"/>
                  <a:gd name="T22" fmla="*/ 14 w 30"/>
                  <a:gd name="T23" fmla="*/ 86 h 169"/>
                  <a:gd name="T24" fmla="*/ 8 w 30"/>
                  <a:gd name="T25" fmla="*/ 105 h 169"/>
                  <a:gd name="T26" fmla="*/ 14 w 30"/>
                  <a:gd name="T27" fmla="*/ 105 h 169"/>
                  <a:gd name="T28" fmla="*/ 16 w 30"/>
                  <a:gd name="T29" fmla="*/ 86 h 169"/>
                  <a:gd name="T30" fmla="*/ 22 w 30"/>
                  <a:gd name="T31" fmla="*/ 57 h 169"/>
                  <a:gd name="T32" fmla="*/ 16 w 30"/>
                  <a:gd name="T33" fmla="*/ 54 h 169"/>
                  <a:gd name="T34" fmla="*/ 14 w 30"/>
                  <a:gd name="T35" fmla="*/ 75 h 169"/>
                  <a:gd name="T36" fmla="*/ 19 w 30"/>
                  <a:gd name="T37" fmla="*/ 75 h 169"/>
                  <a:gd name="T38" fmla="*/ 22 w 30"/>
                  <a:gd name="T39" fmla="*/ 57 h 169"/>
                  <a:gd name="T40" fmla="*/ 24 w 30"/>
                  <a:gd name="T41" fmla="*/ 24 h 169"/>
                  <a:gd name="T42" fmla="*/ 22 w 30"/>
                  <a:gd name="T43" fmla="*/ 24 h 169"/>
                  <a:gd name="T44" fmla="*/ 19 w 30"/>
                  <a:gd name="T45" fmla="*/ 43 h 169"/>
                  <a:gd name="T46" fmla="*/ 22 w 30"/>
                  <a:gd name="T47" fmla="*/ 43 h 169"/>
                  <a:gd name="T48" fmla="*/ 24 w 30"/>
                  <a:gd name="T49" fmla="*/ 24 h 169"/>
                  <a:gd name="T50" fmla="*/ 30 w 30"/>
                  <a:gd name="T51" fmla="*/ 0 h 169"/>
                  <a:gd name="T52" fmla="*/ 24 w 30"/>
                  <a:gd name="T53" fmla="*/ 0 h 169"/>
                  <a:gd name="T54" fmla="*/ 24 w 30"/>
                  <a:gd name="T55" fmla="*/ 11 h 169"/>
                  <a:gd name="T56" fmla="*/ 27 w 30"/>
                  <a:gd name="T57" fmla="*/ 14 h 169"/>
                  <a:gd name="T58" fmla="*/ 30 w 30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169">
                    <a:moveTo>
                      <a:pt x="8" y="148"/>
                    </a:moveTo>
                    <a:lnTo>
                      <a:pt x="3" y="148"/>
                    </a:lnTo>
                    <a:lnTo>
                      <a:pt x="0" y="166"/>
                    </a:lnTo>
                    <a:lnTo>
                      <a:pt x="3" y="169"/>
                    </a:lnTo>
                    <a:lnTo>
                      <a:pt x="8" y="148"/>
                    </a:lnTo>
                    <a:moveTo>
                      <a:pt x="11" y="118"/>
                    </a:moveTo>
                    <a:lnTo>
                      <a:pt x="8" y="118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11" y="118"/>
                    </a:lnTo>
                    <a:moveTo>
                      <a:pt x="16" y="86"/>
                    </a:moveTo>
                    <a:lnTo>
                      <a:pt x="14" y="86"/>
                    </a:lnTo>
                    <a:lnTo>
                      <a:pt x="8" y="105"/>
                    </a:lnTo>
                    <a:lnTo>
                      <a:pt x="14" y="105"/>
                    </a:lnTo>
                    <a:lnTo>
                      <a:pt x="16" y="86"/>
                    </a:lnTo>
                    <a:moveTo>
                      <a:pt x="22" y="57"/>
                    </a:moveTo>
                    <a:lnTo>
                      <a:pt x="16" y="54"/>
                    </a:lnTo>
                    <a:lnTo>
                      <a:pt x="14" y="75"/>
                    </a:lnTo>
                    <a:lnTo>
                      <a:pt x="19" y="75"/>
                    </a:lnTo>
                    <a:lnTo>
                      <a:pt x="22" y="57"/>
                    </a:lnTo>
                    <a:moveTo>
                      <a:pt x="24" y="24"/>
                    </a:moveTo>
                    <a:lnTo>
                      <a:pt x="22" y="24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4" y="24"/>
                    </a:lnTo>
                    <a:moveTo>
                      <a:pt x="30" y="0"/>
                    </a:moveTo>
                    <a:lnTo>
                      <a:pt x="24" y="0"/>
                    </a:lnTo>
                    <a:lnTo>
                      <a:pt x="24" y="11"/>
                    </a:lnTo>
                    <a:lnTo>
                      <a:pt x="27" y="14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59" name="Freeform 336"/>
              <p:cNvSpPr>
                <a:spLocks noEditPoints="1"/>
              </p:cNvSpPr>
              <p:nvPr/>
            </p:nvSpPr>
            <p:spPr bwMode="auto">
              <a:xfrm>
                <a:off x="4461361" y="5274154"/>
                <a:ext cx="266700" cy="46038"/>
              </a:xfrm>
              <a:custGeom>
                <a:avLst/>
                <a:gdLst>
                  <a:gd name="T0" fmla="*/ 13 w 168"/>
                  <a:gd name="T1" fmla="*/ 3 h 29"/>
                  <a:gd name="T2" fmla="*/ 0 w 168"/>
                  <a:gd name="T3" fmla="*/ 0 h 29"/>
                  <a:gd name="T4" fmla="*/ 0 w 168"/>
                  <a:gd name="T5" fmla="*/ 3 h 29"/>
                  <a:gd name="T6" fmla="*/ 13 w 168"/>
                  <a:gd name="T7" fmla="*/ 5 h 29"/>
                  <a:gd name="T8" fmla="*/ 13 w 168"/>
                  <a:gd name="T9" fmla="*/ 3 h 29"/>
                  <a:gd name="T10" fmla="*/ 43 w 168"/>
                  <a:gd name="T11" fmla="*/ 5 h 29"/>
                  <a:gd name="T12" fmla="*/ 24 w 168"/>
                  <a:gd name="T13" fmla="*/ 3 h 29"/>
                  <a:gd name="T14" fmla="*/ 24 w 168"/>
                  <a:gd name="T15" fmla="*/ 8 h 29"/>
                  <a:gd name="T16" fmla="*/ 43 w 168"/>
                  <a:gd name="T17" fmla="*/ 11 h 29"/>
                  <a:gd name="T18" fmla="*/ 43 w 168"/>
                  <a:gd name="T19" fmla="*/ 5 h 29"/>
                  <a:gd name="T20" fmla="*/ 75 w 168"/>
                  <a:gd name="T21" fmla="*/ 11 h 29"/>
                  <a:gd name="T22" fmla="*/ 56 w 168"/>
                  <a:gd name="T23" fmla="*/ 8 h 29"/>
                  <a:gd name="T24" fmla="*/ 56 w 168"/>
                  <a:gd name="T25" fmla="*/ 11 h 29"/>
                  <a:gd name="T26" fmla="*/ 75 w 168"/>
                  <a:gd name="T27" fmla="*/ 13 h 29"/>
                  <a:gd name="T28" fmla="*/ 75 w 168"/>
                  <a:gd name="T29" fmla="*/ 11 h 29"/>
                  <a:gd name="T30" fmla="*/ 107 w 168"/>
                  <a:gd name="T31" fmla="*/ 16 h 29"/>
                  <a:gd name="T32" fmla="*/ 88 w 168"/>
                  <a:gd name="T33" fmla="*/ 13 h 29"/>
                  <a:gd name="T34" fmla="*/ 85 w 168"/>
                  <a:gd name="T35" fmla="*/ 13 h 29"/>
                  <a:gd name="T36" fmla="*/ 85 w 168"/>
                  <a:gd name="T37" fmla="*/ 13 h 29"/>
                  <a:gd name="T38" fmla="*/ 85 w 168"/>
                  <a:gd name="T39" fmla="*/ 16 h 29"/>
                  <a:gd name="T40" fmla="*/ 104 w 168"/>
                  <a:gd name="T41" fmla="*/ 19 h 29"/>
                  <a:gd name="T42" fmla="*/ 107 w 168"/>
                  <a:gd name="T43" fmla="*/ 16 h 29"/>
                  <a:gd name="T44" fmla="*/ 136 w 168"/>
                  <a:gd name="T45" fmla="*/ 19 h 29"/>
                  <a:gd name="T46" fmla="*/ 117 w 168"/>
                  <a:gd name="T47" fmla="*/ 16 h 29"/>
                  <a:gd name="T48" fmla="*/ 117 w 168"/>
                  <a:gd name="T49" fmla="*/ 21 h 29"/>
                  <a:gd name="T50" fmla="*/ 136 w 168"/>
                  <a:gd name="T51" fmla="*/ 24 h 29"/>
                  <a:gd name="T52" fmla="*/ 136 w 168"/>
                  <a:gd name="T53" fmla="*/ 19 h 29"/>
                  <a:gd name="T54" fmla="*/ 168 w 168"/>
                  <a:gd name="T55" fmla="*/ 24 h 29"/>
                  <a:gd name="T56" fmla="*/ 147 w 168"/>
                  <a:gd name="T57" fmla="*/ 21 h 29"/>
                  <a:gd name="T58" fmla="*/ 147 w 168"/>
                  <a:gd name="T59" fmla="*/ 27 h 29"/>
                  <a:gd name="T60" fmla="*/ 168 w 168"/>
                  <a:gd name="T61" fmla="*/ 29 h 29"/>
                  <a:gd name="T62" fmla="*/ 168 w 168"/>
                  <a:gd name="T6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9">
                    <a:moveTo>
                      <a:pt x="1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  <a:moveTo>
                      <a:pt x="43" y="5"/>
                    </a:moveTo>
                    <a:lnTo>
                      <a:pt x="24" y="3"/>
                    </a:lnTo>
                    <a:lnTo>
                      <a:pt x="24" y="8"/>
                    </a:lnTo>
                    <a:lnTo>
                      <a:pt x="43" y="11"/>
                    </a:lnTo>
                    <a:lnTo>
                      <a:pt x="43" y="5"/>
                    </a:lnTo>
                    <a:close/>
                    <a:moveTo>
                      <a:pt x="75" y="11"/>
                    </a:moveTo>
                    <a:lnTo>
                      <a:pt x="56" y="8"/>
                    </a:lnTo>
                    <a:lnTo>
                      <a:pt x="56" y="11"/>
                    </a:lnTo>
                    <a:lnTo>
                      <a:pt x="75" y="13"/>
                    </a:lnTo>
                    <a:lnTo>
                      <a:pt x="75" y="11"/>
                    </a:lnTo>
                    <a:close/>
                    <a:moveTo>
                      <a:pt x="107" y="16"/>
                    </a:moveTo>
                    <a:lnTo>
                      <a:pt x="88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6"/>
                    </a:lnTo>
                    <a:lnTo>
                      <a:pt x="104" y="19"/>
                    </a:lnTo>
                    <a:lnTo>
                      <a:pt x="107" y="16"/>
                    </a:lnTo>
                    <a:close/>
                    <a:moveTo>
                      <a:pt x="136" y="19"/>
                    </a:moveTo>
                    <a:lnTo>
                      <a:pt x="117" y="16"/>
                    </a:lnTo>
                    <a:lnTo>
                      <a:pt x="117" y="21"/>
                    </a:lnTo>
                    <a:lnTo>
                      <a:pt x="136" y="24"/>
                    </a:lnTo>
                    <a:lnTo>
                      <a:pt x="136" y="19"/>
                    </a:lnTo>
                    <a:close/>
                    <a:moveTo>
                      <a:pt x="168" y="24"/>
                    </a:moveTo>
                    <a:lnTo>
                      <a:pt x="147" y="21"/>
                    </a:lnTo>
                    <a:lnTo>
                      <a:pt x="147" y="27"/>
                    </a:lnTo>
                    <a:lnTo>
                      <a:pt x="168" y="29"/>
                    </a:lnTo>
                    <a:lnTo>
                      <a:pt x="168" y="24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0" name="Freeform 337"/>
              <p:cNvSpPr>
                <a:spLocks noEditPoints="1"/>
              </p:cNvSpPr>
              <p:nvPr/>
            </p:nvSpPr>
            <p:spPr bwMode="auto">
              <a:xfrm>
                <a:off x="4461361" y="5274154"/>
                <a:ext cx="266700" cy="46038"/>
              </a:xfrm>
              <a:custGeom>
                <a:avLst/>
                <a:gdLst>
                  <a:gd name="T0" fmla="*/ 13 w 168"/>
                  <a:gd name="T1" fmla="*/ 3 h 29"/>
                  <a:gd name="T2" fmla="*/ 0 w 168"/>
                  <a:gd name="T3" fmla="*/ 0 h 29"/>
                  <a:gd name="T4" fmla="*/ 0 w 168"/>
                  <a:gd name="T5" fmla="*/ 3 h 29"/>
                  <a:gd name="T6" fmla="*/ 13 w 168"/>
                  <a:gd name="T7" fmla="*/ 5 h 29"/>
                  <a:gd name="T8" fmla="*/ 13 w 168"/>
                  <a:gd name="T9" fmla="*/ 3 h 29"/>
                  <a:gd name="T10" fmla="*/ 43 w 168"/>
                  <a:gd name="T11" fmla="*/ 5 h 29"/>
                  <a:gd name="T12" fmla="*/ 24 w 168"/>
                  <a:gd name="T13" fmla="*/ 3 h 29"/>
                  <a:gd name="T14" fmla="*/ 24 w 168"/>
                  <a:gd name="T15" fmla="*/ 8 h 29"/>
                  <a:gd name="T16" fmla="*/ 43 w 168"/>
                  <a:gd name="T17" fmla="*/ 11 h 29"/>
                  <a:gd name="T18" fmla="*/ 43 w 168"/>
                  <a:gd name="T19" fmla="*/ 5 h 29"/>
                  <a:gd name="T20" fmla="*/ 75 w 168"/>
                  <a:gd name="T21" fmla="*/ 11 h 29"/>
                  <a:gd name="T22" fmla="*/ 56 w 168"/>
                  <a:gd name="T23" fmla="*/ 8 h 29"/>
                  <a:gd name="T24" fmla="*/ 56 w 168"/>
                  <a:gd name="T25" fmla="*/ 11 h 29"/>
                  <a:gd name="T26" fmla="*/ 75 w 168"/>
                  <a:gd name="T27" fmla="*/ 13 h 29"/>
                  <a:gd name="T28" fmla="*/ 75 w 168"/>
                  <a:gd name="T29" fmla="*/ 11 h 29"/>
                  <a:gd name="T30" fmla="*/ 107 w 168"/>
                  <a:gd name="T31" fmla="*/ 16 h 29"/>
                  <a:gd name="T32" fmla="*/ 88 w 168"/>
                  <a:gd name="T33" fmla="*/ 13 h 29"/>
                  <a:gd name="T34" fmla="*/ 85 w 168"/>
                  <a:gd name="T35" fmla="*/ 13 h 29"/>
                  <a:gd name="T36" fmla="*/ 85 w 168"/>
                  <a:gd name="T37" fmla="*/ 13 h 29"/>
                  <a:gd name="T38" fmla="*/ 85 w 168"/>
                  <a:gd name="T39" fmla="*/ 16 h 29"/>
                  <a:gd name="T40" fmla="*/ 104 w 168"/>
                  <a:gd name="T41" fmla="*/ 19 h 29"/>
                  <a:gd name="T42" fmla="*/ 107 w 168"/>
                  <a:gd name="T43" fmla="*/ 16 h 29"/>
                  <a:gd name="T44" fmla="*/ 136 w 168"/>
                  <a:gd name="T45" fmla="*/ 19 h 29"/>
                  <a:gd name="T46" fmla="*/ 117 w 168"/>
                  <a:gd name="T47" fmla="*/ 16 h 29"/>
                  <a:gd name="T48" fmla="*/ 117 w 168"/>
                  <a:gd name="T49" fmla="*/ 21 h 29"/>
                  <a:gd name="T50" fmla="*/ 136 w 168"/>
                  <a:gd name="T51" fmla="*/ 24 h 29"/>
                  <a:gd name="T52" fmla="*/ 136 w 168"/>
                  <a:gd name="T53" fmla="*/ 19 h 29"/>
                  <a:gd name="T54" fmla="*/ 168 w 168"/>
                  <a:gd name="T55" fmla="*/ 24 h 29"/>
                  <a:gd name="T56" fmla="*/ 147 w 168"/>
                  <a:gd name="T57" fmla="*/ 21 h 29"/>
                  <a:gd name="T58" fmla="*/ 147 w 168"/>
                  <a:gd name="T59" fmla="*/ 27 h 29"/>
                  <a:gd name="T60" fmla="*/ 168 w 168"/>
                  <a:gd name="T61" fmla="*/ 29 h 29"/>
                  <a:gd name="T62" fmla="*/ 168 w 168"/>
                  <a:gd name="T6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9">
                    <a:moveTo>
                      <a:pt x="1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3" y="5"/>
                    </a:lnTo>
                    <a:lnTo>
                      <a:pt x="13" y="3"/>
                    </a:lnTo>
                    <a:moveTo>
                      <a:pt x="43" y="5"/>
                    </a:moveTo>
                    <a:lnTo>
                      <a:pt x="24" y="3"/>
                    </a:lnTo>
                    <a:lnTo>
                      <a:pt x="24" y="8"/>
                    </a:lnTo>
                    <a:lnTo>
                      <a:pt x="43" y="11"/>
                    </a:lnTo>
                    <a:lnTo>
                      <a:pt x="43" y="5"/>
                    </a:lnTo>
                    <a:moveTo>
                      <a:pt x="75" y="11"/>
                    </a:moveTo>
                    <a:lnTo>
                      <a:pt x="56" y="8"/>
                    </a:lnTo>
                    <a:lnTo>
                      <a:pt x="56" y="11"/>
                    </a:lnTo>
                    <a:lnTo>
                      <a:pt x="75" y="13"/>
                    </a:lnTo>
                    <a:lnTo>
                      <a:pt x="75" y="11"/>
                    </a:lnTo>
                    <a:moveTo>
                      <a:pt x="107" y="16"/>
                    </a:moveTo>
                    <a:lnTo>
                      <a:pt x="88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6"/>
                    </a:lnTo>
                    <a:lnTo>
                      <a:pt x="104" y="19"/>
                    </a:lnTo>
                    <a:lnTo>
                      <a:pt x="107" y="16"/>
                    </a:lnTo>
                    <a:moveTo>
                      <a:pt x="136" y="19"/>
                    </a:moveTo>
                    <a:lnTo>
                      <a:pt x="117" y="16"/>
                    </a:lnTo>
                    <a:lnTo>
                      <a:pt x="117" y="21"/>
                    </a:lnTo>
                    <a:lnTo>
                      <a:pt x="136" y="24"/>
                    </a:lnTo>
                    <a:lnTo>
                      <a:pt x="136" y="19"/>
                    </a:lnTo>
                    <a:moveTo>
                      <a:pt x="168" y="24"/>
                    </a:moveTo>
                    <a:lnTo>
                      <a:pt x="147" y="21"/>
                    </a:lnTo>
                    <a:lnTo>
                      <a:pt x="147" y="27"/>
                    </a:lnTo>
                    <a:lnTo>
                      <a:pt x="168" y="29"/>
                    </a:lnTo>
                    <a:lnTo>
                      <a:pt x="168" y="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1" name="Freeform 338"/>
              <p:cNvSpPr>
                <a:spLocks noEditPoints="1"/>
              </p:cNvSpPr>
              <p:nvPr/>
            </p:nvSpPr>
            <p:spPr bwMode="auto">
              <a:xfrm>
                <a:off x="4486761" y="5213829"/>
                <a:ext cx="215900" cy="166688"/>
              </a:xfrm>
              <a:custGeom>
                <a:avLst/>
                <a:gdLst>
                  <a:gd name="T0" fmla="*/ 8 w 136"/>
                  <a:gd name="T1" fmla="*/ 94 h 105"/>
                  <a:gd name="T2" fmla="*/ 0 w 136"/>
                  <a:gd name="T3" fmla="*/ 99 h 105"/>
                  <a:gd name="T4" fmla="*/ 0 w 136"/>
                  <a:gd name="T5" fmla="*/ 105 h 105"/>
                  <a:gd name="T6" fmla="*/ 11 w 136"/>
                  <a:gd name="T7" fmla="*/ 97 h 105"/>
                  <a:gd name="T8" fmla="*/ 8 w 136"/>
                  <a:gd name="T9" fmla="*/ 94 h 105"/>
                  <a:gd name="T10" fmla="*/ 35 w 136"/>
                  <a:gd name="T11" fmla="*/ 75 h 105"/>
                  <a:gd name="T12" fmla="*/ 19 w 136"/>
                  <a:gd name="T13" fmla="*/ 86 h 105"/>
                  <a:gd name="T14" fmla="*/ 21 w 136"/>
                  <a:gd name="T15" fmla="*/ 89 h 105"/>
                  <a:gd name="T16" fmla="*/ 37 w 136"/>
                  <a:gd name="T17" fmla="*/ 78 h 105"/>
                  <a:gd name="T18" fmla="*/ 35 w 136"/>
                  <a:gd name="T19" fmla="*/ 75 h 105"/>
                  <a:gd name="T20" fmla="*/ 59 w 136"/>
                  <a:gd name="T21" fmla="*/ 57 h 105"/>
                  <a:gd name="T22" fmla="*/ 43 w 136"/>
                  <a:gd name="T23" fmla="*/ 67 h 105"/>
                  <a:gd name="T24" fmla="*/ 45 w 136"/>
                  <a:gd name="T25" fmla="*/ 70 h 105"/>
                  <a:gd name="T26" fmla="*/ 61 w 136"/>
                  <a:gd name="T27" fmla="*/ 59 h 105"/>
                  <a:gd name="T28" fmla="*/ 59 w 136"/>
                  <a:gd name="T29" fmla="*/ 57 h 105"/>
                  <a:gd name="T30" fmla="*/ 83 w 136"/>
                  <a:gd name="T31" fmla="*/ 38 h 105"/>
                  <a:gd name="T32" fmla="*/ 69 w 136"/>
                  <a:gd name="T33" fmla="*/ 49 h 105"/>
                  <a:gd name="T34" fmla="*/ 69 w 136"/>
                  <a:gd name="T35" fmla="*/ 51 h 105"/>
                  <a:gd name="T36" fmla="*/ 69 w 136"/>
                  <a:gd name="T37" fmla="*/ 51 h 105"/>
                  <a:gd name="T38" fmla="*/ 72 w 136"/>
                  <a:gd name="T39" fmla="*/ 51 h 105"/>
                  <a:gd name="T40" fmla="*/ 85 w 136"/>
                  <a:gd name="T41" fmla="*/ 41 h 105"/>
                  <a:gd name="T42" fmla="*/ 83 w 136"/>
                  <a:gd name="T43" fmla="*/ 38 h 105"/>
                  <a:gd name="T44" fmla="*/ 109 w 136"/>
                  <a:gd name="T45" fmla="*/ 19 h 105"/>
                  <a:gd name="T46" fmla="*/ 93 w 136"/>
                  <a:gd name="T47" fmla="*/ 30 h 105"/>
                  <a:gd name="T48" fmla="*/ 96 w 136"/>
                  <a:gd name="T49" fmla="*/ 33 h 105"/>
                  <a:gd name="T50" fmla="*/ 112 w 136"/>
                  <a:gd name="T51" fmla="*/ 22 h 105"/>
                  <a:gd name="T52" fmla="*/ 109 w 136"/>
                  <a:gd name="T53" fmla="*/ 19 h 105"/>
                  <a:gd name="T54" fmla="*/ 133 w 136"/>
                  <a:gd name="T55" fmla="*/ 0 h 105"/>
                  <a:gd name="T56" fmla="*/ 117 w 136"/>
                  <a:gd name="T57" fmla="*/ 11 h 105"/>
                  <a:gd name="T58" fmla="*/ 120 w 136"/>
                  <a:gd name="T59" fmla="*/ 14 h 105"/>
                  <a:gd name="T60" fmla="*/ 136 w 136"/>
                  <a:gd name="T61" fmla="*/ 3 h 105"/>
                  <a:gd name="T62" fmla="*/ 133 w 136"/>
                  <a:gd name="T6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105">
                    <a:moveTo>
                      <a:pt x="8" y="94"/>
                    </a:moveTo>
                    <a:lnTo>
                      <a:pt x="0" y="99"/>
                    </a:lnTo>
                    <a:lnTo>
                      <a:pt x="0" y="105"/>
                    </a:lnTo>
                    <a:lnTo>
                      <a:pt x="11" y="97"/>
                    </a:lnTo>
                    <a:lnTo>
                      <a:pt x="8" y="94"/>
                    </a:lnTo>
                    <a:close/>
                    <a:moveTo>
                      <a:pt x="35" y="75"/>
                    </a:moveTo>
                    <a:lnTo>
                      <a:pt x="19" y="86"/>
                    </a:lnTo>
                    <a:lnTo>
                      <a:pt x="21" y="89"/>
                    </a:lnTo>
                    <a:lnTo>
                      <a:pt x="37" y="78"/>
                    </a:lnTo>
                    <a:lnTo>
                      <a:pt x="35" y="75"/>
                    </a:lnTo>
                    <a:close/>
                    <a:moveTo>
                      <a:pt x="59" y="57"/>
                    </a:moveTo>
                    <a:lnTo>
                      <a:pt x="43" y="67"/>
                    </a:lnTo>
                    <a:lnTo>
                      <a:pt x="45" y="70"/>
                    </a:lnTo>
                    <a:lnTo>
                      <a:pt x="61" y="59"/>
                    </a:lnTo>
                    <a:lnTo>
                      <a:pt x="59" y="57"/>
                    </a:lnTo>
                    <a:close/>
                    <a:moveTo>
                      <a:pt x="83" y="38"/>
                    </a:moveTo>
                    <a:lnTo>
                      <a:pt x="69" y="49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72" y="51"/>
                    </a:lnTo>
                    <a:lnTo>
                      <a:pt x="85" y="41"/>
                    </a:lnTo>
                    <a:lnTo>
                      <a:pt x="83" y="38"/>
                    </a:lnTo>
                    <a:close/>
                    <a:moveTo>
                      <a:pt x="109" y="19"/>
                    </a:moveTo>
                    <a:lnTo>
                      <a:pt x="93" y="30"/>
                    </a:lnTo>
                    <a:lnTo>
                      <a:pt x="96" y="33"/>
                    </a:lnTo>
                    <a:lnTo>
                      <a:pt x="112" y="22"/>
                    </a:lnTo>
                    <a:lnTo>
                      <a:pt x="109" y="19"/>
                    </a:lnTo>
                    <a:close/>
                    <a:moveTo>
                      <a:pt x="133" y="0"/>
                    </a:moveTo>
                    <a:lnTo>
                      <a:pt x="117" y="11"/>
                    </a:lnTo>
                    <a:lnTo>
                      <a:pt x="120" y="14"/>
                    </a:lnTo>
                    <a:lnTo>
                      <a:pt x="136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2" name="Freeform 339"/>
              <p:cNvSpPr>
                <a:spLocks noEditPoints="1"/>
              </p:cNvSpPr>
              <p:nvPr/>
            </p:nvSpPr>
            <p:spPr bwMode="auto">
              <a:xfrm>
                <a:off x="4486761" y="5213829"/>
                <a:ext cx="215900" cy="166688"/>
              </a:xfrm>
              <a:custGeom>
                <a:avLst/>
                <a:gdLst>
                  <a:gd name="T0" fmla="*/ 8 w 136"/>
                  <a:gd name="T1" fmla="*/ 94 h 105"/>
                  <a:gd name="T2" fmla="*/ 0 w 136"/>
                  <a:gd name="T3" fmla="*/ 99 h 105"/>
                  <a:gd name="T4" fmla="*/ 0 w 136"/>
                  <a:gd name="T5" fmla="*/ 105 h 105"/>
                  <a:gd name="T6" fmla="*/ 11 w 136"/>
                  <a:gd name="T7" fmla="*/ 97 h 105"/>
                  <a:gd name="T8" fmla="*/ 8 w 136"/>
                  <a:gd name="T9" fmla="*/ 94 h 105"/>
                  <a:gd name="T10" fmla="*/ 35 w 136"/>
                  <a:gd name="T11" fmla="*/ 75 h 105"/>
                  <a:gd name="T12" fmla="*/ 19 w 136"/>
                  <a:gd name="T13" fmla="*/ 86 h 105"/>
                  <a:gd name="T14" fmla="*/ 21 w 136"/>
                  <a:gd name="T15" fmla="*/ 89 h 105"/>
                  <a:gd name="T16" fmla="*/ 37 w 136"/>
                  <a:gd name="T17" fmla="*/ 78 h 105"/>
                  <a:gd name="T18" fmla="*/ 35 w 136"/>
                  <a:gd name="T19" fmla="*/ 75 h 105"/>
                  <a:gd name="T20" fmla="*/ 59 w 136"/>
                  <a:gd name="T21" fmla="*/ 57 h 105"/>
                  <a:gd name="T22" fmla="*/ 43 w 136"/>
                  <a:gd name="T23" fmla="*/ 67 h 105"/>
                  <a:gd name="T24" fmla="*/ 45 w 136"/>
                  <a:gd name="T25" fmla="*/ 70 h 105"/>
                  <a:gd name="T26" fmla="*/ 61 w 136"/>
                  <a:gd name="T27" fmla="*/ 59 h 105"/>
                  <a:gd name="T28" fmla="*/ 59 w 136"/>
                  <a:gd name="T29" fmla="*/ 57 h 105"/>
                  <a:gd name="T30" fmla="*/ 83 w 136"/>
                  <a:gd name="T31" fmla="*/ 38 h 105"/>
                  <a:gd name="T32" fmla="*/ 69 w 136"/>
                  <a:gd name="T33" fmla="*/ 49 h 105"/>
                  <a:gd name="T34" fmla="*/ 69 w 136"/>
                  <a:gd name="T35" fmla="*/ 51 h 105"/>
                  <a:gd name="T36" fmla="*/ 69 w 136"/>
                  <a:gd name="T37" fmla="*/ 51 h 105"/>
                  <a:gd name="T38" fmla="*/ 72 w 136"/>
                  <a:gd name="T39" fmla="*/ 51 h 105"/>
                  <a:gd name="T40" fmla="*/ 85 w 136"/>
                  <a:gd name="T41" fmla="*/ 41 h 105"/>
                  <a:gd name="T42" fmla="*/ 83 w 136"/>
                  <a:gd name="T43" fmla="*/ 38 h 105"/>
                  <a:gd name="T44" fmla="*/ 109 w 136"/>
                  <a:gd name="T45" fmla="*/ 19 h 105"/>
                  <a:gd name="T46" fmla="*/ 93 w 136"/>
                  <a:gd name="T47" fmla="*/ 30 h 105"/>
                  <a:gd name="T48" fmla="*/ 96 w 136"/>
                  <a:gd name="T49" fmla="*/ 33 h 105"/>
                  <a:gd name="T50" fmla="*/ 112 w 136"/>
                  <a:gd name="T51" fmla="*/ 22 h 105"/>
                  <a:gd name="T52" fmla="*/ 109 w 136"/>
                  <a:gd name="T53" fmla="*/ 19 h 105"/>
                  <a:gd name="T54" fmla="*/ 133 w 136"/>
                  <a:gd name="T55" fmla="*/ 0 h 105"/>
                  <a:gd name="T56" fmla="*/ 117 w 136"/>
                  <a:gd name="T57" fmla="*/ 11 h 105"/>
                  <a:gd name="T58" fmla="*/ 120 w 136"/>
                  <a:gd name="T59" fmla="*/ 14 h 105"/>
                  <a:gd name="T60" fmla="*/ 136 w 136"/>
                  <a:gd name="T61" fmla="*/ 3 h 105"/>
                  <a:gd name="T62" fmla="*/ 133 w 136"/>
                  <a:gd name="T6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105">
                    <a:moveTo>
                      <a:pt x="8" y="94"/>
                    </a:moveTo>
                    <a:lnTo>
                      <a:pt x="0" y="99"/>
                    </a:lnTo>
                    <a:lnTo>
                      <a:pt x="0" y="105"/>
                    </a:lnTo>
                    <a:lnTo>
                      <a:pt x="11" y="97"/>
                    </a:lnTo>
                    <a:lnTo>
                      <a:pt x="8" y="94"/>
                    </a:lnTo>
                    <a:moveTo>
                      <a:pt x="35" y="75"/>
                    </a:moveTo>
                    <a:lnTo>
                      <a:pt x="19" y="86"/>
                    </a:lnTo>
                    <a:lnTo>
                      <a:pt x="21" y="89"/>
                    </a:lnTo>
                    <a:lnTo>
                      <a:pt x="37" y="78"/>
                    </a:lnTo>
                    <a:lnTo>
                      <a:pt x="35" y="75"/>
                    </a:lnTo>
                    <a:moveTo>
                      <a:pt x="59" y="57"/>
                    </a:moveTo>
                    <a:lnTo>
                      <a:pt x="43" y="67"/>
                    </a:lnTo>
                    <a:lnTo>
                      <a:pt x="45" y="70"/>
                    </a:lnTo>
                    <a:lnTo>
                      <a:pt x="61" y="59"/>
                    </a:lnTo>
                    <a:lnTo>
                      <a:pt x="59" y="57"/>
                    </a:lnTo>
                    <a:moveTo>
                      <a:pt x="83" y="38"/>
                    </a:moveTo>
                    <a:lnTo>
                      <a:pt x="69" y="49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72" y="51"/>
                    </a:lnTo>
                    <a:lnTo>
                      <a:pt x="85" y="41"/>
                    </a:lnTo>
                    <a:lnTo>
                      <a:pt x="83" y="38"/>
                    </a:lnTo>
                    <a:moveTo>
                      <a:pt x="109" y="19"/>
                    </a:moveTo>
                    <a:lnTo>
                      <a:pt x="93" y="30"/>
                    </a:lnTo>
                    <a:lnTo>
                      <a:pt x="96" y="33"/>
                    </a:lnTo>
                    <a:lnTo>
                      <a:pt x="112" y="22"/>
                    </a:lnTo>
                    <a:lnTo>
                      <a:pt x="109" y="19"/>
                    </a:lnTo>
                    <a:moveTo>
                      <a:pt x="133" y="0"/>
                    </a:moveTo>
                    <a:lnTo>
                      <a:pt x="117" y="11"/>
                    </a:lnTo>
                    <a:lnTo>
                      <a:pt x="120" y="14"/>
                    </a:lnTo>
                    <a:lnTo>
                      <a:pt x="136" y="3"/>
                    </a:lnTo>
                    <a:lnTo>
                      <a:pt x="1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3" name="Freeform 340"/>
              <p:cNvSpPr>
                <a:spLocks noEditPoints="1"/>
              </p:cNvSpPr>
              <p:nvPr/>
            </p:nvSpPr>
            <p:spPr bwMode="auto">
              <a:xfrm>
                <a:off x="4512161" y="5185254"/>
                <a:ext cx="165100" cy="220663"/>
              </a:xfrm>
              <a:custGeom>
                <a:avLst/>
                <a:gdLst>
                  <a:gd name="T0" fmla="*/ 96 w 104"/>
                  <a:gd name="T1" fmla="*/ 125 h 139"/>
                  <a:gd name="T2" fmla="*/ 93 w 104"/>
                  <a:gd name="T3" fmla="*/ 128 h 139"/>
                  <a:gd name="T4" fmla="*/ 101 w 104"/>
                  <a:gd name="T5" fmla="*/ 139 h 139"/>
                  <a:gd name="T6" fmla="*/ 104 w 104"/>
                  <a:gd name="T7" fmla="*/ 136 h 139"/>
                  <a:gd name="T8" fmla="*/ 96 w 104"/>
                  <a:gd name="T9" fmla="*/ 125 h 139"/>
                  <a:gd name="T10" fmla="*/ 77 w 104"/>
                  <a:gd name="T11" fmla="*/ 101 h 139"/>
                  <a:gd name="T12" fmla="*/ 75 w 104"/>
                  <a:gd name="T13" fmla="*/ 104 h 139"/>
                  <a:gd name="T14" fmla="*/ 85 w 104"/>
                  <a:gd name="T15" fmla="*/ 120 h 139"/>
                  <a:gd name="T16" fmla="*/ 88 w 104"/>
                  <a:gd name="T17" fmla="*/ 117 h 139"/>
                  <a:gd name="T18" fmla="*/ 77 w 104"/>
                  <a:gd name="T19" fmla="*/ 101 h 139"/>
                  <a:gd name="T20" fmla="*/ 59 w 104"/>
                  <a:gd name="T21" fmla="*/ 77 h 139"/>
                  <a:gd name="T22" fmla="*/ 56 w 104"/>
                  <a:gd name="T23" fmla="*/ 80 h 139"/>
                  <a:gd name="T24" fmla="*/ 67 w 104"/>
                  <a:gd name="T25" fmla="*/ 93 h 139"/>
                  <a:gd name="T26" fmla="*/ 69 w 104"/>
                  <a:gd name="T27" fmla="*/ 93 h 139"/>
                  <a:gd name="T28" fmla="*/ 59 w 104"/>
                  <a:gd name="T29" fmla="*/ 77 h 139"/>
                  <a:gd name="T30" fmla="*/ 40 w 104"/>
                  <a:gd name="T31" fmla="*/ 51 h 139"/>
                  <a:gd name="T32" fmla="*/ 37 w 104"/>
                  <a:gd name="T33" fmla="*/ 53 h 139"/>
                  <a:gd name="T34" fmla="*/ 48 w 104"/>
                  <a:gd name="T35" fmla="*/ 69 h 139"/>
                  <a:gd name="T36" fmla="*/ 51 w 104"/>
                  <a:gd name="T37" fmla="*/ 67 h 139"/>
                  <a:gd name="T38" fmla="*/ 40 w 104"/>
                  <a:gd name="T39" fmla="*/ 51 h 139"/>
                  <a:gd name="T40" fmla="*/ 21 w 104"/>
                  <a:gd name="T41" fmla="*/ 26 h 139"/>
                  <a:gd name="T42" fmla="*/ 19 w 104"/>
                  <a:gd name="T43" fmla="*/ 29 h 139"/>
                  <a:gd name="T44" fmla="*/ 29 w 104"/>
                  <a:gd name="T45" fmla="*/ 45 h 139"/>
                  <a:gd name="T46" fmla="*/ 32 w 104"/>
                  <a:gd name="T47" fmla="*/ 43 h 139"/>
                  <a:gd name="T48" fmla="*/ 21 w 104"/>
                  <a:gd name="T49" fmla="*/ 26 h 139"/>
                  <a:gd name="T50" fmla="*/ 3 w 104"/>
                  <a:gd name="T51" fmla="*/ 0 h 139"/>
                  <a:gd name="T52" fmla="*/ 0 w 104"/>
                  <a:gd name="T53" fmla="*/ 2 h 139"/>
                  <a:gd name="T54" fmla="*/ 11 w 104"/>
                  <a:gd name="T55" fmla="*/ 18 h 139"/>
                  <a:gd name="T56" fmla="*/ 13 w 104"/>
                  <a:gd name="T57" fmla="*/ 16 h 139"/>
                  <a:gd name="T58" fmla="*/ 3 w 104"/>
                  <a:gd name="T5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39">
                    <a:moveTo>
                      <a:pt x="96" y="125"/>
                    </a:moveTo>
                    <a:lnTo>
                      <a:pt x="93" y="128"/>
                    </a:lnTo>
                    <a:lnTo>
                      <a:pt x="101" y="139"/>
                    </a:lnTo>
                    <a:lnTo>
                      <a:pt x="104" y="136"/>
                    </a:lnTo>
                    <a:lnTo>
                      <a:pt x="96" y="125"/>
                    </a:lnTo>
                    <a:close/>
                    <a:moveTo>
                      <a:pt x="77" y="101"/>
                    </a:moveTo>
                    <a:lnTo>
                      <a:pt x="75" y="104"/>
                    </a:lnTo>
                    <a:lnTo>
                      <a:pt x="85" y="120"/>
                    </a:lnTo>
                    <a:lnTo>
                      <a:pt x="88" y="117"/>
                    </a:lnTo>
                    <a:lnTo>
                      <a:pt x="77" y="101"/>
                    </a:lnTo>
                    <a:close/>
                    <a:moveTo>
                      <a:pt x="59" y="77"/>
                    </a:moveTo>
                    <a:lnTo>
                      <a:pt x="56" y="80"/>
                    </a:lnTo>
                    <a:lnTo>
                      <a:pt x="67" y="93"/>
                    </a:lnTo>
                    <a:lnTo>
                      <a:pt x="69" y="93"/>
                    </a:lnTo>
                    <a:lnTo>
                      <a:pt x="59" y="77"/>
                    </a:lnTo>
                    <a:close/>
                    <a:moveTo>
                      <a:pt x="40" y="51"/>
                    </a:moveTo>
                    <a:lnTo>
                      <a:pt x="37" y="53"/>
                    </a:lnTo>
                    <a:lnTo>
                      <a:pt x="48" y="69"/>
                    </a:lnTo>
                    <a:lnTo>
                      <a:pt x="51" y="67"/>
                    </a:lnTo>
                    <a:lnTo>
                      <a:pt x="40" y="51"/>
                    </a:lnTo>
                    <a:close/>
                    <a:moveTo>
                      <a:pt x="21" y="26"/>
                    </a:moveTo>
                    <a:lnTo>
                      <a:pt x="19" y="29"/>
                    </a:lnTo>
                    <a:lnTo>
                      <a:pt x="29" y="45"/>
                    </a:lnTo>
                    <a:lnTo>
                      <a:pt x="32" y="43"/>
                    </a:lnTo>
                    <a:lnTo>
                      <a:pt x="21" y="26"/>
                    </a:lnTo>
                    <a:close/>
                    <a:moveTo>
                      <a:pt x="3" y="0"/>
                    </a:moveTo>
                    <a:lnTo>
                      <a:pt x="0" y="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4" name="Freeform 341"/>
              <p:cNvSpPr>
                <a:spLocks noEditPoints="1"/>
              </p:cNvSpPr>
              <p:nvPr/>
            </p:nvSpPr>
            <p:spPr bwMode="auto">
              <a:xfrm>
                <a:off x="4512161" y="5185254"/>
                <a:ext cx="165100" cy="220663"/>
              </a:xfrm>
              <a:custGeom>
                <a:avLst/>
                <a:gdLst>
                  <a:gd name="T0" fmla="*/ 96 w 104"/>
                  <a:gd name="T1" fmla="*/ 125 h 139"/>
                  <a:gd name="T2" fmla="*/ 93 w 104"/>
                  <a:gd name="T3" fmla="*/ 128 h 139"/>
                  <a:gd name="T4" fmla="*/ 101 w 104"/>
                  <a:gd name="T5" fmla="*/ 139 h 139"/>
                  <a:gd name="T6" fmla="*/ 104 w 104"/>
                  <a:gd name="T7" fmla="*/ 136 h 139"/>
                  <a:gd name="T8" fmla="*/ 96 w 104"/>
                  <a:gd name="T9" fmla="*/ 125 h 139"/>
                  <a:gd name="T10" fmla="*/ 77 w 104"/>
                  <a:gd name="T11" fmla="*/ 101 h 139"/>
                  <a:gd name="T12" fmla="*/ 75 w 104"/>
                  <a:gd name="T13" fmla="*/ 104 h 139"/>
                  <a:gd name="T14" fmla="*/ 85 w 104"/>
                  <a:gd name="T15" fmla="*/ 120 h 139"/>
                  <a:gd name="T16" fmla="*/ 88 w 104"/>
                  <a:gd name="T17" fmla="*/ 117 h 139"/>
                  <a:gd name="T18" fmla="*/ 77 w 104"/>
                  <a:gd name="T19" fmla="*/ 101 h 139"/>
                  <a:gd name="T20" fmla="*/ 59 w 104"/>
                  <a:gd name="T21" fmla="*/ 77 h 139"/>
                  <a:gd name="T22" fmla="*/ 56 w 104"/>
                  <a:gd name="T23" fmla="*/ 80 h 139"/>
                  <a:gd name="T24" fmla="*/ 67 w 104"/>
                  <a:gd name="T25" fmla="*/ 93 h 139"/>
                  <a:gd name="T26" fmla="*/ 69 w 104"/>
                  <a:gd name="T27" fmla="*/ 93 h 139"/>
                  <a:gd name="T28" fmla="*/ 59 w 104"/>
                  <a:gd name="T29" fmla="*/ 77 h 139"/>
                  <a:gd name="T30" fmla="*/ 40 w 104"/>
                  <a:gd name="T31" fmla="*/ 51 h 139"/>
                  <a:gd name="T32" fmla="*/ 37 w 104"/>
                  <a:gd name="T33" fmla="*/ 53 h 139"/>
                  <a:gd name="T34" fmla="*/ 48 w 104"/>
                  <a:gd name="T35" fmla="*/ 69 h 139"/>
                  <a:gd name="T36" fmla="*/ 51 w 104"/>
                  <a:gd name="T37" fmla="*/ 67 h 139"/>
                  <a:gd name="T38" fmla="*/ 40 w 104"/>
                  <a:gd name="T39" fmla="*/ 51 h 139"/>
                  <a:gd name="T40" fmla="*/ 21 w 104"/>
                  <a:gd name="T41" fmla="*/ 26 h 139"/>
                  <a:gd name="T42" fmla="*/ 19 w 104"/>
                  <a:gd name="T43" fmla="*/ 29 h 139"/>
                  <a:gd name="T44" fmla="*/ 29 w 104"/>
                  <a:gd name="T45" fmla="*/ 45 h 139"/>
                  <a:gd name="T46" fmla="*/ 32 w 104"/>
                  <a:gd name="T47" fmla="*/ 43 h 139"/>
                  <a:gd name="T48" fmla="*/ 21 w 104"/>
                  <a:gd name="T49" fmla="*/ 26 h 139"/>
                  <a:gd name="T50" fmla="*/ 3 w 104"/>
                  <a:gd name="T51" fmla="*/ 0 h 139"/>
                  <a:gd name="T52" fmla="*/ 0 w 104"/>
                  <a:gd name="T53" fmla="*/ 2 h 139"/>
                  <a:gd name="T54" fmla="*/ 11 w 104"/>
                  <a:gd name="T55" fmla="*/ 18 h 139"/>
                  <a:gd name="T56" fmla="*/ 13 w 104"/>
                  <a:gd name="T57" fmla="*/ 16 h 139"/>
                  <a:gd name="T58" fmla="*/ 3 w 104"/>
                  <a:gd name="T5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39">
                    <a:moveTo>
                      <a:pt x="96" y="125"/>
                    </a:moveTo>
                    <a:lnTo>
                      <a:pt x="93" y="128"/>
                    </a:lnTo>
                    <a:lnTo>
                      <a:pt x="101" y="139"/>
                    </a:lnTo>
                    <a:lnTo>
                      <a:pt x="104" y="136"/>
                    </a:lnTo>
                    <a:lnTo>
                      <a:pt x="96" y="125"/>
                    </a:lnTo>
                    <a:moveTo>
                      <a:pt x="77" y="101"/>
                    </a:moveTo>
                    <a:lnTo>
                      <a:pt x="75" y="104"/>
                    </a:lnTo>
                    <a:lnTo>
                      <a:pt x="85" y="120"/>
                    </a:lnTo>
                    <a:lnTo>
                      <a:pt x="88" y="117"/>
                    </a:lnTo>
                    <a:lnTo>
                      <a:pt x="77" y="101"/>
                    </a:lnTo>
                    <a:moveTo>
                      <a:pt x="59" y="77"/>
                    </a:moveTo>
                    <a:lnTo>
                      <a:pt x="56" y="80"/>
                    </a:lnTo>
                    <a:lnTo>
                      <a:pt x="67" y="93"/>
                    </a:lnTo>
                    <a:lnTo>
                      <a:pt x="69" y="93"/>
                    </a:lnTo>
                    <a:lnTo>
                      <a:pt x="59" y="77"/>
                    </a:lnTo>
                    <a:moveTo>
                      <a:pt x="40" y="51"/>
                    </a:moveTo>
                    <a:lnTo>
                      <a:pt x="37" y="53"/>
                    </a:lnTo>
                    <a:lnTo>
                      <a:pt x="48" y="69"/>
                    </a:lnTo>
                    <a:lnTo>
                      <a:pt x="51" y="67"/>
                    </a:lnTo>
                    <a:lnTo>
                      <a:pt x="40" y="51"/>
                    </a:lnTo>
                    <a:moveTo>
                      <a:pt x="21" y="26"/>
                    </a:moveTo>
                    <a:lnTo>
                      <a:pt x="19" y="29"/>
                    </a:lnTo>
                    <a:lnTo>
                      <a:pt x="29" y="45"/>
                    </a:lnTo>
                    <a:lnTo>
                      <a:pt x="32" y="43"/>
                    </a:lnTo>
                    <a:lnTo>
                      <a:pt x="21" y="26"/>
                    </a:lnTo>
                    <a:moveTo>
                      <a:pt x="3" y="0"/>
                    </a:moveTo>
                    <a:lnTo>
                      <a:pt x="0" y="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5" name="Freeform 342"/>
              <p:cNvSpPr/>
              <p:nvPr/>
            </p:nvSpPr>
            <p:spPr bwMode="auto">
              <a:xfrm>
                <a:off x="4745523" y="5180491"/>
                <a:ext cx="312738" cy="268288"/>
              </a:xfrm>
              <a:custGeom>
                <a:avLst/>
                <a:gdLst>
                  <a:gd name="T0" fmla="*/ 29 w 74"/>
                  <a:gd name="T1" fmla="*/ 2 h 63"/>
                  <a:gd name="T2" fmla="*/ 55 w 74"/>
                  <a:gd name="T3" fmla="*/ 6 h 63"/>
                  <a:gd name="T4" fmla="*/ 66 w 74"/>
                  <a:gd name="T5" fmla="*/ 46 h 63"/>
                  <a:gd name="T6" fmla="*/ 40 w 74"/>
                  <a:gd name="T7" fmla="*/ 63 h 63"/>
                  <a:gd name="T8" fmla="*/ 15 w 74"/>
                  <a:gd name="T9" fmla="*/ 55 h 63"/>
                  <a:gd name="T10" fmla="*/ 14 w 74"/>
                  <a:gd name="T11" fmla="*/ 9 h 63"/>
                  <a:gd name="T12" fmla="*/ 29 w 74"/>
                  <a:gd name="T13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3">
                    <a:moveTo>
                      <a:pt x="29" y="2"/>
                    </a:moveTo>
                    <a:cubicBezTo>
                      <a:pt x="38" y="0"/>
                      <a:pt x="47" y="1"/>
                      <a:pt x="55" y="6"/>
                    </a:cubicBezTo>
                    <a:cubicBezTo>
                      <a:pt x="69" y="14"/>
                      <a:pt x="74" y="32"/>
                      <a:pt x="66" y="46"/>
                    </a:cubicBezTo>
                    <a:cubicBezTo>
                      <a:pt x="61" y="57"/>
                      <a:pt x="51" y="62"/>
                      <a:pt x="40" y="63"/>
                    </a:cubicBezTo>
                    <a:cubicBezTo>
                      <a:pt x="31" y="63"/>
                      <a:pt x="22" y="60"/>
                      <a:pt x="15" y="55"/>
                    </a:cubicBezTo>
                    <a:cubicBezTo>
                      <a:pt x="0" y="44"/>
                      <a:pt x="2" y="21"/>
                      <a:pt x="14" y="9"/>
                    </a:cubicBezTo>
                    <a:cubicBezTo>
                      <a:pt x="19" y="6"/>
                      <a:pt x="24" y="3"/>
                      <a:pt x="29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6" name="Freeform 343"/>
              <p:cNvSpPr/>
              <p:nvPr/>
            </p:nvSpPr>
            <p:spPr bwMode="auto">
              <a:xfrm>
                <a:off x="4774098" y="5205891"/>
                <a:ext cx="258763" cy="225425"/>
              </a:xfrm>
              <a:custGeom>
                <a:avLst/>
                <a:gdLst>
                  <a:gd name="T0" fmla="*/ 24 w 61"/>
                  <a:gd name="T1" fmla="*/ 2 h 53"/>
                  <a:gd name="T2" fmla="*/ 46 w 61"/>
                  <a:gd name="T3" fmla="*/ 5 h 53"/>
                  <a:gd name="T4" fmla="*/ 55 w 61"/>
                  <a:gd name="T5" fmla="*/ 39 h 53"/>
                  <a:gd name="T6" fmla="*/ 33 w 61"/>
                  <a:gd name="T7" fmla="*/ 52 h 53"/>
                  <a:gd name="T8" fmla="*/ 13 w 61"/>
                  <a:gd name="T9" fmla="*/ 46 h 53"/>
                  <a:gd name="T10" fmla="*/ 12 w 61"/>
                  <a:gd name="T11" fmla="*/ 8 h 53"/>
                  <a:gd name="T12" fmla="*/ 24 w 61"/>
                  <a:gd name="T13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53">
                    <a:moveTo>
                      <a:pt x="24" y="2"/>
                    </a:moveTo>
                    <a:cubicBezTo>
                      <a:pt x="31" y="0"/>
                      <a:pt x="39" y="1"/>
                      <a:pt x="46" y="5"/>
                    </a:cubicBezTo>
                    <a:cubicBezTo>
                      <a:pt x="57" y="12"/>
                      <a:pt x="61" y="27"/>
                      <a:pt x="55" y="39"/>
                    </a:cubicBezTo>
                    <a:cubicBezTo>
                      <a:pt x="51" y="47"/>
                      <a:pt x="43" y="52"/>
                      <a:pt x="33" y="52"/>
                    </a:cubicBezTo>
                    <a:cubicBezTo>
                      <a:pt x="26" y="53"/>
                      <a:pt x="18" y="50"/>
                      <a:pt x="13" y="46"/>
                    </a:cubicBezTo>
                    <a:cubicBezTo>
                      <a:pt x="0" y="36"/>
                      <a:pt x="2" y="17"/>
                      <a:pt x="12" y="8"/>
                    </a:cubicBezTo>
                    <a:cubicBezTo>
                      <a:pt x="16" y="5"/>
                      <a:pt x="20" y="3"/>
                      <a:pt x="24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7" name="Freeform 344"/>
              <p:cNvSpPr/>
              <p:nvPr/>
            </p:nvSpPr>
            <p:spPr bwMode="auto">
              <a:xfrm>
                <a:off x="4821723" y="5329716"/>
                <a:ext cx="198438" cy="106363"/>
              </a:xfrm>
              <a:custGeom>
                <a:avLst/>
                <a:gdLst>
                  <a:gd name="T0" fmla="*/ 47 w 47"/>
                  <a:gd name="T1" fmla="*/ 0 h 25"/>
                  <a:gd name="T2" fmla="*/ 44 w 47"/>
                  <a:gd name="T3" fmla="*/ 10 h 25"/>
                  <a:gd name="T4" fmla="*/ 22 w 47"/>
                  <a:gd name="T5" fmla="*/ 23 h 25"/>
                  <a:gd name="T6" fmla="*/ 21 w 47"/>
                  <a:gd name="T7" fmla="*/ 23 h 25"/>
                  <a:gd name="T8" fmla="*/ 2 w 47"/>
                  <a:gd name="T9" fmla="*/ 17 h 25"/>
                  <a:gd name="T10" fmla="*/ 0 w 47"/>
                  <a:gd name="T11" fmla="*/ 16 h 25"/>
                  <a:gd name="T12" fmla="*/ 4 w 47"/>
                  <a:gd name="T13" fmla="*/ 19 h 25"/>
                  <a:gd name="T14" fmla="*/ 22 w 47"/>
                  <a:gd name="T15" fmla="*/ 25 h 25"/>
                  <a:gd name="T16" fmla="*/ 23 w 47"/>
                  <a:gd name="T17" fmla="*/ 25 h 25"/>
                  <a:gd name="T18" fmla="*/ 44 w 47"/>
                  <a:gd name="T19" fmla="*/ 12 h 25"/>
                  <a:gd name="T20" fmla="*/ 47 w 47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25">
                    <a:moveTo>
                      <a:pt x="47" y="0"/>
                    </a:moveTo>
                    <a:cubicBezTo>
                      <a:pt x="47" y="3"/>
                      <a:pt x="46" y="6"/>
                      <a:pt x="44" y="10"/>
                    </a:cubicBezTo>
                    <a:cubicBezTo>
                      <a:pt x="40" y="18"/>
                      <a:pt x="32" y="23"/>
                      <a:pt x="22" y="23"/>
                    </a:cubicBezTo>
                    <a:cubicBezTo>
                      <a:pt x="22" y="23"/>
                      <a:pt x="21" y="23"/>
                      <a:pt x="21" y="23"/>
                    </a:cubicBezTo>
                    <a:cubicBezTo>
                      <a:pt x="14" y="23"/>
                      <a:pt x="7" y="21"/>
                      <a:pt x="2" y="17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1" y="17"/>
                      <a:pt x="2" y="18"/>
                      <a:pt x="4" y="19"/>
                    </a:cubicBezTo>
                    <a:cubicBezTo>
                      <a:pt x="9" y="23"/>
                      <a:pt x="16" y="25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32" y="25"/>
                      <a:pt x="40" y="20"/>
                      <a:pt x="44" y="12"/>
                    </a:cubicBezTo>
                    <a:cubicBezTo>
                      <a:pt x="46" y="8"/>
                      <a:pt x="47" y="4"/>
                      <a:pt x="47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8" name="Freeform 345"/>
              <p:cNvSpPr/>
              <p:nvPr/>
            </p:nvSpPr>
            <p:spPr bwMode="auto">
              <a:xfrm>
                <a:off x="4791561" y="5231291"/>
                <a:ext cx="228600" cy="195263"/>
              </a:xfrm>
              <a:custGeom>
                <a:avLst/>
                <a:gdLst>
                  <a:gd name="T0" fmla="*/ 28 w 54"/>
                  <a:gd name="T1" fmla="*/ 0 h 46"/>
                  <a:gd name="T2" fmla="*/ 22 w 54"/>
                  <a:gd name="T3" fmla="*/ 0 h 46"/>
                  <a:gd name="T4" fmla="*/ 11 w 54"/>
                  <a:gd name="T5" fmla="*/ 6 h 46"/>
                  <a:gd name="T6" fmla="*/ 7 w 54"/>
                  <a:gd name="T7" fmla="*/ 39 h 46"/>
                  <a:gd name="T8" fmla="*/ 9 w 54"/>
                  <a:gd name="T9" fmla="*/ 40 h 46"/>
                  <a:gd name="T10" fmla="*/ 28 w 54"/>
                  <a:gd name="T11" fmla="*/ 46 h 46"/>
                  <a:gd name="T12" fmla="*/ 29 w 54"/>
                  <a:gd name="T13" fmla="*/ 46 h 46"/>
                  <a:gd name="T14" fmla="*/ 51 w 54"/>
                  <a:gd name="T15" fmla="*/ 33 h 46"/>
                  <a:gd name="T16" fmla="*/ 54 w 54"/>
                  <a:gd name="T17" fmla="*/ 23 h 46"/>
                  <a:gd name="T18" fmla="*/ 42 w 54"/>
                  <a:gd name="T19" fmla="*/ 3 h 46"/>
                  <a:gd name="T20" fmla="*/ 28 w 54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46">
                    <a:moveTo>
                      <a:pt x="28" y="0"/>
                    </a:moveTo>
                    <a:cubicBezTo>
                      <a:pt x="26" y="0"/>
                      <a:pt x="24" y="0"/>
                      <a:pt x="22" y="0"/>
                    </a:cubicBezTo>
                    <a:cubicBezTo>
                      <a:pt x="18" y="2"/>
                      <a:pt x="14" y="3"/>
                      <a:pt x="11" y="6"/>
                    </a:cubicBezTo>
                    <a:cubicBezTo>
                      <a:pt x="2" y="14"/>
                      <a:pt x="0" y="29"/>
                      <a:pt x="7" y="39"/>
                    </a:cubicBezTo>
                    <a:cubicBezTo>
                      <a:pt x="8" y="39"/>
                      <a:pt x="8" y="39"/>
                      <a:pt x="9" y="40"/>
                    </a:cubicBezTo>
                    <a:cubicBezTo>
                      <a:pt x="14" y="44"/>
                      <a:pt x="21" y="46"/>
                      <a:pt x="28" y="46"/>
                    </a:cubicBezTo>
                    <a:cubicBezTo>
                      <a:pt x="28" y="46"/>
                      <a:pt x="29" y="46"/>
                      <a:pt x="29" y="46"/>
                    </a:cubicBezTo>
                    <a:cubicBezTo>
                      <a:pt x="39" y="46"/>
                      <a:pt x="47" y="41"/>
                      <a:pt x="51" y="33"/>
                    </a:cubicBezTo>
                    <a:cubicBezTo>
                      <a:pt x="53" y="29"/>
                      <a:pt x="54" y="26"/>
                      <a:pt x="54" y="23"/>
                    </a:cubicBezTo>
                    <a:cubicBezTo>
                      <a:pt x="54" y="15"/>
                      <a:pt x="49" y="8"/>
                      <a:pt x="42" y="3"/>
                    </a:cubicBezTo>
                    <a:cubicBezTo>
                      <a:pt x="38" y="1"/>
                      <a:pt x="33" y="0"/>
                      <a:pt x="28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69" name="Freeform 346"/>
              <p:cNvSpPr/>
              <p:nvPr/>
            </p:nvSpPr>
            <p:spPr bwMode="auto">
              <a:xfrm>
                <a:off x="4753461" y="5175729"/>
                <a:ext cx="296863" cy="280988"/>
              </a:xfrm>
              <a:custGeom>
                <a:avLst/>
                <a:gdLst>
                  <a:gd name="T0" fmla="*/ 27 w 70"/>
                  <a:gd name="T1" fmla="*/ 3 h 66"/>
                  <a:gd name="T2" fmla="*/ 27 w 70"/>
                  <a:gd name="T3" fmla="*/ 5 h 66"/>
                  <a:gd name="T4" fmla="*/ 35 w 70"/>
                  <a:gd name="T5" fmla="*/ 4 h 66"/>
                  <a:gd name="T6" fmla="*/ 52 w 70"/>
                  <a:gd name="T7" fmla="*/ 9 h 66"/>
                  <a:gd name="T8" fmla="*/ 66 w 70"/>
                  <a:gd name="T9" fmla="*/ 33 h 66"/>
                  <a:gd name="T10" fmla="*/ 62 w 70"/>
                  <a:gd name="T11" fmla="*/ 46 h 66"/>
                  <a:gd name="T12" fmla="*/ 38 w 70"/>
                  <a:gd name="T13" fmla="*/ 62 h 66"/>
                  <a:gd name="T14" fmla="*/ 36 w 70"/>
                  <a:gd name="T15" fmla="*/ 62 h 66"/>
                  <a:gd name="T16" fmla="*/ 14 w 70"/>
                  <a:gd name="T17" fmla="*/ 54 h 66"/>
                  <a:gd name="T18" fmla="*/ 4 w 70"/>
                  <a:gd name="T19" fmla="*/ 34 h 66"/>
                  <a:gd name="T20" fmla="*/ 14 w 70"/>
                  <a:gd name="T21" fmla="*/ 12 h 66"/>
                  <a:gd name="T22" fmla="*/ 27 w 70"/>
                  <a:gd name="T23" fmla="*/ 5 h 66"/>
                  <a:gd name="T24" fmla="*/ 27 w 70"/>
                  <a:gd name="T25" fmla="*/ 3 h 66"/>
                  <a:gd name="T26" fmla="*/ 26 w 70"/>
                  <a:gd name="T27" fmla="*/ 1 h 66"/>
                  <a:gd name="T28" fmla="*/ 11 w 70"/>
                  <a:gd name="T29" fmla="*/ 9 h 66"/>
                  <a:gd name="T30" fmla="*/ 0 w 70"/>
                  <a:gd name="T31" fmla="*/ 34 h 66"/>
                  <a:gd name="T32" fmla="*/ 12 w 70"/>
                  <a:gd name="T33" fmla="*/ 57 h 66"/>
                  <a:gd name="T34" fmla="*/ 36 w 70"/>
                  <a:gd name="T35" fmla="*/ 66 h 66"/>
                  <a:gd name="T36" fmla="*/ 38 w 70"/>
                  <a:gd name="T37" fmla="*/ 66 h 66"/>
                  <a:gd name="T38" fmla="*/ 66 w 70"/>
                  <a:gd name="T39" fmla="*/ 48 h 66"/>
                  <a:gd name="T40" fmla="*/ 70 w 70"/>
                  <a:gd name="T41" fmla="*/ 33 h 66"/>
                  <a:gd name="T42" fmla="*/ 54 w 70"/>
                  <a:gd name="T43" fmla="*/ 5 h 66"/>
                  <a:gd name="T44" fmla="*/ 35 w 70"/>
                  <a:gd name="T45" fmla="*/ 0 h 66"/>
                  <a:gd name="T46" fmla="*/ 26 w 70"/>
                  <a:gd name="T47" fmla="*/ 1 h 66"/>
                  <a:gd name="T48" fmla="*/ 27 w 70"/>
                  <a:gd name="T4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66">
                    <a:moveTo>
                      <a:pt x="27" y="3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30" y="4"/>
                      <a:pt x="32" y="4"/>
                      <a:pt x="35" y="4"/>
                    </a:cubicBezTo>
                    <a:cubicBezTo>
                      <a:pt x="41" y="4"/>
                      <a:pt x="47" y="6"/>
                      <a:pt x="52" y="9"/>
                    </a:cubicBezTo>
                    <a:cubicBezTo>
                      <a:pt x="61" y="14"/>
                      <a:pt x="66" y="23"/>
                      <a:pt x="66" y="33"/>
                    </a:cubicBezTo>
                    <a:cubicBezTo>
                      <a:pt x="66" y="38"/>
                      <a:pt x="65" y="42"/>
                      <a:pt x="62" y="46"/>
                    </a:cubicBezTo>
                    <a:cubicBezTo>
                      <a:pt x="57" y="56"/>
                      <a:pt x="48" y="61"/>
                      <a:pt x="38" y="62"/>
                    </a:cubicBezTo>
                    <a:cubicBezTo>
                      <a:pt x="37" y="62"/>
                      <a:pt x="37" y="62"/>
                      <a:pt x="36" y="62"/>
                    </a:cubicBezTo>
                    <a:cubicBezTo>
                      <a:pt x="28" y="62"/>
                      <a:pt x="20" y="59"/>
                      <a:pt x="14" y="54"/>
                    </a:cubicBezTo>
                    <a:cubicBezTo>
                      <a:pt x="7" y="49"/>
                      <a:pt x="4" y="42"/>
                      <a:pt x="4" y="34"/>
                    </a:cubicBezTo>
                    <a:cubicBezTo>
                      <a:pt x="4" y="26"/>
                      <a:pt x="8" y="17"/>
                      <a:pt x="14" y="12"/>
                    </a:cubicBezTo>
                    <a:cubicBezTo>
                      <a:pt x="18" y="8"/>
                      <a:pt x="22" y="6"/>
                      <a:pt x="27" y="5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1" y="3"/>
                      <a:pt x="16" y="5"/>
                      <a:pt x="11" y="9"/>
                    </a:cubicBezTo>
                    <a:cubicBezTo>
                      <a:pt x="4" y="15"/>
                      <a:pt x="0" y="25"/>
                      <a:pt x="0" y="34"/>
                    </a:cubicBezTo>
                    <a:cubicBezTo>
                      <a:pt x="0" y="43"/>
                      <a:pt x="4" y="52"/>
                      <a:pt x="12" y="57"/>
                    </a:cubicBezTo>
                    <a:cubicBezTo>
                      <a:pt x="18" y="63"/>
                      <a:pt x="27" y="66"/>
                      <a:pt x="36" y="66"/>
                    </a:cubicBezTo>
                    <a:cubicBezTo>
                      <a:pt x="37" y="66"/>
                      <a:pt x="37" y="66"/>
                      <a:pt x="38" y="66"/>
                    </a:cubicBezTo>
                    <a:cubicBezTo>
                      <a:pt x="50" y="65"/>
                      <a:pt x="60" y="59"/>
                      <a:pt x="66" y="48"/>
                    </a:cubicBezTo>
                    <a:cubicBezTo>
                      <a:pt x="69" y="43"/>
                      <a:pt x="70" y="38"/>
                      <a:pt x="70" y="33"/>
                    </a:cubicBezTo>
                    <a:cubicBezTo>
                      <a:pt x="70" y="22"/>
                      <a:pt x="64" y="11"/>
                      <a:pt x="54" y="5"/>
                    </a:cubicBezTo>
                    <a:cubicBezTo>
                      <a:pt x="48" y="2"/>
                      <a:pt x="41" y="0"/>
                      <a:pt x="35" y="0"/>
                    </a:cubicBezTo>
                    <a:cubicBezTo>
                      <a:pt x="32" y="0"/>
                      <a:pt x="29" y="0"/>
                      <a:pt x="26" y="1"/>
                    </a:cubicBezTo>
                    <a:cubicBezTo>
                      <a:pt x="27" y="3"/>
                      <a:pt x="27" y="3"/>
                      <a:pt x="27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0" name="Freeform 347"/>
              <p:cNvSpPr/>
              <p:nvPr/>
            </p:nvSpPr>
            <p:spPr bwMode="auto">
              <a:xfrm>
                <a:off x="4783623" y="5201129"/>
                <a:ext cx="246063" cy="234950"/>
              </a:xfrm>
              <a:custGeom>
                <a:avLst/>
                <a:gdLst>
                  <a:gd name="T0" fmla="*/ 22 w 58"/>
                  <a:gd name="T1" fmla="*/ 3 h 55"/>
                  <a:gd name="T2" fmla="*/ 23 w 58"/>
                  <a:gd name="T3" fmla="*/ 5 h 55"/>
                  <a:gd name="T4" fmla="*/ 29 w 58"/>
                  <a:gd name="T5" fmla="*/ 4 h 55"/>
                  <a:gd name="T6" fmla="*/ 43 w 58"/>
                  <a:gd name="T7" fmla="*/ 8 h 55"/>
                  <a:gd name="T8" fmla="*/ 54 w 58"/>
                  <a:gd name="T9" fmla="*/ 28 h 55"/>
                  <a:gd name="T10" fmla="*/ 51 w 58"/>
                  <a:gd name="T11" fmla="*/ 39 h 55"/>
                  <a:gd name="T12" fmla="*/ 31 w 58"/>
                  <a:gd name="T13" fmla="*/ 51 h 55"/>
                  <a:gd name="T14" fmla="*/ 30 w 58"/>
                  <a:gd name="T15" fmla="*/ 51 h 55"/>
                  <a:gd name="T16" fmla="*/ 12 w 58"/>
                  <a:gd name="T17" fmla="*/ 45 h 55"/>
                  <a:gd name="T18" fmla="*/ 4 w 58"/>
                  <a:gd name="T19" fmla="*/ 29 h 55"/>
                  <a:gd name="T20" fmla="*/ 12 w 58"/>
                  <a:gd name="T21" fmla="*/ 10 h 55"/>
                  <a:gd name="T22" fmla="*/ 23 w 58"/>
                  <a:gd name="T23" fmla="*/ 5 h 55"/>
                  <a:gd name="T24" fmla="*/ 22 w 58"/>
                  <a:gd name="T25" fmla="*/ 3 h 55"/>
                  <a:gd name="T26" fmla="*/ 22 w 58"/>
                  <a:gd name="T27" fmla="*/ 1 h 55"/>
                  <a:gd name="T28" fmla="*/ 9 w 58"/>
                  <a:gd name="T29" fmla="*/ 7 h 55"/>
                  <a:gd name="T30" fmla="*/ 0 w 58"/>
                  <a:gd name="T31" fmla="*/ 29 h 55"/>
                  <a:gd name="T32" fmla="*/ 9 w 58"/>
                  <a:gd name="T33" fmla="*/ 48 h 55"/>
                  <a:gd name="T34" fmla="*/ 30 w 58"/>
                  <a:gd name="T35" fmla="*/ 55 h 55"/>
                  <a:gd name="T36" fmla="*/ 31 w 58"/>
                  <a:gd name="T37" fmla="*/ 55 h 55"/>
                  <a:gd name="T38" fmla="*/ 55 w 58"/>
                  <a:gd name="T39" fmla="*/ 41 h 55"/>
                  <a:gd name="T40" fmla="*/ 58 w 58"/>
                  <a:gd name="T41" fmla="*/ 28 h 55"/>
                  <a:gd name="T42" fmla="*/ 45 w 58"/>
                  <a:gd name="T43" fmla="*/ 4 h 55"/>
                  <a:gd name="T44" fmla="*/ 29 w 58"/>
                  <a:gd name="T45" fmla="*/ 0 h 55"/>
                  <a:gd name="T46" fmla="*/ 22 w 58"/>
                  <a:gd name="T47" fmla="*/ 1 h 55"/>
                  <a:gd name="T48" fmla="*/ 22 w 58"/>
                  <a:gd name="T4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5">
                    <a:moveTo>
                      <a:pt x="22" y="3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5" y="4"/>
                      <a:pt x="27" y="4"/>
                      <a:pt x="29" y="4"/>
                    </a:cubicBezTo>
                    <a:cubicBezTo>
                      <a:pt x="34" y="4"/>
                      <a:pt x="38" y="5"/>
                      <a:pt x="43" y="8"/>
                    </a:cubicBezTo>
                    <a:cubicBezTo>
                      <a:pt x="50" y="12"/>
                      <a:pt x="54" y="20"/>
                      <a:pt x="54" y="28"/>
                    </a:cubicBezTo>
                    <a:cubicBezTo>
                      <a:pt x="54" y="31"/>
                      <a:pt x="53" y="35"/>
                      <a:pt x="51" y="39"/>
                    </a:cubicBezTo>
                    <a:cubicBezTo>
                      <a:pt x="47" y="47"/>
                      <a:pt x="40" y="51"/>
                      <a:pt x="31" y="51"/>
                    </a:cubicBezTo>
                    <a:cubicBezTo>
                      <a:pt x="31" y="51"/>
                      <a:pt x="30" y="51"/>
                      <a:pt x="30" y="51"/>
                    </a:cubicBezTo>
                    <a:cubicBezTo>
                      <a:pt x="23" y="51"/>
                      <a:pt x="17" y="49"/>
                      <a:pt x="12" y="45"/>
                    </a:cubicBezTo>
                    <a:cubicBezTo>
                      <a:pt x="6" y="41"/>
                      <a:pt x="4" y="35"/>
                      <a:pt x="4" y="29"/>
                    </a:cubicBezTo>
                    <a:cubicBezTo>
                      <a:pt x="4" y="22"/>
                      <a:pt x="7" y="15"/>
                      <a:pt x="12" y="10"/>
                    </a:cubicBezTo>
                    <a:cubicBezTo>
                      <a:pt x="15" y="8"/>
                      <a:pt x="18" y="6"/>
                      <a:pt x="23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2"/>
                      <a:pt x="13" y="4"/>
                      <a:pt x="9" y="7"/>
                    </a:cubicBezTo>
                    <a:cubicBezTo>
                      <a:pt x="3" y="13"/>
                      <a:pt x="0" y="21"/>
                      <a:pt x="0" y="29"/>
                    </a:cubicBezTo>
                    <a:cubicBezTo>
                      <a:pt x="0" y="36"/>
                      <a:pt x="3" y="43"/>
                      <a:pt x="9" y="48"/>
                    </a:cubicBezTo>
                    <a:cubicBezTo>
                      <a:pt x="15" y="53"/>
                      <a:pt x="22" y="55"/>
                      <a:pt x="30" y="55"/>
                    </a:cubicBezTo>
                    <a:cubicBezTo>
                      <a:pt x="30" y="55"/>
                      <a:pt x="31" y="55"/>
                      <a:pt x="31" y="55"/>
                    </a:cubicBezTo>
                    <a:cubicBezTo>
                      <a:pt x="41" y="55"/>
                      <a:pt x="50" y="50"/>
                      <a:pt x="55" y="41"/>
                    </a:cubicBezTo>
                    <a:cubicBezTo>
                      <a:pt x="57" y="36"/>
                      <a:pt x="58" y="32"/>
                      <a:pt x="58" y="28"/>
                    </a:cubicBezTo>
                    <a:cubicBezTo>
                      <a:pt x="58" y="18"/>
                      <a:pt x="53" y="10"/>
                      <a:pt x="45" y="4"/>
                    </a:cubicBezTo>
                    <a:cubicBezTo>
                      <a:pt x="40" y="2"/>
                      <a:pt x="34" y="0"/>
                      <a:pt x="29" y="0"/>
                    </a:cubicBezTo>
                    <a:cubicBezTo>
                      <a:pt x="26" y="0"/>
                      <a:pt x="24" y="0"/>
                      <a:pt x="22" y="1"/>
                    </a:cubicBez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1" name="Freeform 348"/>
              <p:cNvSpPr>
                <a:spLocks noEditPoints="1"/>
              </p:cNvSpPr>
              <p:nvPr/>
            </p:nvSpPr>
            <p:spPr bwMode="auto">
              <a:xfrm>
                <a:off x="4888398" y="5197954"/>
                <a:ext cx="42863" cy="250825"/>
              </a:xfrm>
              <a:custGeom>
                <a:avLst/>
                <a:gdLst>
                  <a:gd name="T0" fmla="*/ 6 w 27"/>
                  <a:gd name="T1" fmla="*/ 139 h 158"/>
                  <a:gd name="T2" fmla="*/ 3 w 27"/>
                  <a:gd name="T3" fmla="*/ 139 h 158"/>
                  <a:gd name="T4" fmla="*/ 0 w 27"/>
                  <a:gd name="T5" fmla="*/ 155 h 158"/>
                  <a:gd name="T6" fmla="*/ 3 w 27"/>
                  <a:gd name="T7" fmla="*/ 158 h 158"/>
                  <a:gd name="T8" fmla="*/ 6 w 27"/>
                  <a:gd name="T9" fmla="*/ 139 h 158"/>
                  <a:gd name="T10" fmla="*/ 11 w 27"/>
                  <a:gd name="T11" fmla="*/ 109 h 158"/>
                  <a:gd name="T12" fmla="*/ 6 w 27"/>
                  <a:gd name="T13" fmla="*/ 109 h 158"/>
                  <a:gd name="T14" fmla="*/ 3 w 27"/>
                  <a:gd name="T15" fmla="*/ 128 h 158"/>
                  <a:gd name="T16" fmla="*/ 8 w 27"/>
                  <a:gd name="T17" fmla="*/ 128 h 158"/>
                  <a:gd name="T18" fmla="*/ 11 w 27"/>
                  <a:gd name="T19" fmla="*/ 109 h 158"/>
                  <a:gd name="T20" fmla="*/ 14 w 27"/>
                  <a:gd name="T21" fmla="*/ 80 h 158"/>
                  <a:gd name="T22" fmla="*/ 11 w 27"/>
                  <a:gd name="T23" fmla="*/ 80 h 158"/>
                  <a:gd name="T24" fmla="*/ 8 w 27"/>
                  <a:gd name="T25" fmla="*/ 99 h 158"/>
                  <a:gd name="T26" fmla="*/ 11 w 27"/>
                  <a:gd name="T27" fmla="*/ 99 h 158"/>
                  <a:gd name="T28" fmla="*/ 14 w 27"/>
                  <a:gd name="T29" fmla="*/ 80 h 158"/>
                  <a:gd name="T30" fmla="*/ 19 w 27"/>
                  <a:gd name="T31" fmla="*/ 51 h 158"/>
                  <a:gd name="T32" fmla="*/ 14 w 27"/>
                  <a:gd name="T33" fmla="*/ 51 h 158"/>
                  <a:gd name="T34" fmla="*/ 11 w 27"/>
                  <a:gd name="T35" fmla="*/ 69 h 158"/>
                  <a:gd name="T36" fmla="*/ 16 w 27"/>
                  <a:gd name="T37" fmla="*/ 69 h 158"/>
                  <a:gd name="T38" fmla="*/ 19 w 27"/>
                  <a:gd name="T39" fmla="*/ 51 h 158"/>
                  <a:gd name="T40" fmla="*/ 22 w 27"/>
                  <a:gd name="T41" fmla="*/ 21 h 158"/>
                  <a:gd name="T42" fmla="*/ 19 w 27"/>
                  <a:gd name="T43" fmla="*/ 21 h 158"/>
                  <a:gd name="T44" fmla="*/ 16 w 27"/>
                  <a:gd name="T45" fmla="*/ 40 h 158"/>
                  <a:gd name="T46" fmla="*/ 19 w 27"/>
                  <a:gd name="T47" fmla="*/ 40 h 158"/>
                  <a:gd name="T48" fmla="*/ 22 w 27"/>
                  <a:gd name="T49" fmla="*/ 21 h 158"/>
                  <a:gd name="T50" fmla="*/ 27 w 27"/>
                  <a:gd name="T51" fmla="*/ 0 h 158"/>
                  <a:gd name="T52" fmla="*/ 22 w 27"/>
                  <a:gd name="T53" fmla="*/ 0 h 158"/>
                  <a:gd name="T54" fmla="*/ 22 w 27"/>
                  <a:gd name="T55" fmla="*/ 10 h 158"/>
                  <a:gd name="T56" fmla="*/ 24 w 27"/>
                  <a:gd name="T57" fmla="*/ 10 h 158"/>
                  <a:gd name="T58" fmla="*/ 27 w 27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58">
                    <a:moveTo>
                      <a:pt x="6" y="139"/>
                    </a:moveTo>
                    <a:lnTo>
                      <a:pt x="3" y="139"/>
                    </a:lnTo>
                    <a:lnTo>
                      <a:pt x="0" y="155"/>
                    </a:lnTo>
                    <a:lnTo>
                      <a:pt x="3" y="158"/>
                    </a:lnTo>
                    <a:lnTo>
                      <a:pt x="6" y="139"/>
                    </a:lnTo>
                    <a:close/>
                    <a:moveTo>
                      <a:pt x="11" y="109"/>
                    </a:moveTo>
                    <a:lnTo>
                      <a:pt x="6" y="109"/>
                    </a:lnTo>
                    <a:lnTo>
                      <a:pt x="3" y="128"/>
                    </a:lnTo>
                    <a:lnTo>
                      <a:pt x="8" y="128"/>
                    </a:lnTo>
                    <a:lnTo>
                      <a:pt x="11" y="109"/>
                    </a:lnTo>
                    <a:close/>
                    <a:moveTo>
                      <a:pt x="14" y="80"/>
                    </a:moveTo>
                    <a:lnTo>
                      <a:pt x="11" y="80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4" y="80"/>
                    </a:lnTo>
                    <a:close/>
                    <a:moveTo>
                      <a:pt x="19" y="51"/>
                    </a:moveTo>
                    <a:lnTo>
                      <a:pt x="14" y="51"/>
                    </a:lnTo>
                    <a:lnTo>
                      <a:pt x="11" y="69"/>
                    </a:lnTo>
                    <a:lnTo>
                      <a:pt x="16" y="69"/>
                    </a:lnTo>
                    <a:lnTo>
                      <a:pt x="19" y="51"/>
                    </a:lnTo>
                    <a:close/>
                    <a:moveTo>
                      <a:pt x="22" y="21"/>
                    </a:moveTo>
                    <a:lnTo>
                      <a:pt x="19" y="21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2" y="21"/>
                    </a:lnTo>
                    <a:close/>
                    <a:moveTo>
                      <a:pt x="27" y="0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2" name="Freeform 349"/>
              <p:cNvSpPr>
                <a:spLocks noEditPoints="1"/>
              </p:cNvSpPr>
              <p:nvPr/>
            </p:nvSpPr>
            <p:spPr bwMode="auto">
              <a:xfrm>
                <a:off x="4888398" y="5197954"/>
                <a:ext cx="42863" cy="250825"/>
              </a:xfrm>
              <a:custGeom>
                <a:avLst/>
                <a:gdLst>
                  <a:gd name="T0" fmla="*/ 6 w 27"/>
                  <a:gd name="T1" fmla="*/ 139 h 158"/>
                  <a:gd name="T2" fmla="*/ 3 w 27"/>
                  <a:gd name="T3" fmla="*/ 139 h 158"/>
                  <a:gd name="T4" fmla="*/ 0 w 27"/>
                  <a:gd name="T5" fmla="*/ 155 h 158"/>
                  <a:gd name="T6" fmla="*/ 3 w 27"/>
                  <a:gd name="T7" fmla="*/ 158 h 158"/>
                  <a:gd name="T8" fmla="*/ 6 w 27"/>
                  <a:gd name="T9" fmla="*/ 139 h 158"/>
                  <a:gd name="T10" fmla="*/ 11 w 27"/>
                  <a:gd name="T11" fmla="*/ 109 h 158"/>
                  <a:gd name="T12" fmla="*/ 6 w 27"/>
                  <a:gd name="T13" fmla="*/ 109 h 158"/>
                  <a:gd name="T14" fmla="*/ 3 w 27"/>
                  <a:gd name="T15" fmla="*/ 128 h 158"/>
                  <a:gd name="T16" fmla="*/ 8 w 27"/>
                  <a:gd name="T17" fmla="*/ 128 h 158"/>
                  <a:gd name="T18" fmla="*/ 11 w 27"/>
                  <a:gd name="T19" fmla="*/ 109 h 158"/>
                  <a:gd name="T20" fmla="*/ 14 w 27"/>
                  <a:gd name="T21" fmla="*/ 80 h 158"/>
                  <a:gd name="T22" fmla="*/ 11 w 27"/>
                  <a:gd name="T23" fmla="*/ 80 h 158"/>
                  <a:gd name="T24" fmla="*/ 8 w 27"/>
                  <a:gd name="T25" fmla="*/ 99 h 158"/>
                  <a:gd name="T26" fmla="*/ 11 w 27"/>
                  <a:gd name="T27" fmla="*/ 99 h 158"/>
                  <a:gd name="T28" fmla="*/ 14 w 27"/>
                  <a:gd name="T29" fmla="*/ 80 h 158"/>
                  <a:gd name="T30" fmla="*/ 19 w 27"/>
                  <a:gd name="T31" fmla="*/ 51 h 158"/>
                  <a:gd name="T32" fmla="*/ 14 w 27"/>
                  <a:gd name="T33" fmla="*/ 51 h 158"/>
                  <a:gd name="T34" fmla="*/ 11 w 27"/>
                  <a:gd name="T35" fmla="*/ 69 h 158"/>
                  <a:gd name="T36" fmla="*/ 16 w 27"/>
                  <a:gd name="T37" fmla="*/ 69 h 158"/>
                  <a:gd name="T38" fmla="*/ 19 w 27"/>
                  <a:gd name="T39" fmla="*/ 51 h 158"/>
                  <a:gd name="T40" fmla="*/ 22 w 27"/>
                  <a:gd name="T41" fmla="*/ 21 h 158"/>
                  <a:gd name="T42" fmla="*/ 19 w 27"/>
                  <a:gd name="T43" fmla="*/ 21 h 158"/>
                  <a:gd name="T44" fmla="*/ 16 w 27"/>
                  <a:gd name="T45" fmla="*/ 40 h 158"/>
                  <a:gd name="T46" fmla="*/ 19 w 27"/>
                  <a:gd name="T47" fmla="*/ 40 h 158"/>
                  <a:gd name="T48" fmla="*/ 22 w 27"/>
                  <a:gd name="T49" fmla="*/ 21 h 158"/>
                  <a:gd name="T50" fmla="*/ 27 w 27"/>
                  <a:gd name="T51" fmla="*/ 0 h 158"/>
                  <a:gd name="T52" fmla="*/ 22 w 27"/>
                  <a:gd name="T53" fmla="*/ 0 h 158"/>
                  <a:gd name="T54" fmla="*/ 22 w 27"/>
                  <a:gd name="T55" fmla="*/ 10 h 158"/>
                  <a:gd name="T56" fmla="*/ 24 w 27"/>
                  <a:gd name="T57" fmla="*/ 10 h 158"/>
                  <a:gd name="T58" fmla="*/ 27 w 27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58">
                    <a:moveTo>
                      <a:pt x="6" y="139"/>
                    </a:moveTo>
                    <a:lnTo>
                      <a:pt x="3" y="139"/>
                    </a:lnTo>
                    <a:lnTo>
                      <a:pt x="0" y="155"/>
                    </a:lnTo>
                    <a:lnTo>
                      <a:pt x="3" y="158"/>
                    </a:lnTo>
                    <a:lnTo>
                      <a:pt x="6" y="139"/>
                    </a:lnTo>
                    <a:moveTo>
                      <a:pt x="11" y="109"/>
                    </a:moveTo>
                    <a:lnTo>
                      <a:pt x="6" y="109"/>
                    </a:lnTo>
                    <a:lnTo>
                      <a:pt x="3" y="128"/>
                    </a:lnTo>
                    <a:lnTo>
                      <a:pt x="8" y="128"/>
                    </a:lnTo>
                    <a:lnTo>
                      <a:pt x="11" y="109"/>
                    </a:lnTo>
                    <a:moveTo>
                      <a:pt x="14" y="80"/>
                    </a:moveTo>
                    <a:lnTo>
                      <a:pt x="11" y="80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4" y="80"/>
                    </a:lnTo>
                    <a:moveTo>
                      <a:pt x="19" y="51"/>
                    </a:moveTo>
                    <a:lnTo>
                      <a:pt x="14" y="51"/>
                    </a:lnTo>
                    <a:lnTo>
                      <a:pt x="11" y="69"/>
                    </a:lnTo>
                    <a:lnTo>
                      <a:pt x="16" y="69"/>
                    </a:lnTo>
                    <a:lnTo>
                      <a:pt x="19" y="51"/>
                    </a:lnTo>
                    <a:moveTo>
                      <a:pt x="22" y="21"/>
                    </a:moveTo>
                    <a:lnTo>
                      <a:pt x="19" y="21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2" y="21"/>
                    </a:lnTo>
                    <a:moveTo>
                      <a:pt x="27" y="0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3" name="Freeform 350"/>
              <p:cNvSpPr>
                <a:spLocks noEditPoints="1"/>
              </p:cNvSpPr>
              <p:nvPr/>
            </p:nvSpPr>
            <p:spPr bwMode="auto">
              <a:xfrm>
                <a:off x="4783623" y="5299554"/>
                <a:ext cx="249238" cy="42863"/>
              </a:xfrm>
              <a:custGeom>
                <a:avLst/>
                <a:gdLst>
                  <a:gd name="T0" fmla="*/ 13 w 157"/>
                  <a:gd name="T1" fmla="*/ 3 h 27"/>
                  <a:gd name="T2" fmla="*/ 0 w 157"/>
                  <a:gd name="T3" fmla="*/ 0 h 27"/>
                  <a:gd name="T4" fmla="*/ 0 w 157"/>
                  <a:gd name="T5" fmla="*/ 5 h 27"/>
                  <a:gd name="T6" fmla="*/ 10 w 157"/>
                  <a:gd name="T7" fmla="*/ 5 h 27"/>
                  <a:gd name="T8" fmla="*/ 13 w 157"/>
                  <a:gd name="T9" fmla="*/ 3 h 27"/>
                  <a:gd name="T10" fmla="*/ 42 w 157"/>
                  <a:gd name="T11" fmla="*/ 5 h 27"/>
                  <a:gd name="T12" fmla="*/ 24 w 157"/>
                  <a:gd name="T13" fmla="*/ 3 h 27"/>
                  <a:gd name="T14" fmla="*/ 24 w 157"/>
                  <a:gd name="T15" fmla="*/ 8 h 27"/>
                  <a:gd name="T16" fmla="*/ 40 w 157"/>
                  <a:gd name="T17" fmla="*/ 11 h 27"/>
                  <a:gd name="T18" fmla="*/ 42 w 157"/>
                  <a:gd name="T19" fmla="*/ 5 h 27"/>
                  <a:gd name="T20" fmla="*/ 69 w 157"/>
                  <a:gd name="T21" fmla="*/ 11 h 27"/>
                  <a:gd name="T22" fmla="*/ 53 w 157"/>
                  <a:gd name="T23" fmla="*/ 8 h 27"/>
                  <a:gd name="T24" fmla="*/ 50 w 157"/>
                  <a:gd name="T25" fmla="*/ 11 h 27"/>
                  <a:gd name="T26" fmla="*/ 69 w 157"/>
                  <a:gd name="T27" fmla="*/ 13 h 27"/>
                  <a:gd name="T28" fmla="*/ 69 w 157"/>
                  <a:gd name="T29" fmla="*/ 11 h 27"/>
                  <a:gd name="T30" fmla="*/ 98 w 157"/>
                  <a:gd name="T31" fmla="*/ 16 h 27"/>
                  <a:gd name="T32" fmla="*/ 82 w 157"/>
                  <a:gd name="T33" fmla="*/ 13 h 27"/>
                  <a:gd name="T34" fmla="*/ 82 w 157"/>
                  <a:gd name="T35" fmla="*/ 13 h 27"/>
                  <a:gd name="T36" fmla="*/ 80 w 157"/>
                  <a:gd name="T37" fmla="*/ 13 h 27"/>
                  <a:gd name="T38" fmla="*/ 80 w 157"/>
                  <a:gd name="T39" fmla="*/ 16 h 27"/>
                  <a:gd name="T40" fmla="*/ 98 w 157"/>
                  <a:gd name="T41" fmla="*/ 19 h 27"/>
                  <a:gd name="T42" fmla="*/ 98 w 157"/>
                  <a:gd name="T43" fmla="*/ 16 h 27"/>
                  <a:gd name="T44" fmla="*/ 128 w 157"/>
                  <a:gd name="T45" fmla="*/ 19 h 27"/>
                  <a:gd name="T46" fmla="*/ 109 w 157"/>
                  <a:gd name="T47" fmla="*/ 16 h 27"/>
                  <a:gd name="T48" fmla="*/ 109 w 157"/>
                  <a:gd name="T49" fmla="*/ 21 h 27"/>
                  <a:gd name="T50" fmla="*/ 128 w 157"/>
                  <a:gd name="T51" fmla="*/ 24 h 27"/>
                  <a:gd name="T52" fmla="*/ 128 w 157"/>
                  <a:gd name="T53" fmla="*/ 19 h 27"/>
                  <a:gd name="T54" fmla="*/ 157 w 157"/>
                  <a:gd name="T55" fmla="*/ 24 h 27"/>
                  <a:gd name="T56" fmla="*/ 139 w 157"/>
                  <a:gd name="T57" fmla="*/ 21 h 27"/>
                  <a:gd name="T58" fmla="*/ 139 w 157"/>
                  <a:gd name="T59" fmla="*/ 24 h 27"/>
                  <a:gd name="T60" fmla="*/ 157 w 157"/>
                  <a:gd name="T61" fmla="*/ 27 h 27"/>
                  <a:gd name="T62" fmla="*/ 157 w 157"/>
                  <a:gd name="T6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27">
                    <a:moveTo>
                      <a:pt x="13" y="3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3" y="3"/>
                    </a:lnTo>
                    <a:close/>
                    <a:moveTo>
                      <a:pt x="42" y="5"/>
                    </a:moveTo>
                    <a:lnTo>
                      <a:pt x="24" y="3"/>
                    </a:lnTo>
                    <a:lnTo>
                      <a:pt x="24" y="8"/>
                    </a:lnTo>
                    <a:lnTo>
                      <a:pt x="40" y="11"/>
                    </a:lnTo>
                    <a:lnTo>
                      <a:pt x="42" y="5"/>
                    </a:lnTo>
                    <a:close/>
                    <a:moveTo>
                      <a:pt x="69" y="11"/>
                    </a:moveTo>
                    <a:lnTo>
                      <a:pt x="53" y="8"/>
                    </a:lnTo>
                    <a:lnTo>
                      <a:pt x="50" y="11"/>
                    </a:lnTo>
                    <a:lnTo>
                      <a:pt x="69" y="13"/>
                    </a:lnTo>
                    <a:lnTo>
                      <a:pt x="69" y="11"/>
                    </a:lnTo>
                    <a:close/>
                    <a:moveTo>
                      <a:pt x="98" y="16"/>
                    </a:moveTo>
                    <a:lnTo>
                      <a:pt x="82" y="13"/>
                    </a:lnTo>
                    <a:lnTo>
                      <a:pt x="82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98" y="19"/>
                    </a:lnTo>
                    <a:lnTo>
                      <a:pt x="98" y="16"/>
                    </a:lnTo>
                    <a:close/>
                    <a:moveTo>
                      <a:pt x="128" y="19"/>
                    </a:moveTo>
                    <a:lnTo>
                      <a:pt x="109" y="16"/>
                    </a:lnTo>
                    <a:lnTo>
                      <a:pt x="109" y="21"/>
                    </a:lnTo>
                    <a:lnTo>
                      <a:pt x="128" y="24"/>
                    </a:lnTo>
                    <a:lnTo>
                      <a:pt x="128" y="19"/>
                    </a:lnTo>
                    <a:close/>
                    <a:moveTo>
                      <a:pt x="157" y="24"/>
                    </a:moveTo>
                    <a:lnTo>
                      <a:pt x="139" y="21"/>
                    </a:lnTo>
                    <a:lnTo>
                      <a:pt x="139" y="24"/>
                    </a:lnTo>
                    <a:lnTo>
                      <a:pt x="157" y="27"/>
                    </a:lnTo>
                    <a:lnTo>
                      <a:pt x="157" y="24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4" name="Freeform 351"/>
              <p:cNvSpPr>
                <a:spLocks noEditPoints="1"/>
              </p:cNvSpPr>
              <p:nvPr/>
            </p:nvSpPr>
            <p:spPr bwMode="auto">
              <a:xfrm>
                <a:off x="4783623" y="5299554"/>
                <a:ext cx="249238" cy="42863"/>
              </a:xfrm>
              <a:custGeom>
                <a:avLst/>
                <a:gdLst>
                  <a:gd name="T0" fmla="*/ 13 w 157"/>
                  <a:gd name="T1" fmla="*/ 3 h 27"/>
                  <a:gd name="T2" fmla="*/ 0 w 157"/>
                  <a:gd name="T3" fmla="*/ 0 h 27"/>
                  <a:gd name="T4" fmla="*/ 0 w 157"/>
                  <a:gd name="T5" fmla="*/ 5 h 27"/>
                  <a:gd name="T6" fmla="*/ 10 w 157"/>
                  <a:gd name="T7" fmla="*/ 5 h 27"/>
                  <a:gd name="T8" fmla="*/ 13 w 157"/>
                  <a:gd name="T9" fmla="*/ 3 h 27"/>
                  <a:gd name="T10" fmla="*/ 42 w 157"/>
                  <a:gd name="T11" fmla="*/ 5 h 27"/>
                  <a:gd name="T12" fmla="*/ 24 w 157"/>
                  <a:gd name="T13" fmla="*/ 3 h 27"/>
                  <a:gd name="T14" fmla="*/ 24 w 157"/>
                  <a:gd name="T15" fmla="*/ 8 h 27"/>
                  <a:gd name="T16" fmla="*/ 40 w 157"/>
                  <a:gd name="T17" fmla="*/ 11 h 27"/>
                  <a:gd name="T18" fmla="*/ 42 w 157"/>
                  <a:gd name="T19" fmla="*/ 5 h 27"/>
                  <a:gd name="T20" fmla="*/ 69 w 157"/>
                  <a:gd name="T21" fmla="*/ 11 h 27"/>
                  <a:gd name="T22" fmla="*/ 53 w 157"/>
                  <a:gd name="T23" fmla="*/ 8 h 27"/>
                  <a:gd name="T24" fmla="*/ 50 w 157"/>
                  <a:gd name="T25" fmla="*/ 11 h 27"/>
                  <a:gd name="T26" fmla="*/ 69 w 157"/>
                  <a:gd name="T27" fmla="*/ 13 h 27"/>
                  <a:gd name="T28" fmla="*/ 69 w 157"/>
                  <a:gd name="T29" fmla="*/ 11 h 27"/>
                  <a:gd name="T30" fmla="*/ 98 w 157"/>
                  <a:gd name="T31" fmla="*/ 16 h 27"/>
                  <a:gd name="T32" fmla="*/ 82 w 157"/>
                  <a:gd name="T33" fmla="*/ 13 h 27"/>
                  <a:gd name="T34" fmla="*/ 82 w 157"/>
                  <a:gd name="T35" fmla="*/ 13 h 27"/>
                  <a:gd name="T36" fmla="*/ 80 w 157"/>
                  <a:gd name="T37" fmla="*/ 13 h 27"/>
                  <a:gd name="T38" fmla="*/ 80 w 157"/>
                  <a:gd name="T39" fmla="*/ 16 h 27"/>
                  <a:gd name="T40" fmla="*/ 98 w 157"/>
                  <a:gd name="T41" fmla="*/ 19 h 27"/>
                  <a:gd name="T42" fmla="*/ 98 w 157"/>
                  <a:gd name="T43" fmla="*/ 16 h 27"/>
                  <a:gd name="T44" fmla="*/ 128 w 157"/>
                  <a:gd name="T45" fmla="*/ 19 h 27"/>
                  <a:gd name="T46" fmla="*/ 109 w 157"/>
                  <a:gd name="T47" fmla="*/ 16 h 27"/>
                  <a:gd name="T48" fmla="*/ 109 w 157"/>
                  <a:gd name="T49" fmla="*/ 21 h 27"/>
                  <a:gd name="T50" fmla="*/ 128 w 157"/>
                  <a:gd name="T51" fmla="*/ 24 h 27"/>
                  <a:gd name="T52" fmla="*/ 128 w 157"/>
                  <a:gd name="T53" fmla="*/ 19 h 27"/>
                  <a:gd name="T54" fmla="*/ 157 w 157"/>
                  <a:gd name="T55" fmla="*/ 24 h 27"/>
                  <a:gd name="T56" fmla="*/ 139 w 157"/>
                  <a:gd name="T57" fmla="*/ 21 h 27"/>
                  <a:gd name="T58" fmla="*/ 139 w 157"/>
                  <a:gd name="T59" fmla="*/ 24 h 27"/>
                  <a:gd name="T60" fmla="*/ 157 w 157"/>
                  <a:gd name="T61" fmla="*/ 27 h 27"/>
                  <a:gd name="T62" fmla="*/ 157 w 157"/>
                  <a:gd name="T6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27">
                    <a:moveTo>
                      <a:pt x="13" y="3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3" y="3"/>
                    </a:lnTo>
                    <a:moveTo>
                      <a:pt x="42" y="5"/>
                    </a:moveTo>
                    <a:lnTo>
                      <a:pt x="24" y="3"/>
                    </a:lnTo>
                    <a:lnTo>
                      <a:pt x="24" y="8"/>
                    </a:lnTo>
                    <a:lnTo>
                      <a:pt x="40" y="11"/>
                    </a:lnTo>
                    <a:lnTo>
                      <a:pt x="42" y="5"/>
                    </a:lnTo>
                    <a:moveTo>
                      <a:pt x="69" y="11"/>
                    </a:moveTo>
                    <a:lnTo>
                      <a:pt x="53" y="8"/>
                    </a:lnTo>
                    <a:lnTo>
                      <a:pt x="50" y="11"/>
                    </a:lnTo>
                    <a:lnTo>
                      <a:pt x="69" y="13"/>
                    </a:lnTo>
                    <a:lnTo>
                      <a:pt x="69" y="11"/>
                    </a:lnTo>
                    <a:moveTo>
                      <a:pt x="98" y="16"/>
                    </a:moveTo>
                    <a:lnTo>
                      <a:pt x="82" y="13"/>
                    </a:lnTo>
                    <a:lnTo>
                      <a:pt x="82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98" y="19"/>
                    </a:lnTo>
                    <a:lnTo>
                      <a:pt x="98" y="16"/>
                    </a:lnTo>
                    <a:moveTo>
                      <a:pt x="128" y="19"/>
                    </a:moveTo>
                    <a:lnTo>
                      <a:pt x="109" y="16"/>
                    </a:lnTo>
                    <a:lnTo>
                      <a:pt x="109" y="21"/>
                    </a:lnTo>
                    <a:lnTo>
                      <a:pt x="128" y="24"/>
                    </a:lnTo>
                    <a:lnTo>
                      <a:pt x="128" y="19"/>
                    </a:lnTo>
                    <a:moveTo>
                      <a:pt x="157" y="24"/>
                    </a:moveTo>
                    <a:lnTo>
                      <a:pt x="139" y="21"/>
                    </a:lnTo>
                    <a:lnTo>
                      <a:pt x="139" y="24"/>
                    </a:lnTo>
                    <a:lnTo>
                      <a:pt x="157" y="27"/>
                    </a:lnTo>
                    <a:lnTo>
                      <a:pt x="157" y="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5" name="Freeform 352"/>
              <p:cNvSpPr>
                <a:spLocks noEditPoints="1"/>
              </p:cNvSpPr>
              <p:nvPr/>
            </p:nvSpPr>
            <p:spPr bwMode="auto">
              <a:xfrm>
                <a:off x="4804261" y="5243991"/>
                <a:ext cx="207963" cy="153988"/>
              </a:xfrm>
              <a:custGeom>
                <a:avLst/>
                <a:gdLst>
                  <a:gd name="T0" fmla="*/ 11 w 131"/>
                  <a:gd name="T1" fmla="*/ 88 h 97"/>
                  <a:gd name="T2" fmla="*/ 0 w 131"/>
                  <a:gd name="T3" fmla="*/ 94 h 97"/>
                  <a:gd name="T4" fmla="*/ 3 w 131"/>
                  <a:gd name="T5" fmla="*/ 97 h 97"/>
                  <a:gd name="T6" fmla="*/ 13 w 131"/>
                  <a:gd name="T7" fmla="*/ 91 h 97"/>
                  <a:gd name="T8" fmla="*/ 11 w 131"/>
                  <a:gd name="T9" fmla="*/ 88 h 97"/>
                  <a:gd name="T10" fmla="*/ 35 w 131"/>
                  <a:gd name="T11" fmla="*/ 70 h 97"/>
                  <a:gd name="T12" fmla="*/ 19 w 131"/>
                  <a:gd name="T13" fmla="*/ 80 h 97"/>
                  <a:gd name="T14" fmla="*/ 21 w 131"/>
                  <a:gd name="T15" fmla="*/ 83 h 97"/>
                  <a:gd name="T16" fmla="*/ 37 w 131"/>
                  <a:gd name="T17" fmla="*/ 72 h 97"/>
                  <a:gd name="T18" fmla="*/ 35 w 131"/>
                  <a:gd name="T19" fmla="*/ 70 h 97"/>
                  <a:gd name="T20" fmla="*/ 56 w 131"/>
                  <a:gd name="T21" fmla="*/ 54 h 97"/>
                  <a:gd name="T22" fmla="*/ 43 w 131"/>
                  <a:gd name="T23" fmla="*/ 64 h 97"/>
                  <a:gd name="T24" fmla="*/ 45 w 131"/>
                  <a:gd name="T25" fmla="*/ 67 h 97"/>
                  <a:gd name="T26" fmla="*/ 59 w 131"/>
                  <a:gd name="T27" fmla="*/ 56 h 97"/>
                  <a:gd name="T28" fmla="*/ 56 w 131"/>
                  <a:gd name="T29" fmla="*/ 54 h 97"/>
                  <a:gd name="T30" fmla="*/ 80 w 131"/>
                  <a:gd name="T31" fmla="*/ 35 h 97"/>
                  <a:gd name="T32" fmla="*/ 67 w 131"/>
                  <a:gd name="T33" fmla="*/ 46 h 97"/>
                  <a:gd name="T34" fmla="*/ 67 w 131"/>
                  <a:gd name="T35" fmla="*/ 48 h 97"/>
                  <a:gd name="T36" fmla="*/ 69 w 131"/>
                  <a:gd name="T37" fmla="*/ 48 h 97"/>
                  <a:gd name="T38" fmla="*/ 69 w 131"/>
                  <a:gd name="T39" fmla="*/ 48 h 97"/>
                  <a:gd name="T40" fmla="*/ 83 w 131"/>
                  <a:gd name="T41" fmla="*/ 38 h 97"/>
                  <a:gd name="T42" fmla="*/ 80 w 131"/>
                  <a:gd name="T43" fmla="*/ 35 h 97"/>
                  <a:gd name="T44" fmla="*/ 104 w 131"/>
                  <a:gd name="T45" fmla="*/ 19 h 97"/>
                  <a:gd name="T46" fmla="*/ 91 w 131"/>
                  <a:gd name="T47" fmla="*/ 30 h 97"/>
                  <a:gd name="T48" fmla="*/ 91 w 131"/>
                  <a:gd name="T49" fmla="*/ 32 h 97"/>
                  <a:gd name="T50" fmla="*/ 107 w 131"/>
                  <a:gd name="T51" fmla="*/ 22 h 97"/>
                  <a:gd name="T52" fmla="*/ 104 w 131"/>
                  <a:gd name="T53" fmla="*/ 19 h 97"/>
                  <a:gd name="T54" fmla="*/ 128 w 131"/>
                  <a:gd name="T55" fmla="*/ 0 h 97"/>
                  <a:gd name="T56" fmla="*/ 112 w 131"/>
                  <a:gd name="T57" fmla="*/ 11 h 97"/>
                  <a:gd name="T58" fmla="*/ 115 w 131"/>
                  <a:gd name="T59" fmla="*/ 14 h 97"/>
                  <a:gd name="T60" fmla="*/ 131 w 131"/>
                  <a:gd name="T61" fmla="*/ 3 h 97"/>
                  <a:gd name="T62" fmla="*/ 128 w 131"/>
                  <a:gd name="T6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" h="97">
                    <a:moveTo>
                      <a:pt x="11" y="88"/>
                    </a:moveTo>
                    <a:lnTo>
                      <a:pt x="0" y="94"/>
                    </a:lnTo>
                    <a:lnTo>
                      <a:pt x="3" y="97"/>
                    </a:lnTo>
                    <a:lnTo>
                      <a:pt x="13" y="91"/>
                    </a:lnTo>
                    <a:lnTo>
                      <a:pt x="11" y="88"/>
                    </a:lnTo>
                    <a:close/>
                    <a:moveTo>
                      <a:pt x="35" y="70"/>
                    </a:moveTo>
                    <a:lnTo>
                      <a:pt x="19" y="80"/>
                    </a:lnTo>
                    <a:lnTo>
                      <a:pt x="21" y="83"/>
                    </a:lnTo>
                    <a:lnTo>
                      <a:pt x="37" y="72"/>
                    </a:lnTo>
                    <a:lnTo>
                      <a:pt x="35" y="70"/>
                    </a:lnTo>
                    <a:close/>
                    <a:moveTo>
                      <a:pt x="56" y="54"/>
                    </a:moveTo>
                    <a:lnTo>
                      <a:pt x="43" y="64"/>
                    </a:lnTo>
                    <a:lnTo>
                      <a:pt x="45" y="67"/>
                    </a:lnTo>
                    <a:lnTo>
                      <a:pt x="59" y="56"/>
                    </a:lnTo>
                    <a:lnTo>
                      <a:pt x="56" y="54"/>
                    </a:lnTo>
                    <a:close/>
                    <a:moveTo>
                      <a:pt x="80" y="35"/>
                    </a:moveTo>
                    <a:lnTo>
                      <a:pt x="67" y="46"/>
                    </a:lnTo>
                    <a:lnTo>
                      <a:pt x="67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83" y="38"/>
                    </a:lnTo>
                    <a:lnTo>
                      <a:pt x="80" y="35"/>
                    </a:lnTo>
                    <a:close/>
                    <a:moveTo>
                      <a:pt x="104" y="19"/>
                    </a:moveTo>
                    <a:lnTo>
                      <a:pt x="91" y="30"/>
                    </a:lnTo>
                    <a:lnTo>
                      <a:pt x="91" y="32"/>
                    </a:lnTo>
                    <a:lnTo>
                      <a:pt x="107" y="22"/>
                    </a:lnTo>
                    <a:lnTo>
                      <a:pt x="104" y="19"/>
                    </a:lnTo>
                    <a:close/>
                    <a:moveTo>
                      <a:pt x="128" y="0"/>
                    </a:moveTo>
                    <a:lnTo>
                      <a:pt x="112" y="11"/>
                    </a:lnTo>
                    <a:lnTo>
                      <a:pt x="115" y="14"/>
                    </a:lnTo>
                    <a:lnTo>
                      <a:pt x="131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6" name="Freeform 353"/>
              <p:cNvSpPr>
                <a:spLocks noEditPoints="1"/>
              </p:cNvSpPr>
              <p:nvPr/>
            </p:nvSpPr>
            <p:spPr bwMode="auto">
              <a:xfrm>
                <a:off x="4804261" y="5243991"/>
                <a:ext cx="207963" cy="153988"/>
              </a:xfrm>
              <a:custGeom>
                <a:avLst/>
                <a:gdLst>
                  <a:gd name="T0" fmla="*/ 11 w 131"/>
                  <a:gd name="T1" fmla="*/ 88 h 97"/>
                  <a:gd name="T2" fmla="*/ 0 w 131"/>
                  <a:gd name="T3" fmla="*/ 94 h 97"/>
                  <a:gd name="T4" fmla="*/ 3 w 131"/>
                  <a:gd name="T5" fmla="*/ 97 h 97"/>
                  <a:gd name="T6" fmla="*/ 13 w 131"/>
                  <a:gd name="T7" fmla="*/ 91 h 97"/>
                  <a:gd name="T8" fmla="*/ 11 w 131"/>
                  <a:gd name="T9" fmla="*/ 88 h 97"/>
                  <a:gd name="T10" fmla="*/ 35 w 131"/>
                  <a:gd name="T11" fmla="*/ 70 h 97"/>
                  <a:gd name="T12" fmla="*/ 19 w 131"/>
                  <a:gd name="T13" fmla="*/ 80 h 97"/>
                  <a:gd name="T14" fmla="*/ 21 w 131"/>
                  <a:gd name="T15" fmla="*/ 83 h 97"/>
                  <a:gd name="T16" fmla="*/ 37 w 131"/>
                  <a:gd name="T17" fmla="*/ 72 h 97"/>
                  <a:gd name="T18" fmla="*/ 35 w 131"/>
                  <a:gd name="T19" fmla="*/ 70 h 97"/>
                  <a:gd name="T20" fmla="*/ 56 w 131"/>
                  <a:gd name="T21" fmla="*/ 54 h 97"/>
                  <a:gd name="T22" fmla="*/ 43 w 131"/>
                  <a:gd name="T23" fmla="*/ 64 h 97"/>
                  <a:gd name="T24" fmla="*/ 45 w 131"/>
                  <a:gd name="T25" fmla="*/ 67 h 97"/>
                  <a:gd name="T26" fmla="*/ 59 w 131"/>
                  <a:gd name="T27" fmla="*/ 56 h 97"/>
                  <a:gd name="T28" fmla="*/ 56 w 131"/>
                  <a:gd name="T29" fmla="*/ 54 h 97"/>
                  <a:gd name="T30" fmla="*/ 80 w 131"/>
                  <a:gd name="T31" fmla="*/ 35 h 97"/>
                  <a:gd name="T32" fmla="*/ 67 w 131"/>
                  <a:gd name="T33" fmla="*/ 46 h 97"/>
                  <a:gd name="T34" fmla="*/ 67 w 131"/>
                  <a:gd name="T35" fmla="*/ 48 h 97"/>
                  <a:gd name="T36" fmla="*/ 69 w 131"/>
                  <a:gd name="T37" fmla="*/ 48 h 97"/>
                  <a:gd name="T38" fmla="*/ 69 w 131"/>
                  <a:gd name="T39" fmla="*/ 48 h 97"/>
                  <a:gd name="T40" fmla="*/ 83 w 131"/>
                  <a:gd name="T41" fmla="*/ 38 h 97"/>
                  <a:gd name="T42" fmla="*/ 80 w 131"/>
                  <a:gd name="T43" fmla="*/ 35 h 97"/>
                  <a:gd name="T44" fmla="*/ 104 w 131"/>
                  <a:gd name="T45" fmla="*/ 19 h 97"/>
                  <a:gd name="T46" fmla="*/ 91 w 131"/>
                  <a:gd name="T47" fmla="*/ 30 h 97"/>
                  <a:gd name="T48" fmla="*/ 91 w 131"/>
                  <a:gd name="T49" fmla="*/ 32 h 97"/>
                  <a:gd name="T50" fmla="*/ 107 w 131"/>
                  <a:gd name="T51" fmla="*/ 22 h 97"/>
                  <a:gd name="T52" fmla="*/ 104 w 131"/>
                  <a:gd name="T53" fmla="*/ 19 h 97"/>
                  <a:gd name="T54" fmla="*/ 128 w 131"/>
                  <a:gd name="T55" fmla="*/ 0 h 97"/>
                  <a:gd name="T56" fmla="*/ 112 w 131"/>
                  <a:gd name="T57" fmla="*/ 11 h 97"/>
                  <a:gd name="T58" fmla="*/ 115 w 131"/>
                  <a:gd name="T59" fmla="*/ 14 h 97"/>
                  <a:gd name="T60" fmla="*/ 131 w 131"/>
                  <a:gd name="T61" fmla="*/ 3 h 97"/>
                  <a:gd name="T62" fmla="*/ 128 w 131"/>
                  <a:gd name="T6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" h="97">
                    <a:moveTo>
                      <a:pt x="11" y="88"/>
                    </a:moveTo>
                    <a:lnTo>
                      <a:pt x="0" y="94"/>
                    </a:lnTo>
                    <a:lnTo>
                      <a:pt x="3" y="97"/>
                    </a:lnTo>
                    <a:lnTo>
                      <a:pt x="13" y="91"/>
                    </a:lnTo>
                    <a:lnTo>
                      <a:pt x="11" y="88"/>
                    </a:lnTo>
                    <a:moveTo>
                      <a:pt x="35" y="70"/>
                    </a:moveTo>
                    <a:lnTo>
                      <a:pt x="19" y="80"/>
                    </a:lnTo>
                    <a:lnTo>
                      <a:pt x="21" y="83"/>
                    </a:lnTo>
                    <a:lnTo>
                      <a:pt x="37" y="72"/>
                    </a:lnTo>
                    <a:lnTo>
                      <a:pt x="35" y="70"/>
                    </a:lnTo>
                    <a:moveTo>
                      <a:pt x="56" y="54"/>
                    </a:moveTo>
                    <a:lnTo>
                      <a:pt x="43" y="64"/>
                    </a:lnTo>
                    <a:lnTo>
                      <a:pt x="45" y="67"/>
                    </a:lnTo>
                    <a:lnTo>
                      <a:pt x="59" y="56"/>
                    </a:lnTo>
                    <a:lnTo>
                      <a:pt x="56" y="54"/>
                    </a:lnTo>
                    <a:moveTo>
                      <a:pt x="80" y="35"/>
                    </a:moveTo>
                    <a:lnTo>
                      <a:pt x="67" y="46"/>
                    </a:lnTo>
                    <a:lnTo>
                      <a:pt x="67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83" y="38"/>
                    </a:lnTo>
                    <a:lnTo>
                      <a:pt x="80" y="35"/>
                    </a:lnTo>
                    <a:moveTo>
                      <a:pt x="104" y="19"/>
                    </a:moveTo>
                    <a:lnTo>
                      <a:pt x="91" y="30"/>
                    </a:lnTo>
                    <a:lnTo>
                      <a:pt x="91" y="32"/>
                    </a:lnTo>
                    <a:lnTo>
                      <a:pt x="107" y="22"/>
                    </a:lnTo>
                    <a:lnTo>
                      <a:pt x="104" y="19"/>
                    </a:lnTo>
                    <a:moveTo>
                      <a:pt x="128" y="0"/>
                    </a:moveTo>
                    <a:lnTo>
                      <a:pt x="112" y="11"/>
                    </a:lnTo>
                    <a:lnTo>
                      <a:pt x="115" y="14"/>
                    </a:lnTo>
                    <a:lnTo>
                      <a:pt x="131" y="3"/>
                    </a:lnTo>
                    <a:lnTo>
                      <a:pt x="1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7" name="Freeform 354"/>
              <p:cNvSpPr>
                <a:spLocks noEditPoints="1"/>
              </p:cNvSpPr>
              <p:nvPr/>
            </p:nvSpPr>
            <p:spPr bwMode="auto">
              <a:xfrm>
                <a:off x="4829661" y="5218591"/>
                <a:ext cx="157163" cy="204788"/>
              </a:xfrm>
              <a:custGeom>
                <a:avLst/>
                <a:gdLst>
                  <a:gd name="T0" fmla="*/ 91 w 99"/>
                  <a:gd name="T1" fmla="*/ 118 h 129"/>
                  <a:gd name="T2" fmla="*/ 88 w 99"/>
                  <a:gd name="T3" fmla="*/ 121 h 129"/>
                  <a:gd name="T4" fmla="*/ 96 w 99"/>
                  <a:gd name="T5" fmla="*/ 129 h 129"/>
                  <a:gd name="T6" fmla="*/ 99 w 99"/>
                  <a:gd name="T7" fmla="*/ 129 h 129"/>
                  <a:gd name="T8" fmla="*/ 91 w 99"/>
                  <a:gd name="T9" fmla="*/ 118 h 129"/>
                  <a:gd name="T10" fmla="*/ 75 w 99"/>
                  <a:gd name="T11" fmla="*/ 94 h 129"/>
                  <a:gd name="T12" fmla="*/ 72 w 99"/>
                  <a:gd name="T13" fmla="*/ 96 h 129"/>
                  <a:gd name="T14" fmla="*/ 83 w 99"/>
                  <a:gd name="T15" fmla="*/ 113 h 129"/>
                  <a:gd name="T16" fmla="*/ 85 w 99"/>
                  <a:gd name="T17" fmla="*/ 110 h 129"/>
                  <a:gd name="T18" fmla="*/ 75 w 99"/>
                  <a:gd name="T19" fmla="*/ 94 h 129"/>
                  <a:gd name="T20" fmla="*/ 56 w 99"/>
                  <a:gd name="T21" fmla="*/ 70 h 129"/>
                  <a:gd name="T22" fmla="*/ 53 w 99"/>
                  <a:gd name="T23" fmla="*/ 72 h 129"/>
                  <a:gd name="T24" fmla="*/ 64 w 99"/>
                  <a:gd name="T25" fmla="*/ 88 h 129"/>
                  <a:gd name="T26" fmla="*/ 67 w 99"/>
                  <a:gd name="T27" fmla="*/ 86 h 129"/>
                  <a:gd name="T28" fmla="*/ 56 w 99"/>
                  <a:gd name="T29" fmla="*/ 70 h 129"/>
                  <a:gd name="T30" fmla="*/ 40 w 99"/>
                  <a:gd name="T31" fmla="*/ 48 h 129"/>
                  <a:gd name="T32" fmla="*/ 35 w 99"/>
                  <a:gd name="T33" fmla="*/ 48 h 129"/>
                  <a:gd name="T34" fmla="*/ 48 w 99"/>
                  <a:gd name="T35" fmla="*/ 64 h 129"/>
                  <a:gd name="T36" fmla="*/ 51 w 99"/>
                  <a:gd name="T37" fmla="*/ 62 h 129"/>
                  <a:gd name="T38" fmla="*/ 40 w 99"/>
                  <a:gd name="T39" fmla="*/ 48 h 129"/>
                  <a:gd name="T40" fmla="*/ 21 w 99"/>
                  <a:gd name="T41" fmla="*/ 24 h 129"/>
                  <a:gd name="T42" fmla="*/ 19 w 99"/>
                  <a:gd name="T43" fmla="*/ 27 h 129"/>
                  <a:gd name="T44" fmla="*/ 29 w 99"/>
                  <a:gd name="T45" fmla="*/ 40 h 129"/>
                  <a:gd name="T46" fmla="*/ 32 w 99"/>
                  <a:gd name="T47" fmla="*/ 38 h 129"/>
                  <a:gd name="T48" fmla="*/ 21 w 99"/>
                  <a:gd name="T49" fmla="*/ 24 h 129"/>
                  <a:gd name="T50" fmla="*/ 3 w 99"/>
                  <a:gd name="T51" fmla="*/ 0 h 129"/>
                  <a:gd name="T52" fmla="*/ 0 w 99"/>
                  <a:gd name="T53" fmla="*/ 3 h 129"/>
                  <a:gd name="T54" fmla="*/ 11 w 99"/>
                  <a:gd name="T55" fmla="*/ 16 h 129"/>
                  <a:gd name="T56" fmla="*/ 16 w 99"/>
                  <a:gd name="T57" fmla="*/ 16 h 129"/>
                  <a:gd name="T58" fmla="*/ 3 w 99"/>
                  <a:gd name="T5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129">
                    <a:moveTo>
                      <a:pt x="91" y="118"/>
                    </a:moveTo>
                    <a:lnTo>
                      <a:pt x="88" y="121"/>
                    </a:lnTo>
                    <a:lnTo>
                      <a:pt x="96" y="129"/>
                    </a:lnTo>
                    <a:lnTo>
                      <a:pt x="99" y="129"/>
                    </a:lnTo>
                    <a:lnTo>
                      <a:pt x="91" y="118"/>
                    </a:lnTo>
                    <a:close/>
                    <a:moveTo>
                      <a:pt x="75" y="94"/>
                    </a:moveTo>
                    <a:lnTo>
                      <a:pt x="72" y="96"/>
                    </a:lnTo>
                    <a:lnTo>
                      <a:pt x="83" y="113"/>
                    </a:lnTo>
                    <a:lnTo>
                      <a:pt x="85" y="110"/>
                    </a:lnTo>
                    <a:lnTo>
                      <a:pt x="75" y="94"/>
                    </a:lnTo>
                    <a:close/>
                    <a:moveTo>
                      <a:pt x="56" y="70"/>
                    </a:moveTo>
                    <a:lnTo>
                      <a:pt x="53" y="72"/>
                    </a:lnTo>
                    <a:lnTo>
                      <a:pt x="64" y="88"/>
                    </a:lnTo>
                    <a:lnTo>
                      <a:pt x="67" y="86"/>
                    </a:lnTo>
                    <a:lnTo>
                      <a:pt x="56" y="70"/>
                    </a:lnTo>
                    <a:close/>
                    <a:moveTo>
                      <a:pt x="40" y="48"/>
                    </a:moveTo>
                    <a:lnTo>
                      <a:pt x="35" y="48"/>
                    </a:lnTo>
                    <a:lnTo>
                      <a:pt x="48" y="64"/>
                    </a:lnTo>
                    <a:lnTo>
                      <a:pt x="51" y="62"/>
                    </a:lnTo>
                    <a:lnTo>
                      <a:pt x="40" y="48"/>
                    </a:lnTo>
                    <a:close/>
                    <a:moveTo>
                      <a:pt x="21" y="24"/>
                    </a:moveTo>
                    <a:lnTo>
                      <a:pt x="19" y="27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21" y="24"/>
                    </a:lnTo>
                    <a:close/>
                    <a:moveTo>
                      <a:pt x="3" y="0"/>
                    </a:moveTo>
                    <a:lnTo>
                      <a:pt x="0" y="3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8" name="Freeform 355"/>
              <p:cNvSpPr>
                <a:spLocks noEditPoints="1"/>
              </p:cNvSpPr>
              <p:nvPr/>
            </p:nvSpPr>
            <p:spPr bwMode="auto">
              <a:xfrm>
                <a:off x="4829661" y="5218591"/>
                <a:ext cx="157163" cy="204788"/>
              </a:xfrm>
              <a:custGeom>
                <a:avLst/>
                <a:gdLst>
                  <a:gd name="T0" fmla="*/ 91 w 99"/>
                  <a:gd name="T1" fmla="*/ 118 h 129"/>
                  <a:gd name="T2" fmla="*/ 88 w 99"/>
                  <a:gd name="T3" fmla="*/ 121 h 129"/>
                  <a:gd name="T4" fmla="*/ 96 w 99"/>
                  <a:gd name="T5" fmla="*/ 129 h 129"/>
                  <a:gd name="T6" fmla="*/ 99 w 99"/>
                  <a:gd name="T7" fmla="*/ 129 h 129"/>
                  <a:gd name="T8" fmla="*/ 91 w 99"/>
                  <a:gd name="T9" fmla="*/ 118 h 129"/>
                  <a:gd name="T10" fmla="*/ 75 w 99"/>
                  <a:gd name="T11" fmla="*/ 94 h 129"/>
                  <a:gd name="T12" fmla="*/ 72 w 99"/>
                  <a:gd name="T13" fmla="*/ 96 h 129"/>
                  <a:gd name="T14" fmla="*/ 83 w 99"/>
                  <a:gd name="T15" fmla="*/ 113 h 129"/>
                  <a:gd name="T16" fmla="*/ 85 w 99"/>
                  <a:gd name="T17" fmla="*/ 110 h 129"/>
                  <a:gd name="T18" fmla="*/ 75 w 99"/>
                  <a:gd name="T19" fmla="*/ 94 h 129"/>
                  <a:gd name="T20" fmla="*/ 56 w 99"/>
                  <a:gd name="T21" fmla="*/ 70 h 129"/>
                  <a:gd name="T22" fmla="*/ 53 w 99"/>
                  <a:gd name="T23" fmla="*/ 72 h 129"/>
                  <a:gd name="T24" fmla="*/ 64 w 99"/>
                  <a:gd name="T25" fmla="*/ 88 h 129"/>
                  <a:gd name="T26" fmla="*/ 67 w 99"/>
                  <a:gd name="T27" fmla="*/ 86 h 129"/>
                  <a:gd name="T28" fmla="*/ 56 w 99"/>
                  <a:gd name="T29" fmla="*/ 70 h 129"/>
                  <a:gd name="T30" fmla="*/ 40 w 99"/>
                  <a:gd name="T31" fmla="*/ 48 h 129"/>
                  <a:gd name="T32" fmla="*/ 35 w 99"/>
                  <a:gd name="T33" fmla="*/ 48 h 129"/>
                  <a:gd name="T34" fmla="*/ 48 w 99"/>
                  <a:gd name="T35" fmla="*/ 64 h 129"/>
                  <a:gd name="T36" fmla="*/ 51 w 99"/>
                  <a:gd name="T37" fmla="*/ 62 h 129"/>
                  <a:gd name="T38" fmla="*/ 40 w 99"/>
                  <a:gd name="T39" fmla="*/ 48 h 129"/>
                  <a:gd name="T40" fmla="*/ 21 w 99"/>
                  <a:gd name="T41" fmla="*/ 24 h 129"/>
                  <a:gd name="T42" fmla="*/ 19 w 99"/>
                  <a:gd name="T43" fmla="*/ 27 h 129"/>
                  <a:gd name="T44" fmla="*/ 29 w 99"/>
                  <a:gd name="T45" fmla="*/ 40 h 129"/>
                  <a:gd name="T46" fmla="*/ 32 w 99"/>
                  <a:gd name="T47" fmla="*/ 38 h 129"/>
                  <a:gd name="T48" fmla="*/ 21 w 99"/>
                  <a:gd name="T49" fmla="*/ 24 h 129"/>
                  <a:gd name="T50" fmla="*/ 3 w 99"/>
                  <a:gd name="T51" fmla="*/ 0 h 129"/>
                  <a:gd name="T52" fmla="*/ 0 w 99"/>
                  <a:gd name="T53" fmla="*/ 3 h 129"/>
                  <a:gd name="T54" fmla="*/ 11 w 99"/>
                  <a:gd name="T55" fmla="*/ 16 h 129"/>
                  <a:gd name="T56" fmla="*/ 16 w 99"/>
                  <a:gd name="T57" fmla="*/ 16 h 129"/>
                  <a:gd name="T58" fmla="*/ 3 w 99"/>
                  <a:gd name="T5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129">
                    <a:moveTo>
                      <a:pt x="91" y="118"/>
                    </a:moveTo>
                    <a:lnTo>
                      <a:pt x="88" y="121"/>
                    </a:lnTo>
                    <a:lnTo>
                      <a:pt x="96" y="129"/>
                    </a:lnTo>
                    <a:lnTo>
                      <a:pt x="99" y="129"/>
                    </a:lnTo>
                    <a:lnTo>
                      <a:pt x="91" y="118"/>
                    </a:lnTo>
                    <a:moveTo>
                      <a:pt x="75" y="94"/>
                    </a:moveTo>
                    <a:lnTo>
                      <a:pt x="72" y="96"/>
                    </a:lnTo>
                    <a:lnTo>
                      <a:pt x="83" y="113"/>
                    </a:lnTo>
                    <a:lnTo>
                      <a:pt x="85" y="110"/>
                    </a:lnTo>
                    <a:lnTo>
                      <a:pt x="75" y="94"/>
                    </a:lnTo>
                    <a:moveTo>
                      <a:pt x="56" y="70"/>
                    </a:moveTo>
                    <a:lnTo>
                      <a:pt x="53" y="72"/>
                    </a:lnTo>
                    <a:lnTo>
                      <a:pt x="64" y="88"/>
                    </a:lnTo>
                    <a:lnTo>
                      <a:pt x="67" y="86"/>
                    </a:lnTo>
                    <a:lnTo>
                      <a:pt x="56" y="70"/>
                    </a:lnTo>
                    <a:moveTo>
                      <a:pt x="40" y="48"/>
                    </a:moveTo>
                    <a:lnTo>
                      <a:pt x="35" y="48"/>
                    </a:lnTo>
                    <a:lnTo>
                      <a:pt x="48" y="64"/>
                    </a:lnTo>
                    <a:lnTo>
                      <a:pt x="51" y="62"/>
                    </a:lnTo>
                    <a:lnTo>
                      <a:pt x="40" y="48"/>
                    </a:lnTo>
                    <a:moveTo>
                      <a:pt x="21" y="24"/>
                    </a:moveTo>
                    <a:lnTo>
                      <a:pt x="19" y="27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21" y="24"/>
                    </a:lnTo>
                    <a:moveTo>
                      <a:pt x="3" y="0"/>
                    </a:moveTo>
                    <a:lnTo>
                      <a:pt x="0" y="3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79" name="Freeform 356"/>
              <p:cNvSpPr/>
              <p:nvPr/>
            </p:nvSpPr>
            <p:spPr bwMode="auto">
              <a:xfrm>
                <a:off x="4575661" y="5269391"/>
                <a:ext cx="338138" cy="50800"/>
              </a:xfrm>
              <a:custGeom>
                <a:avLst/>
                <a:gdLst>
                  <a:gd name="T0" fmla="*/ 213 w 213"/>
                  <a:gd name="T1" fmla="*/ 16 h 32"/>
                  <a:gd name="T2" fmla="*/ 0 w 213"/>
                  <a:gd name="T3" fmla="*/ 0 h 32"/>
                  <a:gd name="T4" fmla="*/ 0 w 213"/>
                  <a:gd name="T5" fmla="*/ 19 h 32"/>
                  <a:gd name="T6" fmla="*/ 211 w 213"/>
                  <a:gd name="T7" fmla="*/ 32 h 32"/>
                  <a:gd name="T8" fmla="*/ 213 w 21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2">
                    <a:moveTo>
                      <a:pt x="213" y="16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11" y="32"/>
                    </a:lnTo>
                    <a:lnTo>
                      <a:pt x="213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80" name="Freeform 357"/>
              <p:cNvSpPr/>
              <p:nvPr/>
            </p:nvSpPr>
            <p:spPr bwMode="auto">
              <a:xfrm>
                <a:off x="4567723" y="5261454"/>
                <a:ext cx="355600" cy="71438"/>
              </a:xfrm>
              <a:custGeom>
                <a:avLst/>
                <a:gdLst>
                  <a:gd name="T0" fmla="*/ 218 w 224"/>
                  <a:gd name="T1" fmla="*/ 21 h 45"/>
                  <a:gd name="T2" fmla="*/ 218 w 224"/>
                  <a:gd name="T3" fmla="*/ 16 h 45"/>
                  <a:gd name="T4" fmla="*/ 0 w 224"/>
                  <a:gd name="T5" fmla="*/ 0 h 45"/>
                  <a:gd name="T6" fmla="*/ 0 w 224"/>
                  <a:gd name="T7" fmla="*/ 29 h 45"/>
                  <a:gd name="T8" fmla="*/ 221 w 224"/>
                  <a:gd name="T9" fmla="*/ 45 h 45"/>
                  <a:gd name="T10" fmla="*/ 224 w 224"/>
                  <a:gd name="T11" fmla="*/ 16 h 45"/>
                  <a:gd name="T12" fmla="*/ 218 w 224"/>
                  <a:gd name="T13" fmla="*/ 16 h 45"/>
                  <a:gd name="T14" fmla="*/ 218 w 224"/>
                  <a:gd name="T15" fmla="*/ 21 h 45"/>
                  <a:gd name="T16" fmla="*/ 213 w 224"/>
                  <a:gd name="T17" fmla="*/ 21 h 45"/>
                  <a:gd name="T18" fmla="*/ 210 w 224"/>
                  <a:gd name="T19" fmla="*/ 32 h 45"/>
                  <a:gd name="T20" fmla="*/ 10 w 224"/>
                  <a:gd name="T21" fmla="*/ 19 h 45"/>
                  <a:gd name="T22" fmla="*/ 10 w 224"/>
                  <a:gd name="T23" fmla="*/ 13 h 45"/>
                  <a:gd name="T24" fmla="*/ 218 w 224"/>
                  <a:gd name="T25" fmla="*/ 27 h 45"/>
                  <a:gd name="T26" fmla="*/ 218 w 224"/>
                  <a:gd name="T27" fmla="*/ 21 h 45"/>
                  <a:gd name="T28" fmla="*/ 213 w 224"/>
                  <a:gd name="T29" fmla="*/ 21 h 45"/>
                  <a:gd name="T30" fmla="*/ 218 w 224"/>
                  <a:gd name="T31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45">
                    <a:moveTo>
                      <a:pt x="218" y="21"/>
                    </a:moveTo>
                    <a:lnTo>
                      <a:pt x="218" y="16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21" y="45"/>
                    </a:lnTo>
                    <a:lnTo>
                      <a:pt x="224" y="16"/>
                    </a:lnTo>
                    <a:lnTo>
                      <a:pt x="218" y="16"/>
                    </a:lnTo>
                    <a:lnTo>
                      <a:pt x="218" y="21"/>
                    </a:lnTo>
                    <a:lnTo>
                      <a:pt x="213" y="21"/>
                    </a:lnTo>
                    <a:lnTo>
                      <a:pt x="210" y="32"/>
                    </a:lnTo>
                    <a:lnTo>
                      <a:pt x="10" y="19"/>
                    </a:lnTo>
                    <a:lnTo>
                      <a:pt x="10" y="13"/>
                    </a:lnTo>
                    <a:lnTo>
                      <a:pt x="218" y="27"/>
                    </a:lnTo>
                    <a:lnTo>
                      <a:pt x="218" y="21"/>
                    </a:lnTo>
                    <a:lnTo>
                      <a:pt x="213" y="21"/>
                    </a:lnTo>
                    <a:lnTo>
                      <a:pt x="218" y="21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81" name="Freeform 358"/>
              <p:cNvSpPr/>
              <p:nvPr/>
            </p:nvSpPr>
            <p:spPr bwMode="auto">
              <a:xfrm>
                <a:off x="4558198" y="5266216"/>
                <a:ext cx="55563" cy="46038"/>
              </a:xfrm>
              <a:custGeom>
                <a:avLst/>
                <a:gdLst>
                  <a:gd name="T0" fmla="*/ 6 w 13"/>
                  <a:gd name="T1" fmla="*/ 1 h 11"/>
                  <a:gd name="T2" fmla="*/ 10 w 13"/>
                  <a:gd name="T3" fmla="*/ 2 h 11"/>
                  <a:gd name="T4" fmla="*/ 12 w 13"/>
                  <a:gd name="T5" fmla="*/ 9 h 11"/>
                  <a:gd name="T6" fmla="*/ 7 w 13"/>
                  <a:gd name="T7" fmla="*/ 11 h 11"/>
                  <a:gd name="T8" fmla="*/ 3 w 13"/>
                  <a:gd name="T9" fmla="*/ 10 h 11"/>
                  <a:gd name="T10" fmla="*/ 3 w 13"/>
                  <a:gd name="T11" fmla="*/ 2 h 11"/>
                  <a:gd name="T12" fmla="*/ 6 w 13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6" y="1"/>
                    </a:moveTo>
                    <a:cubicBezTo>
                      <a:pt x="7" y="0"/>
                      <a:pt x="9" y="1"/>
                      <a:pt x="10" y="2"/>
                    </a:cubicBezTo>
                    <a:cubicBezTo>
                      <a:pt x="12" y="3"/>
                      <a:pt x="13" y="6"/>
                      <a:pt x="12" y="9"/>
                    </a:cubicBezTo>
                    <a:cubicBezTo>
                      <a:pt x="11" y="10"/>
                      <a:pt x="9" y="11"/>
                      <a:pt x="7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8"/>
                      <a:pt x="1" y="4"/>
                      <a:pt x="3" y="2"/>
                    </a:cubicBezTo>
                    <a:cubicBezTo>
                      <a:pt x="4" y="1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82" name="Freeform 359"/>
              <p:cNvSpPr/>
              <p:nvPr/>
            </p:nvSpPr>
            <p:spPr bwMode="auto">
              <a:xfrm>
                <a:off x="4555023" y="5261454"/>
                <a:ext cx="63500" cy="58738"/>
              </a:xfrm>
              <a:custGeom>
                <a:avLst/>
                <a:gdLst>
                  <a:gd name="T0" fmla="*/ 7 w 15"/>
                  <a:gd name="T1" fmla="*/ 2 h 14"/>
                  <a:gd name="T2" fmla="*/ 7 w 15"/>
                  <a:gd name="T3" fmla="*/ 4 h 14"/>
                  <a:gd name="T4" fmla="*/ 8 w 15"/>
                  <a:gd name="T5" fmla="*/ 4 h 14"/>
                  <a:gd name="T6" fmla="*/ 10 w 15"/>
                  <a:gd name="T7" fmla="*/ 4 h 14"/>
                  <a:gd name="T8" fmla="*/ 10 w 15"/>
                  <a:gd name="T9" fmla="*/ 4 h 14"/>
                  <a:gd name="T10" fmla="*/ 10 w 15"/>
                  <a:gd name="T11" fmla="*/ 4 h 14"/>
                  <a:gd name="T12" fmla="*/ 11 w 15"/>
                  <a:gd name="T13" fmla="*/ 7 h 14"/>
                  <a:gd name="T14" fmla="*/ 11 w 15"/>
                  <a:gd name="T15" fmla="*/ 9 h 14"/>
                  <a:gd name="T16" fmla="*/ 13 w 15"/>
                  <a:gd name="T17" fmla="*/ 10 h 14"/>
                  <a:gd name="T18" fmla="*/ 11 w 15"/>
                  <a:gd name="T19" fmla="*/ 9 h 14"/>
                  <a:gd name="T20" fmla="*/ 8 w 15"/>
                  <a:gd name="T21" fmla="*/ 10 h 14"/>
                  <a:gd name="T22" fmla="*/ 8 w 15"/>
                  <a:gd name="T23" fmla="*/ 12 h 14"/>
                  <a:gd name="T24" fmla="*/ 8 w 15"/>
                  <a:gd name="T25" fmla="*/ 10 h 14"/>
                  <a:gd name="T26" fmla="*/ 8 w 15"/>
                  <a:gd name="T27" fmla="*/ 12 h 14"/>
                  <a:gd name="T28" fmla="*/ 8 w 15"/>
                  <a:gd name="T29" fmla="*/ 10 h 14"/>
                  <a:gd name="T30" fmla="*/ 8 w 15"/>
                  <a:gd name="T31" fmla="*/ 10 h 14"/>
                  <a:gd name="T32" fmla="*/ 8 w 15"/>
                  <a:gd name="T33" fmla="*/ 12 h 14"/>
                  <a:gd name="T34" fmla="*/ 8 w 15"/>
                  <a:gd name="T35" fmla="*/ 10 h 14"/>
                  <a:gd name="T36" fmla="*/ 8 w 15"/>
                  <a:gd name="T37" fmla="*/ 10 h 14"/>
                  <a:gd name="T38" fmla="*/ 5 w 15"/>
                  <a:gd name="T39" fmla="*/ 9 h 14"/>
                  <a:gd name="T40" fmla="*/ 4 w 15"/>
                  <a:gd name="T41" fmla="*/ 7 h 14"/>
                  <a:gd name="T42" fmla="*/ 5 w 15"/>
                  <a:gd name="T43" fmla="*/ 4 h 14"/>
                  <a:gd name="T44" fmla="*/ 7 w 15"/>
                  <a:gd name="T45" fmla="*/ 4 h 14"/>
                  <a:gd name="T46" fmla="*/ 7 w 15"/>
                  <a:gd name="T47" fmla="*/ 2 h 14"/>
                  <a:gd name="T48" fmla="*/ 6 w 15"/>
                  <a:gd name="T49" fmla="*/ 0 h 14"/>
                  <a:gd name="T50" fmla="*/ 3 w 15"/>
                  <a:gd name="T51" fmla="*/ 1 h 14"/>
                  <a:gd name="T52" fmla="*/ 0 w 15"/>
                  <a:gd name="T53" fmla="*/ 7 h 14"/>
                  <a:gd name="T54" fmla="*/ 2 w 15"/>
                  <a:gd name="T55" fmla="*/ 12 h 14"/>
                  <a:gd name="T56" fmla="*/ 8 w 15"/>
                  <a:gd name="T57" fmla="*/ 14 h 14"/>
                  <a:gd name="T58" fmla="*/ 8 w 15"/>
                  <a:gd name="T59" fmla="*/ 13 h 14"/>
                  <a:gd name="T60" fmla="*/ 8 w 15"/>
                  <a:gd name="T61" fmla="*/ 14 h 14"/>
                  <a:gd name="T62" fmla="*/ 8 w 15"/>
                  <a:gd name="T63" fmla="*/ 14 h 14"/>
                  <a:gd name="T64" fmla="*/ 8 w 15"/>
                  <a:gd name="T65" fmla="*/ 13 h 14"/>
                  <a:gd name="T66" fmla="*/ 8 w 15"/>
                  <a:gd name="T67" fmla="*/ 14 h 14"/>
                  <a:gd name="T68" fmla="*/ 8 w 15"/>
                  <a:gd name="T69" fmla="*/ 14 h 14"/>
                  <a:gd name="T70" fmla="*/ 8 w 15"/>
                  <a:gd name="T71" fmla="*/ 14 h 14"/>
                  <a:gd name="T72" fmla="*/ 8 w 15"/>
                  <a:gd name="T73" fmla="*/ 14 h 14"/>
                  <a:gd name="T74" fmla="*/ 14 w 15"/>
                  <a:gd name="T75" fmla="*/ 11 h 14"/>
                  <a:gd name="T76" fmla="*/ 14 w 15"/>
                  <a:gd name="T77" fmla="*/ 11 h 14"/>
                  <a:gd name="T78" fmla="*/ 15 w 15"/>
                  <a:gd name="T79" fmla="*/ 7 h 14"/>
                  <a:gd name="T80" fmla="*/ 12 w 15"/>
                  <a:gd name="T81" fmla="*/ 1 h 14"/>
                  <a:gd name="T82" fmla="*/ 12 w 15"/>
                  <a:gd name="T83" fmla="*/ 1 h 14"/>
                  <a:gd name="T84" fmla="*/ 8 w 15"/>
                  <a:gd name="T85" fmla="*/ 0 h 14"/>
                  <a:gd name="T86" fmla="*/ 6 w 15"/>
                  <a:gd name="T87" fmla="*/ 0 h 14"/>
                  <a:gd name="T88" fmla="*/ 7 w 15"/>
                  <a:gd name="T8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14">
                    <a:moveTo>
                      <a:pt x="7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7"/>
                      <a:pt x="11" y="8"/>
                      <a:pt x="11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10"/>
                      <a:pt x="5" y="9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1"/>
                      <a:pt x="2" y="12"/>
                    </a:cubicBezTo>
                    <a:cubicBezTo>
                      <a:pt x="4" y="13"/>
                      <a:pt x="6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3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5"/>
                      <a:pt x="14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83" name="Freeform 360"/>
              <p:cNvSpPr/>
              <p:nvPr/>
            </p:nvSpPr>
            <p:spPr bwMode="auto">
              <a:xfrm>
                <a:off x="4880461" y="5286854"/>
                <a:ext cx="55563" cy="42863"/>
              </a:xfrm>
              <a:custGeom>
                <a:avLst/>
                <a:gdLst>
                  <a:gd name="T0" fmla="*/ 5 w 13"/>
                  <a:gd name="T1" fmla="*/ 0 h 10"/>
                  <a:gd name="T2" fmla="*/ 10 w 13"/>
                  <a:gd name="T3" fmla="*/ 1 h 10"/>
                  <a:gd name="T4" fmla="*/ 11 w 13"/>
                  <a:gd name="T5" fmla="*/ 8 h 10"/>
                  <a:gd name="T6" fmla="*/ 7 w 13"/>
                  <a:gd name="T7" fmla="*/ 10 h 10"/>
                  <a:gd name="T8" fmla="*/ 2 w 13"/>
                  <a:gd name="T9" fmla="*/ 9 h 10"/>
                  <a:gd name="T10" fmla="*/ 3 w 13"/>
                  <a:gd name="T11" fmla="*/ 1 h 10"/>
                  <a:gd name="T12" fmla="*/ 5 w 1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">
                    <a:moveTo>
                      <a:pt x="5" y="0"/>
                    </a:moveTo>
                    <a:cubicBezTo>
                      <a:pt x="7" y="0"/>
                      <a:pt x="8" y="0"/>
                      <a:pt x="10" y="1"/>
                    </a:cubicBezTo>
                    <a:cubicBezTo>
                      <a:pt x="12" y="2"/>
                      <a:pt x="13" y="5"/>
                      <a:pt x="11" y="8"/>
                    </a:cubicBezTo>
                    <a:cubicBezTo>
                      <a:pt x="10" y="9"/>
                      <a:pt x="8" y="10"/>
                      <a:pt x="7" y="10"/>
                    </a:cubicBezTo>
                    <a:cubicBezTo>
                      <a:pt x="5" y="10"/>
                      <a:pt x="3" y="10"/>
                      <a:pt x="2" y="9"/>
                    </a:cubicBezTo>
                    <a:cubicBezTo>
                      <a:pt x="0" y="7"/>
                      <a:pt x="0" y="3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84" name="Freeform 361"/>
              <p:cNvSpPr/>
              <p:nvPr/>
            </p:nvSpPr>
            <p:spPr bwMode="auto">
              <a:xfrm>
                <a:off x="4875698" y="5278916"/>
                <a:ext cx="63500" cy="58738"/>
              </a:xfrm>
              <a:custGeom>
                <a:avLst/>
                <a:gdLst>
                  <a:gd name="T0" fmla="*/ 6 w 15"/>
                  <a:gd name="T1" fmla="*/ 2 h 14"/>
                  <a:gd name="T2" fmla="*/ 7 w 15"/>
                  <a:gd name="T3" fmla="*/ 4 h 14"/>
                  <a:gd name="T4" fmla="*/ 7 w 15"/>
                  <a:gd name="T5" fmla="*/ 4 h 14"/>
                  <a:gd name="T6" fmla="*/ 9 w 15"/>
                  <a:gd name="T7" fmla="*/ 4 h 14"/>
                  <a:gd name="T8" fmla="*/ 9 w 15"/>
                  <a:gd name="T9" fmla="*/ 4 h 14"/>
                  <a:gd name="T10" fmla="*/ 11 w 15"/>
                  <a:gd name="T11" fmla="*/ 7 h 14"/>
                  <a:gd name="T12" fmla="*/ 10 w 15"/>
                  <a:gd name="T13" fmla="*/ 9 h 14"/>
                  <a:gd name="T14" fmla="*/ 10 w 15"/>
                  <a:gd name="T15" fmla="*/ 9 h 14"/>
                  <a:gd name="T16" fmla="*/ 8 w 15"/>
                  <a:gd name="T17" fmla="*/ 10 h 14"/>
                  <a:gd name="T18" fmla="*/ 8 w 15"/>
                  <a:gd name="T19" fmla="*/ 12 h 14"/>
                  <a:gd name="T20" fmla="*/ 8 w 15"/>
                  <a:gd name="T21" fmla="*/ 10 h 14"/>
                  <a:gd name="T22" fmla="*/ 7 w 15"/>
                  <a:gd name="T23" fmla="*/ 10 h 14"/>
                  <a:gd name="T24" fmla="*/ 5 w 15"/>
                  <a:gd name="T25" fmla="*/ 9 h 14"/>
                  <a:gd name="T26" fmla="*/ 5 w 15"/>
                  <a:gd name="T27" fmla="*/ 9 h 14"/>
                  <a:gd name="T28" fmla="*/ 4 w 15"/>
                  <a:gd name="T29" fmla="*/ 7 h 14"/>
                  <a:gd name="T30" fmla="*/ 5 w 15"/>
                  <a:gd name="T31" fmla="*/ 5 h 14"/>
                  <a:gd name="T32" fmla="*/ 7 w 15"/>
                  <a:gd name="T33" fmla="*/ 4 h 14"/>
                  <a:gd name="T34" fmla="*/ 6 w 15"/>
                  <a:gd name="T35" fmla="*/ 2 h 14"/>
                  <a:gd name="T36" fmla="*/ 6 w 15"/>
                  <a:gd name="T37" fmla="*/ 0 h 14"/>
                  <a:gd name="T38" fmla="*/ 2 w 15"/>
                  <a:gd name="T39" fmla="*/ 1 h 14"/>
                  <a:gd name="T40" fmla="*/ 0 w 15"/>
                  <a:gd name="T41" fmla="*/ 7 h 14"/>
                  <a:gd name="T42" fmla="*/ 2 w 15"/>
                  <a:gd name="T43" fmla="*/ 12 h 14"/>
                  <a:gd name="T44" fmla="*/ 2 w 15"/>
                  <a:gd name="T45" fmla="*/ 12 h 14"/>
                  <a:gd name="T46" fmla="*/ 7 w 15"/>
                  <a:gd name="T47" fmla="*/ 14 h 14"/>
                  <a:gd name="T48" fmla="*/ 8 w 15"/>
                  <a:gd name="T49" fmla="*/ 14 h 14"/>
                  <a:gd name="T50" fmla="*/ 8 w 15"/>
                  <a:gd name="T51" fmla="*/ 14 h 14"/>
                  <a:gd name="T52" fmla="*/ 14 w 15"/>
                  <a:gd name="T53" fmla="*/ 11 h 14"/>
                  <a:gd name="T54" fmla="*/ 14 w 15"/>
                  <a:gd name="T55" fmla="*/ 11 h 14"/>
                  <a:gd name="T56" fmla="*/ 15 w 15"/>
                  <a:gd name="T57" fmla="*/ 7 h 14"/>
                  <a:gd name="T58" fmla="*/ 12 w 15"/>
                  <a:gd name="T59" fmla="*/ 1 h 14"/>
                  <a:gd name="T60" fmla="*/ 12 w 15"/>
                  <a:gd name="T61" fmla="*/ 1 h 14"/>
                  <a:gd name="T62" fmla="*/ 7 w 15"/>
                  <a:gd name="T63" fmla="*/ 0 h 14"/>
                  <a:gd name="T64" fmla="*/ 6 w 15"/>
                  <a:gd name="T65" fmla="*/ 0 h 14"/>
                  <a:gd name="T66" fmla="*/ 6 w 15"/>
                  <a:gd name="T6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" h="14">
                    <a:moveTo>
                      <a:pt x="6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8"/>
                      <a:pt x="11" y="8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0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3"/>
                      <a:pt x="5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3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15" y="8"/>
                      <a:pt x="15" y="7"/>
                    </a:cubicBezTo>
                    <a:cubicBezTo>
                      <a:pt x="15" y="5"/>
                      <a:pt x="14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85" name="Freeform 362"/>
              <p:cNvSpPr/>
              <p:nvPr/>
            </p:nvSpPr>
            <p:spPr bwMode="auto">
              <a:xfrm>
                <a:off x="4847123" y="4955066"/>
                <a:ext cx="114300" cy="212725"/>
              </a:xfrm>
              <a:custGeom>
                <a:avLst/>
                <a:gdLst>
                  <a:gd name="T0" fmla="*/ 6 w 27"/>
                  <a:gd name="T1" fmla="*/ 9 h 50"/>
                  <a:gd name="T2" fmla="*/ 18 w 27"/>
                  <a:gd name="T3" fmla="*/ 0 h 50"/>
                  <a:gd name="T4" fmla="*/ 26 w 27"/>
                  <a:gd name="T5" fmla="*/ 12 h 50"/>
                  <a:gd name="T6" fmla="*/ 19 w 27"/>
                  <a:gd name="T7" fmla="*/ 50 h 50"/>
                  <a:gd name="T8" fmla="*/ 0 w 27"/>
                  <a:gd name="T9" fmla="*/ 47 h 50"/>
                  <a:gd name="T10" fmla="*/ 6 w 27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0">
                    <a:moveTo>
                      <a:pt x="6" y="9"/>
                    </a:moveTo>
                    <a:cubicBezTo>
                      <a:pt x="7" y="7"/>
                      <a:pt x="15" y="0"/>
                      <a:pt x="18" y="0"/>
                    </a:cubicBezTo>
                    <a:cubicBezTo>
                      <a:pt x="21" y="1"/>
                      <a:pt x="26" y="11"/>
                      <a:pt x="26" y="12"/>
                    </a:cubicBezTo>
                    <a:cubicBezTo>
                      <a:pt x="27" y="14"/>
                      <a:pt x="22" y="43"/>
                      <a:pt x="19" y="50"/>
                    </a:cubicBezTo>
                    <a:cubicBezTo>
                      <a:pt x="18" y="50"/>
                      <a:pt x="4" y="48"/>
                      <a:pt x="0" y="47"/>
                    </a:cubicBezTo>
                    <a:cubicBezTo>
                      <a:pt x="0" y="47"/>
                      <a:pt x="5" y="10"/>
                      <a:pt x="6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86" name="Freeform 363"/>
              <p:cNvSpPr>
                <a:spLocks noEditPoints="1"/>
              </p:cNvSpPr>
              <p:nvPr/>
            </p:nvSpPr>
            <p:spPr bwMode="auto">
              <a:xfrm>
                <a:off x="4855061" y="4964591"/>
                <a:ext cx="93663" cy="195263"/>
              </a:xfrm>
              <a:custGeom>
                <a:avLst/>
                <a:gdLst>
                  <a:gd name="T0" fmla="*/ 4 w 22"/>
                  <a:gd name="T1" fmla="*/ 7 h 46"/>
                  <a:gd name="T2" fmla="*/ 4 w 22"/>
                  <a:gd name="T3" fmla="*/ 8 h 46"/>
                  <a:gd name="T4" fmla="*/ 4 w 22"/>
                  <a:gd name="T5" fmla="*/ 8 h 46"/>
                  <a:gd name="T6" fmla="*/ 4 w 22"/>
                  <a:gd name="T7" fmla="*/ 7 h 46"/>
                  <a:gd name="T8" fmla="*/ 16 w 22"/>
                  <a:gd name="T9" fmla="*/ 0 h 46"/>
                  <a:gd name="T10" fmla="*/ 14 w 22"/>
                  <a:gd name="T11" fmla="*/ 1 h 46"/>
                  <a:gd name="T12" fmla="*/ 12 w 22"/>
                  <a:gd name="T13" fmla="*/ 2 h 46"/>
                  <a:gd name="T14" fmla="*/ 7 w 22"/>
                  <a:gd name="T15" fmla="*/ 6 h 46"/>
                  <a:gd name="T16" fmla="*/ 5 w 22"/>
                  <a:gd name="T17" fmla="*/ 8 h 46"/>
                  <a:gd name="T18" fmla="*/ 5 w 22"/>
                  <a:gd name="T19" fmla="*/ 9 h 46"/>
                  <a:gd name="T20" fmla="*/ 5 w 22"/>
                  <a:gd name="T21" fmla="*/ 11 h 46"/>
                  <a:gd name="T22" fmla="*/ 4 w 22"/>
                  <a:gd name="T23" fmla="*/ 19 h 46"/>
                  <a:gd name="T24" fmla="*/ 1 w 22"/>
                  <a:gd name="T25" fmla="*/ 38 h 46"/>
                  <a:gd name="T26" fmla="*/ 0 w 22"/>
                  <a:gd name="T27" fmla="*/ 43 h 46"/>
                  <a:gd name="T28" fmla="*/ 2 w 22"/>
                  <a:gd name="T29" fmla="*/ 44 h 46"/>
                  <a:gd name="T30" fmla="*/ 7 w 22"/>
                  <a:gd name="T31" fmla="*/ 45 h 46"/>
                  <a:gd name="T32" fmla="*/ 15 w 22"/>
                  <a:gd name="T33" fmla="*/ 46 h 46"/>
                  <a:gd name="T34" fmla="*/ 15 w 22"/>
                  <a:gd name="T35" fmla="*/ 44 h 46"/>
                  <a:gd name="T36" fmla="*/ 15 w 22"/>
                  <a:gd name="T37" fmla="*/ 44 h 46"/>
                  <a:gd name="T38" fmla="*/ 15 w 22"/>
                  <a:gd name="T39" fmla="*/ 44 h 46"/>
                  <a:gd name="T40" fmla="*/ 14 w 22"/>
                  <a:gd name="T41" fmla="*/ 45 h 46"/>
                  <a:gd name="T42" fmla="*/ 10 w 22"/>
                  <a:gd name="T43" fmla="*/ 44 h 46"/>
                  <a:gd name="T44" fmla="*/ 5 w 22"/>
                  <a:gd name="T45" fmla="*/ 43 h 46"/>
                  <a:gd name="T46" fmla="*/ 2 w 22"/>
                  <a:gd name="T47" fmla="*/ 42 h 46"/>
                  <a:gd name="T48" fmla="*/ 2 w 22"/>
                  <a:gd name="T49" fmla="*/ 42 h 46"/>
                  <a:gd name="T50" fmla="*/ 2 w 22"/>
                  <a:gd name="T51" fmla="*/ 42 h 46"/>
                  <a:gd name="T52" fmla="*/ 1 w 22"/>
                  <a:gd name="T53" fmla="*/ 41 h 46"/>
                  <a:gd name="T54" fmla="*/ 1 w 22"/>
                  <a:gd name="T55" fmla="*/ 41 h 46"/>
                  <a:gd name="T56" fmla="*/ 1 w 22"/>
                  <a:gd name="T57" fmla="*/ 40 h 46"/>
                  <a:gd name="T58" fmla="*/ 1 w 22"/>
                  <a:gd name="T59" fmla="*/ 40 h 46"/>
                  <a:gd name="T60" fmla="*/ 1 w 22"/>
                  <a:gd name="T61" fmla="*/ 39 h 46"/>
                  <a:gd name="T62" fmla="*/ 1 w 22"/>
                  <a:gd name="T63" fmla="*/ 37 h 46"/>
                  <a:gd name="T64" fmla="*/ 2 w 22"/>
                  <a:gd name="T65" fmla="*/ 29 h 46"/>
                  <a:gd name="T66" fmla="*/ 5 w 22"/>
                  <a:gd name="T67" fmla="*/ 14 h 46"/>
                  <a:gd name="T68" fmla="*/ 5 w 22"/>
                  <a:gd name="T69" fmla="*/ 12 h 46"/>
                  <a:gd name="T70" fmla="*/ 6 w 22"/>
                  <a:gd name="T71" fmla="*/ 11 h 46"/>
                  <a:gd name="T72" fmla="*/ 9 w 22"/>
                  <a:gd name="T73" fmla="*/ 7 h 46"/>
                  <a:gd name="T74" fmla="*/ 13 w 22"/>
                  <a:gd name="T75" fmla="*/ 3 h 46"/>
                  <a:gd name="T76" fmla="*/ 15 w 22"/>
                  <a:gd name="T77" fmla="*/ 3 h 46"/>
                  <a:gd name="T78" fmla="*/ 15 w 22"/>
                  <a:gd name="T79" fmla="*/ 3 h 46"/>
                  <a:gd name="T80" fmla="*/ 15 w 22"/>
                  <a:gd name="T81" fmla="*/ 3 h 46"/>
                  <a:gd name="T82" fmla="*/ 17 w 22"/>
                  <a:gd name="T83" fmla="*/ 4 h 46"/>
                  <a:gd name="T84" fmla="*/ 18 w 22"/>
                  <a:gd name="T85" fmla="*/ 5 h 46"/>
                  <a:gd name="T86" fmla="*/ 20 w 22"/>
                  <a:gd name="T87" fmla="*/ 9 h 46"/>
                  <a:gd name="T88" fmla="*/ 22 w 22"/>
                  <a:gd name="T89" fmla="*/ 13 h 46"/>
                  <a:gd name="T90" fmla="*/ 22 w 22"/>
                  <a:gd name="T91" fmla="*/ 14 h 46"/>
                  <a:gd name="T92" fmla="*/ 22 w 22"/>
                  <a:gd name="T93" fmla="*/ 10 h 46"/>
                  <a:gd name="T94" fmla="*/ 22 w 22"/>
                  <a:gd name="T95" fmla="*/ 10 h 46"/>
                  <a:gd name="T96" fmla="*/ 21 w 22"/>
                  <a:gd name="T97" fmla="*/ 7 h 46"/>
                  <a:gd name="T98" fmla="*/ 17 w 22"/>
                  <a:gd name="T99" fmla="*/ 2 h 46"/>
                  <a:gd name="T100" fmla="*/ 16 w 22"/>
                  <a:gd name="T10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" h="46">
                    <a:moveTo>
                      <a:pt x="4" y="7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moveTo>
                      <a:pt x="16" y="0"/>
                    </a:move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2" y="2"/>
                    </a:cubicBezTo>
                    <a:cubicBezTo>
                      <a:pt x="10" y="3"/>
                      <a:pt x="8" y="5"/>
                      <a:pt x="7" y="6"/>
                    </a:cubicBezTo>
                    <a:cubicBezTo>
                      <a:pt x="6" y="7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3"/>
                      <a:pt x="4" y="16"/>
                      <a:pt x="4" y="19"/>
                    </a:cubicBezTo>
                    <a:cubicBezTo>
                      <a:pt x="3" y="25"/>
                      <a:pt x="2" y="33"/>
                      <a:pt x="1" y="38"/>
                    </a:cubicBezTo>
                    <a:cubicBezTo>
                      <a:pt x="1" y="40"/>
                      <a:pt x="0" y="42"/>
                      <a:pt x="0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4" y="44"/>
                      <a:pt x="6" y="45"/>
                      <a:pt x="7" y="45"/>
                    </a:cubicBezTo>
                    <a:cubicBezTo>
                      <a:pt x="10" y="45"/>
                      <a:pt x="13" y="46"/>
                      <a:pt x="15" y="46"/>
                    </a:cubicBezTo>
                    <a:cubicBezTo>
                      <a:pt x="15" y="45"/>
                      <a:pt x="15" y="45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2" y="44"/>
                      <a:pt x="10" y="44"/>
                    </a:cubicBezTo>
                    <a:cubicBezTo>
                      <a:pt x="8" y="44"/>
                      <a:pt x="6" y="43"/>
                      <a:pt x="5" y="43"/>
                    </a:cubicBezTo>
                    <a:cubicBezTo>
                      <a:pt x="4" y="43"/>
                      <a:pt x="3" y="43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42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8"/>
                      <a:pt x="1" y="38"/>
                      <a:pt x="1" y="37"/>
                    </a:cubicBezTo>
                    <a:cubicBezTo>
                      <a:pt x="2" y="35"/>
                      <a:pt x="2" y="32"/>
                      <a:pt x="2" y="29"/>
                    </a:cubicBezTo>
                    <a:cubicBezTo>
                      <a:pt x="3" y="23"/>
                      <a:pt x="4" y="17"/>
                      <a:pt x="5" y="14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7" y="9"/>
                      <a:pt x="9" y="7"/>
                    </a:cubicBezTo>
                    <a:cubicBezTo>
                      <a:pt x="10" y="6"/>
                      <a:pt x="12" y="4"/>
                      <a:pt x="13" y="3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7" y="4"/>
                      <a:pt x="17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9" y="6"/>
                      <a:pt x="19" y="7"/>
                      <a:pt x="20" y="9"/>
                    </a:cubicBezTo>
                    <a:cubicBezTo>
                      <a:pt x="21" y="11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4"/>
                    </a:cubicBezTo>
                    <a:cubicBezTo>
                      <a:pt x="22" y="12"/>
                      <a:pt x="22" y="11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1" y="8"/>
                      <a:pt x="21" y="7"/>
                    </a:cubicBezTo>
                    <a:cubicBezTo>
                      <a:pt x="20" y="5"/>
                      <a:pt x="18" y="3"/>
                      <a:pt x="17" y="2"/>
                    </a:cubicBezTo>
                    <a:cubicBezTo>
                      <a:pt x="16" y="1"/>
                      <a:pt x="16" y="0"/>
                      <a:pt x="16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9787" name="Freeform 364"/>
              <p:cNvSpPr/>
              <p:nvPr/>
            </p:nvSpPr>
            <p:spPr bwMode="auto">
              <a:xfrm>
                <a:off x="4837598" y="4947129"/>
                <a:ext cx="127000" cy="228600"/>
              </a:xfrm>
              <a:custGeom>
                <a:avLst/>
                <a:gdLst>
                  <a:gd name="T0" fmla="*/ 11 w 30"/>
                  <a:gd name="T1" fmla="*/ 10 h 54"/>
                  <a:gd name="T2" fmla="*/ 20 w 30"/>
                  <a:gd name="T3" fmla="*/ 4 h 54"/>
                  <a:gd name="T4" fmla="*/ 20 w 30"/>
                  <a:gd name="T5" fmla="*/ 4 h 54"/>
                  <a:gd name="T6" fmla="*/ 20 w 30"/>
                  <a:gd name="T7" fmla="*/ 4 h 54"/>
                  <a:gd name="T8" fmla="*/ 20 w 30"/>
                  <a:gd name="T9" fmla="*/ 4 h 54"/>
                  <a:gd name="T10" fmla="*/ 21 w 30"/>
                  <a:gd name="T11" fmla="*/ 6 h 54"/>
                  <a:gd name="T12" fmla="*/ 26 w 30"/>
                  <a:gd name="T13" fmla="*/ 14 h 54"/>
                  <a:gd name="T14" fmla="*/ 26 w 30"/>
                  <a:gd name="T15" fmla="*/ 14 h 54"/>
                  <a:gd name="T16" fmla="*/ 26 w 30"/>
                  <a:gd name="T17" fmla="*/ 14 h 54"/>
                  <a:gd name="T18" fmla="*/ 26 w 30"/>
                  <a:gd name="T19" fmla="*/ 14 h 54"/>
                  <a:gd name="T20" fmla="*/ 26 w 30"/>
                  <a:gd name="T21" fmla="*/ 14 h 54"/>
                  <a:gd name="T22" fmla="*/ 28 w 30"/>
                  <a:gd name="T23" fmla="*/ 14 h 54"/>
                  <a:gd name="T24" fmla="*/ 28 w 30"/>
                  <a:gd name="T25" fmla="*/ 14 h 54"/>
                  <a:gd name="T26" fmla="*/ 22 w 30"/>
                  <a:gd name="T27" fmla="*/ 37 h 54"/>
                  <a:gd name="T28" fmla="*/ 18 w 30"/>
                  <a:gd name="T29" fmla="*/ 51 h 54"/>
                  <a:gd name="T30" fmla="*/ 18 w 30"/>
                  <a:gd name="T31" fmla="*/ 51 h 54"/>
                  <a:gd name="T32" fmla="*/ 20 w 30"/>
                  <a:gd name="T33" fmla="*/ 52 h 54"/>
                  <a:gd name="T34" fmla="*/ 20 w 30"/>
                  <a:gd name="T35" fmla="*/ 52 h 54"/>
                  <a:gd name="T36" fmla="*/ 20 w 30"/>
                  <a:gd name="T37" fmla="*/ 50 h 54"/>
                  <a:gd name="T38" fmla="*/ 20 w 30"/>
                  <a:gd name="T39" fmla="*/ 50 h 54"/>
                  <a:gd name="T40" fmla="*/ 6 w 30"/>
                  <a:gd name="T41" fmla="*/ 48 h 54"/>
                  <a:gd name="T42" fmla="*/ 3 w 30"/>
                  <a:gd name="T43" fmla="*/ 47 h 54"/>
                  <a:gd name="T44" fmla="*/ 3 w 30"/>
                  <a:gd name="T45" fmla="*/ 47 h 54"/>
                  <a:gd name="T46" fmla="*/ 2 w 30"/>
                  <a:gd name="T47" fmla="*/ 49 h 54"/>
                  <a:gd name="T48" fmla="*/ 2 w 30"/>
                  <a:gd name="T49" fmla="*/ 49 h 54"/>
                  <a:gd name="T50" fmla="*/ 4 w 30"/>
                  <a:gd name="T51" fmla="*/ 49 h 54"/>
                  <a:gd name="T52" fmla="*/ 4 w 30"/>
                  <a:gd name="T53" fmla="*/ 49 h 54"/>
                  <a:gd name="T54" fmla="*/ 4 w 30"/>
                  <a:gd name="T55" fmla="*/ 49 h 54"/>
                  <a:gd name="T56" fmla="*/ 8 w 30"/>
                  <a:gd name="T57" fmla="*/ 23 h 54"/>
                  <a:gd name="T58" fmla="*/ 9 w 30"/>
                  <a:gd name="T59" fmla="*/ 12 h 54"/>
                  <a:gd name="T60" fmla="*/ 8 w 30"/>
                  <a:gd name="T61" fmla="*/ 12 h 54"/>
                  <a:gd name="T62" fmla="*/ 8 w 30"/>
                  <a:gd name="T63" fmla="*/ 12 h 54"/>
                  <a:gd name="T64" fmla="*/ 6 w 30"/>
                  <a:gd name="T65" fmla="*/ 10 h 54"/>
                  <a:gd name="T66" fmla="*/ 2 w 30"/>
                  <a:gd name="T67" fmla="*/ 34 h 54"/>
                  <a:gd name="T68" fmla="*/ 0 w 30"/>
                  <a:gd name="T69" fmla="*/ 49 h 54"/>
                  <a:gd name="T70" fmla="*/ 0 w 30"/>
                  <a:gd name="T71" fmla="*/ 50 h 54"/>
                  <a:gd name="T72" fmla="*/ 1 w 30"/>
                  <a:gd name="T73" fmla="*/ 51 h 54"/>
                  <a:gd name="T74" fmla="*/ 20 w 30"/>
                  <a:gd name="T75" fmla="*/ 54 h 54"/>
                  <a:gd name="T76" fmla="*/ 22 w 30"/>
                  <a:gd name="T77" fmla="*/ 53 h 54"/>
                  <a:gd name="T78" fmla="*/ 22 w 30"/>
                  <a:gd name="T79" fmla="*/ 52 h 54"/>
                  <a:gd name="T80" fmla="*/ 30 w 30"/>
                  <a:gd name="T81" fmla="*/ 18 h 54"/>
                  <a:gd name="T82" fmla="*/ 30 w 30"/>
                  <a:gd name="T83" fmla="*/ 15 h 54"/>
                  <a:gd name="T84" fmla="*/ 30 w 30"/>
                  <a:gd name="T85" fmla="*/ 14 h 54"/>
                  <a:gd name="T86" fmla="*/ 29 w 30"/>
                  <a:gd name="T87" fmla="*/ 11 h 54"/>
                  <a:gd name="T88" fmla="*/ 20 w 30"/>
                  <a:gd name="T89" fmla="*/ 0 h 54"/>
                  <a:gd name="T90" fmla="*/ 20 w 30"/>
                  <a:gd name="T91" fmla="*/ 0 h 54"/>
                  <a:gd name="T92" fmla="*/ 6 w 30"/>
                  <a:gd name="T93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54">
                    <a:moveTo>
                      <a:pt x="8" y="11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1"/>
                      <a:pt x="11" y="10"/>
                    </a:cubicBezTo>
                    <a:cubicBezTo>
                      <a:pt x="12" y="9"/>
                      <a:pt x="14" y="7"/>
                      <a:pt x="16" y="6"/>
                    </a:cubicBezTo>
                    <a:cubicBezTo>
                      <a:pt x="17" y="6"/>
                      <a:pt x="18" y="5"/>
                      <a:pt x="18" y="5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5"/>
                      <a:pt x="21" y="6"/>
                    </a:cubicBezTo>
                    <a:cubicBezTo>
                      <a:pt x="22" y="7"/>
                      <a:pt x="24" y="9"/>
                      <a:pt x="25" y="11"/>
                    </a:cubicBezTo>
                    <a:cubicBezTo>
                      <a:pt x="25" y="12"/>
                      <a:pt x="26" y="13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7"/>
                      <a:pt x="25" y="20"/>
                    </a:cubicBezTo>
                    <a:cubicBezTo>
                      <a:pt x="24" y="24"/>
                      <a:pt x="23" y="31"/>
                      <a:pt x="22" y="37"/>
                    </a:cubicBezTo>
                    <a:cubicBezTo>
                      <a:pt x="20" y="43"/>
                      <a:pt x="19" y="49"/>
                      <a:pt x="18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1"/>
                      <a:pt x="18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50"/>
                      <a:pt x="15" y="49"/>
                      <a:pt x="11" y="49"/>
                    </a:cubicBezTo>
                    <a:cubicBezTo>
                      <a:pt x="10" y="49"/>
                      <a:pt x="8" y="48"/>
                      <a:pt x="6" y="48"/>
                    </a:cubicBezTo>
                    <a:cubicBezTo>
                      <a:pt x="5" y="48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6"/>
                      <a:pt x="5" y="42"/>
                    </a:cubicBezTo>
                    <a:cubicBezTo>
                      <a:pt x="6" y="37"/>
                      <a:pt x="7" y="29"/>
                      <a:pt x="8" y="23"/>
                    </a:cubicBezTo>
                    <a:cubicBezTo>
                      <a:pt x="8" y="20"/>
                      <a:pt x="8" y="17"/>
                      <a:pt x="9" y="15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2"/>
                      <a:pt x="5" y="13"/>
                    </a:cubicBezTo>
                    <a:cubicBezTo>
                      <a:pt x="4" y="18"/>
                      <a:pt x="3" y="26"/>
                      <a:pt x="2" y="34"/>
                    </a:cubicBezTo>
                    <a:cubicBezTo>
                      <a:pt x="1" y="37"/>
                      <a:pt x="1" y="41"/>
                      <a:pt x="1" y="44"/>
                    </a:cubicBezTo>
                    <a:cubicBezTo>
                      <a:pt x="0" y="45"/>
                      <a:pt x="0" y="46"/>
                      <a:pt x="0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0"/>
                      <a:pt x="1" y="50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2" y="51"/>
                      <a:pt x="4" y="51"/>
                      <a:pt x="5" y="52"/>
                    </a:cubicBezTo>
                    <a:cubicBezTo>
                      <a:pt x="8" y="52"/>
                      <a:pt x="11" y="53"/>
                      <a:pt x="13" y="53"/>
                    </a:cubicBezTo>
                    <a:cubicBezTo>
                      <a:pt x="16" y="54"/>
                      <a:pt x="18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1"/>
                      <a:pt x="24" y="47"/>
                      <a:pt x="24" y="44"/>
                    </a:cubicBezTo>
                    <a:cubicBezTo>
                      <a:pt x="26" y="38"/>
                      <a:pt x="27" y="31"/>
                      <a:pt x="28" y="25"/>
                    </a:cubicBezTo>
                    <a:cubicBezTo>
                      <a:pt x="29" y="22"/>
                      <a:pt x="29" y="20"/>
                      <a:pt x="30" y="18"/>
                    </a:cubicBezTo>
                    <a:cubicBezTo>
                      <a:pt x="30" y="17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8" y="9"/>
                      <a:pt x="27" y="6"/>
                      <a:pt x="25" y="5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2" y="1"/>
                      <a:pt x="22" y="1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7" y="1"/>
                      <a:pt x="16" y="2"/>
                    </a:cubicBezTo>
                    <a:cubicBezTo>
                      <a:pt x="14" y="3"/>
                      <a:pt x="12" y="4"/>
                      <a:pt x="10" y="6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8" y="11"/>
                      <a:pt x="8" y="11"/>
                      <a:pt x="8" y="11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90" name="组合 519"/>
              <p:cNvGrpSpPr/>
              <p:nvPr/>
            </p:nvGrpSpPr>
            <p:grpSpPr>
              <a:xfrm>
                <a:off x="3909704" y="4919845"/>
                <a:ext cx="119063" cy="228600"/>
                <a:chOff x="2672248" y="5053491"/>
                <a:chExt cx="119063" cy="228600"/>
              </a:xfrm>
            </p:grpSpPr>
            <p:sp>
              <p:nvSpPr>
                <p:cNvPr id="1049788" name="Freeform 231"/>
                <p:cNvSpPr/>
                <p:nvPr/>
              </p:nvSpPr>
              <p:spPr bwMode="auto">
                <a:xfrm>
                  <a:off x="2681773" y="5056666"/>
                  <a:ext cx="109538" cy="217488"/>
                </a:xfrm>
                <a:custGeom>
                  <a:avLst/>
                  <a:gdLst>
                    <a:gd name="T0" fmla="*/ 1 w 26"/>
                    <a:gd name="T1" fmla="*/ 13 h 51"/>
                    <a:gd name="T2" fmla="*/ 10 w 26"/>
                    <a:gd name="T3" fmla="*/ 1 h 51"/>
                    <a:gd name="T4" fmla="*/ 21 w 26"/>
                    <a:gd name="T5" fmla="*/ 10 h 51"/>
                    <a:gd name="T6" fmla="*/ 25 w 26"/>
                    <a:gd name="T7" fmla="*/ 48 h 51"/>
                    <a:gd name="T8" fmla="*/ 6 w 26"/>
                    <a:gd name="T9" fmla="*/ 51 h 51"/>
                    <a:gd name="T10" fmla="*/ 1 w 26"/>
                    <a:gd name="T11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1">
                      <a:moveTo>
                        <a:pt x="1" y="13"/>
                      </a:moveTo>
                      <a:cubicBezTo>
                        <a:pt x="1" y="11"/>
                        <a:pt x="7" y="1"/>
                        <a:pt x="10" y="1"/>
                      </a:cubicBezTo>
                      <a:cubicBezTo>
                        <a:pt x="13" y="0"/>
                        <a:pt x="20" y="9"/>
                        <a:pt x="21" y="10"/>
                      </a:cubicBezTo>
                      <a:cubicBezTo>
                        <a:pt x="22" y="11"/>
                        <a:pt x="26" y="41"/>
                        <a:pt x="25" y="48"/>
                      </a:cubicBezTo>
                      <a:cubicBezTo>
                        <a:pt x="25" y="49"/>
                        <a:pt x="10" y="51"/>
                        <a:pt x="6" y="51"/>
                      </a:cubicBezTo>
                      <a:cubicBezTo>
                        <a:pt x="6" y="51"/>
                        <a:pt x="0" y="14"/>
                        <a:pt x="1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89" name="Freeform 232"/>
                <p:cNvSpPr>
                  <a:spLocks noEditPoints="1"/>
                </p:cNvSpPr>
                <p:nvPr/>
              </p:nvSpPr>
              <p:spPr bwMode="auto">
                <a:xfrm>
                  <a:off x="2689711" y="5069366"/>
                  <a:ext cx="85725" cy="196850"/>
                </a:xfrm>
                <a:custGeom>
                  <a:avLst/>
                  <a:gdLst>
                    <a:gd name="T0" fmla="*/ 20 w 20"/>
                    <a:gd name="T1" fmla="*/ 45 h 46"/>
                    <a:gd name="T2" fmla="*/ 20 w 20"/>
                    <a:gd name="T3" fmla="*/ 45 h 46"/>
                    <a:gd name="T4" fmla="*/ 20 w 20"/>
                    <a:gd name="T5" fmla="*/ 45 h 46"/>
                    <a:gd name="T6" fmla="*/ 8 w 20"/>
                    <a:gd name="T7" fmla="*/ 0 h 46"/>
                    <a:gd name="T8" fmla="*/ 8 w 20"/>
                    <a:gd name="T9" fmla="*/ 0 h 46"/>
                    <a:gd name="T10" fmla="*/ 7 w 20"/>
                    <a:gd name="T11" fmla="*/ 0 h 46"/>
                    <a:gd name="T12" fmla="*/ 5 w 20"/>
                    <a:gd name="T13" fmla="*/ 2 h 46"/>
                    <a:gd name="T14" fmla="*/ 2 w 20"/>
                    <a:gd name="T15" fmla="*/ 8 h 46"/>
                    <a:gd name="T16" fmla="*/ 0 w 20"/>
                    <a:gd name="T17" fmla="*/ 10 h 46"/>
                    <a:gd name="T18" fmla="*/ 1 w 20"/>
                    <a:gd name="T19" fmla="*/ 15 h 46"/>
                    <a:gd name="T20" fmla="*/ 2 w 20"/>
                    <a:gd name="T21" fmla="*/ 23 h 46"/>
                    <a:gd name="T22" fmla="*/ 5 w 20"/>
                    <a:gd name="T23" fmla="*/ 41 h 46"/>
                    <a:gd name="T24" fmla="*/ 6 w 20"/>
                    <a:gd name="T25" fmla="*/ 46 h 46"/>
                    <a:gd name="T26" fmla="*/ 20 w 20"/>
                    <a:gd name="T27" fmla="*/ 44 h 46"/>
                    <a:gd name="T28" fmla="*/ 20 w 20"/>
                    <a:gd name="T29" fmla="*/ 42 h 46"/>
                    <a:gd name="T30" fmla="*/ 20 w 20"/>
                    <a:gd name="T31" fmla="*/ 42 h 46"/>
                    <a:gd name="T32" fmla="*/ 20 w 20"/>
                    <a:gd name="T33" fmla="*/ 42 h 46"/>
                    <a:gd name="T34" fmla="*/ 19 w 20"/>
                    <a:gd name="T35" fmla="*/ 43 h 46"/>
                    <a:gd name="T36" fmla="*/ 18 w 20"/>
                    <a:gd name="T37" fmla="*/ 43 h 46"/>
                    <a:gd name="T38" fmla="*/ 15 w 20"/>
                    <a:gd name="T39" fmla="*/ 43 h 46"/>
                    <a:gd name="T40" fmla="*/ 8 w 20"/>
                    <a:gd name="T41" fmla="*/ 44 h 46"/>
                    <a:gd name="T42" fmla="*/ 7 w 20"/>
                    <a:gd name="T43" fmla="*/ 44 h 46"/>
                    <a:gd name="T44" fmla="*/ 7 w 20"/>
                    <a:gd name="T45" fmla="*/ 44 h 46"/>
                    <a:gd name="T46" fmla="*/ 7 w 20"/>
                    <a:gd name="T47" fmla="*/ 44 h 46"/>
                    <a:gd name="T48" fmla="*/ 6 w 20"/>
                    <a:gd name="T49" fmla="*/ 43 h 46"/>
                    <a:gd name="T50" fmla="*/ 6 w 20"/>
                    <a:gd name="T51" fmla="*/ 43 h 46"/>
                    <a:gd name="T52" fmla="*/ 6 w 20"/>
                    <a:gd name="T53" fmla="*/ 43 h 46"/>
                    <a:gd name="T54" fmla="*/ 5 w 20"/>
                    <a:gd name="T55" fmla="*/ 42 h 46"/>
                    <a:gd name="T56" fmla="*/ 5 w 20"/>
                    <a:gd name="T57" fmla="*/ 42 h 46"/>
                    <a:gd name="T58" fmla="*/ 5 w 20"/>
                    <a:gd name="T59" fmla="*/ 41 h 46"/>
                    <a:gd name="T60" fmla="*/ 5 w 20"/>
                    <a:gd name="T61" fmla="*/ 39 h 46"/>
                    <a:gd name="T62" fmla="*/ 4 w 20"/>
                    <a:gd name="T63" fmla="*/ 32 h 46"/>
                    <a:gd name="T64" fmla="*/ 2 w 20"/>
                    <a:gd name="T65" fmla="*/ 16 h 46"/>
                    <a:gd name="T66" fmla="*/ 1 w 20"/>
                    <a:gd name="T67" fmla="*/ 14 h 46"/>
                    <a:gd name="T68" fmla="*/ 2 w 20"/>
                    <a:gd name="T69" fmla="*/ 13 h 46"/>
                    <a:gd name="T70" fmla="*/ 2 w 20"/>
                    <a:gd name="T71" fmla="*/ 13 h 46"/>
                    <a:gd name="T72" fmla="*/ 2 w 20"/>
                    <a:gd name="T73" fmla="*/ 13 h 46"/>
                    <a:gd name="T74" fmla="*/ 3 w 20"/>
                    <a:gd name="T75" fmla="*/ 10 h 46"/>
                    <a:gd name="T76" fmla="*/ 5 w 20"/>
                    <a:gd name="T77" fmla="*/ 6 h 46"/>
                    <a:gd name="T78" fmla="*/ 7 w 20"/>
                    <a:gd name="T79" fmla="*/ 3 h 46"/>
                    <a:gd name="T80" fmla="*/ 9 w 20"/>
                    <a:gd name="T81" fmla="*/ 3 h 46"/>
                    <a:gd name="T82" fmla="*/ 9 w 20"/>
                    <a:gd name="T83" fmla="*/ 3 h 46"/>
                    <a:gd name="T84" fmla="*/ 9 w 20"/>
                    <a:gd name="T85" fmla="*/ 3 h 46"/>
                    <a:gd name="T86" fmla="*/ 9 w 20"/>
                    <a:gd name="T87" fmla="*/ 3 h 46"/>
                    <a:gd name="T88" fmla="*/ 9 w 20"/>
                    <a:gd name="T89" fmla="*/ 3 h 46"/>
                    <a:gd name="T90" fmla="*/ 9 w 20"/>
                    <a:gd name="T91" fmla="*/ 2 h 46"/>
                    <a:gd name="T92" fmla="*/ 11 w 20"/>
                    <a:gd name="T93" fmla="*/ 3 h 46"/>
                    <a:gd name="T94" fmla="*/ 12 w 20"/>
                    <a:gd name="T95" fmla="*/ 4 h 46"/>
                    <a:gd name="T96" fmla="*/ 14 w 20"/>
                    <a:gd name="T97" fmla="*/ 7 h 46"/>
                    <a:gd name="T98" fmla="*/ 17 w 20"/>
                    <a:gd name="T99" fmla="*/ 10 h 46"/>
                    <a:gd name="T100" fmla="*/ 17 w 20"/>
                    <a:gd name="T101" fmla="*/ 10 h 46"/>
                    <a:gd name="T102" fmla="*/ 18 w 20"/>
                    <a:gd name="T103" fmla="*/ 11 h 46"/>
                    <a:gd name="T104" fmla="*/ 17 w 20"/>
                    <a:gd name="T105" fmla="*/ 8 h 46"/>
                    <a:gd name="T106" fmla="*/ 17 w 20"/>
                    <a:gd name="T107" fmla="*/ 7 h 46"/>
                    <a:gd name="T108" fmla="*/ 15 w 20"/>
                    <a:gd name="T109" fmla="*/ 5 h 46"/>
                    <a:gd name="T110" fmla="*/ 10 w 20"/>
                    <a:gd name="T111" fmla="*/ 1 h 46"/>
                    <a:gd name="T112" fmla="*/ 8 w 20"/>
                    <a:gd name="T113" fmla="*/ 0 h 46"/>
                    <a:gd name="T114" fmla="*/ 8 w 20"/>
                    <a:gd name="T1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" h="46">
                      <a:moveTo>
                        <a:pt x="20" y="45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1" y="17"/>
                        <a:pt x="2" y="20"/>
                        <a:pt x="2" y="23"/>
                      </a:cubicBezTo>
                      <a:cubicBezTo>
                        <a:pt x="3" y="29"/>
                        <a:pt x="4" y="36"/>
                        <a:pt x="5" y="41"/>
                      </a:cubicBezTo>
                      <a:cubicBezTo>
                        <a:pt x="5" y="43"/>
                        <a:pt x="6" y="44"/>
                        <a:pt x="6" y="46"/>
                      </a:cubicBezTo>
                      <a:cubicBezTo>
                        <a:pt x="10" y="45"/>
                        <a:pt x="17" y="44"/>
                        <a:pt x="20" y="44"/>
                      </a:cubicBezTo>
                      <a:cubicBezTo>
                        <a:pt x="20" y="43"/>
                        <a:pt x="20" y="43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3" y="44"/>
                        <a:pt x="10" y="44"/>
                        <a:pt x="8" y="44"/>
                      </a:cubicBezTo>
                      <a:cubicBezTo>
                        <a:pt x="8" y="44"/>
                        <a:pt x="8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6" y="44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5" y="39"/>
                      </a:cubicBezTo>
                      <a:cubicBezTo>
                        <a:pt x="5" y="37"/>
                        <a:pt x="4" y="35"/>
                        <a:pt x="4" y="32"/>
                      </a:cubicBezTo>
                      <a:cubicBezTo>
                        <a:pt x="3" y="26"/>
                        <a:pt x="2" y="19"/>
                        <a:pt x="2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3" y="10"/>
                      </a:cubicBezTo>
                      <a:cubicBezTo>
                        <a:pt x="3" y="8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4" y="7"/>
                      </a:cubicBezTo>
                      <a:cubicBezTo>
                        <a:pt x="16" y="8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4" y="4"/>
                        <a:pt x="12" y="2"/>
                        <a:pt x="10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C8DB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0" name="Freeform 233"/>
                <p:cNvSpPr/>
                <p:nvPr/>
              </p:nvSpPr>
              <p:spPr bwMode="auto">
                <a:xfrm>
                  <a:off x="2672248" y="5053491"/>
                  <a:ext cx="119063" cy="228600"/>
                </a:xfrm>
                <a:custGeom>
                  <a:avLst/>
                  <a:gdLst>
                    <a:gd name="T0" fmla="*/ 6 w 28"/>
                    <a:gd name="T1" fmla="*/ 12 h 54"/>
                    <a:gd name="T2" fmla="*/ 12 w 28"/>
                    <a:gd name="T3" fmla="*/ 4 h 54"/>
                    <a:gd name="T4" fmla="*/ 12 w 28"/>
                    <a:gd name="T5" fmla="*/ 3 h 54"/>
                    <a:gd name="T6" fmla="*/ 12 w 28"/>
                    <a:gd name="T7" fmla="*/ 3 h 54"/>
                    <a:gd name="T8" fmla="*/ 12 w 28"/>
                    <a:gd name="T9" fmla="*/ 4 h 54"/>
                    <a:gd name="T10" fmla="*/ 12 w 28"/>
                    <a:gd name="T11" fmla="*/ 4 h 54"/>
                    <a:gd name="T12" fmla="*/ 12 w 28"/>
                    <a:gd name="T13" fmla="*/ 4 h 54"/>
                    <a:gd name="T14" fmla="*/ 21 w 28"/>
                    <a:gd name="T15" fmla="*/ 11 h 54"/>
                    <a:gd name="T16" fmla="*/ 21 w 28"/>
                    <a:gd name="T17" fmla="*/ 12 h 54"/>
                    <a:gd name="T18" fmla="*/ 21 w 28"/>
                    <a:gd name="T19" fmla="*/ 12 h 54"/>
                    <a:gd name="T20" fmla="*/ 21 w 28"/>
                    <a:gd name="T21" fmla="*/ 11 h 54"/>
                    <a:gd name="T22" fmla="*/ 21 w 28"/>
                    <a:gd name="T23" fmla="*/ 11 h 54"/>
                    <a:gd name="T24" fmla="*/ 24 w 28"/>
                    <a:gd name="T25" fmla="*/ 48 h 54"/>
                    <a:gd name="T26" fmla="*/ 24 w 28"/>
                    <a:gd name="T27" fmla="*/ 49 h 54"/>
                    <a:gd name="T28" fmla="*/ 24 w 28"/>
                    <a:gd name="T29" fmla="*/ 49 h 54"/>
                    <a:gd name="T30" fmla="*/ 26 w 28"/>
                    <a:gd name="T31" fmla="*/ 49 h 54"/>
                    <a:gd name="T32" fmla="*/ 26 w 28"/>
                    <a:gd name="T33" fmla="*/ 49 h 54"/>
                    <a:gd name="T34" fmla="*/ 25 w 28"/>
                    <a:gd name="T35" fmla="*/ 47 h 54"/>
                    <a:gd name="T36" fmla="*/ 25 w 28"/>
                    <a:gd name="T37" fmla="*/ 47 h 54"/>
                    <a:gd name="T38" fmla="*/ 8 w 28"/>
                    <a:gd name="T39" fmla="*/ 50 h 54"/>
                    <a:gd name="T40" fmla="*/ 8 w 28"/>
                    <a:gd name="T41" fmla="*/ 52 h 54"/>
                    <a:gd name="T42" fmla="*/ 8 w 28"/>
                    <a:gd name="T43" fmla="*/ 52 h 54"/>
                    <a:gd name="T44" fmla="*/ 10 w 28"/>
                    <a:gd name="T45" fmla="*/ 51 h 54"/>
                    <a:gd name="T46" fmla="*/ 10 w 28"/>
                    <a:gd name="T47" fmla="*/ 51 h 54"/>
                    <a:gd name="T48" fmla="*/ 10 w 28"/>
                    <a:gd name="T49" fmla="*/ 51 h 54"/>
                    <a:gd name="T50" fmla="*/ 10 w 28"/>
                    <a:gd name="T51" fmla="*/ 51 h 54"/>
                    <a:gd name="T52" fmla="*/ 5 w 28"/>
                    <a:gd name="T53" fmla="*/ 19 h 54"/>
                    <a:gd name="T54" fmla="*/ 3 w 28"/>
                    <a:gd name="T55" fmla="*/ 14 h 54"/>
                    <a:gd name="T56" fmla="*/ 3 w 28"/>
                    <a:gd name="T57" fmla="*/ 14 h 54"/>
                    <a:gd name="T58" fmla="*/ 4 w 28"/>
                    <a:gd name="T59" fmla="*/ 14 h 54"/>
                    <a:gd name="T60" fmla="*/ 0 w 28"/>
                    <a:gd name="T61" fmla="*/ 14 h 54"/>
                    <a:gd name="T62" fmla="*/ 4 w 28"/>
                    <a:gd name="T63" fmla="*/ 41 h 54"/>
                    <a:gd name="T64" fmla="*/ 6 w 28"/>
                    <a:gd name="T65" fmla="*/ 52 h 54"/>
                    <a:gd name="T66" fmla="*/ 7 w 28"/>
                    <a:gd name="T67" fmla="*/ 53 h 54"/>
                    <a:gd name="T68" fmla="*/ 8 w 28"/>
                    <a:gd name="T69" fmla="*/ 54 h 54"/>
                    <a:gd name="T70" fmla="*/ 25 w 28"/>
                    <a:gd name="T71" fmla="*/ 52 h 54"/>
                    <a:gd name="T72" fmla="*/ 28 w 28"/>
                    <a:gd name="T73" fmla="*/ 51 h 54"/>
                    <a:gd name="T74" fmla="*/ 28 w 28"/>
                    <a:gd name="T75" fmla="*/ 49 h 54"/>
                    <a:gd name="T76" fmla="*/ 27 w 28"/>
                    <a:gd name="T77" fmla="*/ 27 h 54"/>
                    <a:gd name="T78" fmla="*/ 25 w 28"/>
                    <a:gd name="T79" fmla="*/ 11 h 54"/>
                    <a:gd name="T80" fmla="*/ 25 w 28"/>
                    <a:gd name="T81" fmla="*/ 11 h 54"/>
                    <a:gd name="T82" fmla="*/ 18 w 28"/>
                    <a:gd name="T83" fmla="*/ 3 h 54"/>
                    <a:gd name="T84" fmla="*/ 11 w 28"/>
                    <a:gd name="T85" fmla="*/ 0 h 54"/>
                    <a:gd name="T86" fmla="*/ 4 w 28"/>
                    <a:gd name="T87" fmla="*/ 7 h 54"/>
                    <a:gd name="T88" fmla="*/ 1 w 28"/>
                    <a:gd name="T89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" h="54">
                      <a:moveTo>
                        <a:pt x="3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6" y="12"/>
                      </a:cubicBezTo>
                      <a:cubicBezTo>
                        <a:pt x="7" y="10"/>
                        <a:pt x="8" y="8"/>
                        <a:pt x="9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6" y="6"/>
                        <a:pt x="18" y="8"/>
                        <a:pt x="19" y="9"/>
                      </a:cubicBezTo>
                      <a:cubicBezTo>
                        <a:pt x="20" y="10"/>
                        <a:pt x="20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4" y="41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4" y="48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2" y="48"/>
                        <a:pt x="12" y="50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9" y="48"/>
                        <a:pt x="9" y="45"/>
                      </a:cubicBezTo>
                      <a:cubicBezTo>
                        <a:pt x="8" y="40"/>
                        <a:pt x="7" y="33"/>
                        <a:pt x="6" y="27"/>
                      </a:cubicBezTo>
                      <a:cubicBezTo>
                        <a:pt x="6" y="24"/>
                        <a:pt x="5" y="21"/>
                        <a:pt x="5" y="19"/>
                      </a:cubicBezTo>
                      <a:cubicBezTo>
                        <a:pt x="5" y="17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1" y="18"/>
                        <a:pt x="1" y="22"/>
                      </a:cubicBezTo>
                      <a:cubicBezTo>
                        <a:pt x="2" y="28"/>
                        <a:pt x="3" y="35"/>
                        <a:pt x="4" y="41"/>
                      </a:cubicBezTo>
                      <a:cubicBezTo>
                        <a:pt x="5" y="44"/>
                        <a:pt x="5" y="47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6" y="53"/>
                        <a:pt x="20" y="52"/>
                      </a:cubicBezTo>
                      <a:cubicBezTo>
                        <a:pt x="22" y="52"/>
                        <a:pt x="23" y="52"/>
                        <a:pt x="25" y="52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4"/>
                        <a:pt x="28" y="35"/>
                        <a:pt x="27" y="27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5" y="14"/>
                        <a:pt x="25" y="13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8"/>
                        <a:pt x="23" y="7"/>
                      </a:cubicBezTo>
                      <a:cubicBezTo>
                        <a:pt x="21" y="6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ubicBezTo>
                        <a:pt x="7" y="2"/>
                        <a:pt x="6" y="5"/>
                        <a:pt x="4" y="7"/>
                      </a:cubicBezTo>
                      <a:cubicBezTo>
                        <a:pt x="2" y="9"/>
                        <a:pt x="1" y="12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1" name="Freeform 234"/>
                <p:cNvSpPr/>
                <p:nvPr/>
              </p:nvSpPr>
              <p:spPr bwMode="auto">
                <a:xfrm>
                  <a:off x="2702411" y="5086829"/>
                  <a:ext cx="68263" cy="161925"/>
                </a:xfrm>
                <a:custGeom>
                  <a:avLst/>
                  <a:gdLst>
                    <a:gd name="T0" fmla="*/ 0 w 16"/>
                    <a:gd name="T1" fmla="*/ 9 h 38"/>
                    <a:gd name="T2" fmla="*/ 6 w 16"/>
                    <a:gd name="T3" fmla="*/ 1 h 38"/>
                    <a:gd name="T4" fmla="*/ 13 w 16"/>
                    <a:gd name="T5" fmla="*/ 8 h 38"/>
                    <a:gd name="T6" fmla="*/ 16 w 16"/>
                    <a:gd name="T7" fmla="*/ 37 h 38"/>
                    <a:gd name="T8" fmla="*/ 4 w 16"/>
                    <a:gd name="T9" fmla="*/ 38 h 38"/>
                    <a:gd name="T10" fmla="*/ 0 w 16"/>
                    <a:gd name="T1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8">
                      <a:moveTo>
                        <a:pt x="0" y="9"/>
                      </a:moveTo>
                      <a:cubicBezTo>
                        <a:pt x="1" y="8"/>
                        <a:pt x="4" y="1"/>
                        <a:pt x="6" y="1"/>
                      </a:cubicBezTo>
                      <a:cubicBezTo>
                        <a:pt x="8" y="0"/>
                        <a:pt x="12" y="7"/>
                        <a:pt x="13" y="8"/>
                      </a:cubicBezTo>
                      <a:cubicBezTo>
                        <a:pt x="13" y="9"/>
                        <a:pt x="16" y="30"/>
                        <a:pt x="16" y="37"/>
                      </a:cubicBezTo>
                      <a:cubicBezTo>
                        <a:pt x="16" y="37"/>
                        <a:pt x="7" y="38"/>
                        <a:pt x="4" y="38"/>
                      </a:cubicBezTo>
                      <a:cubicBezTo>
                        <a:pt x="4" y="38"/>
                        <a:pt x="0" y="11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2" name="Freeform 235"/>
                <p:cNvSpPr/>
                <p:nvPr/>
              </p:nvSpPr>
              <p:spPr bwMode="auto">
                <a:xfrm>
                  <a:off x="2694473" y="5078891"/>
                  <a:ext cx="84138" cy="177800"/>
                </a:xfrm>
                <a:custGeom>
                  <a:avLst/>
                  <a:gdLst>
                    <a:gd name="T0" fmla="*/ 6 w 20"/>
                    <a:gd name="T1" fmla="*/ 7 h 42"/>
                    <a:gd name="T2" fmla="*/ 8 w 20"/>
                    <a:gd name="T3" fmla="*/ 4 h 42"/>
                    <a:gd name="T4" fmla="*/ 8 w 20"/>
                    <a:gd name="T5" fmla="*/ 4 h 42"/>
                    <a:gd name="T6" fmla="*/ 8 w 20"/>
                    <a:gd name="T7" fmla="*/ 4 h 42"/>
                    <a:gd name="T8" fmla="*/ 8 w 20"/>
                    <a:gd name="T9" fmla="*/ 4 h 42"/>
                    <a:gd name="T10" fmla="*/ 8 w 20"/>
                    <a:gd name="T11" fmla="*/ 4 h 42"/>
                    <a:gd name="T12" fmla="*/ 8 w 20"/>
                    <a:gd name="T13" fmla="*/ 4 h 42"/>
                    <a:gd name="T14" fmla="*/ 8 w 20"/>
                    <a:gd name="T15" fmla="*/ 4 h 42"/>
                    <a:gd name="T16" fmla="*/ 15 w 20"/>
                    <a:gd name="T17" fmla="*/ 10 h 42"/>
                    <a:gd name="T18" fmla="*/ 13 w 20"/>
                    <a:gd name="T19" fmla="*/ 10 h 42"/>
                    <a:gd name="T20" fmla="*/ 13 w 20"/>
                    <a:gd name="T21" fmla="*/ 10 h 42"/>
                    <a:gd name="T22" fmla="*/ 16 w 20"/>
                    <a:gd name="T23" fmla="*/ 39 h 42"/>
                    <a:gd name="T24" fmla="*/ 18 w 20"/>
                    <a:gd name="T25" fmla="*/ 39 h 42"/>
                    <a:gd name="T26" fmla="*/ 18 w 20"/>
                    <a:gd name="T27" fmla="*/ 39 h 42"/>
                    <a:gd name="T28" fmla="*/ 17 w 20"/>
                    <a:gd name="T29" fmla="*/ 37 h 42"/>
                    <a:gd name="T30" fmla="*/ 17 w 20"/>
                    <a:gd name="T31" fmla="*/ 37 h 42"/>
                    <a:gd name="T32" fmla="*/ 7 w 20"/>
                    <a:gd name="T33" fmla="*/ 38 h 42"/>
                    <a:gd name="T34" fmla="*/ 7 w 20"/>
                    <a:gd name="T35" fmla="*/ 38 h 42"/>
                    <a:gd name="T36" fmla="*/ 7 w 20"/>
                    <a:gd name="T37" fmla="*/ 38 h 42"/>
                    <a:gd name="T38" fmla="*/ 6 w 20"/>
                    <a:gd name="T39" fmla="*/ 40 h 42"/>
                    <a:gd name="T40" fmla="*/ 6 w 20"/>
                    <a:gd name="T41" fmla="*/ 40 h 42"/>
                    <a:gd name="T42" fmla="*/ 8 w 20"/>
                    <a:gd name="T43" fmla="*/ 39 h 42"/>
                    <a:gd name="T44" fmla="*/ 8 w 20"/>
                    <a:gd name="T45" fmla="*/ 39 h 42"/>
                    <a:gd name="T46" fmla="*/ 6 w 20"/>
                    <a:gd name="T47" fmla="*/ 21 h 42"/>
                    <a:gd name="T48" fmla="*/ 4 w 20"/>
                    <a:gd name="T49" fmla="*/ 12 h 42"/>
                    <a:gd name="T50" fmla="*/ 4 w 20"/>
                    <a:gd name="T51" fmla="*/ 12 h 42"/>
                    <a:gd name="T52" fmla="*/ 4 w 20"/>
                    <a:gd name="T53" fmla="*/ 12 h 42"/>
                    <a:gd name="T54" fmla="*/ 4 w 20"/>
                    <a:gd name="T55" fmla="*/ 12 h 42"/>
                    <a:gd name="T56" fmla="*/ 1 w 20"/>
                    <a:gd name="T57" fmla="*/ 11 h 42"/>
                    <a:gd name="T58" fmla="*/ 3 w 20"/>
                    <a:gd name="T59" fmla="*/ 30 h 42"/>
                    <a:gd name="T60" fmla="*/ 4 w 20"/>
                    <a:gd name="T61" fmla="*/ 40 h 42"/>
                    <a:gd name="T62" fmla="*/ 5 w 20"/>
                    <a:gd name="T63" fmla="*/ 41 h 42"/>
                    <a:gd name="T64" fmla="*/ 6 w 20"/>
                    <a:gd name="T65" fmla="*/ 42 h 42"/>
                    <a:gd name="T66" fmla="*/ 14 w 20"/>
                    <a:gd name="T67" fmla="*/ 41 h 42"/>
                    <a:gd name="T68" fmla="*/ 19 w 20"/>
                    <a:gd name="T69" fmla="*/ 40 h 42"/>
                    <a:gd name="T70" fmla="*/ 20 w 20"/>
                    <a:gd name="T71" fmla="*/ 39 h 42"/>
                    <a:gd name="T72" fmla="*/ 17 w 20"/>
                    <a:gd name="T73" fmla="*/ 13 h 42"/>
                    <a:gd name="T74" fmla="*/ 17 w 20"/>
                    <a:gd name="T75" fmla="*/ 9 h 42"/>
                    <a:gd name="T76" fmla="*/ 13 w 20"/>
                    <a:gd name="T77" fmla="*/ 5 h 42"/>
                    <a:gd name="T78" fmla="*/ 8 w 20"/>
                    <a:gd name="T79" fmla="*/ 0 h 42"/>
                    <a:gd name="T80" fmla="*/ 8 w 20"/>
                    <a:gd name="T81" fmla="*/ 1 h 42"/>
                    <a:gd name="T82" fmla="*/ 2 w 20"/>
                    <a:gd name="T83" fmla="*/ 8 h 42"/>
                    <a:gd name="T84" fmla="*/ 2 w 20"/>
                    <a:gd name="T85" fmla="*/ 1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" h="42">
                      <a:moveTo>
                        <a:pt x="2" y="1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1"/>
                        <a:pt x="5" y="9"/>
                        <a:pt x="6" y="7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6"/>
                      </a:cubicBezTo>
                      <a:cubicBezTo>
                        <a:pt x="11" y="7"/>
                        <a:pt x="13" y="10"/>
                        <a:pt x="13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3"/>
                        <a:pt x="14" y="15"/>
                      </a:cubicBezTo>
                      <a:cubicBezTo>
                        <a:pt x="15" y="22"/>
                        <a:pt x="16" y="34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3" y="38"/>
                        <a:pt x="9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7"/>
                        <a:pt x="8" y="35"/>
                      </a:cubicBezTo>
                      <a:cubicBezTo>
                        <a:pt x="7" y="31"/>
                        <a:pt x="6" y="26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7"/>
                        <a:pt x="2" y="24"/>
                        <a:pt x="3" y="30"/>
                      </a:cubicBezTo>
                      <a:cubicBezTo>
                        <a:pt x="3" y="33"/>
                        <a:pt x="4" y="35"/>
                        <a:pt x="4" y="37"/>
                      </a:cubicBezTo>
                      <a:cubicBezTo>
                        <a:pt x="4" y="38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9" y="42"/>
                        <a:pt x="12" y="42"/>
                        <a:pt x="14" y="41"/>
                      </a:cubicBezTo>
                      <a:cubicBezTo>
                        <a:pt x="15" y="41"/>
                        <a:pt x="16" y="41"/>
                        <a:pt x="17" y="41"/>
                      </a:cubicBezTo>
                      <a:cubicBezTo>
                        <a:pt x="17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19" y="28"/>
                        <a:pt x="19" y="22"/>
                      </a:cubicBezTo>
                      <a:cubicBezTo>
                        <a:pt x="18" y="19"/>
                        <a:pt x="18" y="16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6"/>
                        <a:pt x="13" y="5"/>
                      </a:cubicBezTo>
                      <a:cubicBezTo>
                        <a:pt x="13" y="4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3"/>
                        <a:pt x="4" y="4"/>
                      </a:cubicBezTo>
                      <a:cubicBezTo>
                        <a:pt x="3" y="5"/>
                        <a:pt x="2" y="6"/>
                        <a:pt x="2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3" name="Freeform 236"/>
                <p:cNvSpPr/>
                <p:nvPr/>
              </p:nvSpPr>
              <p:spPr bwMode="auto">
                <a:xfrm>
                  <a:off x="2715111" y="5116991"/>
                  <a:ext cx="47625" cy="122238"/>
                </a:xfrm>
                <a:custGeom>
                  <a:avLst/>
                  <a:gdLst>
                    <a:gd name="T0" fmla="*/ 5 w 11"/>
                    <a:gd name="T1" fmla="*/ 0 h 29"/>
                    <a:gd name="T2" fmla="*/ 5 w 11"/>
                    <a:gd name="T3" fmla="*/ 0 h 29"/>
                    <a:gd name="T4" fmla="*/ 0 w 11"/>
                    <a:gd name="T5" fmla="*/ 7 h 29"/>
                    <a:gd name="T6" fmla="*/ 3 w 11"/>
                    <a:gd name="T7" fmla="*/ 29 h 29"/>
                    <a:gd name="T8" fmla="*/ 10 w 11"/>
                    <a:gd name="T9" fmla="*/ 28 h 29"/>
                    <a:gd name="T10" fmla="*/ 11 w 11"/>
                    <a:gd name="T11" fmla="*/ 28 h 29"/>
                    <a:gd name="T12" fmla="*/ 9 w 11"/>
                    <a:gd name="T13" fmla="*/ 6 h 29"/>
                    <a:gd name="T14" fmla="*/ 8 w 11"/>
                    <a:gd name="T15" fmla="*/ 3 h 29"/>
                    <a:gd name="T16" fmla="*/ 5 w 11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9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6"/>
                        <a:pt x="0" y="7"/>
                      </a:cubicBezTo>
                      <a:cubicBezTo>
                        <a:pt x="0" y="8"/>
                        <a:pt x="2" y="24"/>
                        <a:pt x="3" y="29"/>
                      </a:cubicBezTo>
                      <a:cubicBezTo>
                        <a:pt x="5" y="29"/>
                        <a:pt x="8" y="28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3"/>
                        <a:pt x="10" y="12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D8EB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4" name="Freeform 237"/>
                <p:cNvSpPr/>
                <p:nvPr/>
              </p:nvSpPr>
              <p:spPr bwMode="auto">
                <a:xfrm>
                  <a:off x="2727811" y="5129691"/>
                  <a:ext cx="42863" cy="119063"/>
                </a:xfrm>
                <a:custGeom>
                  <a:avLst/>
                  <a:gdLst>
                    <a:gd name="T0" fmla="*/ 5 w 10"/>
                    <a:gd name="T1" fmla="*/ 0 h 28"/>
                    <a:gd name="T2" fmla="*/ 6 w 10"/>
                    <a:gd name="T3" fmla="*/ 3 h 28"/>
                    <a:gd name="T4" fmla="*/ 8 w 10"/>
                    <a:gd name="T5" fmla="*/ 25 h 28"/>
                    <a:gd name="T6" fmla="*/ 7 w 10"/>
                    <a:gd name="T7" fmla="*/ 25 h 28"/>
                    <a:gd name="T8" fmla="*/ 0 w 10"/>
                    <a:gd name="T9" fmla="*/ 26 h 28"/>
                    <a:gd name="T10" fmla="*/ 0 w 10"/>
                    <a:gd name="T11" fmla="*/ 28 h 28"/>
                    <a:gd name="T12" fmla="*/ 1 w 10"/>
                    <a:gd name="T13" fmla="*/ 28 h 28"/>
                    <a:gd name="T14" fmla="*/ 10 w 10"/>
                    <a:gd name="T15" fmla="*/ 27 h 28"/>
                    <a:gd name="T16" fmla="*/ 7 w 10"/>
                    <a:gd name="T17" fmla="*/ 3 h 28"/>
                    <a:gd name="T18" fmla="*/ 5 w 10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8">
                      <a:moveTo>
                        <a:pt x="5" y="0"/>
                      </a:move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7" y="9"/>
                        <a:pt x="8" y="20"/>
                        <a:pt x="8" y="25"/>
                      </a:cubicBezTo>
                      <a:cubicBezTo>
                        <a:pt x="8" y="25"/>
                        <a:pt x="8" y="25"/>
                        <a:pt x="7" y="25"/>
                      </a:cubicBezTo>
                      <a:cubicBezTo>
                        <a:pt x="5" y="25"/>
                        <a:pt x="2" y="26"/>
                        <a:pt x="0" y="26"/>
                      </a:cubicBezTo>
                      <a:cubicBezTo>
                        <a:pt x="0" y="27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4" y="28"/>
                        <a:pt x="10" y="27"/>
                        <a:pt x="10" y="27"/>
                      </a:cubicBezTo>
                      <a:cubicBezTo>
                        <a:pt x="10" y="21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895D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  <p:grpSp>
            <p:nvGrpSpPr>
              <p:cNvPr id="91" name="组合 527"/>
              <p:cNvGrpSpPr/>
              <p:nvPr/>
            </p:nvGrpSpPr>
            <p:grpSpPr>
              <a:xfrm rot="1054255">
                <a:off x="4127327" y="4919845"/>
                <a:ext cx="119063" cy="228600"/>
                <a:chOff x="2672248" y="5053491"/>
                <a:chExt cx="119063" cy="228600"/>
              </a:xfrm>
            </p:grpSpPr>
            <p:sp>
              <p:nvSpPr>
                <p:cNvPr id="1049795" name="Freeform 231"/>
                <p:cNvSpPr/>
                <p:nvPr/>
              </p:nvSpPr>
              <p:spPr bwMode="auto">
                <a:xfrm>
                  <a:off x="2681773" y="5056666"/>
                  <a:ext cx="109538" cy="217488"/>
                </a:xfrm>
                <a:custGeom>
                  <a:avLst/>
                  <a:gdLst>
                    <a:gd name="T0" fmla="*/ 1 w 26"/>
                    <a:gd name="T1" fmla="*/ 13 h 51"/>
                    <a:gd name="T2" fmla="*/ 10 w 26"/>
                    <a:gd name="T3" fmla="*/ 1 h 51"/>
                    <a:gd name="T4" fmla="*/ 21 w 26"/>
                    <a:gd name="T5" fmla="*/ 10 h 51"/>
                    <a:gd name="T6" fmla="*/ 25 w 26"/>
                    <a:gd name="T7" fmla="*/ 48 h 51"/>
                    <a:gd name="T8" fmla="*/ 6 w 26"/>
                    <a:gd name="T9" fmla="*/ 51 h 51"/>
                    <a:gd name="T10" fmla="*/ 1 w 26"/>
                    <a:gd name="T11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1">
                      <a:moveTo>
                        <a:pt x="1" y="13"/>
                      </a:moveTo>
                      <a:cubicBezTo>
                        <a:pt x="1" y="11"/>
                        <a:pt x="7" y="1"/>
                        <a:pt x="10" y="1"/>
                      </a:cubicBezTo>
                      <a:cubicBezTo>
                        <a:pt x="13" y="0"/>
                        <a:pt x="20" y="9"/>
                        <a:pt x="21" y="10"/>
                      </a:cubicBezTo>
                      <a:cubicBezTo>
                        <a:pt x="22" y="11"/>
                        <a:pt x="26" y="41"/>
                        <a:pt x="25" y="48"/>
                      </a:cubicBezTo>
                      <a:cubicBezTo>
                        <a:pt x="25" y="49"/>
                        <a:pt x="10" y="51"/>
                        <a:pt x="6" y="51"/>
                      </a:cubicBezTo>
                      <a:cubicBezTo>
                        <a:pt x="6" y="51"/>
                        <a:pt x="0" y="14"/>
                        <a:pt x="1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6" name="Freeform 232"/>
                <p:cNvSpPr>
                  <a:spLocks noEditPoints="1"/>
                </p:cNvSpPr>
                <p:nvPr/>
              </p:nvSpPr>
              <p:spPr bwMode="auto">
                <a:xfrm>
                  <a:off x="2689711" y="5069366"/>
                  <a:ext cx="85725" cy="196850"/>
                </a:xfrm>
                <a:custGeom>
                  <a:avLst/>
                  <a:gdLst>
                    <a:gd name="T0" fmla="*/ 20 w 20"/>
                    <a:gd name="T1" fmla="*/ 45 h 46"/>
                    <a:gd name="T2" fmla="*/ 20 w 20"/>
                    <a:gd name="T3" fmla="*/ 45 h 46"/>
                    <a:gd name="T4" fmla="*/ 20 w 20"/>
                    <a:gd name="T5" fmla="*/ 45 h 46"/>
                    <a:gd name="T6" fmla="*/ 8 w 20"/>
                    <a:gd name="T7" fmla="*/ 0 h 46"/>
                    <a:gd name="T8" fmla="*/ 8 w 20"/>
                    <a:gd name="T9" fmla="*/ 0 h 46"/>
                    <a:gd name="T10" fmla="*/ 7 w 20"/>
                    <a:gd name="T11" fmla="*/ 0 h 46"/>
                    <a:gd name="T12" fmla="*/ 5 w 20"/>
                    <a:gd name="T13" fmla="*/ 2 h 46"/>
                    <a:gd name="T14" fmla="*/ 2 w 20"/>
                    <a:gd name="T15" fmla="*/ 8 h 46"/>
                    <a:gd name="T16" fmla="*/ 0 w 20"/>
                    <a:gd name="T17" fmla="*/ 10 h 46"/>
                    <a:gd name="T18" fmla="*/ 1 w 20"/>
                    <a:gd name="T19" fmla="*/ 15 h 46"/>
                    <a:gd name="T20" fmla="*/ 2 w 20"/>
                    <a:gd name="T21" fmla="*/ 23 h 46"/>
                    <a:gd name="T22" fmla="*/ 5 w 20"/>
                    <a:gd name="T23" fmla="*/ 41 h 46"/>
                    <a:gd name="T24" fmla="*/ 6 w 20"/>
                    <a:gd name="T25" fmla="*/ 46 h 46"/>
                    <a:gd name="T26" fmla="*/ 20 w 20"/>
                    <a:gd name="T27" fmla="*/ 44 h 46"/>
                    <a:gd name="T28" fmla="*/ 20 w 20"/>
                    <a:gd name="T29" fmla="*/ 42 h 46"/>
                    <a:gd name="T30" fmla="*/ 20 w 20"/>
                    <a:gd name="T31" fmla="*/ 42 h 46"/>
                    <a:gd name="T32" fmla="*/ 20 w 20"/>
                    <a:gd name="T33" fmla="*/ 42 h 46"/>
                    <a:gd name="T34" fmla="*/ 19 w 20"/>
                    <a:gd name="T35" fmla="*/ 43 h 46"/>
                    <a:gd name="T36" fmla="*/ 18 w 20"/>
                    <a:gd name="T37" fmla="*/ 43 h 46"/>
                    <a:gd name="T38" fmla="*/ 15 w 20"/>
                    <a:gd name="T39" fmla="*/ 43 h 46"/>
                    <a:gd name="T40" fmla="*/ 8 w 20"/>
                    <a:gd name="T41" fmla="*/ 44 h 46"/>
                    <a:gd name="T42" fmla="*/ 7 w 20"/>
                    <a:gd name="T43" fmla="*/ 44 h 46"/>
                    <a:gd name="T44" fmla="*/ 7 w 20"/>
                    <a:gd name="T45" fmla="*/ 44 h 46"/>
                    <a:gd name="T46" fmla="*/ 7 w 20"/>
                    <a:gd name="T47" fmla="*/ 44 h 46"/>
                    <a:gd name="T48" fmla="*/ 6 w 20"/>
                    <a:gd name="T49" fmla="*/ 43 h 46"/>
                    <a:gd name="T50" fmla="*/ 6 w 20"/>
                    <a:gd name="T51" fmla="*/ 43 h 46"/>
                    <a:gd name="T52" fmla="*/ 6 w 20"/>
                    <a:gd name="T53" fmla="*/ 43 h 46"/>
                    <a:gd name="T54" fmla="*/ 5 w 20"/>
                    <a:gd name="T55" fmla="*/ 42 h 46"/>
                    <a:gd name="T56" fmla="*/ 5 w 20"/>
                    <a:gd name="T57" fmla="*/ 42 h 46"/>
                    <a:gd name="T58" fmla="*/ 5 w 20"/>
                    <a:gd name="T59" fmla="*/ 41 h 46"/>
                    <a:gd name="T60" fmla="*/ 5 w 20"/>
                    <a:gd name="T61" fmla="*/ 39 h 46"/>
                    <a:gd name="T62" fmla="*/ 4 w 20"/>
                    <a:gd name="T63" fmla="*/ 32 h 46"/>
                    <a:gd name="T64" fmla="*/ 2 w 20"/>
                    <a:gd name="T65" fmla="*/ 16 h 46"/>
                    <a:gd name="T66" fmla="*/ 1 w 20"/>
                    <a:gd name="T67" fmla="*/ 14 h 46"/>
                    <a:gd name="T68" fmla="*/ 2 w 20"/>
                    <a:gd name="T69" fmla="*/ 13 h 46"/>
                    <a:gd name="T70" fmla="*/ 2 w 20"/>
                    <a:gd name="T71" fmla="*/ 13 h 46"/>
                    <a:gd name="T72" fmla="*/ 2 w 20"/>
                    <a:gd name="T73" fmla="*/ 13 h 46"/>
                    <a:gd name="T74" fmla="*/ 3 w 20"/>
                    <a:gd name="T75" fmla="*/ 10 h 46"/>
                    <a:gd name="T76" fmla="*/ 5 w 20"/>
                    <a:gd name="T77" fmla="*/ 6 h 46"/>
                    <a:gd name="T78" fmla="*/ 7 w 20"/>
                    <a:gd name="T79" fmla="*/ 3 h 46"/>
                    <a:gd name="T80" fmla="*/ 9 w 20"/>
                    <a:gd name="T81" fmla="*/ 3 h 46"/>
                    <a:gd name="T82" fmla="*/ 9 w 20"/>
                    <a:gd name="T83" fmla="*/ 3 h 46"/>
                    <a:gd name="T84" fmla="*/ 9 w 20"/>
                    <a:gd name="T85" fmla="*/ 3 h 46"/>
                    <a:gd name="T86" fmla="*/ 9 w 20"/>
                    <a:gd name="T87" fmla="*/ 3 h 46"/>
                    <a:gd name="T88" fmla="*/ 9 w 20"/>
                    <a:gd name="T89" fmla="*/ 3 h 46"/>
                    <a:gd name="T90" fmla="*/ 9 w 20"/>
                    <a:gd name="T91" fmla="*/ 2 h 46"/>
                    <a:gd name="T92" fmla="*/ 11 w 20"/>
                    <a:gd name="T93" fmla="*/ 3 h 46"/>
                    <a:gd name="T94" fmla="*/ 12 w 20"/>
                    <a:gd name="T95" fmla="*/ 4 h 46"/>
                    <a:gd name="T96" fmla="*/ 14 w 20"/>
                    <a:gd name="T97" fmla="*/ 7 h 46"/>
                    <a:gd name="T98" fmla="*/ 17 w 20"/>
                    <a:gd name="T99" fmla="*/ 10 h 46"/>
                    <a:gd name="T100" fmla="*/ 17 w 20"/>
                    <a:gd name="T101" fmla="*/ 10 h 46"/>
                    <a:gd name="T102" fmla="*/ 18 w 20"/>
                    <a:gd name="T103" fmla="*/ 11 h 46"/>
                    <a:gd name="T104" fmla="*/ 17 w 20"/>
                    <a:gd name="T105" fmla="*/ 8 h 46"/>
                    <a:gd name="T106" fmla="*/ 17 w 20"/>
                    <a:gd name="T107" fmla="*/ 7 h 46"/>
                    <a:gd name="T108" fmla="*/ 15 w 20"/>
                    <a:gd name="T109" fmla="*/ 5 h 46"/>
                    <a:gd name="T110" fmla="*/ 10 w 20"/>
                    <a:gd name="T111" fmla="*/ 1 h 46"/>
                    <a:gd name="T112" fmla="*/ 8 w 20"/>
                    <a:gd name="T113" fmla="*/ 0 h 46"/>
                    <a:gd name="T114" fmla="*/ 8 w 20"/>
                    <a:gd name="T1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" h="46">
                      <a:moveTo>
                        <a:pt x="20" y="45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1" y="17"/>
                        <a:pt x="2" y="20"/>
                        <a:pt x="2" y="23"/>
                      </a:cubicBezTo>
                      <a:cubicBezTo>
                        <a:pt x="3" y="29"/>
                        <a:pt x="4" y="36"/>
                        <a:pt x="5" y="41"/>
                      </a:cubicBezTo>
                      <a:cubicBezTo>
                        <a:pt x="5" y="43"/>
                        <a:pt x="6" y="44"/>
                        <a:pt x="6" y="46"/>
                      </a:cubicBezTo>
                      <a:cubicBezTo>
                        <a:pt x="10" y="45"/>
                        <a:pt x="17" y="44"/>
                        <a:pt x="20" y="44"/>
                      </a:cubicBezTo>
                      <a:cubicBezTo>
                        <a:pt x="20" y="43"/>
                        <a:pt x="20" y="43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3" y="44"/>
                        <a:pt x="10" y="44"/>
                        <a:pt x="8" y="44"/>
                      </a:cubicBezTo>
                      <a:cubicBezTo>
                        <a:pt x="8" y="44"/>
                        <a:pt x="8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6" y="44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5" y="39"/>
                      </a:cubicBezTo>
                      <a:cubicBezTo>
                        <a:pt x="5" y="37"/>
                        <a:pt x="4" y="35"/>
                        <a:pt x="4" y="32"/>
                      </a:cubicBezTo>
                      <a:cubicBezTo>
                        <a:pt x="3" y="26"/>
                        <a:pt x="2" y="19"/>
                        <a:pt x="2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3" y="10"/>
                      </a:cubicBezTo>
                      <a:cubicBezTo>
                        <a:pt x="3" y="8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4" y="7"/>
                      </a:cubicBezTo>
                      <a:cubicBezTo>
                        <a:pt x="16" y="8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4" y="4"/>
                        <a:pt x="12" y="2"/>
                        <a:pt x="10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C8DB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7" name="Freeform 233"/>
                <p:cNvSpPr/>
                <p:nvPr/>
              </p:nvSpPr>
              <p:spPr bwMode="auto">
                <a:xfrm>
                  <a:off x="2672248" y="5053491"/>
                  <a:ext cx="119063" cy="228600"/>
                </a:xfrm>
                <a:custGeom>
                  <a:avLst/>
                  <a:gdLst>
                    <a:gd name="T0" fmla="*/ 6 w 28"/>
                    <a:gd name="T1" fmla="*/ 12 h 54"/>
                    <a:gd name="T2" fmla="*/ 12 w 28"/>
                    <a:gd name="T3" fmla="*/ 4 h 54"/>
                    <a:gd name="T4" fmla="*/ 12 w 28"/>
                    <a:gd name="T5" fmla="*/ 3 h 54"/>
                    <a:gd name="T6" fmla="*/ 12 w 28"/>
                    <a:gd name="T7" fmla="*/ 3 h 54"/>
                    <a:gd name="T8" fmla="*/ 12 w 28"/>
                    <a:gd name="T9" fmla="*/ 4 h 54"/>
                    <a:gd name="T10" fmla="*/ 12 w 28"/>
                    <a:gd name="T11" fmla="*/ 4 h 54"/>
                    <a:gd name="T12" fmla="*/ 12 w 28"/>
                    <a:gd name="T13" fmla="*/ 4 h 54"/>
                    <a:gd name="T14" fmla="*/ 21 w 28"/>
                    <a:gd name="T15" fmla="*/ 11 h 54"/>
                    <a:gd name="T16" fmla="*/ 21 w 28"/>
                    <a:gd name="T17" fmla="*/ 12 h 54"/>
                    <a:gd name="T18" fmla="*/ 21 w 28"/>
                    <a:gd name="T19" fmla="*/ 12 h 54"/>
                    <a:gd name="T20" fmla="*/ 21 w 28"/>
                    <a:gd name="T21" fmla="*/ 11 h 54"/>
                    <a:gd name="T22" fmla="*/ 21 w 28"/>
                    <a:gd name="T23" fmla="*/ 11 h 54"/>
                    <a:gd name="T24" fmla="*/ 24 w 28"/>
                    <a:gd name="T25" fmla="*/ 48 h 54"/>
                    <a:gd name="T26" fmla="*/ 24 w 28"/>
                    <a:gd name="T27" fmla="*/ 49 h 54"/>
                    <a:gd name="T28" fmla="*/ 24 w 28"/>
                    <a:gd name="T29" fmla="*/ 49 h 54"/>
                    <a:gd name="T30" fmla="*/ 26 w 28"/>
                    <a:gd name="T31" fmla="*/ 49 h 54"/>
                    <a:gd name="T32" fmla="*/ 26 w 28"/>
                    <a:gd name="T33" fmla="*/ 49 h 54"/>
                    <a:gd name="T34" fmla="*/ 25 w 28"/>
                    <a:gd name="T35" fmla="*/ 47 h 54"/>
                    <a:gd name="T36" fmla="*/ 25 w 28"/>
                    <a:gd name="T37" fmla="*/ 47 h 54"/>
                    <a:gd name="T38" fmla="*/ 8 w 28"/>
                    <a:gd name="T39" fmla="*/ 50 h 54"/>
                    <a:gd name="T40" fmla="*/ 8 w 28"/>
                    <a:gd name="T41" fmla="*/ 52 h 54"/>
                    <a:gd name="T42" fmla="*/ 8 w 28"/>
                    <a:gd name="T43" fmla="*/ 52 h 54"/>
                    <a:gd name="T44" fmla="*/ 10 w 28"/>
                    <a:gd name="T45" fmla="*/ 51 h 54"/>
                    <a:gd name="T46" fmla="*/ 10 w 28"/>
                    <a:gd name="T47" fmla="*/ 51 h 54"/>
                    <a:gd name="T48" fmla="*/ 10 w 28"/>
                    <a:gd name="T49" fmla="*/ 51 h 54"/>
                    <a:gd name="T50" fmla="*/ 10 w 28"/>
                    <a:gd name="T51" fmla="*/ 51 h 54"/>
                    <a:gd name="T52" fmla="*/ 5 w 28"/>
                    <a:gd name="T53" fmla="*/ 19 h 54"/>
                    <a:gd name="T54" fmla="*/ 3 w 28"/>
                    <a:gd name="T55" fmla="*/ 14 h 54"/>
                    <a:gd name="T56" fmla="*/ 3 w 28"/>
                    <a:gd name="T57" fmla="*/ 14 h 54"/>
                    <a:gd name="T58" fmla="*/ 4 w 28"/>
                    <a:gd name="T59" fmla="*/ 14 h 54"/>
                    <a:gd name="T60" fmla="*/ 0 w 28"/>
                    <a:gd name="T61" fmla="*/ 14 h 54"/>
                    <a:gd name="T62" fmla="*/ 4 w 28"/>
                    <a:gd name="T63" fmla="*/ 41 h 54"/>
                    <a:gd name="T64" fmla="*/ 6 w 28"/>
                    <a:gd name="T65" fmla="*/ 52 h 54"/>
                    <a:gd name="T66" fmla="*/ 7 w 28"/>
                    <a:gd name="T67" fmla="*/ 53 h 54"/>
                    <a:gd name="T68" fmla="*/ 8 w 28"/>
                    <a:gd name="T69" fmla="*/ 54 h 54"/>
                    <a:gd name="T70" fmla="*/ 25 w 28"/>
                    <a:gd name="T71" fmla="*/ 52 h 54"/>
                    <a:gd name="T72" fmla="*/ 28 w 28"/>
                    <a:gd name="T73" fmla="*/ 51 h 54"/>
                    <a:gd name="T74" fmla="*/ 28 w 28"/>
                    <a:gd name="T75" fmla="*/ 49 h 54"/>
                    <a:gd name="T76" fmla="*/ 27 w 28"/>
                    <a:gd name="T77" fmla="*/ 27 h 54"/>
                    <a:gd name="T78" fmla="*/ 25 w 28"/>
                    <a:gd name="T79" fmla="*/ 11 h 54"/>
                    <a:gd name="T80" fmla="*/ 25 w 28"/>
                    <a:gd name="T81" fmla="*/ 11 h 54"/>
                    <a:gd name="T82" fmla="*/ 18 w 28"/>
                    <a:gd name="T83" fmla="*/ 3 h 54"/>
                    <a:gd name="T84" fmla="*/ 11 w 28"/>
                    <a:gd name="T85" fmla="*/ 0 h 54"/>
                    <a:gd name="T86" fmla="*/ 4 w 28"/>
                    <a:gd name="T87" fmla="*/ 7 h 54"/>
                    <a:gd name="T88" fmla="*/ 1 w 28"/>
                    <a:gd name="T89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" h="54">
                      <a:moveTo>
                        <a:pt x="3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6" y="12"/>
                      </a:cubicBezTo>
                      <a:cubicBezTo>
                        <a:pt x="7" y="10"/>
                        <a:pt x="8" y="8"/>
                        <a:pt x="9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6" y="6"/>
                        <a:pt x="18" y="8"/>
                        <a:pt x="19" y="9"/>
                      </a:cubicBezTo>
                      <a:cubicBezTo>
                        <a:pt x="20" y="10"/>
                        <a:pt x="20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4" y="41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4" y="48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2" y="48"/>
                        <a:pt x="12" y="50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9" y="48"/>
                        <a:pt x="9" y="45"/>
                      </a:cubicBezTo>
                      <a:cubicBezTo>
                        <a:pt x="8" y="40"/>
                        <a:pt x="7" y="33"/>
                        <a:pt x="6" y="27"/>
                      </a:cubicBezTo>
                      <a:cubicBezTo>
                        <a:pt x="6" y="24"/>
                        <a:pt x="5" y="21"/>
                        <a:pt x="5" y="19"/>
                      </a:cubicBezTo>
                      <a:cubicBezTo>
                        <a:pt x="5" y="17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1" y="18"/>
                        <a:pt x="1" y="22"/>
                      </a:cubicBezTo>
                      <a:cubicBezTo>
                        <a:pt x="2" y="28"/>
                        <a:pt x="3" y="35"/>
                        <a:pt x="4" y="41"/>
                      </a:cubicBezTo>
                      <a:cubicBezTo>
                        <a:pt x="5" y="44"/>
                        <a:pt x="5" y="47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6" y="53"/>
                        <a:pt x="20" y="52"/>
                      </a:cubicBezTo>
                      <a:cubicBezTo>
                        <a:pt x="22" y="52"/>
                        <a:pt x="23" y="52"/>
                        <a:pt x="25" y="52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4"/>
                        <a:pt x="28" y="35"/>
                        <a:pt x="27" y="27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5" y="14"/>
                        <a:pt x="25" y="13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8"/>
                        <a:pt x="23" y="7"/>
                      </a:cubicBezTo>
                      <a:cubicBezTo>
                        <a:pt x="21" y="6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ubicBezTo>
                        <a:pt x="7" y="2"/>
                        <a:pt x="6" y="5"/>
                        <a:pt x="4" y="7"/>
                      </a:cubicBezTo>
                      <a:cubicBezTo>
                        <a:pt x="2" y="9"/>
                        <a:pt x="1" y="12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8" name="Freeform 234"/>
                <p:cNvSpPr/>
                <p:nvPr/>
              </p:nvSpPr>
              <p:spPr bwMode="auto">
                <a:xfrm>
                  <a:off x="2702411" y="5086829"/>
                  <a:ext cx="68263" cy="161925"/>
                </a:xfrm>
                <a:custGeom>
                  <a:avLst/>
                  <a:gdLst>
                    <a:gd name="T0" fmla="*/ 0 w 16"/>
                    <a:gd name="T1" fmla="*/ 9 h 38"/>
                    <a:gd name="T2" fmla="*/ 6 w 16"/>
                    <a:gd name="T3" fmla="*/ 1 h 38"/>
                    <a:gd name="T4" fmla="*/ 13 w 16"/>
                    <a:gd name="T5" fmla="*/ 8 h 38"/>
                    <a:gd name="T6" fmla="*/ 16 w 16"/>
                    <a:gd name="T7" fmla="*/ 37 h 38"/>
                    <a:gd name="T8" fmla="*/ 4 w 16"/>
                    <a:gd name="T9" fmla="*/ 38 h 38"/>
                    <a:gd name="T10" fmla="*/ 0 w 16"/>
                    <a:gd name="T1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8">
                      <a:moveTo>
                        <a:pt x="0" y="9"/>
                      </a:moveTo>
                      <a:cubicBezTo>
                        <a:pt x="1" y="8"/>
                        <a:pt x="4" y="1"/>
                        <a:pt x="6" y="1"/>
                      </a:cubicBezTo>
                      <a:cubicBezTo>
                        <a:pt x="8" y="0"/>
                        <a:pt x="12" y="7"/>
                        <a:pt x="13" y="8"/>
                      </a:cubicBezTo>
                      <a:cubicBezTo>
                        <a:pt x="13" y="9"/>
                        <a:pt x="16" y="30"/>
                        <a:pt x="16" y="37"/>
                      </a:cubicBezTo>
                      <a:cubicBezTo>
                        <a:pt x="16" y="37"/>
                        <a:pt x="7" y="38"/>
                        <a:pt x="4" y="38"/>
                      </a:cubicBezTo>
                      <a:cubicBezTo>
                        <a:pt x="4" y="38"/>
                        <a:pt x="0" y="11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799" name="Freeform 235"/>
                <p:cNvSpPr/>
                <p:nvPr/>
              </p:nvSpPr>
              <p:spPr bwMode="auto">
                <a:xfrm>
                  <a:off x="2694473" y="5078891"/>
                  <a:ext cx="84138" cy="177800"/>
                </a:xfrm>
                <a:custGeom>
                  <a:avLst/>
                  <a:gdLst>
                    <a:gd name="T0" fmla="*/ 6 w 20"/>
                    <a:gd name="T1" fmla="*/ 7 h 42"/>
                    <a:gd name="T2" fmla="*/ 8 w 20"/>
                    <a:gd name="T3" fmla="*/ 4 h 42"/>
                    <a:gd name="T4" fmla="*/ 8 w 20"/>
                    <a:gd name="T5" fmla="*/ 4 h 42"/>
                    <a:gd name="T6" fmla="*/ 8 w 20"/>
                    <a:gd name="T7" fmla="*/ 4 h 42"/>
                    <a:gd name="T8" fmla="*/ 8 w 20"/>
                    <a:gd name="T9" fmla="*/ 4 h 42"/>
                    <a:gd name="T10" fmla="*/ 8 w 20"/>
                    <a:gd name="T11" fmla="*/ 4 h 42"/>
                    <a:gd name="T12" fmla="*/ 8 w 20"/>
                    <a:gd name="T13" fmla="*/ 4 h 42"/>
                    <a:gd name="T14" fmla="*/ 8 w 20"/>
                    <a:gd name="T15" fmla="*/ 4 h 42"/>
                    <a:gd name="T16" fmla="*/ 15 w 20"/>
                    <a:gd name="T17" fmla="*/ 10 h 42"/>
                    <a:gd name="T18" fmla="*/ 13 w 20"/>
                    <a:gd name="T19" fmla="*/ 10 h 42"/>
                    <a:gd name="T20" fmla="*/ 13 w 20"/>
                    <a:gd name="T21" fmla="*/ 10 h 42"/>
                    <a:gd name="T22" fmla="*/ 16 w 20"/>
                    <a:gd name="T23" fmla="*/ 39 h 42"/>
                    <a:gd name="T24" fmla="*/ 18 w 20"/>
                    <a:gd name="T25" fmla="*/ 39 h 42"/>
                    <a:gd name="T26" fmla="*/ 18 w 20"/>
                    <a:gd name="T27" fmla="*/ 39 h 42"/>
                    <a:gd name="T28" fmla="*/ 17 w 20"/>
                    <a:gd name="T29" fmla="*/ 37 h 42"/>
                    <a:gd name="T30" fmla="*/ 17 w 20"/>
                    <a:gd name="T31" fmla="*/ 37 h 42"/>
                    <a:gd name="T32" fmla="*/ 7 w 20"/>
                    <a:gd name="T33" fmla="*/ 38 h 42"/>
                    <a:gd name="T34" fmla="*/ 7 w 20"/>
                    <a:gd name="T35" fmla="*/ 38 h 42"/>
                    <a:gd name="T36" fmla="*/ 7 w 20"/>
                    <a:gd name="T37" fmla="*/ 38 h 42"/>
                    <a:gd name="T38" fmla="*/ 6 w 20"/>
                    <a:gd name="T39" fmla="*/ 40 h 42"/>
                    <a:gd name="T40" fmla="*/ 6 w 20"/>
                    <a:gd name="T41" fmla="*/ 40 h 42"/>
                    <a:gd name="T42" fmla="*/ 8 w 20"/>
                    <a:gd name="T43" fmla="*/ 39 h 42"/>
                    <a:gd name="T44" fmla="*/ 8 w 20"/>
                    <a:gd name="T45" fmla="*/ 39 h 42"/>
                    <a:gd name="T46" fmla="*/ 6 w 20"/>
                    <a:gd name="T47" fmla="*/ 21 h 42"/>
                    <a:gd name="T48" fmla="*/ 4 w 20"/>
                    <a:gd name="T49" fmla="*/ 12 h 42"/>
                    <a:gd name="T50" fmla="*/ 4 w 20"/>
                    <a:gd name="T51" fmla="*/ 12 h 42"/>
                    <a:gd name="T52" fmla="*/ 4 w 20"/>
                    <a:gd name="T53" fmla="*/ 12 h 42"/>
                    <a:gd name="T54" fmla="*/ 4 w 20"/>
                    <a:gd name="T55" fmla="*/ 12 h 42"/>
                    <a:gd name="T56" fmla="*/ 1 w 20"/>
                    <a:gd name="T57" fmla="*/ 11 h 42"/>
                    <a:gd name="T58" fmla="*/ 3 w 20"/>
                    <a:gd name="T59" fmla="*/ 30 h 42"/>
                    <a:gd name="T60" fmla="*/ 4 w 20"/>
                    <a:gd name="T61" fmla="*/ 40 h 42"/>
                    <a:gd name="T62" fmla="*/ 5 w 20"/>
                    <a:gd name="T63" fmla="*/ 41 h 42"/>
                    <a:gd name="T64" fmla="*/ 6 w 20"/>
                    <a:gd name="T65" fmla="*/ 42 h 42"/>
                    <a:gd name="T66" fmla="*/ 14 w 20"/>
                    <a:gd name="T67" fmla="*/ 41 h 42"/>
                    <a:gd name="T68" fmla="*/ 19 w 20"/>
                    <a:gd name="T69" fmla="*/ 40 h 42"/>
                    <a:gd name="T70" fmla="*/ 20 w 20"/>
                    <a:gd name="T71" fmla="*/ 39 h 42"/>
                    <a:gd name="T72" fmla="*/ 17 w 20"/>
                    <a:gd name="T73" fmla="*/ 13 h 42"/>
                    <a:gd name="T74" fmla="*/ 17 w 20"/>
                    <a:gd name="T75" fmla="*/ 9 h 42"/>
                    <a:gd name="T76" fmla="*/ 13 w 20"/>
                    <a:gd name="T77" fmla="*/ 5 h 42"/>
                    <a:gd name="T78" fmla="*/ 8 w 20"/>
                    <a:gd name="T79" fmla="*/ 0 h 42"/>
                    <a:gd name="T80" fmla="*/ 8 w 20"/>
                    <a:gd name="T81" fmla="*/ 1 h 42"/>
                    <a:gd name="T82" fmla="*/ 2 w 20"/>
                    <a:gd name="T83" fmla="*/ 8 h 42"/>
                    <a:gd name="T84" fmla="*/ 2 w 20"/>
                    <a:gd name="T85" fmla="*/ 1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" h="42">
                      <a:moveTo>
                        <a:pt x="2" y="1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1"/>
                        <a:pt x="5" y="9"/>
                        <a:pt x="6" y="7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6"/>
                      </a:cubicBezTo>
                      <a:cubicBezTo>
                        <a:pt x="11" y="7"/>
                        <a:pt x="13" y="10"/>
                        <a:pt x="13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3"/>
                        <a:pt x="14" y="15"/>
                      </a:cubicBezTo>
                      <a:cubicBezTo>
                        <a:pt x="15" y="22"/>
                        <a:pt x="16" y="34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3" y="38"/>
                        <a:pt x="9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7"/>
                        <a:pt x="8" y="35"/>
                      </a:cubicBezTo>
                      <a:cubicBezTo>
                        <a:pt x="7" y="31"/>
                        <a:pt x="6" y="26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7"/>
                        <a:pt x="2" y="24"/>
                        <a:pt x="3" y="30"/>
                      </a:cubicBezTo>
                      <a:cubicBezTo>
                        <a:pt x="3" y="33"/>
                        <a:pt x="4" y="35"/>
                        <a:pt x="4" y="37"/>
                      </a:cubicBezTo>
                      <a:cubicBezTo>
                        <a:pt x="4" y="38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9" y="42"/>
                        <a:pt x="12" y="42"/>
                        <a:pt x="14" y="41"/>
                      </a:cubicBezTo>
                      <a:cubicBezTo>
                        <a:pt x="15" y="41"/>
                        <a:pt x="16" y="41"/>
                        <a:pt x="17" y="41"/>
                      </a:cubicBezTo>
                      <a:cubicBezTo>
                        <a:pt x="17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19" y="28"/>
                        <a:pt x="19" y="22"/>
                      </a:cubicBezTo>
                      <a:cubicBezTo>
                        <a:pt x="18" y="19"/>
                        <a:pt x="18" y="16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6"/>
                        <a:pt x="13" y="5"/>
                      </a:cubicBezTo>
                      <a:cubicBezTo>
                        <a:pt x="13" y="4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3"/>
                        <a:pt x="4" y="4"/>
                      </a:cubicBezTo>
                      <a:cubicBezTo>
                        <a:pt x="3" y="5"/>
                        <a:pt x="2" y="6"/>
                        <a:pt x="2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800" name="Freeform 236"/>
                <p:cNvSpPr/>
                <p:nvPr/>
              </p:nvSpPr>
              <p:spPr bwMode="auto">
                <a:xfrm>
                  <a:off x="2715111" y="5116991"/>
                  <a:ext cx="47625" cy="122238"/>
                </a:xfrm>
                <a:custGeom>
                  <a:avLst/>
                  <a:gdLst>
                    <a:gd name="T0" fmla="*/ 5 w 11"/>
                    <a:gd name="T1" fmla="*/ 0 h 29"/>
                    <a:gd name="T2" fmla="*/ 5 w 11"/>
                    <a:gd name="T3" fmla="*/ 0 h 29"/>
                    <a:gd name="T4" fmla="*/ 0 w 11"/>
                    <a:gd name="T5" fmla="*/ 7 h 29"/>
                    <a:gd name="T6" fmla="*/ 3 w 11"/>
                    <a:gd name="T7" fmla="*/ 29 h 29"/>
                    <a:gd name="T8" fmla="*/ 10 w 11"/>
                    <a:gd name="T9" fmla="*/ 28 h 29"/>
                    <a:gd name="T10" fmla="*/ 11 w 11"/>
                    <a:gd name="T11" fmla="*/ 28 h 29"/>
                    <a:gd name="T12" fmla="*/ 9 w 11"/>
                    <a:gd name="T13" fmla="*/ 6 h 29"/>
                    <a:gd name="T14" fmla="*/ 8 w 11"/>
                    <a:gd name="T15" fmla="*/ 3 h 29"/>
                    <a:gd name="T16" fmla="*/ 5 w 11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9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6"/>
                        <a:pt x="0" y="7"/>
                      </a:cubicBezTo>
                      <a:cubicBezTo>
                        <a:pt x="0" y="8"/>
                        <a:pt x="2" y="24"/>
                        <a:pt x="3" y="29"/>
                      </a:cubicBezTo>
                      <a:cubicBezTo>
                        <a:pt x="5" y="29"/>
                        <a:pt x="8" y="28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3"/>
                        <a:pt x="10" y="12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D8EB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801" name="Freeform 237"/>
                <p:cNvSpPr/>
                <p:nvPr/>
              </p:nvSpPr>
              <p:spPr bwMode="auto">
                <a:xfrm>
                  <a:off x="2727811" y="5129691"/>
                  <a:ext cx="42863" cy="119063"/>
                </a:xfrm>
                <a:custGeom>
                  <a:avLst/>
                  <a:gdLst>
                    <a:gd name="T0" fmla="*/ 5 w 10"/>
                    <a:gd name="T1" fmla="*/ 0 h 28"/>
                    <a:gd name="T2" fmla="*/ 6 w 10"/>
                    <a:gd name="T3" fmla="*/ 3 h 28"/>
                    <a:gd name="T4" fmla="*/ 8 w 10"/>
                    <a:gd name="T5" fmla="*/ 25 h 28"/>
                    <a:gd name="T6" fmla="*/ 7 w 10"/>
                    <a:gd name="T7" fmla="*/ 25 h 28"/>
                    <a:gd name="T8" fmla="*/ 0 w 10"/>
                    <a:gd name="T9" fmla="*/ 26 h 28"/>
                    <a:gd name="T10" fmla="*/ 0 w 10"/>
                    <a:gd name="T11" fmla="*/ 28 h 28"/>
                    <a:gd name="T12" fmla="*/ 1 w 10"/>
                    <a:gd name="T13" fmla="*/ 28 h 28"/>
                    <a:gd name="T14" fmla="*/ 10 w 10"/>
                    <a:gd name="T15" fmla="*/ 27 h 28"/>
                    <a:gd name="T16" fmla="*/ 7 w 10"/>
                    <a:gd name="T17" fmla="*/ 3 h 28"/>
                    <a:gd name="T18" fmla="*/ 5 w 10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8">
                      <a:moveTo>
                        <a:pt x="5" y="0"/>
                      </a:move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7" y="9"/>
                        <a:pt x="8" y="20"/>
                        <a:pt x="8" y="25"/>
                      </a:cubicBezTo>
                      <a:cubicBezTo>
                        <a:pt x="8" y="25"/>
                        <a:pt x="8" y="25"/>
                        <a:pt x="7" y="25"/>
                      </a:cubicBezTo>
                      <a:cubicBezTo>
                        <a:pt x="5" y="25"/>
                        <a:pt x="2" y="26"/>
                        <a:pt x="0" y="26"/>
                      </a:cubicBezTo>
                      <a:cubicBezTo>
                        <a:pt x="0" y="27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4" y="28"/>
                        <a:pt x="10" y="27"/>
                        <a:pt x="10" y="27"/>
                      </a:cubicBezTo>
                      <a:cubicBezTo>
                        <a:pt x="10" y="21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895D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  <p:grpSp>
            <p:nvGrpSpPr>
              <p:cNvPr id="92" name="组合 535"/>
              <p:cNvGrpSpPr/>
              <p:nvPr/>
            </p:nvGrpSpPr>
            <p:grpSpPr>
              <a:xfrm rot="1054255">
                <a:off x="4619802" y="4919845"/>
                <a:ext cx="119063" cy="228600"/>
                <a:chOff x="2672248" y="5053491"/>
                <a:chExt cx="119063" cy="228600"/>
              </a:xfrm>
            </p:grpSpPr>
            <p:sp>
              <p:nvSpPr>
                <p:cNvPr id="1049802" name="Freeform 231"/>
                <p:cNvSpPr/>
                <p:nvPr/>
              </p:nvSpPr>
              <p:spPr bwMode="auto">
                <a:xfrm>
                  <a:off x="2681773" y="5056666"/>
                  <a:ext cx="109538" cy="217488"/>
                </a:xfrm>
                <a:custGeom>
                  <a:avLst/>
                  <a:gdLst>
                    <a:gd name="T0" fmla="*/ 1 w 26"/>
                    <a:gd name="T1" fmla="*/ 13 h 51"/>
                    <a:gd name="T2" fmla="*/ 10 w 26"/>
                    <a:gd name="T3" fmla="*/ 1 h 51"/>
                    <a:gd name="T4" fmla="*/ 21 w 26"/>
                    <a:gd name="T5" fmla="*/ 10 h 51"/>
                    <a:gd name="T6" fmla="*/ 25 w 26"/>
                    <a:gd name="T7" fmla="*/ 48 h 51"/>
                    <a:gd name="T8" fmla="*/ 6 w 26"/>
                    <a:gd name="T9" fmla="*/ 51 h 51"/>
                    <a:gd name="T10" fmla="*/ 1 w 26"/>
                    <a:gd name="T11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1">
                      <a:moveTo>
                        <a:pt x="1" y="13"/>
                      </a:moveTo>
                      <a:cubicBezTo>
                        <a:pt x="1" y="11"/>
                        <a:pt x="7" y="1"/>
                        <a:pt x="10" y="1"/>
                      </a:cubicBezTo>
                      <a:cubicBezTo>
                        <a:pt x="13" y="0"/>
                        <a:pt x="20" y="9"/>
                        <a:pt x="21" y="10"/>
                      </a:cubicBezTo>
                      <a:cubicBezTo>
                        <a:pt x="22" y="11"/>
                        <a:pt x="26" y="41"/>
                        <a:pt x="25" y="48"/>
                      </a:cubicBezTo>
                      <a:cubicBezTo>
                        <a:pt x="25" y="49"/>
                        <a:pt x="10" y="51"/>
                        <a:pt x="6" y="51"/>
                      </a:cubicBezTo>
                      <a:cubicBezTo>
                        <a:pt x="6" y="51"/>
                        <a:pt x="0" y="14"/>
                        <a:pt x="1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803" name="Freeform 232"/>
                <p:cNvSpPr>
                  <a:spLocks noEditPoints="1"/>
                </p:cNvSpPr>
                <p:nvPr/>
              </p:nvSpPr>
              <p:spPr bwMode="auto">
                <a:xfrm>
                  <a:off x="2689711" y="5069366"/>
                  <a:ext cx="85725" cy="196850"/>
                </a:xfrm>
                <a:custGeom>
                  <a:avLst/>
                  <a:gdLst>
                    <a:gd name="T0" fmla="*/ 20 w 20"/>
                    <a:gd name="T1" fmla="*/ 45 h 46"/>
                    <a:gd name="T2" fmla="*/ 20 w 20"/>
                    <a:gd name="T3" fmla="*/ 45 h 46"/>
                    <a:gd name="T4" fmla="*/ 20 w 20"/>
                    <a:gd name="T5" fmla="*/ 45 h 46"/>
                    <a:gd name="T6" fmla="*/ 8 w 20"/>
                    <a:gd name="T7" fmla="*/ 0 h 46"/>
                    <a:gd name="T8" fmla="*/ 8 w 20"/>
                    <a:gd name="T9" fmla="*/ 0 h 46"/>
                    <a:gd name="T10" fmla="*/ 7 w 20"/>
                    <a:gd name="T11" fmla="*/ 0 h 46"/>
                    <a:gd name="T12" fmla="*/ 5 w 20"/>
                    <a:gd name="T13" fmla="*/ 2 h 46"/>
                    <a:gd name="T14" fmla="*/ 2 w 20"/>
                    <a:gd name="T15" fmla="*/ 8 h 46"/>
                    <a:gd name="T16" fmla="*/ 0 w 20"/>
                    <a:gd name="T17" fmla="*/ 10 h 46"/>
                    <a:gd name="T18" fmla="*/ 1 w 20"/>
                    <a:gd name="T19" fmla="*/ 15 h 46"/>
                    <a:gd name="T20" fmla="*/ 2 w 20"/>
                    <a:gd name="T21" fmla="*/ 23 h 46"/>
                    <a:gd name="T22" fmla="*/ 5 w 20"/>
                    <a:gd name="T23" fmla="*/ 41 h 46"/>
                    <a:gd name="T24" fmla="*/ 6 w 20"/>
                    <a:gd name="T25" fmla="*/ 46 h 46"/>
                    <a:gd name="T26" fmla="*/ 20 w 20"/>
                    <a:gd name="T27" fmla="*/ 44 h 46"/>
                    <a:gd name="T28" fmla="*/ 20 w 20"/>
                    <a:gd name="T29" fmla="*/ 42 h 46"/>
                    <a:gd name="T30" fmla="*/ 20 w 20"/>
                    <a:gd name="T31" fmla="*/ 42 h 46"/>
                    <a:gd name="T32" fmla="*/ 20 w 20"/>
                    <a:gd name="T33" fmla="*/ 42 h 46"/>
                    <a:gd name="T34" fmla="*/ 19 w 20"/>
                    <a:gd name="T35" fmla="*/ 43 h 46"/>
                    <a:gd name="T36" fmla="*/ 18 w 20"/>
                    <a:gd name="T37" fmla="*/ 43 h 46"/>
                    <a:gd name="T38" fmla="*/ 15 w 20"/>
                    <a:gd name="T39" fmla="*/ 43 h 46"/>
                    <a:gd name="T40" fmla="*/ 8 w 20"/>
                    <a:gd name="T41" fmla="*/ 44 h 46"/>
                    <a:gd name="T42" fmla="*/ 7 w 20"/>
                    <a:gd name="T43" fmla="*/ 44 h 46"/>
                    <a:gd name="T44" fmla="*/ 7 w 20"/>
                    <a:gd name="T45" fmla="*/ 44 h 46"/>
                    <a:gd name="T46" fmla="*/ 7 w 20"/>
                    <a:gd name="T47" fmla="*/ 44 h 46"/>
                    <a:gd name="T48" fmla="*/ 6 w 20"/>
                    <a:gd name="T49" fmla="*/ 43 h 46"/>
                    <a:gd name="T50" fmla="*/ 6 w 20"/>
                    <a:gd name="T51" fmla="*/ 43 h 46"/>
                    <a:gd name="T52" fmla="*/ 6 w 20"/>
                    <a:gd name="T53" fmla="*/ 43 h 46"/>
                    <a:gd name="T54" fmla="*/ 5 w 20"/>
                    <a:gd name="T55" fmla="*/ 42 h 46"/>
                    <a:gd name="T56" fmla="*/ 5 w 20"/>
                    <a:gd name="T57" fmla="*/ 42 h 46"/>
                    <a:gd name="T58" fmla="*/ 5 w 20"/>
                    <a:gd name="T59" fmla="*/ 41 h 46"/>
                    <a:gd name="T60" fmla="*/ 5 w 20"/>
                    <a:gd name="T61" fmla="*/ 39 h 46"/>
                    <a:gd name="T62" fmla="*/ 4 w 20"/>
                    <a:gd name="T63" fmla="*/ 32 h 46"/>
                    <a:gd name="T64" fmla="*/ 2 w 20"/>
                    <a:gd name="T65" fmla="*/ 16 h 46"/>
                    <a:gd name="T66" fmla="*/ 1 w 20"/>
                    <a:gd name="T67" fmla="*/ 14 h 46"/>
                    <a:gd name="T68" fmla="*/ 2 w 20"/>
                    <a:gd name="T69" fmla="*/ 13 h 46"/>
                    <a:gd name="T70" fmla="*/ 2 w 20"/>
                    <a:gd name="T71" fmla="*/ 13 h 46"/>
                    <a:gd name="T72" fmla="*/ 2 w 20"/>
                    <a:gd name="T73" fmla="*/ 13 h 46"/>
                    <a:gd name="T74" fmla="*/ 3 w 20"/>
                    <a:gd name="T75" fmla="*/ 10 h 46"/>
                    <a:gd name="T76" fmla="*/ 5 w 20"/>
                    <a:gd name="T77" fmla="*/ 6 h 46"/>
                    <a:gd name="T78" fmla="*/ 7 w 20"/>
                    <a:gd name="T79" fmla="*/ 3 h 46"/>
                    <a:gd name="T80" fmla="*/ 9 w 20"/>
                    <a:gd name="T81" fmla="*/ 3 h 46"/>
                    <a:gd name="T82" fmla="*/ 9 w 20"/>
                    <a:gd name="T83" fmla="*/ 3 h 46"/>
                    <a:gd name="T84" fmla="*/ 9 w 20"/>
                    <a:gd name="T85" fmla="*/ 3 h 46"/>
                    <a:gd name="T86" fmla="*/ 9 w 20"/>
                    <a:gd name="T87" fmla="*/ 3 h 46"/>
                    <a:gd name="T88" fmla="*/ 9 w 20"/>
                    <a:gd name="T89" fmla="*/ 3 h 46"/>
                    <a:gd name="T90" fmla="*/ 9 w 20"/>
                    <a:gd name="T91" fmla="*/ 2 h 46"/>
                    <a:gd name="T92" fmla="*/ 11 w 20"/>
                    <a:gd name="T93" fmla="*/ 3 h 46"/>
                    <a:gd name="T94" fmla="*/ 12 w 20"/>
                    <a:gd name="T95" fmla="*/ 4 h 46"/>
                    <a:gd name="T96" fmla="*/ 14 w 20"/>
                    <a:gd name="T97" fmla="*/ 7 h 46"/>
                    <a:gd name="T98" fmla="*/ 17 w 20"/>
                    <a:gd name="T99" fmla="*/ 10 h 46"/>
                    <a:gd name="T100" fmla="*/ 17 w 20"/>
                    <a:gd name="T101" fmla="*/ 10 h 46"/>
                    <a:gd name="T102" fmla="*/ 18 w 20"/>
                    <a:gd name="T103" fmla="*/ 11 h 46"/>
                    <a:gd name="T104" fmla="*/ 17 w 20"/>
                    <a:gd name="T105" fmla="*/ 8 h 46"/>
                    <a:gd name="T106" fmla="*/ 17 w 20"/>
                    <a:gd name="T107" fmla="*/ 7 h 46"/>
                    <a:gd name="T108" fmla="*/ 15 w 20"/>
                    <a:gd name="T109" fmla="*/ 5 h 46"/>
                    <a:gd name="T110" fmla="*/ 10 w 20"/>
                    <a:gd name="T111" fmla="*/ 1 h 46"/>
                    <a:gd name="T112" fmla="*/ 8 w 20"/>
                    <a:gd name="T113" fmla="*/ 0 h 46"/>
                    <a:gd name="T114" fmla="*/ 8 w 20"/>
                    <a:gd name="T1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" h="46">
                      <a:moveTo>
                        <a:pt x="20" y="45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1" y="17"/>
                        <a:pt x="2" y="20"/>
                        <a:pt x="2" y="23"/>
                      </a:cubicBezTo>
                      <a:cubicBezTo>
                        <a:pt x="3" y="29"/>
                        <a:pt x="4" y="36"/>
                        <a:pt x="5" y="41"/>
                      </a:cubicBezTo>
                      <a:cubicBezTo>
                        <a:pt x="5" y="43"/>
                        <a:pt x="6" y="44"/>
                        <a:pt x="6" y="46"/>
                      </a:cubicBezTo>
                      <a:cubicBezTo>
                        <a:pt x="10" y="45"/>
                        <a:pt x="17" y="44"/>
                        <a:pt x="20" y="44"/>
                      </a:cubicBezTo>
                      <a:cubicBezTo>
                        <a:pt x="20" y="43"/>
                        <a:pt x="20" y="43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3" y="44"/>
                        <a:pt x="10" y="44"/>
                        <a:pt x="8" y="44"/>
                      </a:cubicBezTo>
                      <a:cubicBezTo>
                        <a:pt x="8" y="44"/>
                        <a:pt x="8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6" y="44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5" y="39"/>
                      </a:cubicBezTo>
                      <a:cubicBezTo>
                        <a:pt x="5" y="37"/>
                        <a:pt x="4" y="35"/>
                        <a:pt x="4" y="32"/>
                      </a:cubicBezTo>
                      <a:cubicBezTo>
                        <a:pt x="3" y="26"/>
                        <a:pt x="2" y="19"/>
                        <a:pt x="2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3" y="10"/>
                      </a:cubicBezTo>
                      <a:cubicBezTo>
                        <a:pt x="3" y="8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4" y="7"/>
                      </a:cubicBezTo>
                      <a:cubicBezTo>
                        <a:pt x="16" y="8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4" y="4"/>
                        <a:pt x="12" y="2"/>
                        <a:pt x="10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C8DB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804" name="Freeform 233"/>
                <p:cNvSpPr/>
                <p:nvPr/>
              </p:nvSpPr>
              <p:spPr bwMode="auto">
                <a:xfrm>
                  <a:off x="2672248" y="5053491"/>
                  <a:ext cx="119063" cy="228600"/>
                </a:xfrm>
                <a:custGeom>
                  <a:avLst/>
                  <a:gdLst>
                    <a:gd name="T0" fmla="*/ 6 w 28"/>
                    <a:gd name="T1" fmla="*/ 12 h 54"/>
                    <a:gd name="T2" fmla="*/ 12 w 28"/>
                    <a:gd name="T3" fmla="*/ 4 h 54"/>
                    <a:gd name="T4" fmla="*/ 12 w 28"/>
                    <a:gd name="T5" fmla="*/ 3 h 54"/>
                    <a:gd name="T6" fmla="*/ 12 w 28"/>
                    <a:gd name="T7" fmla="*/ 3 h 54"/>
                    <a:gd name="T8" fmla="*/ 12 w 28"/>
                    <a:gd name="T9" fmla="*/ 4 h 54"/>
                    <a:gd name="T10" fmla="*/ 12 w 28"/>
                    <a:gd name="T11" fmla="*/ 4 h 54"/>
                    <a:gd name="T12" fmla="*/ 12 w 28"/>
                    <a:gd name="T13" fmla="*/ 4 h 54"/>
                    <a:gd name="T14" fmla="*/ 21 w 28"/>
                    <a:gd name="T15" fmla="*/ 11 h 54"/>
                    <a:gd name="T16" fmla="*/ 21 w 28"/>
                    <a:gd name="T17" fmla="*/ 12 h 54"/>
                    <a:gd name="T18" fmla="*/ 21 w 28"/>
                    <a:gd name="T19" fmla="*/ 12 h 54"/>
                    <a:gd name="T20" fmla="*/ 21 w 28"/>
                    <a:gd name="T21" fmla="*/ 11 h 54"/>
                    <a:gd name="T22" fmla="*/ 21 w 28"/>
                    <a:gd name="T23" fmla="*/ 11 h 54"/>
                    <a:gd name="T24" fmla="*/ 24 w 28"/>
                    <a:gd name="T25" fmla="*/ 48 h 54"/>
                    <a:gd name="T26" fmla="*/ 24 w 28"/>
                    <a:gd name="T27" fmla="*/ 49 h 54"/>
                    <a:gd name="T28" fmla="*/ 24 w 28"/>
                    <a:gd name="T29" fmla="*/ 49 h 54"/>
                    <a:gd name="T30" fmla="*/ 26 w 28"/>
                    <a:gd name="T31" fmla="*/ 49 h 54"/>
                    <a:gd name="T32" fmla="*/ 26 w 28"/>
                    <a:gd name="T33" fmla="*/ 49 h 54"/>
                    <a:gd name="T34" fmla="*/ 25 w 28"/>
                    <a:gd name="T35" fmla="*/ 47 h 54"/>
                    <a:gd name="T36" fmla="*/ 25 w 28"/>
                    <a:gd name="T37" fmla="*/ 47 h 54"/>
                    <a:gd name="T38" fmla="*/ 8 w 28"/>
                    <a:gd name="T39" fmla="*/ 50 h 54"/>
                    <a:gd name="T40" fmla="*/ 8 w 28"/>
                    <a:gd name="T41" fmla="*/ 52 h 54"/>
                    <a:gd name="T42" fmla="*/ 8 w 28"/>
                    <a:gd name="T43" fmla="*/ 52 h 54"/>
                    <a:gd name="T44" fmla="*/ 10 w 28"/>
                    <a:gd name="T45" fmla="*/ 51 h 54"/>
                    <a:gd name="T46" fmla="*/ 10 w 28"/>
                    <a:gd name="T47" fmla="*/ 51 h 54"/>
                    <a:gd name="T48" fmla="*/ 10 w 28"/>
                    <a:gd name="T49" fmla="*/ 51 h 54"/>
                    <a:gd name="T50" fmla="*/ 10 w 28"/>
                    <a:gd name="T51" fmla="*/ 51 h 54"/>
                    <a:gd name="T52" fmla="*/ 5 w 28"/>
                    <a:gd name="T53" fmla="*/ 19 h 54"/>
                    <a:gd name="T54" fmla="*/ 3 w 28"/>
                    <a:gd name="T55" fmla="*/ 14 h 54"/>
                    <a:gd name="T56" fmla="*/ 3 w 28"/>
                    <a:gd name="T57" fmla="*/ 14 h 54"/>
                    <a:gd name="T58" fmla="*/ 4 w 28"/>
                    <a:gd name="T59" fmla="*/ 14 h 54"/>
                    <a:gd name="T60" fmla="*/ 0 w 28"/>
                    <a:gd name="T61" fmla="*/ 14 h 54"/>
                    <a:gd name="T62" fmla="*/ 4 w 28"/>
                    <a:gd name="T63" fmla="*/ 41 h 54"/>
                    <a:gd name="T64" fmla="*/ 6 w 28"/>
                    <a:gd name="T65" fmla="*/ 52 h 54"/>
                    <a:gd name="T66" fmla="*/ 7 w 28"/>
                    <a:gd name="T67" fmla="*/ 53 h 54"/>
                    <a:gd name="T68" fmla="*/ 8 w 28"/>
                    <a:gd name="T69" fmla="*/ 54 h 54"/>
                    <a:gd name="T70" fmla="*/ 25 w 28"/>
                    <a:gd name="T71" fmla="*/ 52 h 54"/>
                    <a:gd name="T72" fmla="*/ 28 w 28"/>
                    <a:gd name="T73" fmla="*/ 51 h 54"/>
                    <a:gd name="T74" fmla="*/ 28 w 28"/>
                    <a:gd name="T75" fmla="*/ 49 h 54"/>
                    <a:gd name="T76" fmla="*/ 27 w 28"/>
                    <a:gd name="T77" fmla="*/ 27 h 54"/>
                    <a:gd name="T78" fmla="*/ 25 w 28"/>
                    <a:gd name="T79" fmla="*/ 11 h 54"/>
                    <a:gd name="T80" fmla="*/ 25 w 28"/>
                    <a:gd name="T81" fmla="*/ 11 h 54"/>
                    <a:gd name="T82" fmla="*/ 18 w 28"/>
                    <a:gd name="T83" fmla="*/ 3 h 54"/>
                    <a:gd name="T84" fmla="*/ 11 w 28"/>
                    <a:gd name="T85" fmla="*/ 0 h 54"/>
                    <a:gd name="T86" fmla="*/ 4 w 28"/>
                    <a:gd name="T87" fmla="*/ 7 h 54"/>
                    <a:gd name="T88" fmla="*/ 1 w 28"/>
                    <a:gd name="T89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" h="54">
                      <a:moveTo>
                        <a:pt x="3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6" y="12"/>
                      </a:cubicBezTo>
                      <a:cubicBezTo>
                        <a:pt x="7" y="10"/>
                        <a:pt x="8" y="8"/>
                        <a:pt x="9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6" y="6"/>
                        <a:pt x="18" y="8"/>
                        <a:pt x="19" y="9"/>
                      </a:cubicBezTo>
                      <a:cubicBezTo>
                        <a:pt x="20" y="10"/>
                        <a:pt x="20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4" y="41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4" y="48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2" y="48"/>
                        <a:pt x="12" y="50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9" y="48"/>
                        <a:pt x="9" y="45"/>
                      </a:cubicBezTo>
                      <a:cubicBezTo>
                        <a:pt x="8" y="40"/>
                        <a:pt x="7" y="33"/>
                        <a:pt x="6" y="27"/>
                      </a:cubicBezTo>
                      <a:cubicBezTo>
                        <a:pt x="6" y="24"/>
                        <a:pt x="5" y="21"/>
                        <a:pt x="5" y="19"/>
                      </a:cubicBezTo>
                      <a:cubicBezTo>
                        <a:pt x="5" y="17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1" y="18"/>
                        <a:pt x="1" y="22"/>
                      </a:cubicBezTo>
                      <a:cubicBezTo>
                        <a:pt x="2" y="28"/>
                        <a:pt x="3" y="35"/>
                        <a:pt x="4" y="41"/>
                      </a:cubicBezTo>
                      <a:cubicBezTo>
                        <a:pt x="5" y="44"/>
                        <a:pt x="5" y="47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6" y="53"/>
                        <a:pt x="20" y="52"/>
                      </a:cubicBezTo>
                      <a:cubicBezTo>
                        <a:pt x="22" y="52"/>
                        <a:pt x="23" y="52"/>
                        <a:pt x="25" y="52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4"/>
                        <a:pt x="28" y="35"/>
                        <a:pt x="27" y="27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5" y="14"/>
                        <a:pt x="25" y="13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8"/>
                        <a:pt x="23" y="7"/>
                      </a:cubicBezTo>
                      <a:cubicBezTo>
                        <a:pt x="21" y="6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ubicBezTo>
                        <a:pt x="7" y="2"/>
                        <a:pt x="6" y="5"/>
                        <a:pt x="4" y="7"/>
                      </a:cubicBezTo>
                      <a:cubicBezTo>
                        <a:pt x="2" y="9"/>
                        <a:pt x="1" y="12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805" name="Freeform 234"/>
                <p:cNvSpPr/>
                <p:nvPr/>
              </p:nvSpPr>
              <p:spPr bwMode="auto">
                <a:xfrm>
                  <a:off x="2702411" y="5086829"/>
                  <a:ext cx="68263" cy="161925"/>
                </a:xfrm>
                <a:custGeom>
                  <a:avLst/>
                  <a:gdLst>
                    <a:gd name="T0" fmla="*/ 0 w 16"/>
                    <a:gd name="T1" fmla="*/ 9 h 38"/>
                    <a:gd name="T2" fmla="*/ 6 w 16"/>
                    <a:gd name="T3" fmla="*/ 1 h 38"/>
                    <a:gd name="T4" fmla="*/ 13 w 16"/>
                    <a:gd name="T5" fmla="*/ 8 h 38"/>
                    <a:gd name="T6" fmla="*/ 16 w 16"/>
                    <a:gd name="T7" fmla="*/ 37 h 38"/>
                    <a:gd name="T8" fmla="*/ 4 w 16"/>
                    <a:gd name="T9" fmla="*/ 38 h 38"/>
                    <a:gd name="T10" fmla="*/ 0 w 16"/>
                    <a:gd name="T1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8">
                      <a:moveTo>
                        <a:pt x="0" y="9"/>
                      </a:moveTo>
                      <a:cubicBezTo>
                        <a:pt x="1" y="8"/>
                        <a:pt x="4" y="1"/>
                        <a:pt x="6" y="1"/>
                      </a:cubicBezTo>
                      <a:cubicBezTo>
                        <a:pt x="8" y="0"/>
                        <a:pt x="12" y="7"/>
                        <a:pt x="13" y="8"/>
                      </a:cubicBezTo>
                      <a:cubicBezTo>
                        <a:pt x="13" y="9"/>
                        <a:pt x="16" y="30"/>
                        <a:pt x="16" y="37"/>
                      </a:cubicBezTo>
                      <a:cubicBezTo>
                        <a:pt x="16" y="37"/>
                        <a:pt x="7" y="38"/>
                        <a:pt x="4" y="38"/>
                      </a:cubicBezTo>
                      <a:cubicBezTo>
                        <a:pt x="4" y="38"/>
                        <a:pt x="0" y="11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806" name="Freeform 235"/>
                <p:cNvSpPr/>
                <p:nvPr/>
              </p:nvSpPr>
              <p:spPr bwMode="auto">
                <a:xfrm>
                  <a:off x="2694473" y="5078891"/>
                  <a:ext cx="84138" cy="177800"/>
                </a:xfrm>
                <a:custGeom>
                  <a:avLst/>
                  <a:gdLst>
                    <a:gd name="T0" fmla="*/ 6 w 20"/>
                    <a:gd name="T1" fmla="*/ 7 h 42"/>
                    <a:gd name="T2" fmla="*/ 8 w 20"/>
                    <a:gd name="T3" fmla="*/ 4 h 42"/>
                    <a:gd name="T4" fmla="*/ 8 w 20"/>
                    <a:gd name="T5" fmla="*/ 4 h 42"/>
                    <a:gd name="T6" fmla="*/ 8 w 20"/>
                    <a:gd name="T7" fmla="*/ 4 h 42"/>
                    <a:gd name="T8" fmla="*/ 8 w 20"/>
                    <a:gd name="T9" fmla="*/ 4 h 42"/>
                    <a:gd name="T10" fmla="*/ 8 w 20"/>
                    <a:gd name="T11" fmla="*/ 4 h 42"/>
                    <a:gd name="T12" fmla="*/ 8 w 20"/>
                    <a:gd name="T13" fmla="*/ 4 h 42"/>
                    <a:gd name="T14" fmla="*/ 8 w 20"/>
                    <a:gd name="T15" fmla="*/ 4 h 42"/>
                    <a:gd name="T16" fmla="*/ 15 w 20"/>
                    <a:gd name="T17" fmla="*/ 10 h 42"/>
                    <a:gd name="T18" fmla="*/ 13 w 20"/>
                    <a:gd name="T19" fmla="*/ 10 h 42"/>
                    <a:gd name="T20" fmla="*/ 13 w 20"/>
                    <a:gd name="T21" fmla="*/ 10 h 42"/>
                    <a:gd name="T22" fmla="*/ 16 w 20"/>
                    <a:gd name="T23" fmla="*/ 39 h 42"/>
                    <a:gd name="T24" fmla="*/ 18 w 20"/>
                    <a:gd name="T25" fmla="*/ 39 h 42"/>
                    <a:gd name="T26" fmla="*/ 18 w 20"/>
                    <a:gd name="T27" fmla="*/ 39 h 42"/>
                    <a:gd name="T28" fmla="*/ 17 w 20"/>
                    <a:gd name="T29" fmla="*/ 37 h 42"/>
                    <a:gd name="T30" fmla="*/ 17 w 20"/>
                    <a:gd name="T31" fmla="*/ 37 h 42"/>
                    <a:gd name="T32" fmla="*/ 7 w 20"/>
                    <a:gd name="T33" fmla="*/ 38 h 42"/>
                    <a:gd name="T34" fmla="*/ 7 w 20"/>
                    <a:gd name="T35" fmla="*/ 38 h 42"/>
                    <a:gd name="T36" fmla="*/ 7 w 20"/>
                    <a:gd name="T37" fmla="*/ 38 h 42"/>
                    <a:gd name="T38" fmla="*/ 6 w 20"/>
                    <a:gd name="T39" fmla="*/ 40 h 42"/>
                    <a:gd name="T40" fmla="*/ 6 w 20"/>
                    <a:gd name="T41" fmla="*/ 40 h 42"/>
                    <a:gd name="T42" fmla="*/ 8 w 20"/>
                    <a:gd name="T43" fmla="*/ 39 h 42"/>
                    <a:gd name="T44" fmla="*/ 8 w 20"/>
                    <a:gd name="T45" fmla="*/ 39 h 42"/>
                    <a:gd name="T46" fmla="*/ 6 w 20"/>
                    <a:gd name="T47" fmla="*/ 21 h 42"/>
                    <a:gd name="T48" fmla="*/ 4 w 20"/>
                    <a:gd name="T49" fmla="*/ 12 h 42"/>
                    <a:gd name="T50" fmla="*/ 4 w 20"/>
                    <a:gd name="T51" fmla="*/ 12 h 42"/>
                    <a:gd name="T52" fmla="*/ 4 w 20"/>
                    <a:gd name="T53" fmla="*/ 12 h 42"/>
                    <a:gd name="T54" fmla="*/ 4 w 20"/>
                    <a:gd name="T55" fmla="*/ 12 h 42"/>
                    <a:gd name="T56" fmla="*/ 1 w 20"/>
                    <a:gd name="T57" fmla="*/ 11 h 42"/>
                    <a:gd name="T58" fmla="*/ 3 w 20"/>
                    <a:gd name="T59" fmla="*/ 30 h 42"/>
                    <a:gd name="T60" fmla="*/ 4 w 20"/>
                    <a:gd name="T61" fmla="*/ 40 h 42"/>
                    <a:gd name="T62" fmla="*/ 5 w 20"/>
                    <a:gd name="T63" fmla="*/ 41 h 42"/>
                    <a:gd name="T64" fmla="*/ 6 w 20"/>
                    <a:gd name="T65" fmla="*/ 42 h 42"/>
                    <a:gd name="T66" fmla="*/ 14 w 20"/>
                    <a:gd name="T67" fmla="*/ 41 h 42"/>
                    <a:gd name="T68" fmla="*/ 19 w 20"/>
                    <a:gd name="T69" fmla="*/ 40 h 42"/>
                    <a:gd name="T70" fmla="*/ 20 w 20"/>
                    <a:gd name="T71" fmla="*/ 39 h 42"/>
                    <a:gd name="T72" fmla="*/ 17 w 20"/>
                    <a:gd name="T73" fmla="*/ 13 h 42"/>
                    <a:gd name="T74" fmla="*/ 17 w 20"/>
                    <a:gd name="T75" fmla="*/ 9 h 42"/>
                    <a:gd name="T76" fmla="*/ 13 w 20"/>
                    <a:gd name="T77" fmla="*/ 5 h 42"/>
                    <a:gd name="T78" fmla="*/ 8 w 20"/>
                    <a:gd name="T79" fmla="*/ 0 h 42"/>
                    <a:gd name="T80" fmla="*/ 8 w 20"/>
                    <a:gd name="T81" fmla="*/ 1 h 42"/>
                    <a:gd name="T82" fmla="*/ 2 w 20"/>
                    <a:gd name="T83" fmla="*/ 8 h 42"/>
                    <a:gd name="T84" fmla="*/ 2 w 20"/>
                    <a:gd name="T85" fmla="*/ 1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" h="42">
                      <a:moveTo>
                        <a:pt x="2" y="1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1"/>
                        <a:pt x="5" y="9"/>
                        <a:pt x="6" y="7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6"/>
                      </a:cubicBezTo>
                      <a:cubicBezTo>
                        <a:pt x="11" y="7"/>
                        <a:pt x="13" y="10"/>
                        <a:pt x="13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3"/>
                        <a:pt x="14" y="15"/>
                      </a:cubicBezTo>
                      <a:cubicBezTo>
                        <a:pt x="15" y="22"/>
                        <a:pt x="16" y="34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3" y="38"/>
                        <a:pt x="9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7"/>
                        <a:pt x="8" y="35"/>
                      </a:cubicBezTo>
                      <a:cubicBezTo>
                        <a:pt x="7" y="31"/>
                        <a:pt x="6" y="26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7"/>
                        <a:pt x="2" y="24"/>
                        <a:pt x="3" y="30"/>
                      </a:cubicBezTo>
                      <a:cubicBezTo>
                        <a:pt x="3" y="33"/>
                        <a:pt x="4" y="35"/>
                        <a:pt x="4" y="37"/>
                      </a:cubicBezTo>
                      <a:cubicBezTo>
                        <a:pt x="4" y="38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9" y="42"/>
                        <a:pt x="12" y="42"/>
                        <a:pt x="14" y="41"/>
                      </a:cubicBezTo>
                      <a:cubicBezTo>
                        <a:pt x="15" y="41"/>
                        <a:pt x="16" y="41"/>
                        <a:pt x="17" y="41"/>
                      </a:cubicBezTo>
                      <a:cubicBezTo>
                        <a:pt x="17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19" y="28"/>
                        <a:pt x="19" y="22"/>
                      </a:cubicBezTo>
                      <a:cubicBezTo>
                        <a:pt x="18" y="19"/>
                        <a:pt x="18" y="16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6"/>
                        <a:pt x="13" y="5"/>
                      </a:cubicBezTo>
                      <a:cubicBezTo>
                        <a:pt x="13" y="4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3"/>
                        <a:pt x="4" y="4"/>
                      </a:cubicBezTo>
                      <a:cubicBezTo>
                        <a:pt x="3" y="5"/>
                        <a:pt x="2" y="6"/>
                        <a:pt x="2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807" name="Freeform 236"/>
                <p:cNvSpPr/>
                <p:nvPr/>
              </p:nvSpPr>
              <p:spPr bwMode="auto">
                <a:xfrm>
                  <a:off x="2715111" y="5116991"/>
                  <a:ext cx="47625" cy="122238"/>
                </a:xfrm>
                <a:custGeom>
                  <a:avLst/>
                  <a:gdLst>
                    <a:gd name="T0" fmla="*/ 5 w 11"/>
                    <a:gd name="T1" fmla="*/ 0 h 29"/>
                    <a:gd name="T2" fmla="*/ 5 w 11"/>
                    <a:gd name="T3" fmla="*/ 0 h 29"/>
                    <a:gd name="T4" fmla="*/ 0 w 11"/>
                    <a:gd name="T5" fmla="*/ 7 h 29"/>
                    <a:gd name="T6" fmla="*/ 3 w 11"/>
                    <a:gd name="T7" fmla="*/ 29 h 29"/>
                    <a:gd name="T8" fmla="*/ 10 w 11"/>
                    <a:gd name="T9" fmla="*/ 28 h 29"/>
                    <a:gd name="T10" fmla="*/ 11 w 11"/>
                    <a:gd name="T11" fmla="*/ 28 h 29"/>
                    <a:gd name="T12" fmla="*/ 9 w 11"/>
                    <a:gd name="T13" fmla="*/ 6 h 29"/>
                    <a:gd name="T14" fmla="*/ 8 w 11"/>
                    <a:gd name="T15" fmla="*/ 3 h 29"/>
                    <a:gd name="T16" fmla="*/ 5 w 11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9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6"/>
                        <a:pt x="0" y="7"/>
                      </a:cubicBezTo>
                      <a:cubicBezTo>
                        <a:pt x="0" y="8"/>
                        <a:pt x="2" y="24"/>
                        <a:pt x="3" y="29"/>
                      </a:cubicBezTo>
                      <a:cubicBezTo>
                        <a:pt x="5" y="29"/>
                        <a:pt x="8" y="28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3"/>
                        <a:pt x="10" y="12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D8EB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49808" name="Freeform 237"/>
                <p:cNvSpPr/>
                <p:nvPr/>
              </p:nvSpPr>
              <p:spPr bwMode="auto">
                <a:xfrm>
                  <a:off x="2727811" y="5129691"/>
                  <a:ext cx="42863" cy="119063"/>
                </a:xfrm>
                <a:custGeom>
                  <a:avLst/>
                  <a:gdLst>
                    <a:gd name="T0" fmla="*/ 5 w 10"/>
                    <a:gd name="T1" fmla="*/ 0 h 28"/>
                    <a:gd name="T2" fmla="*/ 6 w 10"/>
                    <a:gd name="T3" fmla="*/ 3 h 28"/>
                    <a:gd name="T4" fmla="*/ 8 w 10"/>
                    <a:gd name="T5" fmla="*/ 25 h 28"/>
                    <a:gd name="T6" fmla="*/ 7 w 10"/>
                    <a:gd name="T7" fmla="*/ 25 h 28"/>
                    <a:gd name="T8" fmla="*/ 0 w 10"/>
                    <a:gd name="T9" fmla="*/ 26 h 28"/>
                    <a:gd name="T10" fmla="*/ 0 w 10"/>
                    <a:gd name="T11" fmla="*/ 28 h 28"/>
                    <a:gd name="T12" fmla="*/ 1 w 10"/>
                    <a:gd name="T13" fmla="*/ 28 h 28"/>
                    <a:gd name="T14" fmla="*/ 10 w 10"/>
                    <a:gd name="T15" fmla="*/ 27 h 28"/>
                    <a:gd name="T16" fmla="*/ 7 w 10"/>
                    <a:gd name="T17" fmla="*/ 3 h 28"/>
                    <a:gd name="T18" fmla="*/ 5 w 10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8">
                      <a:moveTo>
                        <a:pt x="5" y="0"/>
                      </a:move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7" y="9"/>
                        <a:pt x="8" y="20"/>
                        <a:pt x="8" y="25"/>
                      </a:cubicBezTo>
                      <a:cubicBezTo>
                        <a:pt x="8" y="25"/>
                        <a:pt x="8" y="25"/>
                        <a:pt x="7" y="25"/>
                      </a:cubicBezTo>
                      <a:cubicBezTo>
                        <a:pt x="5" y="25"/>
                        <a:pt x="2" y="26"/>
                        <a:pt x="0" y="26"/>
                      </a:cubicBezTo>
                      <a:cubicBezTo>
                        <a:pt x="0" y="27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4" y="28"/>
                        <a:pt x="10" y="27"/>
                        <a:pt x="10" y="27"/>
                      </a:cubicBezTo>
                      <a:cubicBezTo>
                        <a:pt x="10" y="21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895D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</p:grpSp>
      </p:grpSp>
      <p:sp>
        <p:nvSpPr>
          <p:cNvPr id="1049809" name="MH_Number_1" descr="#clear#"/>
          <p:cNvSpPr/>
          <p:nvPr>
            <p:custDataLst>
              <p:tags r:id="rId2"/>
            </p:custDataLst>
          </p:nvPr>
        </p:nvSpPr>
        <p:spPr>
          <a:xfrm>
            <a:off x="3566497" y="1972142"/>
            <a:ext cx="1901869" cy="190058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altLang="zh-CN" sz="8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8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145733" name="直接连接符 5"/>
          <p:cNvCxnSpPr/>
          <p:nvPr/>
        </p:nvCxnSpPr>
        <p:spPr>
          <a:xfrm>
            <a:off x="5915038" y="3589527"/>
            <a:ext cx="263849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3925"/>
          <p:cNvGrpSpPr/>
          <p:nvPr/>
        </p:nvGrpSpPr>
        <p:grpSpPr>
          <a:xfrm>
            <a:off x="11177588" y="462635"/>
            <a:ext cx="558800" cy="573087"/>
            <a:chOff x="10199688" y="5880101"/>
            <a:chExt cx="558800" cy="573087"/>
          </a:xfrm>
        </p:grpSpPr>
        <p:sp>
          <p:nvSpPr>
            <p:cNvPr id="1049810" name="Freeform 365"/>
            <p:cNvSpPr/>
            <p:nvPr/>
          </p:nvSpPr>
          <p:spPr bwMode="auto">
            <a:xfrm>
              <a:off x="10380663" y="6227763"/>
              <a:ext cx="182563" cy="225425"/>
            </a:xfrm>
            <a:custGeom>
              <a:avLst/>
              <a:gdLst>
                <a:gd name="T0" fmla="*/ 30 w 43"/>
                <a:gd name="T1" fmla="*/ 6 h 53"/>
                <a:gd name="T2" fmla="*/ 20 w 43"/>
                <a:gd name="T3" fmla="*/ 43 h 53"/>
                <a:gd name="T4" fmla="*/ 30 w 43"/>
                <a:gd name="T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30" y="6"/>
                  </a:moveTo>
                  <a:cubicBezTo>
                    <a:pt x="30" y="6"/>
                    <a:pt x="0" y="35"/>
                    <a:pt x="20" y="43"/>
                  </a:cubicBezTo>
                  <a:cubicBezTo>
                    <a:pt x="42" y="53"/>
                    <a:pt x="43" y="0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1" name="Freeform 366"/>
            <p:cNvSpPr/>
            <p:nvPr/>
          </p:nvSpPr>
          <p:spPr bwMode="auto">
            <a:xfrm>
              <a:off x="10453688" y="6270626"/>
              <a:ext cx="127000" cy="174625"/>
            </a:xfrm>
            <a:custGeom>
              <a:avLst/>
              <a:gdLst>
                <a:gd name="T0" fmla="*/ 18 w 30"/>
                <a:gd name="T1" fmla="*/ 0 h 41"/>
                <a:gd name="T2" fmla="*/ 12 w 30"/>
                <a:gd name="T3" fmla="*/ 3 h 41"/>
                <a:gd name="T4" fmla="*/ 5 w 30"/>
                <a:gd name="T5" fmla="*/ 14 h 41"/>
                <a:gd name="T6" fmla="*/ 3 w 30"/>
                <a:gd name="T7" fmla="*/ 30 h 41"/>
                <a:gd name="T8" fmla="*/ 22 w 30"/>
                <a:gd name="T9" fmla="*/ 35 h 41"/>
                <a:gd name="T10" fmla="*/ 25 w 30"/>
                <a:gd name="T11" fmla="*/ 6 h 41"/>
                <a:gd name="T12" fmla="*/ 18 w 3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18" y="0"/>
                  </a:moveTo>
                  <a:cubicBezTo>
                    <a:pt x="16" y="0"/>
                    <a:pt x="14" y="1"/>
                    <a:pt x="12" y="3"/>
                  </a:cubicBezTo>
                  <a:cubicBezTo>
                    <a:pt x="9" y="6"/>
                    <a:pt x="7" y="10"/>
                    <a:pt x="5" y="14"/>
                  </a:cubicBezTo>
                  <a:cubicBezTo>
                    <a:pt x="2" y="18"/>
                    <a:pt x="0" y="25"/>
                    <a:pt x="3" y="30"/>
                  </a:cubicBezTo>
                  <a:cubicBezTo>
                    <a:pt x="7" y="37"/>
                    <a:pt x="16" y="41"/>
                    <a:pt x="22" y="35"/>
                  </a:cubicBezTo>
                  <a:cubicBezTo>
                    <a:pt x="30" y="27"/>
                    <a:pt x="28" y="15"/>
                    <a:pt x="25" y="6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2" name="Freeform 367"/>
            <p:cNvSpPr/>
            <p:nvPr/>
          </p:nvSpPr>
          <p:spPr bwMode="auto">
            <a:xfrm>
              <a:off x="10428288" y="6240463"/>
              <a:ext cx="122238" cy="187325"/>
            </a:xfrm>
            <a:custGeom>
              <a:avLst/>
              <a:gdLst>
                <a:gd name="T0" fmla="*/ 19 w 29"/>
                <a:gd name="T1" fmla="*/ 3 h 44"/>
                <a:gd name="T2" fmla="*/ 18 w 29"/>
                <a:gd name="T3" fmla="*/ 1 h 44"/>
                <a:gd name="T4" fmla="*/ 9 w 29"/>
                <a:gd name="T5" fmla="*/ 11 h 44"/>
                <a:gd name="T6" fmla="*/ 3 w 29"/>
                <a:gd name="T7" fmla="*/ 20 h 44"/>
                <a:gd name="T8" fmla="*/ 0 w 29"/>
                <a:gd name="T9" fmla="*/ 31 h 44"/>
                <a:gd name="T10" fmla="*/ 2 w 29"/>
                <a:gd name="T11" fmla="*/ 37 h 44"/>
                <a:gd name="T12" fmla="*/ 9 w 29"/>
                <a:gd name="T13" fmla="*/ 42 h 44"/>
                <a:gd name="T14" fmla="*/ 14 w 29"/>
                <a:gd name="T15" fmla="*/ 44 h 44"/>
                <a:gd name="T16" fmla="*/ 21 w 29"/>
                <a:gd name="T17" fmla="*/ 41 h 44"/>
                <a:gd name="T18" fmla="*/ 27 w 29"/>
                <a:gd name="T19" fmla="*/ 31 h 44"/>
                <a:gd name="T20" fmla="*/ 29 w 29"/>
                <a:gd name="T21" fmla="*/ 18 h 44"/>
                <a:gd name="T22" fmla="*/ 27 w 29"/>
                <a:gd name="T23" fmla="*/ 6 h 44"/>
                <a:gd name="T24" fmla="*/ 25 w 29"/>
                <a:gd name="T25" fmla="*/ 2 h 44"/>
                <a:gd name="T26" fmla="*/ 21 w 29"/>
                <a:gd name="T27" fmla="*/ 0 h 44"/>
                <a:gd name="T28" fmla="*/ 18 w 29"/>
                <a:gd name="T29" fmla="*/ 1 h 44"/>
                <a:gd name="T30" fmla="*/ 18 w 29"/>
                <a:gd name="T31" fmla="*/ 1 h 44"/>
                <a:gd name="T32" fmla="*/ 18 w 29"/>
                <a:gd name="T33" fmla="*/ 1 h 44"/>
                <a:gd name="T34" fmla="*/ 19 w 29"/>
                <a:gd name="T35" fmla="*/ 3 h 44"/>
                <a:gd name="T36" fmla="*/ 20 w 29"/>
                <a:gd name="T37" fmla="*/ 4 h 44"/>
                <a:gd name="T38" fmla="*/ 21 w 29"/>
                <a:gd name="T39" fmla="*/ 4 h 44"/>
                <a:gd name="T40" fmla="*/ 22 w 29"/>
                <a:gd name="T41" fmla="*/ 5 h 44"/>
                <a:gd name="T42" fmla="*/ 24 w 29"/>
                <a:gd name="T43" fmla="*/ 10 h 44"/>
                <a:gd name="T44" fmla="*/ 25 w 29"/>
                <a:gd name="T45" fmla="*/ 18 h 44"/>
                <a:gd name="T46" fmla="*/ 22 w 29"/>
                <a:gd name="T47" fmla="*/ 33 h 44"/>
                <a:gd name="T48" fmla="*/ 19 w 29"/>
                <a:gd name="T49" fmla="*/ 38 h 44"/>
                <a:gd name="T50" fmla="*/ 14 w 29"/>
                <a:gd name="T51" fmla="*/ 40 h 44"/>
                <a:gd name="T52" fmla="*/ 10 w 29"/>
                <a:gd name="T53" fmla="*/ 39 h 44"/>
                <a:gd name="T54" fmla="*/ 5 w 29"/>
                <a:gd name="T55" fmla="*/ 35 h 44"/>
                <a:gd name="T56" fmla="*/ 4 w 29"/>
                <a:gd name="T57" fmla="*/ 31 h 44"/>
                <a:gd name="T58" fmla="*/ 6 w 29"/>
                <a:gd name="T59" fmla="*/ 22 h 44"/>
                <a:gd name="T60" fmla="*/ 15 w 29"/>
                <a:gd name="T61" fmla="*/ 10 h 44"/>
                <a:gd name="T62" fmla="*/ 19 w 29"/>
                <a:gd name="T63" fmla="*/ 5 h 44"/>
                <a:gd name="T64" fmla="*/ 20 w 29"/>
                <a:gd name="T65" fmla="*/ 4 h 44"/>
                <a:gd name="T66" fmla="*/ 20 w 29"/>
                <a:gd name="T67" fmla="*/ 4 h 44"/>
                <a:gd name="T68" fmla="*/ 19 w 29"/>
                <a:gd name="T69" fmla="*/ 3 h 44"/>
                <a:gd name="T70" fmla="*/ 20 w 29"/>
                <a:gd name="T71" fmla="*/ 4 h 44"/>
                <a:gd name="T72" fmla="*/ 19 w 29"/>
                <a:gd name="T7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44">
                  <a:moveTo>
                    <a:pt x="19" y="3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3" y="5"/>
                    <a:pt x="9" y="11"/>
                  </a:cubicBezTo>
                  <a:cubicBezTo>
                    <a:pt x="7" y="14"/>
                    <a:pt x="5" y="17"/>
                    <a:pt x="3" y="20"/>
                  </a:cubicBezTo>
                  <a:cubicBezTo>
                    <a:pt x="1" y="24"/>
                    <a:pt x="0" y="27"/>
                    <a:pt x="0" y="31"/>
                  </a:cubicBezTo>
                  <a:cubicBezTo>
                    <a:pt x="0" y="33"/>
                    <a:pt x="1" y="35"/>
                    <a:pt x="2" y="37"/>
                  </a:cubicBezTo>
                  <a:cubicBezTo>
                    <a:pt x="3" y="39"/>
                    <a:pt x="6" y="41"/>
                    <a:pt x="9" y="42"/>
                  </a:cubicBezTo>
                  <a:cubicBezTo>
                    <a:pt x="10" y="43"/>
                    <a:pt x="12" y="44"/>
                    <a:pt x="14" y="44"/>
                  </a:cubicBezTo>
                  <a:cubicBezTo>
                    <a:pt x="17" y="44"/>
                    <a:pt x="19" y="43"/>
                    <a:pt x="21" y="41"/>
                  </a:cubicBezTo>
                  <a:cubicBezTo>
                    <a:pt x="24" y="38"/>
                    <a:pt x="26" y="35"/>
                    <a:pt x="27" y="31"/>
                  </a:cubicBezTo>
                  <a:cubicBezTo>
                    <a:pt x="29" y="27"/>
                    <a:pt x="29" y="22"/>
                    <a:pt x="29" y="18"/>
                  </a:cubicBezTo>
                  <a:cubicBezTo>
                    <a:pt x="29" y="13"/>
                    <a:pt x="29" y="9"/>
                    <a:pt x="27" y="6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4" y="1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3" y="6"/>
                    <a:pt x="24" y="7"/>
                    <a:pt x="24" y="10"/>
                  </a:cubicBezTo>
                  <a:cubicBezTo>
                    <a:pt x="25" y="12"/>
                    <a:pt x="25" y="15"/>
                    <a:pt x="25" y="18"/>
                  </a:cubicBezTo>
                  <a:cubicBezTo>
                    <a:pt x="25" y="23"/>
                    <a:pt x="24" y="29"/>
                    <a:pt x="22" y="33"/>
                  </a:cubicBezTo>
                  <a:cubicBezTo>
                    <a:pt x="21" y="35"/>
                    <a:pt x="20" y="37"/>
                    <a:pt x="19" y="38"/>
                  </a:cubicBezTo>
                  <a:cubicBezTo>
                    <a:pt x="17" y="39"/>
                    <a:pt x="16" y="40"/>
                    <a:pt x="14" y="40"/>
                  </a:cubicBezTo>
                  <a:cubicBezTo>
                    <a:pt x="13" y="40"/>
                    <a:pt x="12" y="39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4" y="28"/>
                    <a:pt x="5" y="25"/>
                    <a:pt x="6" y="22"/>
                  </a:cubicBezTo>
                  <a:cubicBezTo>
                    <a:pt x="9" y="18"/>
                    <a:pt x="12" y="13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3" name="Freeform 368"/>
            <p:cNvSpPr/>
            <p:nvPr/>
          </p:nvSpPr>
          <p:spPr bwMode="auto">
            <a:xfrm>
              <a:off x="10245725" y="6045201"/>
              <a:ext cx="334963" cy="377825"/>
            </a:xfrm>
            <a:custGeom>
              <a:avLst/>
              <a:gdLst>
                <a:gd name="T0" fmla="*/ 65 w 79"/>
                <a:gd name="T1" fmla="*/ 53 h 89"/>
                <a:gd name="T2" fmla="*/ 6 w 79"/>
                <a:gd name="T3" fmla="*/ 44 h 89"/>
                <a:gd name="T4" fmla="*/ 65 w 79"/>
                <a:gd name="T5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89">
                  <a:moveTo>
                    <a:pt x="65" y="53"/>
                  </a:moveTo>
                  <a:cubicBezTo>
                    <a:pt x="65" y="53"/>
                    <a:pt x="12" y="89"/>
                    <a:pt x="6" y="44"/>
                  </a:cubicBezTo>
                  <a:cubicBezTo>
                    <a:pt x="0" y="0"/>
                    <a:pt x="79" y="42"/>
                    <a:pt x="6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4" name="Freeform 369"/>
            <p:cNvSpPr/>
            <p:nvPr/>
          </p:nvSpPr>
          <p:spPr bwMode="auto">
            <a:xfrm>
              <a:off x="10271125" y="6159501"/>
              <a:ext cx="296863" cy="192088"/>
            </a:xfrm>
            <a:custGeom>
              <a:avLst/>
              <a:gdLst>
                <a:gd name="T0" fmla="*/ 63 w 70"/>
                <a:gd name="T1" fmla="*/ 28 h 45"/>
                <a:gd name="T2" fmla="*/ 61 w 70"/>
                <a:gd name="T3" fmla="*/ 30 h 45"/>
                <a:gd name="T4" fmla="*/ 28 w 70"/>
                <a:gd name="T5" fmla="*/ 44 h 45"/>
                <a:gd name="T6" fmla="*/ 23 w 70"/>
                <a:gd name="T7" fmla="*/ 3 h 45"/>
                <a:gd name="T8" fmla="*/ 52 w 70"/>
                <a:gd name="T9" fmla="*/ 9 h 45"/>
                <a:gd name="T10" fmla="*/ 63 w 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45">
                  <a:moveTo>
                    <a:pt x="63" y="28"/>
                  </a:moveTo>
                  <a:cubicBezTo>
                    <a:pt x="62" y="29"/>
                    <a:pt x="62" y="29"/>
                    <a:pt x="61" y="30"/>
                  </a:cubicBezTo>
                  <a:cubicBezTo>
                    <a:pt x="53" y="37"/>
                    <a:pt x="40" y="45"/>
                    <a:pt x="28" y="44"/>
                  </a:cubicBezTo>
                  <a:cubicBezTo>
                    <a:pt x="7" y="42"/>
                    <a:pt x="0" y="9"/>
                    <a:pt x="23" y="3"/>
                  </a:cubicBezTo>
                  <a:cubicBezTo>
                    <a:pt x="33" y="0"/>
                    <a:pt x="44" y="4"/>
                    <a:pt x="52" y="9"/>
                  </a:cubicBezTo>
                  <a:cubicBezTo>
                    <a:pt x="58" y="13"/>
                    <a:pt x="70" y="21"/>
                    <a:pt x="63" y="28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5" name="Freeform 370"/>
            <p:cNvSpPr/>
            <p:nvPr/>
          </p:nvSpPr>
          <p:spPr bwMode="auto">
            <a:xfrm>
              <a:off x="10263188" y="6138863"/>
              <a:ext cx="274638" cy="200025"/>
            </a:xfrm>
            <a:custGeom>
              <a:avLst/>
              <a:gdLst>
                <a:gd name="T0" fmla="*/ 61 w 65"/>
                <a:gd name="T1" fmla="*/ 31 h 47"/>
                <a:gd name="T2" fmla="*/ 60 w 65"/>
                <a:gd name="T3" fmla="*/ 29 h 47"/>
                <a:gd name="T4" fmla="*/ 59 w 65"/>
                <a:gd name="T5" fmla="*/ 30 h 47"/>
                <a:gd name="T6" fmla="*/ 45 w 65"/>
                <a:gd name="T7" fmla="*/ 37 h 47"/>
                <a:gd name="T8" fmla="*/ 24 w 65"/>
                <a:gd name="T9" fmla="*/ 43 h 47"/>
                <a:gd name="T10" fmla="*/ 11 w 65"/>
                <a:gd name="T11" fmla="*/ 38 h 47"/>
                <a:gd name="T12" fmla="*/ 4 w 65"/>
                <a:gd name="T13" fmla="*/ 22 h 47"/>
                <a:gd name="T14" fmla="*/ 4 w 65"/>
                <a:gd name="T15" fmla="*/ 18 h 47"/>
                <a:gd name="T16" fmla="*/ 8 w 65"/>
                <a:gd name="T17" fmla="*/ 7 h 47"/>
                <a:gd name="T18" fmla="*/ 18 w 65"/>
                <a:gd name="T19" fmla="*/ 4 h 47"/>
                <a:gd name="T20" fmla="*/ 46 w 65"/>
                <a:gd name="T21" fmla="*/ 13 h 47"/>
                <a:gd name="T22" fmla="*/ 57 w 65"/>
                <a:gd name="T23" fmla="*/ 21 h 47"/>
                <a:gd name="T24" fmla="*/ 61 w 65"/>
                <a:gd name="T25" fmla="*/ 27 h 47"/>
                <a:gd name="T26" fmla="*/ 60 w 65"/>
                <a:gd name="T27" fmla="*/ 29 h 47"/>
                <a:gd name="T28" fmla="*/ 61 w 65"/>
                <a:gd name="T29" fmla="*/ 31 h 47"/>
                <a:gd name="T30" fmla="*/ 60 w 65"/>
                <a:gd name="T31" fmla="*/ 29 h 47"/>
                <a:gd name="T32" fmla="*/ 61 w 65"/>
                <a:gd name="T33" fmla="*/ 31 h 47"/>
                <a:gd name="T34" fmla="*/ 62 w 65"/>
                <a:gd name="T35" fmla="*/ 32 h 47"/>
                <a:gd name="T36" fmla="*/ 65 w 65"/>
                <a:gd name="T37" fmla="*/ 27 h 47"/>
                <a:gd name="T38" fmla="*/ 60 w 65"/>
                <a:gd name="T39" fmla="*/ 18 h 47"/>
                <a:gd name="T40" fmla="*/ 41 w 65"/>
                <a:gd name="T41" fmla="*/ 6 h 47"/>
                <a:gd name="T42" fmla="*/ 18 w 65"/>
                <a:gd name="T43" fmla="*/ 0 h 47"/>
                <a:gd name="T44" fmla="*/ 5 w 65"/>
                <a:gd name="T45" fmla="*/ 4 h 47"/>
                <a:gd name="T46" fmla="*/ 0 w 65"/>
                <a:gd name="T47" fmla="*/ 18 h 47"/>
                <a:gd name="T48" fmla="*/ 0 w 65"/>
                <a:gd name="T49" fmla="*/ 23 h 47"/>
                <a:gd name="T50" fmla="*/ 9 w 65"/>
                <a:gd name="T51" fmla="*/ 41 h 47"/>
                <a:gd name="T52" fmla="*/ 24 w 65"/>
                <a:gd name="T53" fmla="*/ 47 h 47"/>
                <a:gd name="T54" fmla="*/ 50 w 65"/>
                <a:gd name="T55" fmla="*/ 39 h 47"/>
                <a:gd name="T56" fmla="*/ 62 w 65"/>
                <a:gd name="T57" fmla="*/ 32 h 47"/>
                <a:gd name="T58" fmla="*/ 62 w 65"/>
                <a:gd name="T59" fmla="*/ 32 h 47"/>
                <a:gd name="T60" fmla="*/ 62 w 65"/>
                <a:gd name="T61" fmla="*/ 32 h 47"/>
                <a:gd name="T62" fmla="*/ 61 w 65"/>
                <a:gd name="T63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47">
                  <a:moveTo>
                    <a:pt x="61" y="31"/>
                  </a:move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59" y="30"/>
                  </a:cubicBezTo>
                  <a:cubicBezTo>
                    <a:pt x="57" y="31"/>
                    <a:pt x="52" y="34"/>
                    <a:pt x="45" y="37"/>
                  </a:cubicBezTo>
                  <a:cubicBezTo>
                    <a:pt x="39" y="40"/>
                    <a:pt x="31" y="43"/>
                    <a:pt x="24" y="43"/>
                  </a:cubicBezTo>
                  <a:cubicBezTo>
                    <a:pt x="19" y="43"/>
                    <a:pt x="15" y="41"/>
                    <a:pt x="11" y="38"/>
                  </a:cubicBezTo>
                  <a:cubicBezTo>
                    <a:pt x="8" y="35"/>
                    <a:pt x="5" y="30"/>
                    <a:pt x="4" y="22"/>
                  </a:cubicBezTo>
                  <a:cubicBezTo>
                    <a:pt x="4" y="21"/>
                    <a:pt x="4" y="19"/>
                    <a:pt x="4" y="18"/>
                  </a:cubicBezTo>
                  <a:cubicBezTo>
                    <a:pt x="4" y="13"/>
                    <a:pt x="5" y="9"/>
                    <a:pt x="8" y="7"/>
                  </a:cubicBezTo>
                  <a:cubicBezTo>
                    <a:pt x="10" y="5"/>
                    <a:pt x="14" y="4"/>
                    <a:pt x="18" y="4"/>
                  </a:cubicBezTo>
                  <a:cubicBezTo>
                    <a:pt x="26" y="4"/>
                    <a:pt x="38" y="8"/>
                    <a:pt x="46" y="13"/>
                  </a:cubicBezTo>
                  <a:cubicBezTo>
                    <a:pt x="51" y="16"/>
                    <a:pt x="54" y="19"/>
                    <a:pt x="57" y="21"/>
                  </a:cubicBezTo>
                  <a:cubicBezTo>
                    <a:pt x="60" y="24"/>
                    <a:pt x="61" y="26"/>
                    <a:pt x="61" y="27"/>
                  </a:cubicBezTo>
                  <a:cubicBezTo>
                    <a:pt x="61" y="28"/>
                    <a:pt x="61" y="28"/>
                    <a:pt x="60" y="29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1"/>
                    <a:pt x="65" y="29"/>
                    <a:pt x="65" y="27"/>
                  </a:cubicBezTo>
                  <a:cubicBezTo>
                    <a:pt x="65" y="24"/>
                    <a:pt x="63" y="21"/>
                    <a:pt x="60" y="18"/>
                  </a:cubicBezTo>
                  <a:cubicBezTo>
                    <a:pt x="55" y="14"/>
                    <a:pt x="49" y="9"/>
                    <a:pt x="41" y="6"/>
                  </a:cubicBezTo>
                  <a:cubicBezTo>
                    <a:pt x="33" y="3"/>
                    <a:pt x="25" y="0"/>
                    <a:pt x="18" y="0"/>
                  </a:cubicBezTo>
                  <a:cubicBezTo>
                    <a:pt x="13" y="0"/>
                    <a:pt x="9" y="1"/>
                    <a:pt x="5" y="4"/>
                  </a:cubicBezTo>
                  <a:cubicBezTo>
                    <a:pt x="2" y="7"/>
                    <a:pt x="0" y="12"/>
                    <a:pt x="0" y="18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1" y="31"/>
                    <a:pt x="4" y="37"/>
                    <a:pt x="9" y="41"/>
                  </a:cubicBezTo>
                  <a:cubicBezTo>
                    <a:pt x="13" y="45"/>
                    <a:pt x="19" y="47"/>
                    <a:pt x="24" y="47"/>
                  </a:cubicBezTo>
                  <a:cubicBezTo>
                    <a:pt x="33" y="47"/>
                    <a:pt x="42" y="43"/>
                    <a:pt x="50" y="39"/>
                  </a:cubicBezTo>
                  <a:cubicBezTo>
                    <a:pt x="57" y="36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lnTo>
                    <a:pt x="61" y="3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6" name="Freeform 371"/>
            <p:cNvSpPr/>
            <p:nvPr/>
          </p:nvSpPr>
          <p:spPr bwMode="auto">
            <a:xfrm>
              <a:off x="10496550" y="6146801"/>
              <a:ext cx="211138" cy="195263"/>
            </a:xfrm>
            <a:custGeom>
              <a:avLst/>
              <a:gdLst>
                <a:gd name="T0" fmla="*/ 9 w 50"/>
                <a:gd name="T1" fmla="*/ 22 h 46"/>
                <a:gd name="T2" fmla="*/ 48 w 50"/>
                <a:gd name="T3" fmla="*/ 23 h 46"/>
                <a:gd name="T4" fmla="*/ 9 w 50"/>
                <a:gd name="T5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9" y="22"/>
                  </a:moveTo>
                  <a:cubicBezTo>
                    <a:pt x="9" y="22"/>
                    <a:pt x="45" y="0"/>
                    <a:pt x="48" y="23"/>
                  </a:cubicBezTo>
                  <a:cubicBezTo>
                    <a:pt x="50" y="46"/>
                    <a:pt x="0" y="32"/>
                    <a:pt x="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7" name="Freeform 372"/>
            <p:cNvSpPr/>
            <p:nvPr/>
          </p:nvSpPr>
          <p:spPr bwMode="auto">
            <a:xfrm>
              <a:off x="10560050" y="6184901"/>
              <a:ext cx="155575" cy="128588"/>
            </a:xfrm>
            <a:custGeom>
              <a:avLst/>
              <a:gdLst>
                <a:gd name="T0" fmla="*/ 1 w 37"/>
                <a:gd name="T1" fmla="*/ 12 h 30"/>
                <a:gd name="T2" fmla="*/ 12 w 37"/>
                <a:gd name="T3" fmla="*/ 6 h 30"/>
                <a:gd name="T4" fmla="*/ 34 w 37"/>
                <a:gd name="T5" fmla="*/ 9 h 30"/>
                <a:gd name="T6" fmla="*/ 32 w 37"/>
                <a:gd name="T7" fmla="*/ 22 h 30"/>
                <a:gd name="T8" fmla="*/ 1 w 37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12"/>
                  </a:moveTo>
                  <a:cubicBezTo>
                    <a:pt x="2" y="8"/>
                    <a:pt x="9" y="7"/>
                    <a:pt x="12" y="6"/>
                  </a:cubicBezTo>
                  <a:cubicBezTo>
                    <a:pt x="19" y="3"/>
                    <a:pt x="30" y="0"/>
                    <a:pt x="34" y="9"/>
                  </a:cubicBezTo>
                  <a:cubicBezTo>
                    <a:pt x="37" y="14"/>
                    <a:pt x="36" y="18"/>
                    <a:pt x="32" y="22"/>
                  </a:cubicBezTo>
                  <a:cubicBezTo>
                    <a:pt x="26" y="30"/>
                    <a:pt x="0" y="24"/>
                    <a:pt x="1" y="12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8" name="Freeform 373"/>
            <p:cNvSpPr/>
            <p:nvPr/>
          </p:nvSpPr>
          <p:spPr bwMode="auto">
            <a:xfrm>
              <a:off x="10521950" y="6194426"/>
              <a:ext cx="185738" cy="109538"/>
            </a:xfrm>
            <a:custGeom>
              <a:avLst/>
              <a:gdLst>
                <a:gd name="T0" fmla="*/ 3 w 44"/>
                <a:gd name="T1" fmla="*/ 11 h 26"/>
                <a:gd name="T2" fmla="*/ 4 w 44"/>
                <a:gd name="T3" fmla="*/ 12 h 26"/>
                <a:gd name="T4" fmla="*/ 4 w 44"/>
                <a:gd name="T5" fmla="*/ 12 h 26"/>
                <a:gd name="T6" fmla="*/ 15 w 44"/>
                <a:gd name="T7" fmla="*/ 7 h 26"/>
                <a:gd name="T8" fmla="*/ 30 w 44"/>
                <a:gd name="T9" fmla="*/ 4 h 26"/>
                <a:gd name="T10" fmla="*/ 36 w 44"/>
                <a:gd name="T11" fmla="*/ 5 h 26"/>
                <a:gd name="T12" fmla="*/ 40 w 44"/>
                <a:gd name="T13" fmla="*/ 12 h 26"/>
                <a:gd name="T14" fmla="*/ 40 w 44"/>
                <a:gd name="T15" fmla="*/ 14 h 26"/>
                <a:gd name="T16" fmla="*/ 39 w 44"/>
                <a:gd name="T17" fmla="*/ 18 h 26"/>
                <a:gd name="T18" fmla="*/ 34 w 44"/>
                <a:gd name="T19" fmla="*/ 21 h 26"/>
                <a:gd name="T20" fmla="*/ 27 w 44"/>
                <a:gd name="T21" fmla="*/ 22 h 26"/>
                <a:gd name="T22" fmla="*/ 11 w 44"/>
                <a:gd name="T23" fmla="*/ 19 h 26"/>
                <a:gd name="T24" fmla="*/ 5 w 44"/>
                <a:gd name="T25" fmla="*/ 16 h 26"/>
                <a:gd name="T26" fmla="*/ 4 w 44"/>
                <a:gd name="T27" fmla="*/ 13 h 26"/>
                <a:gd name="T28" fmla="*/ 4 w 44"/>
                <a:gd name="T29" fmla="*/ 12 h 26"/>
                <a:gd name="T30" fmla="*/ 3 w 44"/>
                <a:gd name="T31" fmla="*/ 11 h 26"/>
                <a:gd name="T32" fmla="*/ 4 w 44"/>
                <a:gd name="T33" fmla="*/ 12 h 26"/>
                <a:gd name="T34" fmla="*/ 3 w 44"/>
                <a:gd name="T35" fmla="*/ 11 h 26"/>
                <a:gd name="T36" fmla="*/ 1 w 44"/>
                <a:gd name="T37" fmla="*/ 9 h 26"/>
                <a:gd name="T38" fmla="*/ 0 w 44"/>
                <a:gd name="T39" fmla="*/ 13 h 26"/>
                <a:gd name="T40" fmla="*/ 3 w 44"/>
                <a:gd name="T41" fmla="*/ 19 h 26"/>
                <a:gd name="T42" fmla="*/ 13 w 44"/>
                <a:gd name="T43" fmla="*/ 24 h 26"/>
                <a:gd name="T44" fmla="*/ 27 w 44"/>
                <a:gd name="T45" fmla="*/ 26 h 26"/>
                <a:gd name="T46" fmla="*/ 38 w 44"/>
                <a:gd name="T47" fmla="*/ 24 h 26"/>
                <a:gd name="T48" fmla="*/ 42 w 44"/>
                <a:gd name="T49" fmla="*/ 19 h 26"/>
                <a:gd name="T50" fmla="*/ 44 w 44"/>
                <a:gd name="T51" fmla="*/ 14 h 26"/>
                <a:gd name="T52" fmla="*/ 43 w 44"/>
                <a:gd name="T53" fmla="*/ 11 h 26"/>
                <a:gd name="T54" fmla="*/ 39 w 44"/>
                <a:gd name="T55" fmla="*/ 2 h 26"/>
                <a:gd name="T56" fmla="*/ 30 w 44"/>
                <a:gd name="T57" fmla="*/ 0 h 26"/>
                <a:gd name="T58" fmla="*/ 11 w 44"/>
                <a:gd name="T59" fmla="*/ 4 h 26"/>
                <a:gd name="T60" fmla="*/ 2 w 44"/>
                <a:gd name="T61" fmla="*/ 9 h 26"/>
                <a:gd name="T62" fmla="*/ 1 w 44"/>
                <a:gd name="T63" fmla="*/ 9 h 26"/>
                <a:gd name="T64" fmla="*/ 1 w 44"/>
                <a:gd name="T65" fmla="*/ 9 h 26"/>
                <a:gd name="T66" fmla="*/ 3 w 44"/>
                <a:gd name="T6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26">
                  <a:moveTo>
                    <a:pt x="3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10" y="9"/>
                    <a:pt x="15" y="7"/>
                  </a:cubicBezTo>
                  <a:cubicBezTo>
                    <a:pt x="19" y="5"/>
                    <a:pt x="25" y="4"/>
                    <a:pt x="30" y="4"/>
                  </a:cubicBezTo>
                  <a:cubicBezTo>
                    <a:pt x="32" y="4"/>
                    <a:pt x="35" y="4"/>
                    <a:pt x="36" y="5"/>
                  </a:cubicBezTo>
                  <a:cubicBezTo>
                    <a:pt x="38" y="7"/>
                    <a:pt x="39" y="9"/>
                    <a:pt x="40" y="12"/>
                  </a:cubicBezTo>
                  <a:cubicBezTo>
                    <a:pt x="40" y="13"/>
                    <a:pt x="40" y="13"/>
                    <a:pt x="40" y="14"/>
                  </a:cubicBezTo>
                  <a:cubicBezTo>
                    <a:pt x="40" y="15"/>
                    <a:pt x="39" y="16"/>
                    <a:pt x="39" y="18"/>
                  </a:cubicBezTo>
                  <a:cubicBezTo>
                    <a:pt x="38" y="19"/>
                    <a:pt x="36" y="20"/>
                    <a:pt x="34" y="21"/>
                  </a:cubicBezTo>
                  <a:cubicBezTo>
                    <a:pt x="32" y="22"/>
                    <a:pt x="29" y="22"/>
                    <a:pt x="27" y="22"/>
                  </a:cubicBezTo>
                  <a:cubicBezTo>
                    <a:pt x="21" y="22"/>
                    <a:pt x="15" y="21"/>
                    <a:pt x="11" y="19"/>
                  </a:cubicBezTo>
                  <a:cubicBezTo>
                    <a:pt x="8" y="18"/>
                    <a:pt x="7" y="17"/>
                    <a:pt x="5" y="16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5" y="21"/>
                    <a:pt x="9" y="23"/>
                    <a:pt x="13" y="24"/>
                  </a:cubicBezTo>
                  <a:cubicBezTo>
                    <a:pt x="17" y="25"/>
                    <a:pt x="22" y="26"/>
                    <a:pt x="27" y="26"/>
                  </a:cubicBezTo>
                  <a:cubicBezTo>
                    <a:pt x="31" y="26"/>
                    <a:pt x="35" y="25"/>
                    <a:pt x="38" y="24"/>
                  </a:cubicBezTo>
                  <a:cubicBezTo>
                    <a:pt x="40" y="23"/>
                    <a:pt x="41" y="21"/>
                    <a:pt x="42" y="19"/>
                  </a:cubicBezTo>
                  <a:cubicBezTo>
                    <a:pt x="43" y="18"/>
                    <a:pt x="44" y="16"/>
                    <a:pt x="44" y="14"/>
                  </a:cubicBezTo>
                  <a:cubicBezTo>
                    <a:pt x="44" y="13"/>
                    <a:pt x="44" y="12"/>
                    <a:pt x="43" y="11"/>
                  </a:cubicBezTo>
                  <a:cubicBezTo>
                    <a:pt x="43" y="7"/>
                    <a:pt x="41" y="4"/>
                    <a:pt x="39" y="2"/>
                  </a:cubicBezTo>
                  <a:cubicBezTo>
                    <a:pt x="36" y="0"/>
                    <a:pt x="33" y="0"/>
                    <a:pt x="30" y="0"/>
                  </a:cubicBezTo>
                  <a:cubicBezTo>
                    <a:pt x="23" y="0"/>
                    <a:pt x="16" y="2"/>
                    <a:pt x="11" y="4"/>
                  </a:cubicBezTo>
                  <a:cubicBezTo>
                    <a:pt x="6" y="6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19" name="Freeform 374"/>
            <p:cNvSpPr/>
            <p:nvPr/>
          </p:nvSpPr>
          <p:spPr bwMode="auto">
            <a:xfrm>
              <a:off x="10410825" y="5934076"/>
              <a:ext cx="347663" cy="369888"/>
            </a:xfrm>
            <a:custGeom>
              <a:avLst/>
              <a:gdLst>
                <a:gd name="T0" fmla="*/ 33 w 82"/>
                <a:gd name="T1" fmla="*/ 77 h 87"/>
                <a:gd name="T2" fmla="*/ 41 w 82"/>
                <a:gd name="T3" fmla="*/ 18 h 87"/>
                <a:gd name="T4" fmla="*/ 33 w 82"/>
                <a:gd name="T5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87">
                  <a:moveTo>
                    <a:pt x="33" y="77"/>
                  </a:moveTo>
                  <a:cubicBezTo>
                    <a:pt x="33" y="77"/>
                    <a:pt x="82" y="36"/>
                    <a:pt x="41" y="18"/>
                  </a:cubicBezTo>
                  <a:cubicBezTo>
                    <a:pt x="0" y="0"/>
                    <a:pt x="18" y="87"/>
                    <a:pt x="33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0" name="Freeform 375"/>
            <p:cNvSpPr/>
            <p:nvPr/>
          </p:nvSpPr>
          <p:spPr bwMode="auto">
            <a:xfrm>
              <a:off x="10499725" y="6011863"/>
              <a:ext cx="182563" cy="246063"/>
            </a:xfrm>
            <a:custGeom>
              <a:avLst/>
              <a:gdLst>
                <a:gd name="T0" fmla="*/ 17 w 43"/>
                <a:gd name="T1" fmla="*/ 58 h 58"/>
                <a:gd name="T2" fmla="*/ 40 w 43"/>
                <a:gd name="T3" fmla="*/ 33 h 58"/>
                <a:gd name="T4" fmla="*/ 36 w 43"/>
                <a:gd name="T5" fmla="*/ 9 h 58"/>
                <a:gd name="T6" fmla="*/ 12 w 43"/>
                <a:gd name="T7" fmla="*/ 1 h 58"/>
                <a:gd name="T8" fmla="*/ 2 w 43"/>
                <a:gd name="T9" fmla="*/ 13 h 58"/>
                <a:gd name="T10" fmla="*/ 3 w 43"/>
                <a:gd name="T11" fmla="*/ 40 h 58"/>
                <a:gd name="T12" fmla="*/ 13 w 43"/>
                <a:gd name="T13" fmla="*/ 58 h 58"/>
                <a:gd name="T14" fmla="*/ 17 w 43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8">
                  <a:moveTo>
                    <a:pt x="17" y="58"/>
                  </a:moveTo>
                  <a:cubicBezTo>
                    <a:pt x="28" y="55"/>
                    <a:pt x="35" y="42"/>
                    <a:pt x="40" y="33"/>
                  </a:cubicBezTo>
                  <a:cubicBezTo>
                    <a:pt x="43" y="26"/>
                    <a:pt x="43" y="15"/>
                    <a:pt x="36" y="9"/>
                  </a:cubicBezTo>
                  <a:cubicBezTo>
                    <a:pt x="30" y="4"/>
                    <a:pt x="20" y="0"/>
                    <a:pt x="12" y="1"/>
                  </a:cubicBezTo>
                  <a:cubicBezTo>
                    <a:pt x="7" y="1"/>
                    <a:pt x="4" y="7"/>
                    <a:pt x="2" y="13"/>
                  </a:cubicBezTo>
                  <a:cubicBezTo>
                    <a:pt x="0" y="22"/>
                    <a:pt x="1" y="31"/>
                    <a:pt x="3" y="40"/>
                  </a:cubicBezTo>
                  <a:cubicBezTo>
                    <a:pt x="4" y="46"/>
                    <a:pt x="5" y="57"/>
                    <a:pt x="13" y="58"/>
                  </a:cubicBezTo>
                  <a:cubicBezTo>
                    <a:pt x="15" y="58"/>
                    <a:pt x="16" y="58"/>
                    <a:pt x="17" y="58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1" name="Freeform 376"/>
            <p:cNvSpPr/>
            <p:nvPr/>
          </p:nvSpPr>
          <p:spPr bwMode="auto">
            <a:xfrm>
              <a:off x="10469563" y="5989638"/>
              <a:ext cx="192088" cy="285750"/>
            </a:xfrm>
            <a:custGeom>
              <a:avLst/>
              <a:gdLst>
                <a:gd name="T0" fmla="*/ 19 w 45"/>
                <a:gd name="T1" fmla="*/ 64 h 67"/>
                <a:gd name="T2" fmla="*/ 20 w 45"/>
                <a:gd name="T3" fmla="*/ 65 h 67"/>
                <a:gd name="T4" fmla="*/ 33 w 45"/>
                <a:gd name="T5" fmla="*/ 52 h 67"/>
                <a:gd name="T6" fmla="*/ 45 w 45"/>
                <a:gd name="T7" fmla="*/ 25 h 67"/>
                <a:gd name="T8" fmla="*/ 41 w 45"/>
                <a:gd name="T9" fmla="*/ 13 h 67"/>
                <a:gd name="T10" fmla="*/ 28 w 45"/>
                <a:gd name="T11" fmla="*/ 3 h 67"/>
                <a:gd name="T12" fmla="*/ 17 w 45"/>
                <a:gd name="T13" fmla="*/ 0 h 67"/>
                <a:gd name="T14" fmla="*/ 9 w 45"/>
                <a:gd name="T15" fmla="*/ 3 h 67"/>
                <a:gd name="T16" fmla="*/ 2 w 45"/>
                <a:gd name="T17" fmla="*/ 13 h 67"/>
                <a:gd name="T18" fmla="*/ 0 w 45"/>
                <a:gd name="T19" fmla="*/ 27 h 67"/>
                <a:gd name="T20" fmla="*/ 5 w 45"/>
                <a:gd name="T21" fmla="*/ 53 h 67"/>
                <a:gd name="T22" fmla="*/ 9 w 45"/>
                <a:gd name="T23" fmla="*/ 62 h 67"/>
                <a:gd name="T24" fmla="*/ 13 w 45"/>
                <a:gd name="T25" fmla="*/ 65 h 67"/>
                <a:gd name="T26" fmla="*/ 16 w 45"/>
                <a:gd name="T27" fmla="*/ 67 h 67"/>
                <a:gd name="T28" fmla="*/ 20 w 45"/>
                <a:gd name="T29" fmla="*/ 65 h 67"/>
                <a:gd name="T30" fmla="*/ 20 w 45"/>
                <a:gd name="T31" fmla="*/ 65 h 67"/>
                <a:gd name="T32" fmla="*/ 20 w 45"/>
                <a:gd name="T33" fmla="*/ 65 h 67"/>
                <a:gd name="T34" fmla="*/ 19 w 45"/>
                <a:gd name="T35" fmla="*/ 64 h 67"/>
                <a:gd name="T36" fmla="*/ 18 w 45"/>
                <a:gd name="T37" fmla="*/ 62 h 67"/>
                <a:gd name="T38" fmla="*/ 16 w 45"/>
                <a:gd name="T39" fmla="*/ 63 h 67"/>
                <a:gd name="T40" fmla="*/ 15 w 45"/>
                <a:gd name="T41" fmla="*/ 62 h 67"/>
                <a:gd name="T42" fmla="*/ 11 w 45"/>
                <a:gd name="T43" fmla="*/ 57 h 67"/>
                <a:gd name="T44" fmla="*/ 4 w 45"/>
                <a:gd name="T45" fmla="*/ 27 h 67"/>
                <a:gd name="T46" fmla="*/ 7 w 45"/>
                <a:gd name="T47" fmla="*/ 11 h 67"/>
                <a:gd name="T48" fmla="*/ 11 w 45"/>
                <a:gd name="T49" fmla="*/ 6 h 67"/>
                <a:gd name="T50" fmla="*/ 17 w 45"/>
                <a:gd name="T51" fmla="*/ 4 h 67"/>
                <a:gd name="T52" fmla="*/ 26 w 45"/>
                <a:gd name="T53" fmla="*/ 7 h 67"/>
                <a:gd name="T54" fmla="*/ 38 w 45"/>
                <a:gd name="T55" fmla="*/ 15 h 67"/>
                <a:gd name="T56" fmla="*/ 41 w 45"/>
                <a:gd name="T57" fmla="*/ 25 h 67"/>
                <a:gd name="T58" fmla="*/ 30 w 45"/>
                <a:gd name="T59" fmla="*/ 50 h 67"/>
                <a:gd name="T60" fmla="*/ 21 w 45"/>
                <a:gd name="T61" fmla="*/ 59 h 67"/>
                <a:gd name="T62" fmla="*/ 19 w 45"/>
                <a:gd name="T63" fmla="*/ 61 h 67"/>
                <a:gd name="T64" fmla="*/ 18 w 45"/>
                <a:gd name="T65" fmla="*/ 62 h 67"/>
                <a:gd name="T66" fmla="*/ 18 w 45"/>
                <a:gd name="T67" fmla="*/ 62 h 67"/>
                <a:gd name="T68" fmla="*/ 19 w 45"/>
                <a:gd name="T69" fmla="*/ 64 h 67"/>
                <a:gd name="T70" fmla="*/ 18 w 45"/>
                <a:gd name="T71" fmla="*/ 62 h 67"/>
                <a:gd name="T72" fmla="*/ 19 w 45"/>
                <a:gd name="T73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67">
                  <a:moveTo>
                    <a:pt x="19" y="64"/>
                  </a:move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6" y="60"/>
                    <a:pt x="33" y="52"/>
                  </a:cubicBezTo>
                  <a:cubicBezTo>
                    <a:pt x="39" y="45"/>
                    <a:pt x="45" y="35"/>
                    <a:pt x="45" y="25"/>
                  </a:cubicBezTo>
                  <a:cubicBezTo>
                    <a:pt x="45" y="21"/>
                    <a:pt x="44" y="17"/>
                    <a:pt x="41" y="13"/>
                  </a:cubicBezTo>
                  <a:cubicBezTo>
                    <a:pt x="39" y="9"/>
                    <a:pt x="34" y="6"/>
                    <a:pt x="28" y="3"/>
                  </a:cubicBezTo>
                  <a:cubicBezTo>
                    <a:pt x="24" y="1"/>
                    <a:pt x="20" y="0"/>
                    <a:pt x="17" y="0"/>
                  </a:cubicBezTo>
                  <a:cubicBezTo>
                    <a:pt x="14" y="0"/>
                    <a:pt x="11" y="1"/>
                    <a:pt x="9" y="3"/>
                  </a:cubicBezTo>
                  <a:cubicBezTo>
                    <a:pt x="6" y="5"/>
                    <a:pt x="3" y="8"/>
                    <a:pt x="2" y="13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0" y="36"/>
                    <a:pt x="2" y="45"/>
                    <a:pt x="5" y="53"/>
                  </a:cubicBezTo>
                  <a:cubicBezTo>
                    <a:pt x="6" y="57"/>
                    <a:pt x="8" y="60"/>
                    <a:pt x="9" y="62"/>
                  </a:cubicBezTo>
                  <a:cubicBezTo>
                    <a:pt x="10" y="64"/>
                    <a:pt x="11" y="65"/>
                    <a:pt x="13" y="65"/>
                  </a:cubicBezTo>
                  <a:cubicBezTo>
                    <a:pt x="14" y="66"/>
                    <a:pt x="15" y="67"/>
                    <a:pt x="16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2"/>
                    <a:pt x="17" y="63"/>
                    <a:pt x="16" y="63"/>
                  </a:cubicBezTo>
                  <a:cubicBezTo>
                    <a:pt x="16" y="63"/>
                    <a:pt x="15" y="62"/>
                    <a:pt x="15" y="62"/>
                  </a:cubicBezTo>
                  <a:cubicBezTo>
                    <a:pt x="14" y="61"/>
                    <a:pt x="12" y="60"/>
                    <a:pt x="11" y="57"/>
                  </a:cubicBezTo>
                  <a:cubicBezTo>
                    <a:pt x="7" y="50"/>
                    <a:pt x="4" y="38"/>
                    <a:pt x="4" y="27"/>
                  </a:cubicBezTo>
                  <a:cubicBezTo>
                    <a:pt x="4" y="20"/>
                    <a:pt x="5" y="15"/>
                    <a:pt x="7" y="11"/>
                  </a:cubicBezTo>
                  <a:cubicBezTo>
                    <a:pt x="8" y="9"/>
                    <a:pt x="10" y="7"/>
                    <a:pt x="11" y="6"/>
                  </a:cubicBezTo>
                  <a:cubicBezTo>
                    <a:pt x="13" y="5"/>
                    <a:pt x="15" y="4"/>
                    <a:pt x="17" y="4"/>
                  </a:cubicBezTo>
                  <a:cubicBezTo>
                    <a:pt x="20" y="4"/>
                    <a:pt x="23" y="5"/>
                    <a:pt x="26" y="7"/>
                  </a:cubicBezTo>
                  <a:cubicBezTo>
                    <a:pt x="32" y="9"/>
                    <a:pt x="36" y="12"/>
                    <a:pt x="38" y="15"/>
                  </a:cubicBezTo>
                  <a:cubicBezTo>
                    <a:pt x="41" y="18"/>
                    <a:pt x="41" y="21"/>
                    <a:pt x="41" y="25"/>
                  </a:cubicBezTo>
                  <a:cubicBezTo>
                    <a:pt x="42" y="33"/>
                    <a:pt x="36" y="43"/>
                    <a:pt x="30" y="50"/>
                  </a:cubicBezTo>
                  <a:cubicBezTo>
                    <a:pt x="27" y="54"/>
                    <a:pt x="24" y="57"/>
                    <a:pt x="21" y="59"/>
                  </a:cubicBezTo>
                  <a:cubicBezTo>
                    <a:pt x="20" y="60"/>
                    <a:pt x="19" y="61"/>
                    <a:pt x="19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2"/>
                    <a:pt x="18" y="62"/>
                    <a:pt x="18" y="62"/>
                  </a:cubicBezTo>
                  <a:lnTo>
                    <a:pt x="19" y="6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2" name="Freeform 377"/>
            <p:cNvSpPr/>
            <p:nvPr/>
          </p:nvSpPr>
          <p:spPr bwMode="auto">
            <a:xfrm>
              <a:off x="10199688" y="6019801"/>
              <a:ext cx="300038" cy="195263"/>
            </a:xfrm>
            <a:custGeom>
              <a:avLst/>
              <a:gdLst>
                <a:gd name="T0" fmla="*/ 71 w 71"/>
                <a:gd name="T1" fmla="*/ 43 h 46"/>
                <a:gd name="T2" fmla="*/ 47 w 71"/>
                <a:gd name="T3" fmla="*/ 15 h 46"/>
                <a:gd name="T4" fmla="*/ 13 w 71"/>
                <a:gd name="T5" fmla="*/ 0 h 46"/>
                <a:gd name="T6" fmla="*/ 13 w 71"/>
                <a:gd name="T7" fmla="*/ 2 h 46"/>
                <a:gd name="T8" fmla="*/ 13 w 71"/>
                <a:gd name="T9" fmla="*/ 0 h 46"/>
                <a:gd name="T10" fmla="*/ 13 w 71"/>
                <a:gd name="T11" fmla="*/ 0 h 46"/>
                <a:gd name="T12" fmla="*/ 5 w 71"/>
                <a:gd name="T13" fmla="*/ 2 h 46"/>
                <a:gd name="T14" fmla="*/ 2 w 71"/>
                <a:gd name="T15" fmla="*/ 5 h 46"/>
                <a:gd name="T16" fmla="*/ 0 w 71"/>
                <a:gd name="T17" fmla="*/ 9 h 46"/>
                <a:gd name="T18" fmla="*/ 1 w 71"/>
                <a:gd name="T19" fmla="*/ 11 h 46"/>
                <a:gd name="T20" fmla="*/ 5 w 71"/>
                <a:gd name="T21" fmla="*/ 14 h 46"/>
                <a:gd name="T22" fmla="*/ 8 w 71"/>
                <a:gd name="T23" fmla="*/ 13 h 46"/>
                <a:gd name="T24" fmla="*/ 9 w 71"/>
                <a:gd name="T25" fmla="*/ 10 h 46"/>
                <a:gd name="T26" fmla="*/ 9 w 71"/>
                <a:gd name="T27" fmla="*/ 8 h 46"/>
                <a:gd name="T28" fmla="*/ 5 w 71"/>
                <a:gd name="T29" fmla="*/ 10 h 46"/>
                <a:gd name="T30" fmla="*/ 5 w 71"/>
                <a:gd name="T31" fmla="*/ 10 h 46"/>
                <a:gd name="T32" fmla="*/ 6 w 71"/>
                <a:gd name="T33" fmla="*/ 10 h 46"/>
                <a:gd name="T34" fmla="*/ 5 w 71"/>
                <a:gd name="T35" fmla="*/ 10 h 46"/>
                <a:gd name="T36" fmla="*/ 5 w 71"/>
                <a:gd name="T37" fmla="*/ 10 h 46"/>
                <a:gd name="T38" fmla="*/ 6 w 71"/>
                <a:gd name="T39" fmla="*/ 10 h 46"/>
                <a:gd name="T40" fmla="*/ 5 w 71"/>
                <a:gd name="T41" fmla="*/ 10 h 46"/>
                <a:gd name="T42" fmla="*/ 6 w 71"/>
                <a:gd name="T43" fmla="*/ 10 h 46"/>
                <a:gd name="T44" fmla="*/ 5 w 71"/>
                <a:gd name="T45" fmla="*/ 10 h 46"/>
                <a:gd name="T46" fmla="*/ 5 w 71"/>
                <a:gd name="T47" fmla="*/ 10 h 46"/>
                <a:gd name="T48" fmla="*/ 6 w 71"/>
                <a:gd name="T49" fmla="*/ 10 h 46"/>
                <a:gd name="T50" fmla="*/ 5 w 71"/>
                <a:gd name="T51" fmla="*/ 10 h 46"/>
                <a:gd name="T52" fmla="*/ 5 w 71"/>
                <a:gd name="T53" fmla="*/ 10 h 46"/>
                <a:gd name="T54" fmla="*/ 4 w 71"/>
                <a:gd name="T55" fmla="*/ 9 h 46"/>
                <a:gd name="T56" fmla="*/ 4 w 71"/>
                <a:gd name="T57" fmla="*/ 9 h 46"/>
                <a:gd name="T58" fmla="*/ 5 w 71"/>
                <a:gd name="T59" fmla="*/ 7 h 46"/>
                <a:gd name="T60" fmla="*/ 9 w 71"/>
                <a:gd name="T61" fmla="*/ 5 h 46"/>
                <a:gd name="T62" fmla="*/ 13 w 71"/>
                <a:gd name="T63" fmla="*/ 4 h 46"/>
                <a:gd name="T64" fmla="*/ 13 w 71"/>
                <a:gd name="T65" fmla="*/ 3 h 46"/>
                <a:gd name="T66" fmla="*/ 13 w 71"/>
                <a:gd name="T67" fmla="*/ 4 h 46"/>
                <a:gd name="T68" fmla="*/ 13 w 71"/>
                <a:gd name="T69" fmla="*/ 4 h 46"/>
                <a:gd name="T70" fmla="*/ 13 w 71"/>
                <a:gd name="T71" fmla="*/ 3 h 46"/>
                <a:gd name="T72" fmla="*/ 13 w 71"/>
                <a:gd name="T73" fmla="*/ 4 h 46"/>
                <a:gd name="T74" fmla="*/ 13 w 71"/>
                <a:gd name="T75" fmla="*/ 4 h 46"/>
                <a:gd name="T76" fmla="*/ 13 w 71"/>
                <a:gd name="T77" fmla="*/ 4 h 46"/>
                <a:gd name="T78" fmla="*/ 44 w 71"/>
                <a:gd name="T79" fmla="*/ 18 h 46"/>
                <a:gd name="T80" fmla="*/ 68 w 71"/>
                <a:gd name="T81" fmla="*/ 46 h 46"/>
                <a:gd name="T82" fmla="*/ 71 w 71"/>
                <a:gd name="T8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46">
                  <a:moveTo>
                    <a:pt x="71" y="43"/>
                  </a:moveTo>
                  <a:cubicBezTo>
                    <a:pt x="64" y="34"/>
                    <a:pt x="56" y="24"/>
                    <a:pt x="47" y="15"/>
                  </a:cubicBezTo>
                  <a:cubicBezTo>
                    <a:pt x="37" y="7"/>
                    <a:pt x="26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4" y="3"/>
                    <a:pt x="3" y="3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4"/>
                    <a:pt x="7" y="14"/>
                    <a:pt x="8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0" y="5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5" y="4"/>
                    <a:pt x="35" y="10"/>
                    <a:pt x="44" y="18"/>
                  </a:cubicBezTo>
                  <a:cubicBezTo>
                    <a:pt x="53" y="26"/>
                    <a:pt x="61" y="37"/>
                    <a:pt x="68" y="46"/>
                  </a:cubicBezTo>
                  <a:cubicBezTo>
                    <a:pt x="71" y="43"/>
                    <a:pt x="71" y="43"/>
                    <a:pt x="71" y="4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3" name="Freeform 378"/>
            <p:cNvSpPr/>
            <p:nvPr/>
          </p:nvSpPr>
          <p:spPr bwMode="auto">
            <a:xfrm>
              <a:off x="10415588" y="5880101"/>
              <a:ext cx="84138" cy="327025"/>
            </a:xfrm>
            <a:custGeom>
              <a:avLst/>
              <a:gdLst>
                <a:gd name="T0" fmla="*/ 20 w 20"/>
                <a:gd name="T1" fmla="*/ 75 h 77"/>
                <a:gd name="T2" fmla="*/ 4 w 20"/>
                <a:gd name="T3" fmla="*/ 26 h 77"/>
                <a:gd name="T4" fmla="*/ 8 w 20"/>
                <a:gd name="T5" fmla="*/ 10 h 77"/>
                <a:gd name="T6" fmla="*/ 11 w 20"/>
                <a:gd name="T7" fmla="*/ 6 h 77"/>
                <a:gd name="T8" fmla="*/ 14 w 20"/>
                <a:gd name="T9" fmla="*/ 4 h 77"/>
                <a:gd name="T10" fmla="*/ 16 w 20"/>
                <a:gd name="T11" fmla="*/ 4 h 77"/>
                <a:gd name="T12" fmla="*/ 16 w 20"/>
                <a:gd name="T13" fmla="*/ 5 h 77"/>
                <a:gd name="T14" fmla="*/ 16 w 20"/>
                <a:gd name="T15" fmla="*/ 6 h 77"/>
                <a:gd name="T16" fmla="*/ 16 w 20"/>
                <a:gd name="T17" fmla="*/ 6 h 77"/>
                <a:gd name="T18" fmla="*/ 16 w 20"/>
                <a:gd name="T19" fmla="*/ 6 h 77"/>
                <a:gd name="T20" fmla="*/ 16 w 20"/>
                <a:gd name="T21" fmla="*/ 6 h 77"/>
                <a:gd name="T22" fmla="*/ 16 w 20"/>
                <a:gd name="T23" fmla="*/ 6 h 77"/>
                <a:gd name="T24" fmla="*/ 16 w 20"/>
                <a:gd name="T25" fmla="*/ 6 h 77"/>
                <a:gd name="T26" fmla="*/ 16 w 20"/>
                <a:gd name="T27" fmla="*/ 6 h 77"/>
                <a:gd name="T28" fmla="*/ 16 w 20"/>
                <a:gd name="T29" fmla="*/ 6 h 77"/>
                <a:gd name="T30" fmla="*/ 16 w 20"/>
                <a:gd name="T31" fmla="*/ 6 h 77"/>
                <a:gd name="T32" fmla="*/ 16 w 20"/>
                <a:gd name="T33" fmla="*/ 6 h 77"/>
                <a:gd name="T34" fmla="*/ 16 w 20"/>
                <a:gd name="T35" fmla="*/ 6 h 77"/>
                <a:gd name="T36" fmla="*/ 16 w 20"/>
                <a:gd name="T37" fmla="*/ 6 h 77"/>
                <a:gd name="T38" fmla="*/ 16 w 20"/>
                <a:gd name="T39" fmla="*/ 6 h 77"/>
                <a:gd name="T40" fmla="*/ 16 w 20"/>
                <a:gd name="T41" fmla="*/ 6 h 77"/>
                <a:gd name="T42" fmla="*/ 13 w 20"/>
                <a:gd name="T43" fmla="*/ 8 h 77"/>
                <a:gd name="T44" fmla="*/ 16 w 20"/>
                <a:gd name="T45" fmla="*/ 10 h 77"/>
                <a:gd name="T46" fmla="*/ 20 w 20"/>
                <a:gd name="T47" fmla="*/ 5 h 77"/>
                <a:gd name="T48" fmla="*/ 19 w 20"/>
                <a:gd name="T49" fmla="*/ 2 h 77"/>
                <a:gd name="T50" fmla="*/ 14 w 20"/>
                <a:gd name="T51" fmla="*/ 0 h 77"/>
                <a:gd name="T52" fmla="*/ 8 w 20"/>
                <a:gd name="T53" fmla="*/ 3 h 77"/>
                <a:gd name="T54" fmla="*/ 4 w 20"/>
                <a:gd name="T55" fmla="*/ 8 h 77"/>
                <a:gd name="T56" fmla="*/ 0 w 20"/>
                <a:gd name="T57" fmla="*/ 26 h 77"/>
                <a:gd name="T58" fmla="*/ 16 w 20"/>
                <a:gd name="T59" fmla="*/ 77 h 77"/>
                <a:gd name="T60" fmla="*/ 20 w 20"/>
                <a:gd name="T61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77">
                  <a:moveTo>
                    <a:pt x="20" y="75"/>
                  </a:moveTo>
                  <a:cubicBezTo>
                    <a:pt x="13" y="60"/>
                    <a:pt x="4" y="43"/>
                    <a:pt x="4" y="26"/>
                  </a:cubicBezTo>
                  <a:cubicBezTo>
                    <a:pt x="4" y="21"/>
                    <a:pt x="5" y="15"/>
                    <a:pt x="8" y="10"/>
                  </a:cubicBezTo>
                  <a:cubicBezTo>
                    <a:pt x="8" y="9"/>
                    <a:pt x="9" y="7"/>
                    <a:pt x="11" y="6"/>
                  </a:cubicBezTo>
                  <a:cubicBezTo>
                    <a:pt x="12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5" y="10"/>
                    <a:pt x="16" y="10"/>
                  </a:cubicBezTo>
                  <a:cubicBezTo>
                    <a:pt x="18" y="10"/>
                    <a:pt x="20" y="8"/>
                    <a:pt x="20" y="5"/>
                  </a:cubicBezTo>
                  <a:cubicBezTo>
                    <a:pt x="20" y="4"/>
                    <a:pt x="19" y="3"/>
                    <a:pt x="19" y="2"/>
                  </a:cubicBezTo>
                  <a:cubicBezTo>
                    <a:pt x="18" y="1"/>
                    <a:pt x="16" y="0"/>
                    <a:pt x="14" y="0"/>
                  </a:cubicBezTo>
                  <a:cubicBezTo>
                    <a:pt x="12" y="0"/>
                    <a:pt x="10" y="1"/>
                    <a:pt x="8" y="3"/>
                  </a:cubicBezTo>
                  <a:cubicBezTo>
                    <a:pt x="6" y="4"/>
                    <a:pt x="5" y="6"/>
                    <a:pt x="4" y="8"/>
                  </a:cubicBezTo>
                  <a:cubicBezTo>
                    <a:pt x="1" y="14"/>
                    <a:pt x="0" y="20"/>
                    <a:pt x="0" y="26"/>
                  </a:cubicBezTo>
                  <a:cubicBezTo>
                    <a:pt x="0" y="44"/>
                    <a:pt x="10" y="62"/>
                    <a:pt x="16" y="77"/>
                  </a:cubicBezTo>
                  <a:cubicBezTo>
                    <a:pt x="20" y="75"/>
                    <a:pt x="20" y="75"/>
                    <a:pt x="20" y="7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4" name="Freeform 379"/>
            <p:cNvSpPr/>
            <p:nvPr/>
          </p:nvSpPr>
          <p:spPr bwMode="auto">
            <a:xfrm>
              <a:off x="10499725" y="6019801"/>
              <a:ext cx="47625" cy="42863"/>
            </a:xfrm>
            <a:custGeom>
              <a:avLst/>
              <a:gdLst>
                <a:gd name="T0" fmla="*/ 5 w 11"/>
                <a:gd name="T1" fmla="*/ 10 h 10"/>
                <a:gd name="T2" fmla="*/ 4 w 11"/>
                <a:gd name="T3" fmla="*/ 3 h 10"/>
                <a:gd name="T4" fmla="*/ 5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0" y="7"/>
                    <a:pt x="4" y="3"/>
                  </a:cubicBezTo>
                  <a:cubicBezTo>
                    <a:pt x="9" y="0"/>
                    <a:pt x="11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5" name="Freeform 380"/>
            <p:cNvSpPr/>
            <p:nvPr/>
          </p:nvSpPr>
          <p:spPr bwMode="auto">
            <a:xfrm>
              <a:off x="10499725" y="6024563"/>
              <a:ext cx="42863" cy="46038"/>
            </a:xfrm>
            <a:custGeom>
              <a:avLst/>
              <a:gdLst>
                <a:gd name="T0" fmla="*/ 5 w 10"/>
                <a:gd name="T1" fmla="*/ 9 h 11"/>
                <a:gd name="T2" fmla="*/ 5 w 10"/>
                <a:gd name="T3" fmla="*/ 7 h 11"/>
                <a:gd name="T4" fmla="*/ 5 w 10"/>
                <a:gd name="T5" fmla="*/ 7 h 11"/>
                <a:gd name="T6" fmla="*/ 5 w 10"/>
                <a:gd name="T7" fmla="*/ 7 h 11"/>
                <a:gd name="T8" fmla="*/ 5 w 10"/>
                <a:gd name="T9" fmla="*/ 7 h 11"/>
                <a:gd name="T10" fmla="*/ 5 w 10"/>
                <a:gd name="T11" fmla="*/ 7 h 11"/>
                <a:gd name="T12" fmla="*/ 5 w 10"/>
                <a:gd name="T13" fmla="*/ 7 h 11"/>
                <a:gd name="T14" fmla="*/ 5 w 10"/>
                <a:gd name="T15" fmla="*/ 6 h 11"/>
                <a:gd name="T16" fmla="*/ 4 w 10"/>
                <a:gd name="T17" fmla="*/ 6 h 11"/>
                <a:gd name="T18" fmla="*/ 5 w 10"/>
                <a:gd name="T19" fmla="*/ 4 h 11"/>
                <a:gd name="T20" fmla="*/ 6 w 10"/>
                <a:gd name="T21" fmla="*/ 4 h 11"/>
                <a:gd name="T22" fmla="*/ 6 w 10"/>
                <a:gd name="T23" fmla="*/ 4 h 11"/>
                <a:gd name="T24" fmla="*/ 6 w 10"/>
                <a:gd name="T25" fmla="*/ 3 h 11"/>
                <a:gd name="T26" fmla="*/ 6 w 10"/>
                <a:gd name="T27" fmla="*/ 4 h 11"/>
                <a:gd name="T28" fmla="*/ 6 w 10"/>
                <a:gd name="T29" fmla="*/ 4 h 11"/>
                <a:gd name="T30" fmla="*/ 6 w 10"/>
                <a:gd name="T31" fmla="*/ 3 h 11"/>
                <a:gd name="T32" fmla="*/ 6 w 10"/>
                <a:gd name="T33" fmla="*/ 4 h 11"/>
                <a:gd name="T34" fmla="*/ 6 w 10"/>
                <a:gd name="T35" fmla="*/ 4 h 11"/>
                <a:gd name="T36" fmla="*/ 6 w 10"/>
                <a:gd name="T37" fmla="*/ 5 h 11"/>
                <a:gd name="T38" fmla="*/ 6 w 10"/>
                <a:gd name="T39" fmla="*/ 6 h 11"/>
                <a:gd name="T40" fmla="*/ 5 w 10"/>
                <a:gd name="T41" fmla="*/ 7 h 11"/>
                <a:gd name="T42" fmla="*/ 5 w 10"/>
                <a:gd name="T43" fmla="*/ 7 h 11"/>
                <a:gd name="T44" fmla="*/ 5 w 10"/>
                <a:gd name="T45" fmla="*/ 9 h 11"/>
                <a:gd name="T46" fmla="*/ 5 w 10"/>
                <a:gd name="T47" fmla="*/ 7 h 11"/>
                <a:gd name="T48" fmla="*/ 5 w 10"/>
                <a:gd name="T49" fmla="*/ 9 h 11"/>
                <a:gd name="T50" fmla="*/ 4 w 10"/>
                <a:gd name="T51" fmla="*/ 11 h 11"/>
                <a:gd name="T52" fmla="*/ 5 w 10"/>
                <a:gd name="T53" fmla="*/ 11 h 11"/>
                <a:gd name="T54" fmla="*/ 9 w 10"/>
                <a:gd name="T55" fmla="*/ 9 h 11"/>
                <a:gd name="T56" fmla="*/ 10 w 10"/>
                <a:gd name="T57" fmla="*/ 5 h 11"/>
                <a:gd name="T58" fmla="*/ 10 w 10"/>
                <a:gd name="T59" fmla="*/ 2 h 11"/>
                <a:gd name="T60" fmla="*/ 6 w 10"/>
                <a:gd name="T61" fmla="*/ 0 h 11"/>
                <a:gd name="T62" fmla="*/ 3 w 10"/>
                <a:gd name="T63" fmla="*/ 1 h 11"/>
                <a:gd name="T64" fmla="*/ 0 w 10"/>
                <a:gd name="T65" fmla="*/ 6 h 11"/>
                <a:gd name="T66" fmla="*/ 1 w 10"/>
                <a:gd name="T67" fmla="*/ 8 h 11"/>
                <a:gd name="T68" fmla="*/ 4 w 10"/>
                <a:gd name="T69" fmla="*/ 10 h 11"/>
                <a:gd name="T70" fmla="*/ 4 w 10"/>
                <a:gd name="T71" fmla="*/ 11 h 11"/>
                <a:gd name="T72" fmla="*/ 4 w 10"/>
                <a:gd name="T73" fmla="*/ 11 h 11"/>
                <a:gd name="T74" fmla="*/ 5 w 10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1">
                  <a:moveTo>
                    <a:pt x="5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0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2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6" name="Freeform 381"/>
            <p:cNvSpPr/>
            <p:nvPr/>
          </p:nvSpPr>
          <p:spPr bwMode="auto">
            <a:xfrm>
              <a:off x="10550525" y="6015038"/>
              <a:ext cx="47625" cy="47625"/>
            </a:xfrm>
            <a:custGeom>
              <a:avLst/>
              <a:gdLst>
                <a:gd name="T0" fmla="*/ 5 w 11"/>
                <a:gd name="T1" fmla="*/ 10 h 11"/>
                <a:gd name="T2" fmla="*/ 4 w 11"/>
                <a:gd name="T3" fmla="*/ 4 h 11"/>
                <a:gd name="T4" fmla="*/ 5 w 11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5" y="10"/>
                  </a:moveTo>
                  <a:cubicBezTo>
                    <a:pt x="5" y="10"/>
                    <a:pt x="0" y="8"/>
                    <a:pt x="4" y="4"/>
                  </a:cubicBezTo>
                  <a:cubicBezTo>
                    <a:pt x="9" y="0"/>
                    <a:pt x="11" y="11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7" name="Freeform 382"/>
            <p:cNvSpPr/>
            <p:nvPr/>
          </p:nvSpPr>
          <p:spPr bwMode="auto">
            <a:xfrm>
              <a:off x="10550525" y="6019801"/>
              <a:ext cx="47625" cy="46038"/>
            </a:xfrm>
            <a:custGeom>
              <a:avLst/>
              <a:gdLst>
                <a:gd name="T0" fmla="*/ 5 w 11"/>
                <a:gd name="T1" fmla="*/ 9 h 11"/>
                <a:gd name="T2" fmla="*/ 6 w 11"/>
                <a:gd name="T3" fmla="*/ 7 h 11"/>
                <a:gd name="T4" fmla="*/ 5 w 11"/>
                <a:gd name="T5" fmla="*/ 8 h 11"/>
                <a:gd name="T6" fmla="*/ 6 w 11"/>
                <a:gd name="T7" fmla="*/ 7 h 11"/>
                <a:gd name="T8" fmla="*/ 6 w 11"/>
                <a:gd name="T9" fmla="*/ 7 h 11"/>
                <a:gd name="T10" fmla="*/ 5 w 11"/>
                <a:gd name="T11" fmla="*/ 8 h 11"/>
                <a:gd name="T12" fmla="*/ 6 w 11"/>
                <a:gd name="T13" fmla="*/ 7 h 11"/>
                <a:gd name="T14" fmla="*/ 5 w 11"/>
                <a:gd name="T15" fmla="*/ 7 h 11"/>
                <a:gd name="T16" fmla="*/ 4 w 11"/>
                <a:gd name="T17" fmla="*/ 6 h 11"/>
                <a:gd name="T18" fmla="*/ 6 w 11"/>
                <a:gd name="T19" fmla="*/ 4 h 11"/>
                <a:gd name="T20" fmla="*/ 6 w 11"/>
                <a:gd name="T21" fmla="*/ 4 h 11"/>
                <a:gd name="T22" fmla="*/ 6 w 11"/>
                <a:gd name="T23" fmla="*/ 4 h 11"/>
                <a:gd name="T24" fmla="*/ 6 w 11"/>
                <a:gd name="T25" fmla="*/ 4 h 11"/>
                <a:gd name="T26" fmla="*/ 6 w 11"/>
                <a:gd name="T27" fmla="*/ 4 h 11"/>
                <a:gd name="T28" fmla="*/ 6 w 11"/>
                <a:gd name="T29" fmla="*/ 4 h 11"/>
                <a:gd name="T30" fmla="*/ 6 w 11"/>
                <a:gd name="T31" fmla="*/ 4 h 11"/>
                <a:gd name="T32" fmla="*/ 6 w 11"/>
                <a:gd name="T33" fmla="*/ 4 h 11"/>
                <a:gd name="T34" fmla="*/ 6 w 11"/>
                <a:gd name="T35" fmla="*/ 4 h 11"/>
                <a:gd name="T36" fmla="*/ 7 w 11"/>
                <a:gd name="T37" fmla="*/ 5 h 11"/>
                <a:gd name="T38" fmla="*/ 6 w 11"/>
                <a:gd name="T39" fmla="*/ 7 h 11"/>
                <a:gd name="T40" fmla="*/ 5 w 11"/>
                <a:gd name="T41" fmla="*/ 7 h 11"/>
                <a:gd name="T42" fmla="*/ 5 w 11"/>
                <a:gd name="T43" fmla="*/ 7 h 11"/>
                <a:gd name="T44" fmla="*/ 5 w 11"/>
                <a:gd name="T45" fmla="*/ 9 h 11"/>
                <a:gd name="T46" fmla="*/ 6 w 11"/>
                <a:gd name="T47" fmla="*/ 7 h 11"/>
                <a:gd name="T48" fmla="*/ 5 w 11"/>
                <a:gd name="T49" fmla="*/ 9 h 11"/>
                <a:gd name="T50" fmla="*/ 5 w 11"/>
                <a:gd name="T51" fmla="*/ 11 h 11"/>
                <a:gd name="T52" fmla="*/ 5 w 11"/>
                <a:gd name="T53" fmla="*/ 11 h 11"/>
                <a:gd name="T54" fmla="*/ 9 w 11"/>
                <a:gd name="T55" fmla="*/ 9 h 11"/>
                <a:gd name="T56" fmla="*/ 11 w 11"/>
                <a:gd name="T57" fmla="*/ 5 h 11"/>
                <a:gd name="T58" fmla="*/ 10 w 11"/>
                <a:gd name="T59" fmla="*/ 2 h 11"/>
                <a:gd name="T60" fmla="*/ 6 w 11"/>
                <a:gd name="T61" fmla="*/ 0 h 11"/>
                <a:gd name="T62" fmla="*/ 3 w 11"/>
                <a:gd name="T63" fmla="*/ 1 h 11"/>
                <a:gd name="T64" fmla="*/ 0 w 11"/>
                <a:gd name="T65" fmla="*/ 6 h 11"/>
                <a:gd name="T66" fmla="*/ 1 w 11"/>
                <a:gd name="T67" fmla="*/ 8 h 11"/>
                <a:gd name="T68" fmla="*/ 4 w 11"/>
                <a:gd name="T69" fmla="*/ 11 h 11"/>
                <a:gd name="T70" fmla="*/ 4 w 11"/>
                <a:gd name="T71" fmla="*/ 11 h 11"/>
                <a:gd name="T72" fmla="*/ 5 w 11"/>
                <a:gd name="T73" fmla="*/ 11 h 11"/>
                <a:gd name="T74" fmla="*/ 5 w 11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11">
                  <a:moveTo>
                    <a:pt x="5" y="9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8" name="Freeform 383"/>
            <p:cNvSpPr/>
            <p:nvPr/>
          </p:nvSpPr>
          <p:spPr bwMode="auto">
            <a:xfrm>
              <a:off x="10588625" y="6053138"/>
              <a:ext cx="50800" cy="42863"/>
            </a:xfrm>
            <a:custGeom>
              <a:avLst/>
              <a:gdLst>
                <a:gd name="T0" fmla="*/ 5 w 12"/>
                <a:gd name="T1" fmla="*/ 10 h 10"/>
                <a:gd name="T2" fmla="*/ 5 w 12"/>
                <a:gd name="T3" fmla="*/ 4 h 10"/>
                <a:gd name="T4" fmla="*/ 5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5" y="10"/>
                    <a:pt x="0" y="8"/>
                    <a:pt x="5" y="4"/>
                  </a:cubicBezTo>
                  <a:cubicBezTo>
                    <a:pt x="10" y="0"/>
                    <a:pt x="12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29" name="Freeform 384"/>
            <p:cNvSpPr/>
            <p:nvPr/>
          </p:nvSpPr>
          <p:spPr bwMode="auto">
            <a:xfrm>
              <a:off x="10593388" y="6057901"/>
              <a:ext cx="42863" cy="46038"/>
            </a:xfrm>
            <a:custGeom>
              <a:avLst/>
              <a:gdLst>
                <a:gd name="T0" fmla="*/ 4 w 10"/>
                <a:gd name="T1" fmla="*/ 9 h 11"/>
                <a:gd name="T2" fmla="*/ 5 w 10"/>
                <a:gd name="T3" fmla="*/ 7 h 11"/>
                <a:gd name="T4" fmla="*/ 5 w 10"/>
                <a:gd name="T5" fmla="*/ 8 h 11"/>
                <a:gd name="T6" fmla="*/ 5 w 10"/>
                <a:gd name="T7" fmla="*/ 7 h 11"/>
                <a:gd name="T8" fmla="*/ 5 w 10"/>
                <a:gd name="T9" fmla="*/ 7 h 11"/>
                <a:gd name="T10" fmla="*/ 5 w 10"/>
                <a:gd name="T11" fmla="*/ 8 h 11"/>
                <a:gd name="T12" fmla="*/ 5 w 10"/>
                <a:gd name="T13" fmla="*/ 7 h 11"/>
                <a:gd name="T14" fmla="*/ 4 w 10"/>
                <a:gd name="T15" fmla="*/ 7 h 11"/>
                <a:gd name="T16" fmla="*/ 4 w 10"/>
                <a:gd name="T17" fmla="*/ 6 h 11"/>
                <a:gd name="T18" fmla="*/ 5 w 10"/>
                <a:gd name="T19" fmla="*/ 4 h 11"/>
                <a:gd name="T20" fmla="*/ 6 w 10"/>
                <a:gd name="T21" fmla="*/ 4 h 11"/>
                <a:gd name="T22" fmla="*/ 6 w 10"/>
                <a:gd name="T23" fmla="*/ 4 h 11"/>
                <a:gd name="T24" fmla="*/ 6 w 10"/>
                <a:gd name="T25" fmla="*/ 4 h 11"/>
                <a:gd name="T26" fmla="*/ 6 w 10"/>
                <a:gd name="T27" fmla="*/ 4 h 11"/>
                <a:gd name="T28" fmla="*/ 6 w 10"/>
                <a:gd name="T29" fmla="*/ 4 h 11"/>
                <a:gd name="T30" fmla="*/ 6 w 10"/>
                <a:gd name="T31" fmla="*/ 4 h 11"/>
                <a:gd name="T32" fmla="*/ 6 w 10"/>
                <a:gd name="T33" fmla="*/ 4 h 11"/>
                <a:gd name="T34" fmla="*/ 6 w 10"/>
                <a:gd name="T35" fmla="*/ 4 h 11"/>
                <a:gd name="T36" fmla="*/ 6 w 10"/>
                <a:gd name="T37" fmla="*/ 5 h 11"/>
                <a:gd name="T38" fmla="*/ 6 w 10"/>
                <a:gd name="T39" fmla="*/ 7 h 11"/>
                <a:gd name="T40" fmla="*/ 5 w 10"/>
                <a:gd name="T41" fmla="*/ 7 h 11"/>
                <a:gd name="T42" fmla="*/ 5 w 10"/>
                <a:gd name="T43" fmla="*/ 7 h 11"/>
                <a:gd name="T44" fmla="*/ 4 w 10"/>
                <a:gd name="T45" fmla="*/ 9 h 11"/>
                <a:gd name="T46" fmla="*/ 5 w 10"/>
                <a:gd name="T47" fmla="*/ 7 h 11"/>
                <a:gd name="T48" fmla="*/ 4 w 10"/>
                <a:gd name="T49" fmla="*/ 9 h 11"/>
                <a:gd name="T50" fmla="*/ 4 w 10"/>
                <a:gd name="T51" fmla="*/ 11 h 11"/>
                <a:gd name="T52" fmla="*/ 5 w 10"/>
                <a:gd name="T53" fmla="*/ 11 h 11"/>
                <a:gd name="T54" fmla="*/ 9 w 10"/>
                <a:gd name="T55" fmla="*/ 9 h 11"/>
                <a:gd name="T56" fmla="*/ 10 w 10"/>
                <a:gd name="T57" fmla="*/ 5 h 11"/>
                <a:gd name="T58" fmla="*/ 9 w 10"/>
                <a:gd name="T59" fmla="*/ 2 h 11"/>
                <a:gd name="T60" fmla="*/ 6 w 10"/>
                <a:gd name="T61" fmla="*/ 0 h 11"/>
                <a:gd name="T62" fmla="*/ 3 w 10"/>
                <a:gd name="T63" fmla="*/ 1 h 11"/>
                <a:gd name="T64" fmla="*/ 0 w 10"/>
                <a:gd name="T65" fmla="*/ 6 h 11"/>
                <a:gd name="T66" fmla="*/ 1 w 10"/>
                <a:gd name="T67" fmla="*/ 8 h 11"/>
                <a:gd name="T68" fmla="*/ 4 w 10"/>
                <a:gd name="T69" fmla="*/ 11 h 11"/>
                <a:gd name="T70" fmla="*/ 4 w 10"/>
                <a:gd name="T71" fmla="*/ 11 h 11"/>
                <a:gd name="T72" fmla="*/ 4 w 10"/>
                <a:gd name="T73" fmla="*/ 11 h 11"/>
                <a:gd name="T74" fmla="*/ 4 w 10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1">
                  <a:moveTo>
                    <a:pt x="4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0" y="6"/>
                    <a:pt x="10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0" name="Freeform 385"/>
            <p:cNvSpPr/>
            <p:nvPr/>
          </p:nvSpPr>
          <p:spPr bwMode="auto">
            <a:xfrm>
              <a:off x="10283825" y="6176963"/>
              <a:ext cx="46038" cy="46038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1" name="Freeform 386"/>
            <p:cNvSpPr/>
            <p:nvPr/>
          </p:nvSpPr>
          <p:spPr bwMode="auto">
            <a:xfrm>
              <a:off x="10288588" y="6181726"/>
              <a:ext cx="46038" cy="41275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3 h 10"/>
                <a:gd name="T4" fmla="*/ 10 w 11"/>
                <a:gd name="T5" fmla="*/ 1 h 10"/>
                <a:gd name="T6" fmla="*/ 8 w 11"/>
                <a:gd name="T7" fmla="*/ 0 h 10"/>
                <a:gd name="T8" fmla="*/ 6 w 11"/>
                <a:gd name="T9" fmla="*/ 0 h 10"/>
                <a:gd name="T10" fmla="*/ 3 w 11"/>
                <a:gd name="T11" fmla="*/ 0 h 10"/>
                <a:gd name="T12" fmla="*/ 1 w 11"/>
                <a:gd name="T13" fmla="*/ 2 h 10"/>
                <a:gd name="T14" fmla="*/ 0 w 11"/>
                <a:gd name="T15" fmla="*/ 6 h 10"/>
                <a:gd name="T16" fmla="*/ 2 w 11"/>
                <a:gd name="T17" fmla="*/ 9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4 h 10"/>
                <a:gd name="T24" fmla="*/ 11 w 11"/>
                <a:gd name="T25" fmla="*/ 4 h 10"/>
                <a:gd name="T26" fmla="*/ 11 w 11"/>
                <a:gd name="T27" fmla="*/ 3 h 10"/>
                <a:gd name="T28" fmla="*/ 11 w 11"/>
                <a:gd name="T29" fmla="*/ 3 h 10"/>
                <a:gd name="T30" fmla="*/ 9 w 11"/>
                <a:gd name="T31" fmla="*/ 4 h 10"/>
                <a:gd name="T32" fmla="*/ 7 w 11"/>
                <a:gd name="T33" fmla="*/ 4 h 10"/>
                <a:gd name="T34" fmla="*/ 7 w 11"/>
                <a:gd name="T35" fmla="*/ 4 h 10"/>
                <a:gd name="T36" fmla="*/ 6 w 11"/>
                <a:gd name="T37" fmla="*/ 5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5 h 10"/>
                <a:gd name="T58" fmla="*/ 4 w 11"/>
                <a:gd name="T59" fmla="*/ 5 h 10"/>
                <a:gd name="T60" fmla="*/ 5 w 11"/>
                <a:gd name="T61" fmla="*/ 4 h 10"/>
                <a:gd name="T62" fmla="*/ 6 w 11"/>
                <a:gd name="T63" fmla="*/ 4 h 10"/>
                <a:gd name="T64" fmla="*/ 6 w 11"/>
                <a:gd name="T65" fmla="*/ 4 h 10"/>
                <a:gd name="T66" fmla="*/ 7 w 11"/>
                <a:gd name="T67" fmla="*/ 4 h 10"/>
                <a:gd name="T68" fmla="*/ 7 w 11"/>
                <a:gd name="T69" fmla="*/ 5 h 10"/>
                <a:gd name="T70" fmla="*/ 7 w 11"/>
                <a:gd name="T71" fmla="*/ 5 h 10"/>
                <a:gd name="T72" fmla="*/ 7 w 11"/>
                <a:gd name="T73" fmla="*/ 5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9 w 11"/>
                <a:gd name="T83" fmla="*/ 4 h 10"/>
                <a:gd name="T84" fmla="*/ 7 w 11"/>
                <a:gd name="T85" fmla="*/ 4 h 10"/>
                <a:gd name="T86" fmla="*/ 9 w 11"/>
                <a:gd name="T8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10" y="1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2" name="Freeform 387"/>
            <p:cNvSpPr/>
            <p:nvPr/>
          </p:nvSpPr>
          <p:spPr bwMode="auto">
            <a:xfrm>
              <a:off x="10283825" y="6227763"/>
              <a:ext cx="42863" cy="47625"/>
            </a:xfrm>
            <a:custGeom>
              <a:avLst/>
              <a:gdLst>
                <a:gd name="T0" fmla="*/ 10 w 10"/>
                <a:gd name="T1" fmla="*/ 5 h 11"/>
                <a:gd name="T2" fmla="*/ 4 w 10"/>
                <a:gd name="T3" fmla="*/ 5 h 11"/>
                <a:gd name="T4" fmla="*/ 10 w 10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0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3" name="Freeform 388"/>
            <p:cNvSpPr/>
            <p:nvPr/>
          </p:nvSpPr>
          <p:spPr bwMode="auto">
            <a:xfrm>
              <a:off x="10288588" y="6232526"/>
              <a:ext cx="46038" cy="42863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3 h 10"/>
                <a:gd name="T4" fmla="*/ 9 w 11"/>
                <a:gd name="T5" fmla="*/ 2 h 10"/>
                <a:gd name="T6" fmla="*/ 8 w 11"/>
                <a:gd name="T7" fmla="*/ 0 h 10"/>
                <a:gd name="T8" fmla="*/ 6 w 11"/>
                <a:gd name="T9" fmla="*/ 0 h 10"/>
                <a:gd name="T10" fmla="*/ 3 w 11"/>
                <a:gd name="T11" fmla="*/ 1 h 10"/>
                <a:gd name="T12" fmla="*/ 1 w 11"/>
                <a:gd name="T13" fmla="*/ 3 h 10"/>
                <a:gd name="T14" fmla="*/ 0 w 11"/>
                <a:gd name="T15" fmla="*/ 6 h 10"/>
                <a:gd name="T16" fmla="*/ 2 w 11"/>
                <a:gd name="T17" fmla="*/ 9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5 h 10"/>
                <a:gd name="T24" fmla="*/ 11 w 11"/>
                <a:gd name="T25" fmla="*/ 4 h 10"/>
                <a:gd name="T26" fmla="*/ 11 w 11"/>
                <a:gd name="T27" fmla="*/ 3 h 10"/>
                <a:gd name="T28" fmla="*/ 11 w 11"/>
                <a:gd name="T29" fmla="*/ 3 h 10"/>
                <a:gd name="T30" fmla="*/ 9 w 11"/>
                <a:gd name="T31" fmla="*/ 4 h 10"/>
                <a:gd name="T32" fmla="*/ 7 w 11"/>
                <a:gd name="T33" fmla="*/ 4 h 10"/>
                <a:gd name="T34" fmla="*/ 7 w 11"/>
                <a:gd name="T35" fmla="*/ 5 h 10"/>
                <a:gd name="T36" fmla="*/ 6 w 11"/>
                <a:gd name="T37" fmla="*/ 6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6 h 10"/>
                <a:gd name="T58" fmla="*/ 4 w 11"/>
                <a:gd name="T59" fmla="*/ 5 h 10"/>
                <a:gd name="T60" fmla="*/ 5 w 11"/>
                <a:gd name="T61" fmla="*/ 4 h 10"/>
                <a:gd name="T62" fmla="*/ 6 w 11"/>
                <a:gd name="T63" fmla="*/ 4 h 10"/>
                <a:gd name="T64" fmla="*/ 6 w 11"/>
                <a:gd name="T65" fmla="*/ 4 h 10"/>
                <a:gd name="T66" fmla="*/ 7 w 11"/>
                <a:gd name="T67" fmla="*/ 5 h 10"/>
                <a:gd name="T68" fmla="*/ 7 w 11"/>
                <a:gd name="T69" fmla="*/ 5 h 10"/>
                <a:gd name="T70" fmla="*/ 7 w 11"/>
                <a:gd name="T71" fmla="*/ 5 h 10"/>
                <a:gd name="T72" fmla="*/ 7 w 11"/>
                <a:gd name="T73" fmla="*/ 5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9 w 11"/>
                <a:gd name="T83" fmla="*/ 4 h 10"/>
                <a:gd name="T84" fmla="*/ 7 w 11"/>
                <a:gd name="T85" fmla="*/ 4 h 10"/>
                <a:gd name="T86" fmla="*/ 9 w 11"/>
                <a:gd name="T8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4" name="Freeform 389"/>
            <p:cNvSpPr/>
            <p:nvPr/>
          </p:nvSpPr>
          <p:spPr bwMode="auto">
            <a:xfrm>
              <a:off x="10321925" y="6265863"/>
              <a:ext cx="46038" cy="47625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8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5" name="Freeform 390"/>
            <p:cNvSpPr/>
            <p:nvPr/>
          </p:nvSpPr>
          <p:spPr bwMode="auto">
            <a:xfrm>
              <a:off x="10326688" y="6270626"/>
              <a:ext cx="46038" cy="42863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4 h 10"/>
                <a:gd name="T4" fmla="*/ 10 w 11"/>
                <a:gd name="T5" fmla="*/ 2 h 10"/>
                <a:gd name="T6" fmla="*/ 8 w 11"/>
                <a:gd name="T7" fmla="*/ 1 h 10"/>
                <a:gd name="T8" fmla="*/ 6 w 11"/>
                <a:gd name="T9" fmla="*/ 0 h 10"/>
                <a:gd name="T10" fmla="*/ 3 w 11"/>
                <a:gd name="T11" fmla="*/ 1 h 10"/>
                <a:gd name="T12" fmla="*/ 1 w 11"/>
                <a:gd name="T13" fmla="*/ 3 h 10"/>
                <a:gd name="T14" fmla="*/ 0 w 11"/>
                <a:gd name="T15" fmla="*/ 6 h 10"/>
                <a:gd name="T16" fmla="*/ 2 w 11"/>
                <a:gd name="T17" fmla="*/ 10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5 h 10"/>
                <a:gd name="T24" fmla="*/ 11 w 11"/>
                <a:gd name="T25" fmla="*/ 4 h 10"/>
                <a:gd name="T26" fmla="*/ 11 w 11"/>
                <a:gd name="T27" fmla="*/ 4 h 10"/>
                <a:gd name="T28" fmla="*/ 11 w 11"/>
                <a:gd name="T29" fmla="*/ 4 h 10"/>
                <a:gd name="T30" fmla="*/ 9 w 11"/>
                <a:gd name="T31" fmla="*/ 4 h 10"/>
                <a:gd name="T32" fmla="*/ 7 w 11"/>
                <a:gd name="T33" fmla="*/ 5 h 10"/>
                <a:gd name="T34" fmla="*/ 7 w 11"/>
                <a:gd name="T35" fmla="*/ 5 h 10"/>
                <a:gd name="T36" fmla="*/ 7 w 11"/>
                <a:gd name="T37" fmla="*/ 6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6 h 10"/>
                <a:gd name="T58" fmla="*/ 4 w 11"/>
                <a:gd name="T59" fmla="*/ 6 h 10"/>
                <a:gd name="T60" fmla="*/ 4 w 11"/>
                <a:gd name="T61" fmla="*/ 6 h 10"/>
                <a:gd name="T62" fmla="*/ 4 w 11"/>
                <a:gd name="T63" fmla="*/ 6 h 10"/>
                <a:gd name="T64" fmla="*/ 4 w 11"/>
                <a:gd name="T65" fmla="*/ 6 h 10"/>
                <a:gd name="T66" fmla="*/ 4 w 11"/>
                <a:gd name="T67" fmla="*/ 6 h 10"/>
                <a:gd name="T68" fmla="*/ 6 w 11"/>
                <a:gd name="T69" fmla="*/ 4 h 10"/>
                <a:gd name="T70" fmla="*/ 6 w 11"/>
                <a:gd name="T71" fmla="*/ 4 h 10"/>
                <a:gd name="T72" fmla="*/ 6 w 11"/>
                <a:gd name="T73" fmla="*/ 4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7 w 11"/>
                <a:gd name="T83" fmla="*/ 5 h 10"/>
                <a:gd name="T84" fmla="*/ 7 w 11"/>
                <a:gd name="T85" fmla="*/ 5 h 10"/>
                <a:gd name="T86" fmla="*/ 7 w 11"/>
                <a:gd name="T87" fmla="*/ 5 h 10"/>
                <a:gd name="T88" fmla="*/ 7 w 11"/>
                <a:gd name="T89" fmla="*/ 5 h 10"/>
                <a:gd name="T90" fmla="*/ 9 w 11"/>
                <a:gd name="T91" fmla="*/ 4 h 10"/>
                <a:gd name="T92" fmla="*/ 7 w 11"/>
                <a:gd name="T93" fmla="*/ 5 h 10"/>
                <a:gd name="T94" fmla="*/ 9 w 11"/>
                <a:gd name="T9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4" name="组合 3926"/>
          <p:cNvGrpSpPr/>
          <p:nvPr/>
        </p:nvGrpSpPr>
        <p:grpSpPr>
          <a:xfrm>
            <a:off x="452496" y="1991041"/>
            <a:ext cx="631826" cy="671513"/>
            <a:chOff x="2101850" y="5751513"/>
            <a:chExt cx="631826" cy="671513"/>
          </a:xfrm>
        </p:grpSpPr>
        <p:sp>
          <p:nvSpPr>
            <p:cNvPr id="1049836" name="Freeform 391"/>
            <p:cNvSpPr/>
            <p:nvPr/>
          </p:nvSpPr>
          <p:spPr bwMode="auto">
            <a:xfrm>
              <a:off x="2360613" y="6172201"/>
              <a:ext cx="241300" cy="250825"/>
            </a:xfrm>
            <a:custGeom>
              <a:avLst/>
              <a:gdLst>
                <a:gd name="T0" fmla="*/ 16 w 57"/>
                <a:gd name="T1" fmla="*/ 3 h 59"/>
                <a:gd name="T2" fmla="*/ 36 w 57"/>
                <a:gd name="T3" fmla="*/ 44 h 59"/>
                <a:gd name="T4" fmla="*/ 16 w 57"/>
                <a:gd name="T5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9">
                  <a:moveTo>
                    <a:pt x="16" y="3"/>
                  </a:moveTo>
                  <a:cubicBezTo>
                    <a:pt x="16" y="3"/>
                    <a:pt x="57" y="29"/>
                    <a:pt x="36" y="44"/>
                  </a:cubicBezTo>
                  <a:cubicBezTo>
                    <a:pt x="13" y="59"/>
                    <a:pt x="0" y="0"/>
                    <a:pt x="1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7" name="Freeform 392"/>
            <p:cNvSpPr/>
            <p:nvPr/>
          </p:nvSpPr>
          <p:spPr bwMode="auto">
            <a:xfrm>
              <a:off x="2373313" y="6210301"/>
              <a:ext cx="147638" cy="195263"/>
            </a:xfrm>
            <a:custGeom>
              <a:avLst/>
              <a:gdLst>
                <a:gd name="T0" fmla="*/ 8 w 35"/>
                <a:gd name="T1" fmla="*/ 0 h 46"/>
                <a:gd name="T2" fmla="*/ 15 w 35"/>
                <a:gd name="T3" fmla="*/ 2 h 46"/>
                <a:gd name="T4" fmla="*/ 26 w 35"/>
                <a:gd name="T5" fmla="*/ 12 h 46"/>
                <a:gd name="T6" fmla="*/ 32 w 35"/>
                <a:gd name="T7" fmla="*/ 31 h 46"/>
                <a:gd name="T8" fmla="*/ 11 w 35"/>
                <a:gd name="T9" fmla="*/ 41 h 46"/>
                <a:gd name="T10" fmla="*/ 1 w 35"/>
                <a:gd name="T11" fmla="*/ 9 h 46"/>
                <a:gd name="T12" fmla="*/ 8 w 35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6">
                  <a:moveTo>
                    <a:pt x="8" y="0"/>
                  </a:moveTo>
                  <a:cubicBezTo>
                    <a:pt x="10" y="0"/>
                    <a:pt x="13" y="0"/>
                    <a:pt x="15" y="2"/>
                  </a:cubicBezTo>
                  <a:cubicBezTo>
                    <a:pt x="19" y="5"/>
                    <a:pt x="23" y="8"/>
                    <a:pt x="26" y="12"/>
                  </a:cubicBezTo>
                  <a:cubicBezTo>
                    <a:pt x="31" y="17"/>
                    <a:pt x="35" y="24"/>
                    <a:pt x="32" y="31"/>
                  </a:cubicBezTo>
                  <a:cubicBezTo>
                    <a:pt x="29" y="39"/>
                    <a:pt x="20" y="46"/>
                    <a:pt x="11" y="41"/>
                  </a:cubicBezTo>
                  <a:cubicBezTo>
                    <a:pt x="1" y="34"/>
                    <a:pt x="0" y="19"/>
                    <a:pt x="1" y="9"/>
                  </a:cubicBezTo>
                  <a:cubicBezTo>
                    <a:pt x="2" y="4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8" name="Freeform 393"/>
            <p:cNvSpPr/>
            <p:nvPr/>
          </p:nvSpPr>
          <p:spPr bwMode="auto">
            <a:xfrm>
              <a:off x="2389188" y="6176963"/>
              <a:ext cx="157163" cy="200025"/>
            </a:xfrm>
            <a:custGeom>
              <a:avLst/>
              <a:gdLst>
                <a:gd name="T0" fmla="*/ 9 w 37"/>
                <a:gd name="T1" fmla="*/ 2 h 47"/>
                <a:gd name="T2" fmla="*/ 8 w 37"/>
                <a:gd name="T3" fmla="*/ 3 h 47"/>
                <a:gd name="T4" fmla="*/ 9 w 37"/>
                <a:gd name="T5" fmla="*/ 4 h 47"/>
                <a:gd name="T6" fmla="*/ 23 w 37"/>
                <a:gd name="T7" fmla="*/ 15 h 47"/>
                <a:gd name="T8" fmla="*/ 30 w 37"/>
                <a:gd name="T9" fmla="*/ 24 h 47"/>
                <a:gd name="T10" fmla="*/ 33 w 37"/>
                <a:gd name="T11" fmla="*/ 32 h 47"/>
                <a:gd name="T12" fmla="*/ 32 w 37"/>
                <a:gd name="T13" fmla="*/ 37 h 47"/>
                <a:gd name="T14" fmla="*/ 28 w 37"/>
                <a:gd name="T15" fmla="*/ 41 h 47"/>
                <a:gd name="T16" fmla="*/ 21 w 37"/>
                <a:gd name="T17" fmla="*/ 43 h 47"/>
                <a:gd name="T18" fmla="*/ 15 w 37"/>
                <a:gd name="T19" fmla="*/ 40 h 47"/>
                <a:gd name="T20" fmla="*/ 7 w 37"/>
                <a:gd name="T21" fmla="*/ 28 h 47"/>
                <a:gd name="T22" fmla="*/ 4 w 37"/>
                <a:gd name="T23" fmla="*/ 12 h 47"/>
                <a:gd name="T24" fmla="*/ 5 w 37"/>
                <a:gd name="T25" fmla="*/ 6 h 47"/>
                <a:gd name="T26" fmla="*/ 6 w 37"/>
                <a:gd name="T27" fmla="*/ 4 h 47"/>
                <a:gd name="T28" fmla="*/ 8 w 37"/>
                <a:gd name="T29" fmla="*/ 4 h 47"/>
                <a:gd name="T30" fmla="*/ 8 w 37"/>
                <a:gd name="T31" fmla="*/ 4 h 47"/>
                <a:gd name="T32" fmla="*/ 9 w 37"/>
                <a:gd name="T33" fmla="*/ 2 h 47"/>
                <a:gd name="T34" fmla="*/ 8 w 37"/>
                <a:gd name="T35" fmla="*/ 3 h 47"/>
                <a:gd name="T36" fmla="*/ 9 w 37"/>
                <a:gd name="T37" fmla="*/ 2 h 47"/>
                <a:gd name="T38" fmla="*/ 9 w 37"/>
                <a:gd name="T39" fmla="*/ 0 h 47"/>
                <a:gd name="T40" fmla="*/ 8 w 37"/>
                <a:gd name="T41" fmla="*/ 0 h 47"/>
                <a:gd name="T42" fmla="*/ 4 w 37"/>
                <a:gd name="T43" fmla="*/ 1 h 47"/>
                <a:gd name="T44" fmla="*/ 1 w 37"/>
                <a:gd name="T45" fmla="*/ 6 h 47"/>
                <a:gd name="T46" fmla="*/ 0 w 37"/>
                <a:gd name="T47" fmla="*/ 12 h 47"/>
                <a:gd name="T48" fmla="*/ 6 w 37"/>
                <a:gd name="T49" fmla="*/ 34 h 47"/>
                <a:gd name="T50" fmla="*/ 12 w 37"/>
                <a:gd name="T51" fmla="*/ 43 h 47"/>
                <a:gd name="T52" fmla="*/ 21 w 37"/>
                <a:gd name="T53" fmla="*/ 47 h 47"/>
                <a:gd name="T54" fmla="*/ 30 w 37"/>
                <a:gd name="T55" fmla="*/ 44 h 47"/>
                <a:gd name="T56" fmla="*/ 35 w 37"/>
                <a:gd name="T57" fmla="*/ 39 h 47"/>
                <a:gd name="T58" fmla="*/ 37 w 37"/>
                <a:gd name="T59" fmla="*/ 32 h 47"/>
                <a:gd name="T60" fmla="*/ 32 w 37"/>
                <a:gd name="T61" fmla="*/ 20 h 47"/>
                <a:gd name="T62" fmla="*/ 10 w 37"/>
                <a:gd name="T63" fmla="*/ 0 h 47"/>
                <a:gd name="T64" fmla="*/ 10 w 37"/>
                <a:gd name="T65" fmla="*/ 0 h 47"/>
                <a:gd name="T66" fmla="*/ 9 w 37"/>
                <a:gd name="T67" fmla="*/ 0 h 47"/>
                <a:gd name="T68" fmla="*/ 9 w 37"/>
                <a:gd name="T6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47">
                  <a:moveTo>
                    <a:pt x="9" y="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11" y="6"/>
                    <a:pt x="17" y="10"/>
                    <a:pt x="23" y="15"/>
                  </a:cubicBezTo>
                  <a:cubicBezTo>
                    <a:pt x="26" y="18"/>
                    <a:pt x="28" y="21"/>
                    <a:pt x="30" y="24"/>
                  </a:cubicBezTo>
                  <a:cubicBezTo>
                    <a:pt x="32" y="27"/>
                    <a:pt x="33" y="30"/>
                    <a:pt x="33" y="32"/>
                  </a:cubicBezTo>
                  <a:cubicBezTo>
                    <a:pt x="33" y="34"/>
                    <a:pt x="33" y="35"/>
                    <a:pt x="32" y="37"/>
                  </a:cubicBezTo>
                  <a:cubicBezTo>
                    <a:pt x="31" y="38"/>
                    <a:pt x="30" y="40"/>
                    <a:pt x="28" y="41"/>
                  </a:cubicBezTo>
                  <a:cubicBezTo>
                    <a:pt x="25" y="43"/>
                    <a:pt x="23" y="43"/>
                    <a:pt x="21" y="43"/>
                  </a:cubicBezTo>
                  <a:cubicBezTo>
                    <a:pt x="19" y="43"/>
                    <a:pt x="17" y="42"/>
                    <a:pt x="15" y="40"/>
                  </a:cubicBezTo>
                  <a:cubicBezTo>
                    <a:pt x="12" y="38"/>
                    <a:pt x="9" y="33"/>
                    <a:pt x="7" y="28"/>
                  </a:cubicBezTo>
                  <a:cubicBezTo>
                    <a:pt x="5" y="22"/>
                    <a:pt x="4" y="17"/>
                    <a:pt x="4" y="12"/>
                  </a:cubicBezTo>
                  <a:cubicBezTo>
                    <a:pt x="4" y="9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2" y="4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9"/>
                    <a:pt x="2" y="28"/>
                    <a:pt x="6" y="34"/>
                  </a:cubicBezTo>
                  <a:cubicBezTo>
                    <a:pt x="7" y="38"/>
                    <a:pt x="10" y="41"/>
                    <a:pt x="12" y="43"/>
                  </a:cubicBezTo>
                  <a:cubicBezTo>
                    <a:pt x="15" y="46"/>
                    <a:pt x="18" y="47"/>
                    <a:pt x="21" y="47"/>
                  </a:cubicBezTo>
                  <a:cubicBezTo>
                    <a:pt x="24" y="47"/>
                    <a:pt x="27" y="46"/>
                    <a:pt x="30" y="44"/>
                  </a:cubicBezTo>
                  <a:cubicBezTo>
                    <a:pt x="32" y="43"/>
                    <a:pt x="34" y="41"/>
                    <a:pt x="35" y="39"/>
                  </a:cubicBezTo>
                  <a:cubicBezTo>
                    <a:pt x="36" y="37"/>
                    <a:pt x="37" y="35"/>
                    <a:pt x="37" y="32"/>
                  </a:cubicBezTo>
                  <a:cubicBezTo>
                    <a:pt x="37" y="28"/>
                    <a:pt x="35" y="24"/>
                    <a:pt x="32" y="20"/>
                  </a:cubicBezTo>
                  <a:cubicBezTo>
                    <a:pt x="25" y="9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39" name="Freeform 394"/>
            <p:cNvSpPr/>
            <p:nvPr/>
          </p:nvSpPr>
          <p:spPr bwMode="auto">
            <a:xfrm>
              <a:off x="2335213" y="5888038"/>
              <a:ext cx="373063" cy="441325"/>
            </a:xfrm>
            <a:custGeom>
              <a:avLst/>
              <a:gdLst>
                <a:gd name="T0" fmla="*/ 19 w 88"/>
                <a:gd name="T1" fmla="*/ 75 h 104"/>
                <a:gd name="T2" fmla="*/ 84 w 88"/>
                <a:gd name="T3" fmla="*/ 52 h 104"/>
                <a:gd name="T4" fmla="*/ 19 w 88"/>
                <a:gd name="T5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04">
                  <a:moveTo>
                    <a:pt x="19" y="75"/>
                  </a:moveTo>
                  <a:cubicBezTo>
                    <a:pt x="19" y="75"/>
                    <a:pt x="88" y="104"/>
                    <a:pt x="84" y="52"/>
                  </a:cubicBezTo>
                  <a:cubicBezTo>
                    <a:pt x="81" y="0"/>
                    <a:pt x="0" y="66"/>
                    <a:pt x="1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0" name="Freeform 395"/>
            <p:cNvSpPr/>
            <p:nvPr/>
          </p:nvSpPr>
          <p:spPr bwMode="auto">
            <a:xfrm>
              <a:off x="2360613" y="6057901"/>
              <a:ext cx="325438" cy="220663"/>
            </a:xfrm>
            <a:custGeom>
              <a:avLst/>
              <a:gdLst>
                <a:gd name="T0" fmla="*/ 10 w 77"/>
                <a:gd name="T1" fmla="*/ 39 h 52"/>
                <a:gd name="T2" fmla="*/ 12 w 77"/>
                <a:gd name="T3" fmla="*/ 40 h 52"/>
                <a:gd name="T4" fmla="*/ 52 w 77"/>
                <a:gd name="T5" fmla="*/ 49 h 52"/>
                <a:gd name="T6" fmla="*/ 49 w 77"/>
                <a:gd name="T7" fmla="*/ 0 h 52"/>
                <a:gd name="T8" fmla="*/ 17 w 77"/>
                <a:gd name="T9" fmla="*/ 15 h 52"/>
                <a:gd name="T10" fmla="*/ 10 w 77"/>
                <a:gd name="T11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2">
                  <a:moveTo>
                    <a:pt x="10" y="39"/>
                  </a:moveTo>
                  <a:cubicBezTo>
                    <a:pt x="10" y="39"/>
                    <a:pt x="11" y="40"/>
                    <a:pt x="12" y="40"/>
                  </a:cubicBezTo>
                  <a:cubicBezTo>
                    <a:pt x="23" y="46"/>
                    <a:pt x="40" y="52"/>
                    <a:pt x="52" y="49"/>
                  </a:cubicBezTo>
                  <a:cubicBezTo>
                    <a:pt x="77" y="42"/>
                    <a:pt x="77" y="2"/>
                    <a:pt x="49" y="0"/>
                  </a:cubicBezTo>
                  <a:cubicBezTo>
                    <a:pt x="37" y="0"/>
                    <a:pt x="26" y="7"/>
                    <a:pt x="17" y="15"/>
                  </a:cubicBezTo>
                  <a:cubicBezTo>
                    <a:pt x="11" y="20"/>
                    <a:pt x="0" y="32"/>
                    <a:pt x="10" y="39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1" name="Freeform 396"/>
            <p:cNvSpPr/>
            <p:nvPr/>
          </p:nvSpPr>
          <p:spPr bwMode="auto">
            <a:xfrm>
              <a:off x="2393950" y="6015038"/>
              <a:ext cx="304800" cy="233363"/>
            </a:xfrm>
            <a:custGeom>
              <a:avLst/>
              <a:gdLst>
                <a:gd name="T0" fmla="*/ 5 w 72"/>
                <a:gd name="T1" fmla="*/ 45 h 55"/>
                <a:gd name="T2" fmla="*/ 4 w 72"/>
                <a:gd name="T3" fmla="*/ 47 h 55"/>
                <a:gd name="T4" fmla="*/ 42 w 72"/>
                <a:gd name="T5" fmla="*/ 55 h 55"/>
                <a:gd name="T6" fmla="*/ 63 w 72"/>
                <a:gd name="T7" fmla="*/ 49 h 55"/>
                <a:gd name="T8" fmla="*/ 72 w 72"/>
                <a:gd name="T9" fmla="*/ 26 h 55"/>
                <a:gd name="T10" fmla="*/ 72 w 72"/>
                <a:gd name="T11" fmla="*/ 22 h 55"/>
                <a:gd name="T12" fmla="*/ 66 w 72"/>
                <a:gd name="T13" fmla="*/ 5 h 55"/>
                <a:gd name="T14" fmla="*/ 53 w 72"/>
                <a:gd name="T15" fmla="*/ 0 h 55"/>
                <a:gd name="T16" fmla="*/ 36 w 72"/>
                <a:gd name="T17" fmla="*/ 5 h 55"/>
                <a:gd name="T18" fmla="*/ 12 w 72"/>
                <a:gd name="T19" fmla="*/ 22 h 55"/>
                <a:gd name="T20" fmla="*/ 4 w 72"/>
                <a:gd name="T21" fmla="*/ 32 h 55"/>
                <a:gd name="T22" fmla="*/ 0 w 72"/>
                <a:gd name="T23" fmla="*/ 41 h 55"/>
                <a:gd name="T24" fmla="*/ 1 w 72"/>
                <a:gd name="T25" fmla="*/ 44 h 55"/>
                <a:gd name="T26" fmla="*/ 4 w 72"/>
                <a:gd name="T27" fmla="*/ 47 h 55"/>
                <a:gd name="T28" fmla="*/ 4 w 72"/>
                <a:gd name="T29" fmla="*/ 47 h 55"/>
                <a:gd name="T30" fmla="*/ 4 w 72"/>
                <a:gd name="T31" fmla="*/ 47 h 55"/>
                <a:gd name="T32" fmla="*/ 5 w 72"/>
                <a:gd name="T33" fmla="*/ 45 h 55"/>
                <a:gd name="T34" fmla="*/ 6 w 72"/>
                <a:gd name="T35" fmla="*/ 43 h 55"/>
                <a:gd name="T36" fmla="*/ 5 w 72"/>
                <a:gd name="T37" fmla="*/ 42 h 55"/>
                <a:gd name="T38" fmla="*/ 4 w 72"/>
                <a:gd name="T39" fmla="*/ 41 h 55"/>
                <a:gd name="T40" fmla="*/ 9 w 72"/>
                <a:gd name="T41" fmla="*/ 31 h 55"/>
                <a:gd name="T42" fmla="*/ 29 w 72"/>
                <a:gd name="T43" fmla="*/ 13 h 55"/>
                <a:gd name="T44" fmla="*/ 53 w 72"/>
                <a:gd name="T45" fmla="*/ 4 h 55"/>
                <a:gd name="T46" fmla="*/ 63 w 72"/>
                <a:gd name="T47" fmla="*/ 8 h 55"/>
                <a:gd name="T48" fmla="*/ 68 w 72"/>
                <a:gd name="T49" fmla="*/ 22 h 55"/>
                <a:gd name="T50" fmla="*/ 68 w 72"/>
                <a:gd name="T51" fmla="*/ 26 h 55"/>
                <a:gd name="T52" fmla="*/ 60 w 72"/>
                <a:gd name="T53" fmla="*/ 46 h 55"/>
                <a:gd name="T54" fmla="*/ 42 w 72"/>
                <a:gd name="T55" fmla="*/ 51 h 55"/>
                <a:gd name="T56" fmla="*/ 17 w 72"/>
                <a:gd name="T57" fmla="*/ 47 h 55"/>
                <a:gd name="T58" fmla="*/ 9 w 72"/>
                <a:gd name="T59" fmla="*/ 45 h 55"/>
                <a:gd name="T60" fmla="*/ 7 w 72"/>
                <a:gd name="T61" fmla="*/ 44 h 55"/>
                <a:gd name="T62" fmla="*/ 6 w 72"/>
                <a:gd name="T63" fmla="*/ 43 h 55"/>
                <a:gd name="T64" fmla="*/ 5 w 72"/>
                <a:gd name="T65" fmla="*/ 45 h 55"/>
                <a:gd name="T66" fmla="*/ 6 w 72"/>
                <a:gd name="T67" fmla="*/ 43 h 55"/>
                <a:gd name="T68" fmla="*/ 5 w 72"/>
                <a:gd name="T6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55">
                  <a:moveTo>
                    <a:pt x="5" y="45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24" y="55"/>
                    <a:pt x="42" y="55"/>
                  </a:cubicBezTo>
                  <a:cubicBezTo>
                    <a:pt x="49" y="55"/>
                    <a:pt x="57" y="54"/>
                    <a:pt x="63" y="49"/>
                  </a:cubicBezTo>
                  <a:cubicBezTo>
                    <a:pt x="69" y="45"/>
                    <a:pt x="72" y="37"/>
                    <a:pt x="72" y="26"/>
                  </a:cubicBezTo>
                  <a:cubicBezTo>
                    <a:pt x="72" y="25"/>
                    <a:pt x="72" y="23"/>
                    <a:pt x="72" y="22"/>
                  </a:cubicBezTo>
                  <a:cubicBezTo>
                    <a:pt x="72" y="14"/>
                    <a:pt x="70" y="9"/>
                    <a:pt x="66" y="5"/>
                  </a:cubicBezTo>
                  <a:cubicBezTo>
                    <a:pt x="63" y="2"/>
                    <a:pt x="58" y="0"/>
                    <a:pt x="53" y="0"/>
                  </a:cubicBezTo>
                  <a:cubicBezTo>
                    <a:pt x="48" y="0"/>
                    <a:pt x="42" y="2"/>
                    <a:pt x="36" y="5"/>
                  </a:cubicBezTo>
                  <a:cubicBezTo>
                    <a:pt x="27" y="9"/>
                    <a:pt x="18" y="15"/>
                    <a:pt x="12" y="22"/>
                  </a:cubicBezTo>
                  <a:cubicBezTo>
                    <a:pt x="8" y="25"/>
                    <a:pt x="6" y="29"/>
                    <a:pt x="4" y="32"/>
                  </a:cubicBezTo>
                  <a:cubicBezTo>
                    <a:pt x="2" y="35"/>
                    <a:pt x="0" y="38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2" y="45"/>
                    <a:pt x="3" y="4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3"/>
                    <a:pt x="5" y="43"/>
                    <a:pt x="5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39"/>
                    <a:pt x="6" y="35"/>
                    <a:pt x="9" y="31"/>
                  </a:cubicBezTo>
                  <a:cubicBezTo>
                    <a:pt x="14" y="25"/>
                    <a:pt x="21" y="18"/>
                    <a:pt x="29" y="13"/>
                  </a:cubicBezTo>
                  <a:cubicBezTo>
                    <a:pt x="38" y="8"/>
                    <a:pt x="46" y="4"/>
                    <a:pt x="53" y="4"/>
                  </a:cubicBezTo>
                  <a:cubicBezTo>
                    <a:pt x="58" y="4"/>
                    <a:pt x="61" y="5"/>
                    <a:pt x="63" y="8"/>
                  </a:cubicBezTo>
                  <a:cubicBezTo>
                    <a:pt x="66" y="11"/>
                    <a:pt x="68" y="15"/>
                    <a:pt x="68" y="22"/>
                  </a:cubicBezTo>
                  <a:cubicBezTo>
                    <a:pt x="68" y="23"/>
                    <a:pt x="68" y="25"/>
                    <a:pt x="68" y="26"/>
                  </a:cubicBezTo>
                  <a:cubicBezTo>
                    <a:pt x="68" y="36"/>
                    <a:pt x="65" y="42"/>
                    <a:pt x="60" y="46"/>
                  </a:cubicBezTo>
                  <a:cubicBezTo>
                    <a:pt x="56" y="50"/>
                    <a:pt x="49" y="51"/>
                    <a:pt x="42" y="51"/>
                  </a:cubicBezTo>
                  <a:cubicBezTo>
                    <a:pt x="33" y="51"/>
                    <a:pt x="24" y="49"/>
                    <a:pt x="17" y="47"/>
                  </a:cubicBezTo>
                  <a:cubicBezTo>
                    <a:pt x="14" y="46"/>
                    <a:pt x="11" y="45"/>
                    <a:pt x="9" y="45"/>
                  </a:cubicBezTo>
                  <a:cubicBezTo>
                    <a:pt x="8" y="44"/>
                    <a:pt x="7" y="44"/>
                    <a:pt x="7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3"/>
                    <a:pt x="6" y="43"/>
                    <a:pt x="6" y="43"/>
                  </a:cubicBezTo>
                  <a:lnTo>
                    <a:pt x="5" y="4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2" name="Freeform 397"/>
            <p:cNvSpPr/>
            <p:nvPr/>
          </p:nvSpPr>
          <p:spPr bwMode="auto">
            <a:xfrm>
              <a:off x="2203450" y="6108701"/>
              <a:ext cx="246063" cy="225425"/>
            </a:xfrm>
            <a:custGeom>
              <a:avLst/>
              <a:gdLst>
                <a:gd name="T0" fmla="*/ 46 w 58"/>
                <a:gd name="T1" fmla="*/ 16 h 53"/>
                <a:gd name="T2" fmla="*/ 2 w 58"/>
                <a:gd name="T3" fmla="*/ 26 h 53"/>
                <a:gd name="T4" fmla="*/ 46 w 58"/>
                <a:gd name="T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53">
                  <a:moveTo>
                    <a:pt x="46" y="16"/>
                  </a:moveTo>
                  <a:cubicBezTo>
                    <a:pt x="46" y="16"/>
                    <a:pt x="0" y="0"/>
                    <a:pt x="2" y="26"/>
                  </a:cubicBezTo>
                  <a:cubicBezTo>
                    <a:pt x="4" y="53"/>
                    <a:pt x="58" y="26"/>
                    <a:pt x="4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3" name="Freeform 398"/>
            <p:cNvSpPr/>
            <p:nvPr/>
          </p:nvSpPr>
          <p:spPr bwMode="auto">
            <a:xfrm>
              <a:off x="2190750" y="6151563"/>
              <a:ext cx="185738" cy="139700"/>
            </a:xfrm>
            <a:custGeom>
              <a:avLst/>
              <a:gdLst>
                <a:gd name="T0" fmla="*/ 40 w 44"/>
                <a:gd name="T1" fmla="*/ 7 h 33"/>
                <a:gd name="T2" fmla="*/ 27 w 44"/>
                <a:gd name="T3" fmla="*/ 2 h 33"/>
                <a:gd name="T4" fmla="*/ 2 w 44"/>
                <a:gd name="T5" fmla="*/ 11 h 33"/>
                <a:gd name="T6" fmla="*/ 7 w 44"/>
                <a:gd name="T7" fmla="*/ 26 h 33"/>
                <a:gd name="T8" fmla="*/ 40 w 44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40" y="7"/>
                  </a:moveTo>
                  <a:cubicBezTo>
                    <a:pt x="38" y="3"/>
                    <a:pt x="30" y="2"/>
                    <a:pt x="27" y="2"/>
                  </a:cubicBezTo>
                  <a:cubicBezTo>
                    <a:pt x="18" y="0"/>
                    <a:pt x="4" y="0"/>
                    <a:pt x="2" y="11"/>
                  </a:cubicBezTo>
                  <a:cubicBezTo>
                    <a:pt x="0" y="18"/>
                    <a:pt x="2" y="22"/>
                    <a:pt x="7" y="26"/>
                  </a:cubicBezTo>
                  <a:cubicBezTo>
                    <a:pt x="16" y="33"/>
                    <a:pt x="44" y="20"/>
                    <a:pt x="40" y="7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4" name="Freeform 399"/>
            <p:cNvSpPr/>
            <p:nvPr/>
          </p:nvSpPr>
          <p:spPr bwMode="auto">
            <a:xfrm>
              <a:off x="2203450" y="6146801"/>
              <a:ext cx="207963" cy="128588"/>
            </a:xfrm>
            <a:custGeom>
              <a:avLst/>
              <a:gdLst>
                <a:gd name="T0" fmla="*/ 46 w 49"/>
                <a:gd name="T1" fmla="*/ 7 h 30"/>
                <a:gd name="T2" fmla="*/ 46 w 49"/>
                <a:gd name="T3" fmla="*/ 5 h 30"/>
                <a:gd name="T4" fmla="*/ 20 w 49"/>
                <a:gd name="T5" fmla="*/ 0 h 30"/>
                <a:gd name="T6" fmla="*/ 6 w 49"/>
                <a:gd name="T7" fmla="*/ 3 h 30"/>
                <a:gd name="T8" fmla="*/ 1 w 49"/>
                <a:gd name="T9" fmla="*/ 8 h 30"/>
                <a:gd name="T10" fmla="*/ 0 w 49"/>
                <a:gd name="T11" fmla="*/ 15 h 30"/>
                <a:gd name="T12" fmla="*/ 0 w 49"/>
                <a:gd name="T13" fmla="*/ 17 h 30"/>
                <a:gd name="T14" fmla="*/ 5 w 49"/>
                <a:gd name="T15" fmla="*/ 27 h 30"/>
                <a:gd name="T16" fmla="*/ 15 w 49"/>
                <a:gd name="T17" fmla="*/ 30 h 30"/>
                <a:gd name="T18" fmla="*/ 37 w 49"/>
                <a:gd name="T19" fmla="*/ 24 h 30"/>
                <a:gd name="T20" fmla="*/ 46 w 49"/>
                <a:gd name="T21" fmla="*/ 18 h 30"/>
                <a:gd name="T22" fmla="*/ 49 w 49"/>
                <a:gd name="T23" fmla="*/ 10 h 30"/>
                <a:gd name="T24" fmla="*/ 47 w 49"/>
                <a:gd name="T25" fmla="*/ 5 h 30"/>
                <a:gd name="T26" fmla="*/ 47 w 49"/>
                <a:gd name="T27" fmla="*/ 5 h 30"/>
                <a:gd name="T28" fmla="*/ 46 w 49"/>
                <a:gd name="T29" fmla="*/ 5 h 30"/>
                <a:gd name="T30" fmla="*/ 46 w 49"/>
                <a:gd name="T31" fmla="*/ 7 h 30"/>
                <a:gd name="T32" fmla="*/ 44 w 49"/>
                <a:gd name="T33" fmla="*/ 8 h 30"/>
                <a:gd name="T34" fmla="*/ 45 w 49"/>
                <a:gd name="T35" fmla="*/ 10 h 30"/>
                <a:gd name="T36" fmla="*/ 43 w 49"/>
                <a:gd name="T37" fmla="*/ 15 h 30"/>
                <a:gd name="T38" fmla="*/ 31 w 49"/>
                <a:gd name="T39" fmla="*/ 23 h 30"/>
                <a:gd name="T40" fmla="*/ 15 w 49"/>
                <a:gd name="T41" fmla="*/ 26 h 30"/>
                <a:gd name="T42" fmla="*/ 7 w 49"/>
                <a:gd name="T43" fmla="*/ 24 h 30"/>
                <a:gd name="T44" fmla="*/ 4 w 49"/>
                <a:gd name="T45" fmla="*/ 17 h 30"/>
                <a:gd name="T46" fmla="*/ 4 w 49"/>
                <a:gd name="T47" fmla="*/ 15 h 30"/>
                <a:gd name="T48" fmla="*/ 5 w 49"/>
                <a:gd name="T49" fmla="*/ 10 h 30"/>
                <a:gd name="T50" fmla="*/ 11 w 49"/>
                <a:gd name="T51" fmla="*/ 5 h 30"/>
                <a:gd name="T52" fmla="*/ 20 w 49"/>
                <a:gd name="T53" fmla="*/ 4 h 30"/>
                <a:gd name="T54" fmla="*/ 37 w 49"/>
                <a:gd name="T55" fmla="*/ 6 h 30"/>
                <a:gd name="T56" fmla="*/ 43 w 49"/>
                <a:gd name="T57" fmla="*/ 8 h 30"/>
                <a:gd name="T58" fmla="*/ 44 w 49"/>
                <a:gd name="T59" fmla="*/ 8 h 30"/>
                <a:gd name="T60" fmla="*/ 45 w 49"/>
                <a:gd name="T61" fmla="*/ 9 h 30"/>
                <a:gd name="T62" fmla="*/ 46 w 49"/>
                <a:gd name="T63" fmla="*/ 7 h 30"/>
                <a:gd name="T64" fmla="*/ 44 w 49"/>
                <a:gd name="T65" fmla="*/ 8 h 30"/>
                <a:gd name="T66" fmla="*/ 46 w 49"/>
                <a:gd name="T6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30">
                  <a:moveTo>
                    <a:pt x="46" y="7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32" y="0"/>
                    <a:pt x="20" y="0"/>
                  </a:cubicBezTo>
                  <a:cubicBezTo>
                    <a:pt x="15" y="0"/>
                    <a:pt x="10" y="1"/>
                    <a:pt x="6" y="3"/>
                  </a:cubicBezTo>
                  <a:cubicBezTo>
                    <a:pt x="4" y="4"/>
                    <a:pt x="3" y="6"/>
                    <a:pt x="1" y="8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22"/>
                    <a:pt x="2" y="25"/>
                    <a:pt x="5" y="27"/>
                  </a:cubicBezTo>
                  <a:cubicBezTo>
                    <a:pt x="8" y="30"/>
                    <a:pt x="11" y="30"/>
                    <a:pt x="15" y="30"/>
                  </a:cubicBezTo>
                  <a:cubicBezTo>
                    <a:pt x="23" y="30"/>
                    <a:pt x="31" y="28"/>
                    <a:pt x="37" y="24"/>
                  </a:cubicBezTo>
                  <a:cubicBezTo>
                    <a:pt x="41" y="22"/>
                    <a:pt x="44" y="20"/>
                    <a:pt x="46" y="18"/>
                  </a:cubicBezTo>
                  <a:cubicBezTo>
                    <a:pt x="48" y="15"/>
                    <a:pt x="49" y="13"/>
                    <a:pt x="49" y="10"/>
                  </a:cubicBezTo>
                  <a:cubicBezTo>
                    <a:pt x="49" y="8"/>
                    <a:pt x="49" y="6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9"/>
                    <a:pt x="45" y="9"/>
                    <a:pt x="45" y="10"/>
                  </a:cubicBezTo>
                  <a:cubicBezTo>
                    <a:pt x="45" y="11"/>
                    <a:pt x="45" y="13"/>
                    <a:pt x="43" y="15"/>
                  </a:cubicBezTo>
                  <a:cubicBezTo>
                    <a:pt x="40" y="18"/>
                    <a:pt x="36" y="21"/>
                    <a:pt x="31" y="23"/>
                  </a:cubicBezTo>
                  <a:cubicBezTo>
                    <a:pt x="26" y="25"/>
                    <a:pt x="20" y="26"/>
                    <a:pt x="15" y="26"/>
                  </a:cubicBezTo>
                  <a:cubicBezTo>
                    <a:pt x="12" y="26"/>
                    <a:pt x="9" y="26"/>
                    <a:pt x="7" y="24"/>
                  </a:cubicBezTo>
                  <a:cubicBezTo>
                    <a:pt x="5" y="23"/>
                    <a:pt x="4" y="21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3"/>
                    <a:pt x="4" y="11"/>
                    <a:pt x="5" y="10"/>
                  </a:cubicBezTo>
                  <a:cubicBezTo>
                    <a:pt x="6" y="8"/>
                    <a:pt x="8" y="6"/>
                    <a:pt x="11" y="5"/>
                  </a:cubicBezTo>
                  <a:cubicBezTo>
                    <a:pt x="13" y="4"/>
                    <a:pt x="16" y="4"/>
                    <a:pt x="20" y="4"/>
                  </a:cubicBezTo>
                  <a:cubicBezTo>
                    <a:pt x="26" y="4"/>
                    <a:pt x="32" y="5"/>
                    <a:pt x="37" y="6"/>
                  </a:cubicBezTo>
                  <a:cubicBezTo>
                    <a:pt x="39" y="7"/>
                    <a:pt x="41" y="7"/>
                    <a:pt x="43" y="8"/>
                  </a:cubicBezTo>
                  <a:cubicBezTo>
                    <a:pt x="43" y="8"/>
                    <a:pt x="44" y="8"/>
                    <a:pt x="44" y="8"/>
                  </a:cubicBezTo>
                  <a:cubicBezTo>
                    <a:pt x="45" y="8"/>
                    <a:pt x="45" y="9"/>
                    <a:pt x="45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8"/>
                    <a:pt x="44" y="8"/>
                    <a:pt x="44" y="8"/>
                  </a:cubicBezTo>
                  <a:lnTo>
                    <a:pt x="46" y="7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5" name="Freeform 400"/>
            <p:cNvSpPr/>
            <p:nvPr/>
          </p:nvSpPr>
          <p:spPr bwMode="auto">
            <a:xfrm>
              <a:off x="2101850" y="5799138"/>
              <a:ext cx="363538" cy="441325"/>
            </a:xfrm>
            <a:custGeom>
              <a:avLst/>
              <a:gdLst>
                <a:gd name="T0" fmla="*/ 66 w 86"/>
                <a:gd name="T1" fmla="*/ 95 h 104"/>
                <a:gd name="T2" fmla="*/ 43 w 86"/>
                <a:gd name="T3" fmla="*/ 30 h 104"/>
                <a:gd name="T4" fmla="*/ 66 w 86"/>
                <a:gd name="T5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4">
                  <a:moveTo>
                    <a:pt x="66" y="95"/>
                  </a:moveTo>
                  <a:cubicBezTo>
                    <a:pt x="66" y="95"/>
                    <a:pt x="0" y="60"/>
                    <a:pt x="43" y="30"/>
                  </a:cubicBezTo>
                  <a:cubicBezTo>
                    <a:pt x="86" y="0"/>
                    <a:pt x="85" y="104"/>
                    <a:pt x="66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6" name="Freeform 401"/>
            <p:cNvSpPr/>
            <p:nvPr/>
          </p:nvSpPr>
          <p:spPr bwMode="auto">
            <a:xfrm>
              <a:off x="2190750" y="5921376"/>
              <a:ext cx="223838" cy="280988"/>
            </a:xfrm>
            <a:custGeom>
              <a:avLst/>
              <a:gdLst>
                <a:gd name="T0" fmla="*/ 39 w 53"/>
                <a:gd name="T1" fmla="*/ 66 h 66"/>
                <a:gd name="T2" fmla="*/ 8 w 53"/>
                <a:gd name="T3" fmla="*/ 44 h 66"/>
                <a:gd name="T4" fmla="*/ 6 w 53"/>
                <a:gd name="T5" fmla="*/ 16 h 66"/>
                <a:gd name="T6" fmla="*/ 31 w 53"/>
                <a:gd name="T7" fmla="*/ 1 h 66"/>
                <a:gd name="T8" fmla="*/ 45 w 53"/>
                <a:gd name="T9" fmla="*/ 12 h 66"/>
                <a:gd name="T10" fmla="*/ 51 w 53"/>
                <a:gd name="T11" fmla="*/ 43 h 66"/>
                <a:gd name="T12" fmla="*/ 43 w 53"/>
                <a:gd name="T13" fmla="*/ 66 h 66"/>
                <a:gd name="T14" fmla="*/ 39 w 53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6">
                  <a:moveTo>
                    <a:pt x="39" y="66"/>
                  </a:moveTo>
                  <a:cubicBezTo>
                    <a:pt x="26" y="66"/>
                    <a:pt x="14" y="53"/>
                    <a:pt x="8" y="44"/>
                  </a:cubicBezTo>
                  <a:cubicBezTo>
                    <a:pt x="2" y="36"/>
                    <a:pt x="0" y="24"/>
                    <a:pt x="6" y="16"/>
                  </a:cubicBezTo>
                  <a:cubicBezTo>
                    <a:pt x="11" y="9"/>
                    <a:pt x="22" y="2"/>
                    <a:pt x="31" y="1"/>
                  </a:cubicBezTo>
                  <a:cubicBezTo>
                    <a:pt x="38" y="0"/>
                    <a:pt x="42" y="6"/>
                    <a:pt x="45" y="12"/>
                  </a:cubicBezTo>
                  <a:cubicBezTo>
                    <a:pt x="50" y="21"/>
                    <a:pt x="51" y="32"/>
                    <a:pt x="51" y="43"/>
                  </a:cubicBezTo>
                  <a:cubicBezTo>
                    <a:pt x="51" y="51"/>
                    <a:pt x="53" y="63"/>
                    <a:pt x="43" y="66"/>
                  </a:cubicBezTo>
                  <a:cubicBezTo>
                    <a:pt x="42" y="66"/>
                    <a:pt x="40" y="66"/>
                    <a:pt x="39" y="66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7" name="Freeform 402"/>
            <p:cNvSpPr/>
            <p:nvPr/>
          </p:nvSpPr>
          <p:spPr bwMode="auto">
            <a:xfrm>
              <a:off x="2216150" y="5895976"/>
              <a:ext cx="223838" cy="319088"/>
            </a:xfrm>
            <a:custGeom>
              <a:avLst/>
              <a:gdLst>
                <a:gd name="T0" fmla="*/ 39 w 53"/>
                <a:gd name="T1" fmla="*/ 72 h 75"/>
                <a:gd name="T2" fmla="*/ 40 w 53"/>
                <a:gd name="T3" fmla="*/ 71 h 75"/>
                <a:gd name="T4" fmla="*/ 40 w 53"/>
                <a:gd name="T5" fmla="*/ 70 h 75"/>
                <a:gd name="T6" fmla="*/ 20 w 53"/>
                <a:gd name="T7" fmla="*/ 57 h 75"/>
                <a:gd name="T8" fmla="*/ 8 w 53"/>
                <a:gd name="T9" fmla="*/ 44 h 75"/>
                <a:gd name="T10" fmla="*/ 4 w 53"/>
                <a:gd name="T11" fmla="*/ 30 h 75"/>
                <a:gd name="T12" fmla="*/ 17 w 53"/>
                <a:gd name="T13" fmla="*/ 9 h 75"/>
                <a:gd name="T14" fmla="*/ 30 w 53"/>
                <a:gd name="T15" fmla="*/ 4 h 75"/>
                <a:gd name="T16" fmla="*/ 38 w 53"/>
                <a:gd name="T17" fmla="*/ 7 h 75"/>
                <a:gd name="T18" fmla="*/ 47 w 53"/>
                <a:gd name="T19" fmla="*/ 23 h 75"/>
                <a:gd name="T20" fmla="*/ 49 w 53"/>
                <a:gd name="T21" fmla="*/ 44 h 75"/>
                <a:gd name="T22" fmla="*/ 47 w 53"/>
                <a:gd name="T23" fmla="*/ 64 h 75"/>
                <a:gd name="T24" fmla="*/ 44 w 53"/>
                <a:gd name="T25" fmla="*/ 69 h 75"/>
                <a:gd name="T26" fmla="*/ 41 w 53"/>
                <a:gd name="T27" fmla="*/ 71 h 75"/>
                <a:gd name="T28" fmla="*/ 40 w 53"/>
                <a:gd name="T29" fmla="*/ 71 h 75"/>
                <a:gd name="T30" fmla="*/ 39 w 53"/>
                <a:gd name="T31" fmla="*/ 72 h 75"/>
                <a:gd name="T32" fmla="*/ 40 w 53"/>
                <a:gd name="T33" fmla="*/ 71 h 75"/>
                <a:gd name="T34" fmla="*/ 39 w 53"/>
                <a:gd name="T35" fmla="*/ 72 h 75"/>
                <a:gd name="T36" fmla="*/ 38 w 53"/>
                <a:gd name="T37" fmla="*/ 74 h 75"/>
                <a:gd name="T38" fmla="*/ 41 w 53"/>
                <a:gd name="T39" fmla="*/ 75 h 75"/>
                <a:gd name="T40" fmla="*/ 47 w 53"/>
                <a:gd name="T41" fmla="*/ 72 h 75"/>
                <a:gd name="T42" fmla="*/ 52 w 53"/>
                <a:gd name="T43" fmla="*/ 60 h 75"/>
                <a:gd name="T44" fmla="*/ 53 w 53"/>
                <a:gd name="T45" fmla="*/ 44 h 75"/>
                <a:gd name="T46" fmla="*/ 48 w 53"/>
                <a:gd name="T47" fmla="*/ 15 h 75"/>
                <a:gd name="T48" fmla="*/ 41 w 53"/>
                <a:gd name="T49" fmla="*/ 4 h 75"/>
                <a:gd name="T50" fmla="*/ 30 w 53"/>
                <a:gd name="T51" fmla="*/ 0 h 75"/>
                <a:gd name="T52" fmla="*/ 15 w 53"/>
                <a:gd name="T53" fmla="*/ 6 h 75"/>
                <a:gd name="T54" fmla="*/ 0 w 53"/>
                <a:gd name="T55" fmla="*/ 30 h 75"/>
                <a:gd name="T56" fmla="*/ 6 w 53"/>
                <a:gd name="T57" fmla="*/ 47 h 75"/>
                <a:gd name="T58" fmla="*/ 38 w 53"/>
                <a:gd name="T59" fmla="*/ 74 h 75"/>
                <a:gd name="T60" fmla="*/ 38 w 53"/>
                <a:gd name="T61" fmla="*/ 74 h 75"/>
                <a:gd name="T62" fmla="*/ 38 w 53"/>
                <a:gd name="T63" fmla="*/ 74 h 75"/>
                <a:gd name="T64" fmla="*/ 39 w 53"/>
                <a:gd name="T65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5">
                  <a:moveTo>
                    <a:pt x="39" y="72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69"/>
                    <a:pt x="28" y="64"/>
                    <a:pt x="20" y="57"/>
                  </a:cubicBezTo>
                  <a:cubicBezTo>
                    <a:pt x="16" y="53"/>
                    <a:pt x="11" y="48"/>
                    <a:pt x="8" y="44"/>
                  </a:cubicBezTo>
                  <a:cubicBezTo>
                    <a:pt x="5" y="39"/>
                    <a:pt x="4" y="34"/>
                    <a:pt x="4" y="30"/>
                  </a:cubicBezTo>
                  <a:cubicBezTo>
                    <a:pt x="4" y="23"/>
                    <a:pt x="7" y="16"/>
                    <a:pt x="17" y="9"/>
                  </a:cubicBezTo>
                  <a:cubicBezTo>
                    <a:pt x="22" y="5"/>
                    <a:pt x="27" y="4"/>
                    <a:pt x="30" y="4"/>
                  </a:cubicBezTo>
                  <a:cubicBezTo>
                    <a:pt x="33" y="4"/>
                    <a:pt x="36" y="5"/>
                    <a:pt x="38" y="7"/>
                  </a:cubicBezTo>
                  <a:cubicBezTo>
                    <a:pt x="42" y="10"/>
                    <a:pt x="45" y="16"/>
                    <a:pt x="47" y="23"/>
                  </a:cubicBezTo>
                  <a:cubicBezTo>
                    <a:pt x="49" y="29"/>
                    <a:pt x="49" y="37"/>
                    <a:pt x="49" y="44"/>
                  </a:cubicBezTo>
                  <a:cubicBezTo>
                    <a:pt x="49" y="52"/>
                    <a:pt x="48" y="59"/>
                    <a:pt x="47" y="64"/>
                  </a:cubicBezTo>
                  <a:cubicBezTo>
                    <a:pt x="46" y="66"/>
                    <a:pt x="45" y="68"/>
                    <a:pt x="44" y="69"/>
                  </a:cubicBezTo>
                  <a:cubicBezTo>
                    <a:pt x="43" y="71"/>
                    <a:pt x="42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4" y="75"/>
                    <a:pt x="46" y="74"/>
                    <a:pt x="47" y="72"/>
                  </a:cubicBezTo>
                  <a:cubicBezTo>
                    <a:pt x="49" y="69"/>
                    <a:pt x="51" y="65"/>
                    <a:pt x="52" y="60"/>
                  </a:cubicBezTo>
                  <a:cubicBezTo>
                    <a:pt x="53" y="56"/>
                    <a:pt x="53" y="50"/>
                    <a:pt x="53" y="44"/>
                  </a:cubicBezTo>
                  <a:cubicBezTo>
                    <a:pt x="53" y="34"/>
                    <a:pt x="52" y="23"/>
                    <a:pt x="48" y="15"/>
                  </a:cubicBezTo>
                  <a:cubicBezTo>
                    <a:pt x="46" y="11"/>
                    <a:pt x="44" y="7"/>
                    <a:pt x="41" y="4"/>
                  </a:cubicBezTo>
                  <a:cubicBezTo>
                    <a:pt x="38" y="1"/>
                    <a:pt x="34" y="0"/>
                    <a:pt x="30" y="0"/>
                  </a:cubicBezTo>
                  <a:cubicBezTo>
                    <a:pt x="26" y="0"/>
                    <a:pt x="20" y="2"/>
                    <a:pt x="15" y="6"/>
                  </a:cubicBezTo>
                  <a:cubicBezTo>
                    <a:pt x="4" y="13"/>
                    <a:pt x="0" y="22"/>
                    <a:pt x="0" y="30"/>
                  </a:cubicBezTo>
                  <a:cubicBezTo>
                    <a:pt x="0" y="36"/>
                    <a:pt x="2" y="42"/>
                    <a:pt x="6" y="47"/>
                  </a:cubicBezTo>
                  <a:cubicBezTo>
                    <a:pt x="17" y="63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lnTo>
                    <a:pt x="39" y="7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8" name="Freeform 403"/>
            <p:cNvSpPr/>
            <p:nvPr/>
          </p:nvSpPr>
          <p:spPr bwMode="auto">
            <a:xfrm>
              <a:off x="2427288" y="5862638"/>
              <a:ext cx="306388" cy="271463"/>
            </a:xfrm>
            <a:custGeom>
              <a:avLst/>
              <a:gdLst>
                <a:gd name="T0" fmla="*/ 3 w 72"/>
                <a:gd name="T1" fmla="*/ 64 h 64"/>
                <a:gd name="T2" fmla="*/ 24 w 72"/>
                <a:gd name="T3" fmla="*/ 27 h 64"/>
                <a:gd name="T4" fmla="*/ 57 w 72"/>
                <a:gd name="T5" fmla="*/ 4 h 64"/>
                <a:gd name="T6" fmla="*/ 59 w 72"/>
                <a:gd name="T7" fmla="*/ 4 h 64"/>
                <a:gd name="T8" fmla="*/ 66 w 72"/>
                <a:gd name="T9" fmla="*/ 5 h 64"/>
                <a:gd name="T10" fmla="*/ 68 w 72"/>
                <a:gd name="T11" fmla="*/ 6 h 64"/>
                <a:gd name="T12" fmla="*/ 68 w 72"/>
                <a:gd name="T13" fmla="*/ 8 h 64"/>
                <a:gd name="T14" fmla="*/ 68 w 72"/>
                <a:gd name="T15" fmla="*/ 8 h 64"/>
                <a:gd name="T16" fmla="*/ 67 w 72"/>
                <a:gd name="T17" fmla="*/ 10 h 64"/>
                <a:gd name="T18" fmla="*/ 66 w 72"/>
                <a:gd name="T19" fmla="*/ 10 h 64"/>
                <a:gd name="T20" fmla="*/ 66 w 72"/>
                <a:gd name="T21" fmla="*/ 9 h 64"/>
                <a:gd name="T22" fmla="*/ 66 w 72"/>
                <a:gd name="T23" fmla="*/ 9 h 64"/>
                <a:gd name="T24" fmla="*/ 62 w 72"/>
                <a:gd name="T25" fmla="*/ 8 h 64"/>
                <a:gd name="T26" fmla="*/ 62 w 72"/>
                <a:gd name="T27" fmla="*/ 9 h 64"/>
                <a:gd name="T28" fmla="*/ 63 w 72"/>
                <a:gd name="T29" fmla="*/ 13 h 64"/>
                <a:gd name="T30" fmla="*/ 67 w 72"/>
                <a:gd name="T31" fmla="*/ 14 h 64"/>
                <a:gd name="T32" fmla="*/ 72 w 72"/>
                <a:gd name="T33" fmla="*/ 10 h 64"/>
                <a:gd name="T34" fmla="*/ 72 w 72"/>
                <a:gd name="T35" fmla="*/ 8 h 64"/>
                <a:gd name="T36" fmla="*/ 70 w 72"/>
                <a:gd name="T37" fmla="*/ 4 h 64"/>
                <a:gd name="T38" fmla="*/ 65 w 72"/>
                <a:gd name="T39" fmla="*/ 1 h 64"/>
                <a:gd name="T40" fmla="*/ 59 w 72"/>
                <a:gd name="T41" fmla="*/ 0 h 64"/>
                <a:gd name="T42" fmla="*/ 56 w 72"/>
                <a:gd name="T43" fmla="*/ 0 h 64"/>
                <a:gd name="T44" fmla="*/ 21 w 72"/>
                <a:gd name="T45" fmla="*/ 25 h 64"/>
                <a:gd name="T46" fmla="*/ 0 w 72"/>
                <a:gd name="T47" fmla="*/ 62 h 64"/>
                <a:gd name="T48" fmla="*/ 3 w 72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64">
                  <a:moveTo>
                    <a:pt x="3" y="64"/>
                  </a:moveTo>
                  <a:cubicBezTo>
                    <a:pt x="10" y="53"/>
                    <a:pt x="16" y="39"/>
                    <a:pt x="24" y="27"/>
                  </a:cubicBezTo>
                  <a:cubicBezTo>
                    <a:pt x="33" y="16"/>
                    <a:pt x="43" y="7"/>
                    <a:pt x="57" y="4"/>
                  </a:cubicBezTo>
                  <a:cubicBezTo>
                    <a:pt x="57" y="4"/>
                    <a:pt x="58" y="4"/>
                    <a:pt x="59" y="4"/>
                  </a:cubicBezTo>
                  <a:cubicBezTo>
                    <a:pt x="61" y="4"/>
                    <a:pt x="64" y="4"/>
                    <a:pt x="66" y="5"/>
                  </a:cubicBezTo>
                  <a:cubicBezTo>
                    <a:pt x="66" y="5"/>
                    <a:pt x="67" y="6"/>
                    <a:pt x="68" y="6"/>
                  </a:cubicBezTo>
                  <a:cubicBezTo>
                    <a:pt x="68" y="7"/>
                    <a:pt x="68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10"/>
                    <a:pt x="67" y="10"/>
                    <a:pt x="67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11"/>
                    <a:pt x="63" y="12"/>
                    <a:pt x="63" y="13"/>
                  </a:cubicBezTo>
                  <a:cubicBezTo>
                    <a:pt x="64" y="13"/>
                    <a:pt x="65" y="14"/>
                    <a:pt x="67" y="14"/>
                  </a:cubicBezTo>
                  <a:cubicBezTo>
                    <a:pt x="69" y="14"/>
                    <a:pt x="71" y="12"/>
                    <a:pt x="72" y="10"/>
                  </a:cubicBezTo>
                  <a:cubicBezTo>
                    <a:pt x="72" y="9"/>
                    <a:pt x="72" y="8"/>
                    <a:pt x="72" y="8"/>
                  </a:cubicBezTo>
                  <a:cubicBezTo>
                    <a:pt x="72" y="6"/>
                    <a:pt x="71" y="5"/>
                    <a:pt x="70" y="4"/>
                  </a:cubicBezTo>
                  <a:cubicBezTo>
                    <a:pt x="69" y="2"/>
                    <a:pt x="67" y="1"/>
                    <a:pt x="65" y="1"/>
                  </a:cubicBezTo>
                  <a:cubicBezTo>
                    <a:pt x="63" y="0"/>
                    <a:pt x="61" y="0"/>
                    <a:pt x="59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40" y="3"/>
                    <a:pt x="30" y="13"/>
                    <a:pt x="21" y="25"/>
                  </a:cubicBezTo>
                  <a:cubicBezTo>
                    <a:pt x="12" y="37"/>
                    <a:pt x="6" y="51"/>
                    <a:pt x="0" y="62"/>
                  </a:cubicBezTo>
                  <a:cubicBezTo>
                    <a:pt x="3" y="64"/>
                    <a:pt x="3" y="64"/>
                    <a:pt x="3" y="64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49" name="Freeform 404"/>
            <p:cNvSpPr/>
            <p:nvPr/>
          </p:nvSpPr>
          <p:spPr bwMode="auto">
            <a:xfrm>
              <a:off x="2355850" y="5751513"/>
              <a:ext cx="122238" cy="374650"/>
            </a:xfrm>
            <a:custGeom>
              <a:avLst/>
              <a:gdLst>
                <a:gd name="T0" fmla="*/ 21 w 29"/>
                <a:gd name="T1" fmla="*/ 88 h 88"/>
                <a:gd name="T2" fmla="*/ 29 w 29"/>
                <a:gd name="T3" fmla="*/ 40 h 88"/>
                <a:gd name="T4" fmla="*/ 19 w 29"/>
                <a:gd name="T5" fmla="*/ 7 h 88"/>
                <a:gd name="T6" fmla="*/ 13 w 29"/>
                <a:gd name="T7" fmla="*/ 3 h 88"/>
                <a:gd name="T8" fmla="*/ 6 w 29"/>
                <a:gd name="T9" fmla="*/ 0 h 88"/>
                <a:gd name="T10" fmla="*/ 3 w 29"/>
                <a:gd name="T11" fmla="*/ 1 h 88"/>
                <a:gd name="T12" fmla="*/ 1 w 29"/>
                <a:gd name="T13" fmla="*/ 4 h 88"/>
                <a:gd name="T14" fmla="*/ 0 w 29"/>
                <a:gd name="T15" fmla="*/ 6 h 88"/>
                <a:gd name="T16" fmla="*/ 5 w 29"/>
                <a:gd name="T17" fmla="*/ 11 h 88"/>
                <a:gd name="T18" fmla="*/ 9 w 29"/>
                <a:gd name="T19" fmla="*/ 9 h 88"/>
                <a:gd name="T20" fmla="*/ 5 w 29"/>
                <a:gd name="T21" fmla="*/ 7 h 88"/>
                <a:gd name="T22" fmla="*/ 5 w 29"/>
                <a:gd name="T23" fmla="*/ 7 h 88"/>
                <a:gd name="T24" fmla="*/ 5 w 29"/>
                <a:gd name="T25" fmla="*/ 7 h 88"/>
                <a:gd name="T26" fmla="*/ 4 w 29"/>
                <a:gd name="T27" fmla="*/ 6 h 88"/>
                <a:gd name="T28" fmla="*/ 5 w 29"/>
                <a:gd name="T29" fmla="*/ 5 h 88"/>
                <a:gd name="T30" fmla="*/ 5 w 29"/>
                <a:gd name="T31" fmla="*/ 4 h 88"/>
                <a:gd name="T32" fmla="*/ 6 w 29"/>
                <a:gd name="T33" fmla="*/ 4 h 88"/>
                <a:gd name="T34" fmla="*/ 11 w 29"/>
                <a:gd name="T35" fmla="*/ 6 h 88"/>
                <a:gd name="T36" fmla="*/ 15 w 29"/>
                <a:gd name="T37" fmla="*/ 10 h 88"/>
                <a:gd name="T38" fmla="*/ 25 w 29"/>
                <a:gd name="T39" fmla="*/ 40 h 88"/>
                <a:gd name="T40" fmla="*/ 17 w 29"/>
                <a:gd name="T41" fmla="*/ 87 h 88"/>
                <a:gd name="T42" fmla="*/ 21 w 29"/>
                <a:gd name="T4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88">
                  <a:moveTo>
                    <a:pt x="21" y="88"/>
                  </a:moveTo>
                  <a:cubicBezTo>
                    <a:pt x="24" y="73"/>
                    <a:pt x="29" y="56"/>
                    <a:pt x="29" y="40"/>
                  </a:cubicBezTo>
                  <a:cubicBezTo>
                    <a:pt x="29" y="28"/>
                    <a:pt x="26" y="17"/>
                    <a:pt x="19" y="7"/>
                  </a:cubicBezTo>
                  <a:cubicBezTo>
                    <a:pt x="17" y="6"/>
                    <a:pt x="16" y="4"/>
                    <a:pt x="13" y="3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7" y="11"/>
                    <a:pt x="8" y="11"/>
                    <a:pt x="9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10" y="5"/>
                    <a:pt x="11" y="6"/>
                  </a:cubicBezTo>
                  <a:cubicBezTo>
                    <a:pt x="13" y="7"/>
                    <a:pt x="15" y="9"/>
                    <a:pt x="15" y="10"/>
                  </a:cubicBezTo>
                  <a:cubicBezTo>
                    <a:pt x="22" y="19"/>
                    <a:pt x="25" y="29"/>
                    <a:pt x="25" y="40"/>
                  </a:cubicBezTo>
                  <a:cubicBezTo>
                    <a:pt x="25" y="56"/>
                    <a:pt x="20" y="72"/>
                    <a:pt x="17" y="87"/>
                  </a:cubicBezTo>
                  <a:cubicBezTo>
                    <a:pt x="21" y="88"/>
                    <a:pt x="21" y="88"/>
                    <a:pt x="21" y="8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0" name="Freeform 405"/>
            <p:cNvSpPr/>
            <p:nvPr/>
          </p:nvSpPr>
          <p:spPr bwMode="auto">
            <a:xfrm>
              <a:off x="2338388" y="5926138"/>
              <a:ext cx="55563" cy="50800"/>
            </a:xfrm>
            <a:custGeom>
              <a:avLst/>
              <a:gdLst>
                <a:gd name="T0" fmla="*/ 7 w 13"/>
                <a:gd name="T1" fmla="*/ 10 h 12"/>
                <a:gd name="T2" fmla="*/ 6 w 13"/>
                <a:gd name="T3" fmla="*/ 3 h 12"/>
                <a:gd name="T4" fmla="*/ 7 w 13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7" y="10"/>
                  </a:moveTo>
                  <a:cubicBezTo>
                    <a:pt x="7" y="10"/>
                    <a:pt x="13" y="6"/>
                    <a:pt x="6" y="3"/>
                  </a:cubicBezTo>
                  <a:cubicBezTo>
                    <a:pt x="0" y="0"/>
                    <a:pt x="1" y="12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1" name="Freeform 407"/>
            <p:cNvSpPr/>
            <p:nvPr/>
          </p:nvSpPr>
          <p:spPr bwMode="auto">
            <a:xfrm>
              <a:off x="2338388" y="5926138"/>
              <a:ext cx="47625" cy="50800"/>
            </a:xfrm>
            <a:custGeom>
              <a:avLst/>
              <a:gdLst>
                <a:gd name="T0" fmla="*/ 7 w 11"/>
                <a:gd name="T1" fmla="*/ 10 h 12"/>
                <a:gd name="T2" fmla="*/ 9 w 11"/>
                <a:gd name="T3" fmla="*/ 12 h 12"/>
                <a:gd name="T4" fmla="*/ 10 w 11"/>
                <a:gd name="T5" fmla="*/ 11 h 12"/>
                <a:gd name="T6" fmla="*/ 11 w 11"/>
                <a:gd name="T7" fmla="*/ 7 h 12"/>
                <a:gd name="T8" fmla="*/ 10 w 11"/>
                <a:gd name="T9" fmla="*/ 4 h 12"/>
                <a:gd name="T10" fmla="*/ 7 w 11"/>
                <a:gd name="T11" fmla="*/ 1 h 12"/>
                <a:gd name="T12" fmla="*/ 4 w 11"/>
                <a:gd name="T13" fmla="*/ 1 h 12"/>
                <a:gd name="T14" fmla="*/ 1 w 11"/>
                <a:gd name="T15" fmla="*/ 2 h 12"/>
                <a:gd name="T16" fmla="*/ 0 w 11"/>
                <a:gd name="T17" fmla="*/ 6 h 12"/>
                <a:gd name="T18" fmla="*/ 1 w 11"/>
                <a:gd name="T19" fmla="*/ 10 h 12"/>
                <a:gd name="T20" fmla="*/ 6 w 11"/>
                <a:gd name="T21" fmla="*/ 12 h 12"/>
                <a:gd name="T22" fmla="*/ 8 w 11"/>
                <a:gd name="T23" fmla="*/ 12 h 12"/>
                <a:gd name="T24" fmla="*/ 8 w 11"/>
                <a:gd name="T25" fmla="*/ 12 h 12"/>
                <a:gd name="T26" fmla="*/ 9 w 11"/>
                <a:gd name="T27" fmla="*/ 12 h 12"/>
                <a:gd name="T28" fmla="*/ 7 w 11"/>
                <a:gd name="T29" fmla="*/ 10 h 12"/>
                <a:gd name="T30" fmla="*/ 7 w 11"/>
                <a:gd name="T31" fmla="*/ 8 h 12"/>
                <a:gd name="T32" fmla="*/ 6 w 11"/>
                <a:gd name="T33" fmla="*/ 8 h 12"/>
                <a:gd name="T34" fmla="*/ 5 w 11"/>
                <a:gd name="T35" fmla="*/ 8 h 12"/>
                <a:gd name="T36" fmla="*/ 4 w 11"/>
                <a:gd name="T37" fmla="*/ 6 h 12"/>
                <a:gd name="T38" fmla="*/ 4 w 11"/>
                <a:gd name="T39" fmla="*/ 5 h 12"/>
                <a:gd name="T40" fmla="*/ 4 w 11"/>
                <a:gd name="T41" fmla="*/ 4 h 12"/>
                <a:gd name="T42" fmla="*/ 5 w 11"/>
                <a:gd name="T43" fmla="*/ 5 h 12"/>
                <a:gd name="T44" fmla="*/ 7 w 11"/>
                <a:gd name="T45" fmla="*/ 6 h 12"/>
                <a:gd name="T46" fmla="*/ 7 w 11"/>
                <a:gd name="T47" fmla="*/ 7 h 12"/>
                <a:gd name="T48" fmla="*/ 7 w 11"/>
                <a:gd name="T49" fmla="*/ 8 h 12"/>
                <a:gd name="T50" fmla="*/ 6 w 11"/>
                <a:gd name="T51" fmla="*/ 8 h 12"/>
                <a:gd name="T52" fmla="*/ 6 w 11"/>
                <a:gd name="T53" fmla="*/ 9 h 12"/>
                <a:gd name="T54" fmla="*/ 6 w 11"/>
                <a:gd name="T55" fmla="*/ 9 h 12"/>
                <a:gd name="T56" fmla="*/ 7 w 11"/>
                <a:gd name="T57" fmla="*/ 9 h 12"/>
                <a:gd name="T58" fmla="*/ 6 w 11"/>
                <a:gd name="T59" fmla="*/ 9 h 12"/>
                <a:gd name="T60" fmla="*/ 6 w 11"/>
                <a:gd name="T61" fmla="*/ 9 h 12"/>
                <a:gd name="T62" fmla="*/ 7 w 11"/>
                <a:gd name="T63" fmla="*/ 9 h 12"/>
                <a:gd name="T64" fmla="*/ 6 w 11"/>
                <a:gd name="T65" fmla="*/ 9 h 12"/>
                <a:gd name="T66" fmla="*/ 7 w 11"/>
                <a:gd name="T67" fmla="*/ 10 h 12"/>
                <a:gd name="T68" fmla="*/ 7 w 11"/>
                <a:gd name="T69" fmla="*/ 8 h 12"/>
                <a:gd name="T70" fmla="*/ 7 w 11"/>
                <a:gd name="T7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1"/>
                    <a:pt x="10" y="11"/>
                  </a:cubicBezTo>
                  <a:cubicBezTo>
                    <a:pt x="11" y="10"/>
                    <a:pt x="11" y="8"/>
                    <a:pt x="11" y="7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2" name="Freeform 408"/>
            <p:cNvSpPr/>
            <p:nvPr/>
          </p:nvSpPr>
          <p:spPr bwMode="auto">
            <a:xfrm>
              <a:off x="2279650" y="5934075"/>
              <a:ext cx="55563" cy="52388"/>
            </a:xfrm>
            <a:custGeom>
              <a:avLst/>
              <a:gdLst>
                <a:gd name="T0" fmla="*/ 8 w 13"/>
                <a:gd name="T1" fmla="*/ 10 h 12"/>
                <a:gd name="T2" fmla="*/ 7 w 13"/>
                <a:gd name="T3" fmla="*/ 3 h 12"/>
                <a:gd name="T4" fmla="*/ 8 w 13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cubicBezTo>
                    <a:pt x="8" y="10"/>
                    <a:pt x="13" y="7"/>
                    <a:pt x="7" y="3"/>
                  </a:cubicBezTo>
                  <a:cubicBezTo>
                    <a:pt x="0" y="0"/>
                    <a:pt x="1" y="12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3" name="Freeform 409"/>
            <p:cNvSpPr/>
            <p:nvPr/>
          </p:nvSpPr>
          <p:spPr bwMode="auto">
            <a:xfrm>
              <a:off x="2279650" y="5938838"/>
              <a:ext cx="50800" cy="50800"/>
            </a:xfrm>
            <a:custGeom>
              <a:avLst/>
              <a:gdLst>
                <a:gd name="T0" fmla="*/ 8 w 12"/>
                <a:gd name="T1" fmla="*/ 9 h 12"/>
                <a:gd name="T2" fmla="*/ 9 w 12"/>
                <a:gd name="T3" fmla="*/ 11 h 12"/>
                <a:gd name="T4" fmla="*/ 10 w 12"/>
                <a:gd name="T5" fmla="*/ 10 h 12"/>
                <a:gd name="T6" fmla="*/ 12 w 12"/>
                <a:gd name="T7" fmla="*/ 6 h 12"/>
                <a:gd name="T8" fmla="*/ 11 w 12"/>
                <a:gd name="T9" fmla="*/ 3 h 12"/>
                <a:gd name="T10" fmla="*/ 7 w 12"/>
                <a:gd name="T11" fmla="*/ 1 h 12"/>
                <a:gd name="T12" fmla="*/ 5 w 12"/>
                <a:gd name="T13" fmla="*/ 0 h 12"/>
                <a:gd name="T14" fmla="*/ 1 w 12"/>
                <a:gd name="T15" fmla="*/ 2 h 12"/>
                <a:gd name="T16" fmla="*/ 0 w 12"/>
                <a:gd name="T17" fmla="*/ 5 h 12"/>
                <a:gd name="T18" fmla="*/ 2 w 12"/>
                <a:gd name="T19" fmla="*/ 9 h 12"/>
                <a:gd name="T20" fmla="*/ 6 w 12"/>
                <a:gd name="T21" fmla="*/ 12 h 12"/>
                <a:gd name="T22" fmla="*/ 8 w 12"/>
                <a:gd name="T23" fmla="*/ 11 h 12"/>
                <a:gd name="T24" fmla="*/ 8 w 12"/>
                <a:gd name="T25" fmla="*/ 11 h 12"/>
                <a:gd name="T26" fmla="*/ 9 w 12"/>
                <a:gd name="T27" fmla="*/ 11 h 12"/>
                <a:gd name="T28" fmla="*/ 8 w 12"/>
                <a:gd name="T29" fmla="*/ 9 h 12"/>
                <a:gd name="T30" fmla="*/ 7 w 12"/>
                <a:gd name="T31" fmla="*/ 8 h 12"/>
                <a:gd name="T32" fmla="*/ 6 w 12"/>
                <a:gd name="T33" fmla="*/ 8 h 12"/>
                <a:gd name="T34" fmla="*/ 5 w 12"/>
                <a:gd name="T35" fmla="*/ 7 h 12"/>
                <a:gd name="T36" fmla="*/ 4 w 12"/>
                <a:gd name="T37" fmla="*/ 5 h 12"/>
                <a:gd name="T38" fmla="*/ 4 w 12"/>
                <a:gd name="T39" fmla="*/ 4 h 12"/>
                <a:gd name="T40" fmla="*/ 5 w 12"/>
                <a:gd name="T41" fmla="*/ 4 h 12"/>
                <a:gd name="T42" fmla="*/ 6 w 12"/>
                <a:gd name="T43" fmla="*/ 4 h 12"/>
                <a:gd name="T44" fmla="*/ 7 w 12"/>
                <a:gd name="T45" fmla="*/ 5 h 12"/>
                <a:gd name="T46" fmla="*/ 8 w 12"/>
                <a:gd name="T47" fmla="*/ 6 h 12"/>
                <a:gd name="T48" fmla="*/ 7 w 12"/>
                <a:gd name="T49" fmla="*/ 7 h 12"/>
                <a:gd name="T50" fmla="*/ 7 w 12"/>
                <a:gd name="T51" fmla="*/ 8 h 12"/>
                <a:gd name="T52" fmla="*/ 6 w 12"/>
                <a:gd name="T53" fmla="*/ 8 h 12"/>
                <a:gd name="T54" fmla="*/ 6 w 12"/>
                <a:gd name="T55" fmla="*/ 8 h 12"/>
                <a:gd name="T56" fmla="*/ 7 w 12"/>
                <a:gd name="T57" fmla="*/ 8 h 12"/>
                <a:gd name="T58" fmla="*/ 6 w 12"/>
                <a:gd name="T59" fmla="*/ 8 h 12"/>
                <a:gd name="T60" fmla="*/ 6 w 12"/>
                <a:gd name="T61" fmla="*/ 8 h 12"/>
                <a:gd name="T62" fmla="*/ 7 w 12"/>
                <a:gd name="T63" fmla="*/ 8 h 12"/>
                <a:gd name="T64" fmla="*/ 6 w 12"/>
                <a:gd name="T65" fmla="*/ 8 h 12"/>
                <a:gd name="T66" fmla="*/ 8 w 12"/>
                <a:gd name="T67" fmla="*/ 9 h 12"/>
                <a:gd name="T68" fmla="*/ 7 w 12"/>
                <a:gd name="T69" fmla="*/ 8 h 12"/>
                <a:gd name="T70" fmla="*/ 8 w 12"/>
                <a:gd name="T7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12">
                  <a:moveTo>
                    <a:pt x="8" y="9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1" y="4"/>
                    <a:pt x="11" y="3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4" name="Freeform 410"/>
            <p:cNvSpPr/>
            <p:nvPr/>
          </p:nvSpPr>
          <p:spPr bwMode="auto">
            <a:xfrm>
              <a:off x="2241550" y="5986463"/>
              <a:ext cx="55563" cy="53975"/>
            </a:xfrm>
            <a:custGeom>
              <a:avLst/>
              <a:gdLst>
                <a:gd name="T0" fmla="*/ 7 w 13"/>
                <a:gd name="T1" fmla="*/ 11 h 13"/>
                <a:gd name="T2" fmla="*/ 6 w 13"/>
                <a:gd name="T3" fmla="*/ 4 h 13"/>
                <a:gd name="T4" fmla="*/ 7 w 13"/>
                <a:gd name="T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7" y="11"/>
                  </a:moveTo>
                  <a:cubicBezTo>
                    <a:pt x="7" y="11"/>
                    <a:pt x="13" y="7"/>
                    <a:pt x="6" y="4"/>
                  </a:cubicBezTo>
                  <a:cubicBezTo>
                    <a:pt x="0" y="0"/>
                    <a:pt x="1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5" name="Freeform 411"/>
            <p:cNvSpPr/>
            <p:nvPr/>
          </p:nvSpPr>
          <p:spPr bwMode="auto">
            <a:xfrm>
              <a:off x="2241550" y="5989638"/>
              <a:ext cx="50800" cy="50800"/>
            </a:xfrm>
            <a:custGeom>
              <a:avLst/>
              <a:gdLst>
                <a:gd name="T0" fmla="*/ 7 w 12"/>
                <a:gd name="T1" fmla="*/ 10 h 12"/>
                <a:gd name="T2" fmla="*/ 9 w 12"/>
                <a:gd name="T3" fmla="*/ 11 h 12"/>
                <a:gd name="T4" fmla="*/ 10 w 12"/>
                <a:gd name="T5" fmla="*/ 10 h 12"/>
                <a:gd name="T6" fmla="*/ 12 w 12"/>
                <a:gd name="T7" fmla="*/ 6 h 12"/>
                <a:gd name="T8" fmla="*/ 10 w 12"/>
                <a:gd name="T9" fmla="*/ 3 h 12"/>
                <a:gd name="T10" fmla="*/ 7 w 12"/>
                <a:gd name="T11" fmla="*/ 1 h 12"/>
                <a:gd name="T12" fmla="*/ 5 w 12"/>
                <a:gd name="T13" fmla="*/ 0 h 12"/>
                <a:gd name="T14" fmla="*/ 1 w 12"/>
                <a:gd name="T15" fmla="*/ 2 h 12"/>
                <a:gd name="T16" fmla="*/ 0 w 12"/>
                <a:gd name="T17" fmla="*/ 5 h 12"/>
                <a:gd name="T18" fmla="*/ 1 w 12"/>
                <a:gd name="T19" fmla="*/ 10 h 12"/>
                <a:gd name="T20" fmla="*/ 6 w 12"/>
                <a:gd name="T21" fmla="*/ 12 h 12"/>
                <a:gd name="T22" fmla="*/ 8 w 12"/>
                <a:gd name="T23" fmla="*/ 12 h 12"/>
                <a:gd name="T24" fmla="*/ 8 w 12"/>
                <a:gd name="T25" fmla="*/ 12 h 12"/>
                <a:gd name="T26" fmla="*/ 9 w 12"/>
                <a:gd name="T27" fmla="*/ 11 h 12"/>
                <a:gd name="T28" fmla="*/ 7 w 12"/>
                <a:gd name="T29" fmla="*/ 10 h 12"/>
                <a:gd name="T30" fmla="*/ 7 w 12"/>
                <a:gd name="T31" fmla="*/ 8 h 12"/>
                <a:gd name="T32" fmla="*/ 6 w 12"/>
                <a:gd name="T33" fmla="*/ 8 h 12"/>
                <a:gd name="T34" fmla="*/ 5 w 12"/>
                <a:gd name="T35" fmla="*/ 7 h 12"/>
                <a:gd name="T36" fmla="*/ 4 w 12"/>
                <a:gd name="T37" fmla="*/ 5 h 12"/>
                <a:gd name="T38" fmla="*/ 4 w 12"/>
                <a:gd name="T39" fmla="*/ 4 h 12"/>
                <a:gd name="T40" fmla="*/ 5 w 12"/>
                <a:gd name="T41" fmla="*/ 4 h 12"/>
                <a:gd name="T42" fmla="*/ 6 w 12"/>
                <a:gd name="T43" fmla="*/ 4 h 12"/>
                <a:gd name="T44" fmla="*/ 7 w 12"/>
                <a:gd name="T45" fmla="*/ 6 h 12"/>
                <a:gd name="T46" fmla="*/ 8 w 12"/>
                <a:gd name="T47" fmla="*/ 6 h 12"/>
                <a:gd name="T48" fmla="*/ 7 w 12"/>
                <a:gd name="T49" fmla="*/ 8 h 12"/>
                <a:gd name="T50" fmla="*/ 6 w 12"/>
                <a:gd name="T51" fmla="*/ 8 h 12"/>
                <a:gd name="T52" fmla="*/ 6 w 12"/>
                <a:gd name="T53" fmla="*/ 8 h 12"/>
                <a:gd name="T54" fmla="*/ 6 w 12"/>
                <a:gd name="T55" fmla="*/ 8 h 12"/>
                <a:gd name="T56" fmla="*/ 7 w 12"/>
                <a:gd name="T57" fmla="*/ 9 h 12"/>
                <a:gd name="T58" fmla="*/ 6 w 12"/>
                <a:gd name="T59" fmla="*/ 8 h 12"/>
                <a:gd name="T60" fmla="*/ 6 w 12"/>
                <a:gd name="T61" fmla="*/ 8 h 12"/>
                <a:gd name="T62" fmla="*/ 7 w 12"/>
                <a:gd name="T63" fmla="*/ 9 h 12"/>
                <a:gd name="T64" fmla="*/ 6 w 12"/>
                <a:gd name="T65" fmla="*/ 8 h 12"/>
                <a:gd name="T66" fmla="*/ 7 w 12"/>
                <a:gd name="T67" fmla="*/ 10 h 12"/>
                <a:gd name="T68" fmla="*/ 7 w 12"/>
                <a:gd name="T69" fmla="*/ 8 h 12"/>
                <a:gd name="T70" fmla="*/ 7 w 12"/>
                <a:gd name="T7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12">
                  <a:moveTo>
                    <a:pt x="7" y="10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1" y="4"/>
                    <a:pt x="10" y="3"/>
                  </a:cubicBezTo>
                  <a:cubicBezTo>
                    <a:pt x="10" y="2"/>
                    <a:pt x="9" y="2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8"/>
                    <a:pt x="1" y="10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7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6" name="Freeform 412"/>
            <p:cNvSpPr/>
            <p:nvPr/>
          </p:nvSpPr>
          <p:spPr bwMode="auto">
            <a:xfrm>
              <a:off x="2622550" y="6053138"/>
              <a:ext cx="50800" cy="55563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5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2" y="0"/>
                    <a:pt x="7" y="5"/>
                  </a:cubicBezTo>
                  <a:cubicBezTo>
                    <a:pt x="12" y="9"/>
                    <a:pt x="1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7" name="Freeform 413"/>
            <p:cNvSpPr/>
            <p:nvPr/>
          </p:nvSpPr>
          <p:spPr bwMode="auto">
            <a:xfrm>
              <a:off x="2614613" y="6057900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4 w 12"/>
                <a:gd name="T3" fmla="*/ 6 h 11"/>
                <a:gd name="T4" fmla="*/ 4 w 12"/>
                <a:gd name="T5" fmla="*/ 6 h 11"/>
                <a:gd name="T6" fmla="*/ 4 w 12"/>
                <a:gd name="T7" fmla="*/ 6 h 11"/>
                <a:gd name="T8" fmla="*/ 4 w 12"/>
                <a:gd name="T9" fmla="*/ 6 h 11"/>
                <a:gd name="T10" fmla="*/ 4 w 12"/>
                <a:gd name="T11" fmla="*/ 6 h 11"/>
                <a:gd name="T12" fmla="*/ 4 w 12"/>
                <a:gd name="T13" fmla="*/ 6 h 11"/>
                <a:gd name="T14" fmla="*/ 4 w 12"/>
                <a:gd name="T15" fmla="*/ 5 h 11"/>
                <a:gd name="T16" fmla="*/ 5 w 12"/>
                <a:gd name="T17" fmla="*/ 4 h 11"/>
                <a:gd name="T18" fmla="*/ 5 w 12"/>
                <a:gd name="T19" fmla="*/ 4 h 11"/>
                <a:gd name="T20" fmla="*/ 8 w 12"/>
                <a:gd name="T21" fmla="*/ 5 h 11"/>
                <a:gd name="T22" fmla="*/ 8 w 12"/>
                <a:gd name="T23" fmla="*/ 6 h 11"/>
                <a:gd name="T24" fmla="*/ 8 w 12"/>
                <a:gd name="T25" fmla="*/ 6 h 11"/>
                <a:gd name="T26" fmla="*/ 8 w 12"/>
                <a:gd name="T27" fmla="*/ 6 h 11"/>
                <a:gd name="T28" fmla="*/ 8 w 12"/>
                <a:gd name="T29" fmla="*/ 7 h 11"/>
                <a:gd name="T30" fmla="*/ 6 w 12"/>
                <a:gd name="T31" fmla="*/ 7 h 11"/>
                <a:gd name="T32" fmla="*/ 5 w 12"/>
                <a:gd name="T33" fmla="*/ 7 h 11"/>
                <a:gd name="T34" fmla="*/ 4 w 12"/>
                <a:gd name="T35" fmla="*/ 5 h 11"/>
                <a:gd name="T36" fmla="*/ 2 w 12"/>
                <a:gd name="T37" fmla="*/ 5 h 11"/>
                <a:gd name="T38" fmla="*/ 4 w 12"/>
                <a:gd name="T39" fmla="*/ 6 h 11"/>
                <a:gd name="T40" fmla="*/ 2 w 12"/>
                <a:gd name="T41" fmla="*/ 5 h 11"/>
                <a:gd name="T42" fmla="*/ 0 w 12"/>
                <a:gd name="T43" fmla="*/ 5 h 11"/>
                <a:gd name="T44" fmla="*/ 2 w 12"/>
                <a:gd name="T45" fmla="*/ 10 h 11"/>
                <a:gd name="T46" fmla="*/ 6 w 12"/>
                <a:gd name="T47" fmla="*/ 11 h 11"/>
                <a:gd name="T48" fmla="*/ 10 w 12"/>
                <a:gd name="T49" fmla="*/ 10 h 11"/>
                <a:gd name="T50" fmla="*/ 12 w 12"/>
                <a:gd name="T51" fmla="*/ 6 h 11"/>
                <a:gd name="T52" fmla="*/ 10 w 12"/>
                <a:gd name="T53" fmla="*/ 2 h 11"/>
                <a:gd name="T54" fmla="*/ 5 w 12"/>
                <a:gd name="T55" fmla="*/ 0 h 11"/>
                <a:gd name="T56" fmla="*/ 3 w 12"/>
                <a:gd name="T57" fmla="*/ 1 h 11"/>
                <a:gd name="T58" fmla="*/ 1 w 12"/>
                <a:gd name="T59" fmla="*/ 3 h 11"/>
                <a:gd name="T60" fmla="*/ 0 w 12"/>
                <a:gd name="T61" fmla="*/ 5 h 11"/>
                <a:gd name="T62" fmla="*/ 0 w 12"/>
                <a:gd name="T63" fmla="*/ 5 h 11"/>
                <a:gd name="T64" fmla="*/ 0 w 12"/>
                <a:gd name="T65" fmla="*/ 5 h 11"/>
                <a:gd name="T66" fmla="*/ 2 w 12"/>
                <a:gd name="T6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1"/>
                    <a:pt x="5" y="11"/>
                    <a:pt x="6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8" name="Freeform 414"/>
            <p:cNvSpPr/>
            <p:nvPr/>
          </p:nvSpPr>
          <p:spPr bwMode="auto">
            <a:xfrm>
              <a:off x="2635250" y="6113463"/>
              <a:ext cx="50800" cy="55563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4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1" y="0"/>
                    <a:pt x="7" y="4"/>
                  </a:cubicBezTo>
                  <a:cubicBezTo>
                    <a:pt x="12" y="9"/>
                    <a:pt x="1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59" name="Freeform 415"/>
            <p:cNvSpPr/>
            <p:nvPr/>
          </p:nvSpPr>
          <p:spPr bwMode="auto">
            <a:xfrm>
              <a:off x="2627313" y="6118225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4 w 12"/>
                <a:gd name="T3" fmla="*/ 6 h 11"/>
                <a:gd name="T4" fmla="*/ 3 w 12"/>
                <a:gd name="T5" fmla="*/ 6 h 11"/>
                <a:gd name="T6" fmla="*/ 4 w 12"/>
                <a:gd name="T7" fmla="*/ 6 h 11"/>
                <a:gd name="T8" fmla="*/ 4 w 12"/>
                <a:gd name="T9" fmla="*/ 6 h 11"/>
                <a:gd name="T10" fmla="*/ 3 w 12"/>
                <a:gd name="T11" fmla="*/ 6 h 11"/>
                <a:gd name="T12" fmla="*/ 4 w 12"/>
                <a:gd name="T13" fmla="*/ 6 h 11"/>
                <a:gd name="T14" fmla="*/ 4 w 12"/>
                <a:gd name="T15" fmla="*/ 4 h 11"/>
                <a:gd name="T16" fmla="*/ 5 w 12"/>
                <a:gd name="T17" fmla="*/ 4 h 11"/>
                <a:gd name="T18" fmla="*/ 5 w 12"/>
                <a:gd name="T19" fmla="*/ 4 h 11"/>
                <a:gd name="T20" fmla="*/ 8 w 12"/>
                <a:gd name="T21" fmla="*/ 5 h 11"/>
                <a:gd name="T22" fmla="*/ 8 w 12"/>
                <a:gd name="T23" fmla="*/ 6 h 11"/>
                <a:gd name="T24" fmla="*/ 8 w 12"/>
                <a:gd name="T25" fmla="*/ 6 h 11"/>
                <a:gd name="T26" fmla="*/ 8 w 12"/>
                <a:gd name="T27" fmla="*/ 6 h 11"/>
                <a:gd name="T28" fmla="*/ 7 w 12"/>
                <a:gd name="T29" fmla="*/ 7 h 11"/>
                <a:gd name="T30" fmla="*/ 6 w 12"/>
                <a:gd name="T31" fmla="*/ 7 h 11"/>
                <a:gd name="T32" fmla="*/ 5 w 12"/>
                <a:gd name="T33" fmla="*/ 6 h 11"/>
                <a:gd name="T34" fmla="*/ 4 w 12"/>
                <a:gd name="T35" fmla="*/ 5 h 11"/>
                <a:gd name="T36" fmla="*/ 2 w 12"/>
                <a:gd name="T37" fmla="*/ 5 h 11"/>
                <a:gd name="T38" fmla="*/ 4 w 12"/>
                <a:gd name="T39" fmla="*/ 6 h 11"/>
                <a:gd name="T40" fmla="*/ 2 w 12"/>
                <a:gd name="T41" fmla="*/ 5 h 11"/>
                <a:gd name="T42" fmla="*/ 0 w 12"/>
                <a:gd name="T43" fmla="*/ 5 h 11"/>
                <a:gd name="T44" fmla="*/ 2 w 12"/>
                <a:gd name="T45" fmla="*/ 10 h 11"/>
                <a:gd name="T46" fmla="*/ 6 w 12"/>
                <a:gd name="T47" fmla="*/ 11 h 11"/>
                <a:gd name="T48" fmla="*/ 10 w 12"/>
                <a:gd name="T49" fmla="*/ 10 h 11"/>
                <a:gd name="T50" fmla="*/ 12 w 12"/>
                <a:gd name="T51" fmla="*/ 6 h 11"/>
                <a:gd name="T52" fmla="*/ 10 w 12"/>
                <a:gd name="T53" fmla="*/ 2 h 11"/>
                <a:gd name="T54" fmla="*/ 5 w 12"/>
                <a:gd name="T55" fmla="*/ 0 h 11"/>
                <a:gd name="T56" fmla="*/ 3 w 12"/>
                <a:gd name="T57" fmla="*/ 1 h 11"/>
                <a:gd name="T58" fmla="*/ 0 w 12"/>
                <a:gd name="T59" fmla="*/ 3 h 11"/>
                <a:gd name="T60" fmla="*/ 0 w 12"/>
                <a:gd name="T61" fmla="*/ 5 h 11"/>
                <a:gd name="T62" fmla="*/ 0 w 12"/>
                <a:gd name="T63" fmla="*/ 5 h 11"/>
                <a:gd name="T64" fmla="*/ 0 w 12"/>
                <a:gd name="T65" fmla="*/ 5 h 11"/>
                <a:gd name="T66" fmla="*/ 2 w 12"/>
                <a:gd name="T6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1"/>
                    <a:pt x="5" y="11"/>
                    <a:pt x="6" y="11"/>
                  </a:cubicBezTo>
                  <a:cubicBezTo>
                    <a:pt x="7" y="11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4"/>
                    <a:pt x="11" y="3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0" name="Freeform 416"/>
            <p:cNvSpPr/>
            <p:nvPr/>
          </p:nvSpPr>
          <p:spPr bwMode="auto">
            <a:xfrm>
              <a:off x="2601913" y="6169025"/>
              <a:ext cx="50800" cy="53975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4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1" y="0"/>
                    <a:pt x="7" y="4"/>
                  </a:cubicBezTo>
                  <a:cubicBezTo>
                    <a:pt x="12" y="9"/>
                    <a:pt x="0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1" name="Freeform 417"/>
            <p:cNvSpPr/>
            <p:nvPr/>
          </p:nvSpPr>
          <p:spPr bwMode="auto">
            <a:xfrm>
              <a:off x="2593975" y="6172200"/>
              <a:ext cx="50800" cy="47625"/>
            </a:xfrm>
            <a:custGeom>
              <a:avLst/>
              <a:gdLst>
                <a:gd name="T0" fmla="*/ 2 w 12"/>
                <a:gd name="T1" fmla="*/ 5 h 11"/>
                <a:gd name="T2" fmla="*/ 4 w 12"/>
                <a:gd name="T3" fmla="*/ 5 h 11"/>
                <a:gd name="T4" fmla="*/ 3 w 12"/>
                <a:gd name="T5" fmla="*/ 5 h 11"/>
                <a:gd name="T6" fmla="*/ 4 w 12"/>
                <a:gd name="T7" fmla="*/ 5 h 11"/>
                <a:gd name="T8" fmla="*/ 4 w 12"/>
                <a:gd name="T9" fmla="*/ 5 h 11"/>
                <a:gd name="T10" fmla="*/ 3 w 12"/>
                <a:gd name="T11" fmla="*/ 5 h 11"/>
                <a:gd name="T12" fmla="*/ 4 w 12"/>
                <a:gd name="T13" fmla="*/ 5 h 11"/>
                <a:gd name="T14" fmla="*/ 4 w 12"/>
                <a:gd name="T15" fmla="*/ 4 h 11"/>
                <a:gd name="T16" fmla="*/ 5 w 12"/>
                <a:gd name="T17" fmla="*/ 4 h 11"/>
                <a:gd name="T18" fmla="*/ 5 w 12"/>
                <a:gd name="T19" fmla="*/ 4 h 11"/>
                <a:gd name="T20" fmla="*/ 7 w 12"/>
                <a:gd name="T21" fmla="*/ 5 h 11"/>
                <a:gd name="T22" fmla="*/ 8 w 12"/>
                <a:gd name="T23" fmla="*/ 6 h 11"/>
                <a:gd name="T24" fmla="*/ 8 w 12"/>
                <a:gd name="T25" fmla="*/ 6 h 11"/>
                <a:gd name="T26" fmla="*/ 8 w 12"/>
                <a:gd name="T27" fmla="*/ 6 h 11"/>
                <a:gd name="T28" fmla="*/ 7 w 12"/>
                <a:gd name="T29" fmla="*/ 6 h 11"/>
                <a:gd name="T30" fmla="*/ 6 w 12"/>
                <a:gd name="T31" fmla="*/ 7 h 11"/>
                <a:gd name="T32" fmla="*/ 4 w 12"/>
                <a:gd name="T33" fmla="*/ 6 h 11"/>
                <a:gd name="T34" fmla="*/ 4 w 12"/>
                <a:gd name="T35" fmla="*/ 5 h 11"/>
                <a:gd name="T36" fmla="*/ 2 w 12"/>
                <a:gd name="T37" fmla="*/ 5 h 11"/>
                <a:gd name="T38" fmla="*/ 4 w 12"/>
                <a:gd name="T39" fmla="*/ 5 h 11"/>
                <a:gd name="T40" fmla="*/ 2 w 12"/>
                <a:gd name="T41" fmla="*/ 5 h 11"/>
                <a:gd name="T42" fmla="*/ 0 w 12"/>
                <a:gd name="T43" fmla="*/ 5 h 11"/>
                <a:gd name="T44" fmla="*/ 2 w 12"/>
                <a:gd name="T45" fmla="*/ 9 h 11"/>
                <a:gd name="T46" fmla="*/ 6 w 12"/>
                <a:gd name="T47" fmla="*/ 11 h 11"/>
                <a:gd name="T48" fmla="*/ 10 w 12"/>
                <a:gd name="T49" fmla="*/ 10 h 11"/>
                <a:gd name="T50" fmla="*/ 12 w 12"/>
                <a:gd name="T51" fmla="*/ 6 h 11"/>
                <a:gd name="T52" fmla="*/ 10 w 12"/>
                <a:gd name="T53" fmla="*/ 2 h 11"/>
                <a:gd name="T54" fmla="*/ 5 w 12"/>
                <a:gd name="T55" fmla="*/ 0 h 11"/>
                <a:gd name="T56" fmla="*/ 2 w 12"/>
                <a:gd name="T57" fmla="*/ 1 h 11"/>
                <a:gd name="T58" fmla="*/ 0 w 12"/>
                <a:gd name="T59" fmla="*/ 3 h 11"/>
                <a:gd name="T60" fmla="*/ 0 w 12"/>
                <a:gd name="T61" fmla="*/ 4 h 11"/>
                <a:gd name="T62" fmla="*/ 0 w 12"/>
                <a:gd name="T63" fmla="*/ 5 h 11"/>
                <a:gd name="T64" fmla="*/ 0 w 12"/>
                <a:gd name="T65" fmla="*/ 5 h 11"/>
                <a:gd name="T66" fmla="*/ 2 w 12"/>
                <a:gd name="T6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3" y="10"/>
                    <a:pt x="4" y="11"/>
                    <a:pt x="6" y="11"/>
                  </a:cubicBezTo>
                  <a:cubicBezTo>
                    <a:pt x="7" y="11"/>
                    <a:pt x="9" y="10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4"/>
                    <a:pt x="11" y="3"/>
                    <a:pt x="10" y="2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5" name="组合 3924"/>
          <p:cNvGrpSpPr/>
          <p:nvPr/>
        </p:nvGrpSpPr>
        <p:grpSpPr>
          <a:xfrm>
            <a:off x="715962" y="669009"/>
            <a:ext cx="957263" cy="757238"/>
            <a:chOff x="7631113" y="5946775"/>
            <a:chExt cx="957263" cy="757238"/>
          </a:xfrm>
        </p:grpSpPr>
        <p:sp>
          <p:nvSpPr>
            <p:cNvPr id="1049862" name="Freeform 418"/>
            <p:cNvSpPr/>
            <p:nvPr/>
          </p:nvSpPr>
          <p:spPr bwMode="auto">
            <a:xfrm>
              <a:off x="7681913" y="5969000"/>
              <a:ext cx="161925" cy="152400"/>
            </a:xfrm>
            <a:custGeom>
              <a:avLst/>
              <a:gdLst>
                <a:gd name="T0" fmla="*/ 0 w 38"/>
                <a:gd name="T1" fmla="*/ 0 h 36"/>
                <a:gd name="T2" fmla="*/ 32 w 38"/>
                <a:gd name="T3" fmla="*/ 10 h 36"/>
                <a:gd name="T4" fmla="*/ 28 w 38"/>
                <a:gd name="T5" fmla="*/ 36 h 36"/>
                <a:gd name="T6" fmla="*/ 26 w 38"/>
                <a:gd name="T7" fmla="*/ 18 h 36"/>
                <a:gd name="T8" fmla="*/ 5 w 38"/>
                <a:gd name="T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0" y="0"/>
                  </a:moveTo>
                  <a:cubicBezTo>
                    <a:pt x="10" y="10"/>
                    <a:pt x="20" y="3"/>
                    <a:pt x="32" y="10"/>
                  </a:cubicBezTo>
                  <a:cubicBezTo>
                    <a:pt x="38" y="13"/>
                    <a:pt x="35" y="29"/>
                    <a:pt x="28" y="36"/>
                  </a:cubicBezTo>
                  <a:cubicBezTo>
                    <a:pt x="30" y="31"/>
                    <a:pt x="31" y="22"/>
                    <a:pt x="26" y="18"/>
                  </a:cubicBezTo>
                  <a:cubicBezTo>
                    <a:pt x="19" y="12"/>
                    <a:pt x="11" y="23"/>
                    <a:pt x="5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3" name="Freeform 419"/>
            <p:cNvSpPr/>
            <p:nvPr/>
          </p:nvSpPr>
          <p:spPr bwMode="auto">
            <a:xfrm>
              <a:off x="7678738" y="5964238"/>
              <a:ext cx="160338" cy="161925"/>
            </a:xfrm>
            <a:custGeom>
              <a:avLst/>
              <a:gdLst>
                <a:gd name="T0" fmla="*/ 0 w 38"/>
                <a:gd name="T1" fmla="*/ 3 h 38"/>
                <a:gd name="T2" fmla="*/ 8 w 38"/>
                <a:gd name="T3" fmla="*/ 8 h 38"/>
                <a:gd name="T4" fmla="*/ 20 w 38"/>
                <a:gd name="T5" fmla="*/ 9 h 38"/>
                <a:gd name="T6" fmla="*/ 32 w 38"/>
                <a:gd name="T7" fmla="*/ 12 h 38"/>
                <a:gd name="T8" fmla="*/ 33 w 38"/>
                <a:gd name="T9" fmla="*/ 14 h 38"/>
                <a:gd name="T10" fmla="*/ 34 w 38"/>
                <a:gd name="T11" fmla="*/ 19 h 38"/>
                <a:gd name="T12" fmla="*/ 32 w 38"/>
                <a:gd name="T13" fmla="*/ 28 h 38"/>
                <a:gd name="T14" fmla="*/ 27 w 38"/>
                <a:gd name="T15" fmla="*/ 35 h 38"/>
                <a:gd name="T16" fmla="*/ 29 w 38"/>
                <a:gd name="T17" fmla="*/ 37 h 38"/>
                <a:gd name="T18" fmla="*/ 30 w 38"/>
                <a:gd name="T19" fmla="*/ 38 h 38"/>
                <a:gd name="T20" fmla="*/ 33 w 38"/>
                <a:gd name="T21" fmla="*/ 28 h 38"/>
                <a:gd name="T22" fmla="*/ 28 w 38"/>
                <a:gd name="T23" fmla="*/ 17 h 38"/>
                <a:gd name="T24" fmla="*/ 22 w 38"/>
                <a:gd name="T25" fmla="*/ 15 h 38"/>
                <a:gd name="T26" fmla="*/ 14 w 38"/>
                <a:gd name="T27" fmla="*/ 17 h 38"/>
                <a:gd name="T28" fmla="*/ 8 w 38"/>
                <a:gd name="T29" fmla="*/ 19 h 38"/>
                <a:gd name="T30" fmla="*/ 7 w 38"/>
                <a:gd name="T31" fmla="*/ 19 h 38"/>
                <a:gd name="T32" fmla="*/ 5 w 38"/>
                <a:gd name="T33" fmla="*/ 22 h 38"/>
                <a:gd name="T34" fmla="*/ 8 w 38"/>
                <a:gd name="T35" fmla="*/ 23 h 38"/>
                <a:gd name="T36" fmla="*/ 16 w 38"/>
                <a:gd name="T37" fmla="*/ 21 h 38"/>
                <a:gd name="T38" fmla="*/ 22 w 38"/>
                <a:gd name="T39" fmla="*/ 19 h 38"/>
                <a:gd name="T40" fmla="*/ 26 w 38"/>
                <a:gd name="T41" fmla="*/ 20 h 38"/>
                <a:gd name="T42" fmla="*/ 29 w 38"/>
                <a:gd name="T43" fmla="*/ 28 h 38"/>
                <a:gd name="T44" fmla="*/ 27 w 38"/>
                <a:gd name="T45" fmla="*/ 36 h 38"/>
                <a:gd name="T46" fmla="*/ 30 w 38"/>
                <a:gd name="T47" fmla="*/ 38 h 38"/>
                <a:gd name="T48" fmla="*/ 36 w 38"/>
                <a:gd name="T49" fmla="*/ 29 h 38"/>
                <a:gd name="T50" fmla="*/ 38 w 38"/>
                <a:gd name="T51" fmla="*/ 19 h 38"/>
                <a:gd name="T52" fmla="*/ 37 w 38"/>
                <a:gd name="T53" fmla="*/ 13 h 38"/>
                <a:gd name="T54" fmla="*/ 34 w 38"/>
                <a:gd name="T55" fmla="*/ 9 h 38"/>
                <a:gd name="T56" fmla="*/ 17 w 38"/>
                <a:gd name="T57" fmla="*/ 5 h 38"/>
                <a:gd name="T58" fmla="*/ 9 w 38"/>
                <a:gd name="T59" fmla="*/ 4 h 38"/>
                <a:gd name="T60" fmla="*/ 3 w 38"/>
                <a:gd name="T61" fmla="*/ 0 h 38"/>
                <a:gd name="T62" fmla="*/ 0 w 38"/>
                <a:gd name="T6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0" y="3"/>
                  </a:moveTo>
                  <a:cubicBezTo>
                    <a:pt x="3" y="6"/>
                    <a:pt x="5" y="7"/>
                    <a:pt x="8" y="8"/>
                  </a:cubicBezTo>
                  <a:cubicBezTo>
                    <a:pt x="12" y="9"/>
                    <a:pt x="16" y="9"/>
                    <a:pt x="20" y="9"/>
                  </a:cubicBezTo>
                  <a:cubicBezTo>
                    <a:pt x="24" y="10"/>
                    <a:pt x="28" y="10"/>
                    <a:pt x="32" y="12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6"/>
                    <a:pt x="34" y="17"/>
                    <a:pt x="34" y="19"/>
                  </a:cubicBezTo>
                  <a:cubicBezTo>
                    <a:pt x="34" y="22"/>
                    <a:pt x="33" y="25"/>
                    <a:pt x="32" y="28"/>
                  </a:cubicBezTo>
                  <a:cubicBezTo>
                    <a:pt x="31" y="31"/>
                    <a:pt x="29" y="34"/>
                    <a:pt x="27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5"/>
                    <a:pt x="33" y="32"/>
                    <a:pt x="33" y="28"/>
                  </a:cubicBezTo>
                  <a:cubicBezTo>
                    <a:pt x="33" y="24"/>
                    <a:pt x="31" y="20"/>
                    <a:pt x="28" y="17"/>
                  </a:cubicBezTo>
                  <a:cubicBezTo>
                    <a:pt x="26" y="16"/>
                    <a:pt x="24" y="15"/>
                    <a:pt x="22" y="15"/>
                  </a:cubicBezTo>
                  <a:cubicBezTo>
                    <a:pt x="19" y="15"/>
                    <a:pt x="17" y="16"/>
                    <a:pt x="14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20"/>
                    <a:pt x="20" y="19"/>
                    <a:pt x="22" y="19"/>
                  </a:cubicBezTo>
                  <a:cubicBezTo>
                    <a:pt x="23" y="19"/>
                    <a:pt x="24" y="19"/>
                    <a:pt x="26" y="20"/>
                  </a:cubicBezTo>
                  <a:cubicBezTo>
                    <a:pt x="28" y="22"/>
                    <a:pt x="29" y="25"/>
                    <a:pt x="29" y="28"/>
                  </a:cubicBezTo>
                  <a:cubicBezTo>
                    <a:pt x="29" y="31"/>
                    <a:pt x="28" y="34"/>
                    <a:pt x="27" y="36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6"/>
                    <a:pt x="35" y="33"/>
                    <a:pt x="36" y="29"/>
                  </a:cubicBezTo>
                  <a:cubicBezTo>
                    <a:pt x="37" y="26"/>
                    <a:pt x="38" y="22"/>
                    <a:pt x="38" y="19"/>
                  </a:cubicBezTo>
                  <a:cubicBezTo>
                    <a:pt x="38" y="17"/>
                    <a:pt x="38" y="15"/>
                    <a:pt x="37" y="13"/>
                  </a:cubicBezTo>
                  <a:cubicBezTo>
                    <a:pt x="37" y="11"/>
                    <a:pt x="35" y="10"/>
                    <a:pt x="34" y="9"/>
                  </a:cubicBezTo>
                  <a:cubicBezTo>
                    <a:pt x="27" y="5"/>
                    <a:pt x="22" y="5"/>
                    <a:pt x="17" y="5"/>
                  </a:cubicBezTo>
                  <a:cubicBezTo>
                    <a:pt x="14" y="5"/>
                    <a:pt x="12" y="5"/>
                    <a:pt x="9" y="4"/>
                  </a:cubicBezTo>
                  <a:cubicBezTo>
                    <a:pt x="7" y="3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4" name="Freeform 420"/>
            <p:cNvSpPr/>
            <p:nvPr/>
          </p:nvSpPr>
          <p:spPr bwMode="auto">
            <a:xfrm>
              <a:off x="7639050" y="6108700"/>
              <a:ext cx="174625" cy="187325"/>
            </a:xfrm>
            <a:custGeom>
              <a:avLst/>
              <a:gdLst>
                <a:gd name="T0" fmla="*/ 0 w 41"/>
                <a:gd name="T1" fmla="*/ 27 h 44"/>
                <a:gd name="T2" fmla="*/ 30 w 41"/>
                <a:gd name="T3" fmla="*/ 30 h 44"/>
                <a:gd name="T4" fmla="*/ 0 w 41"/>
                <a:gd name="T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4">
                  <a:moveTo>
                    <a:pt x="0" y="27"/>
                  </a:moveTo>
                  <a:cubicBezTo>
                    <a:pt x="0" y="42"/>
                    <a:pt x="23" y="44"/>
                    <a:pt x="30" y="30"/>
                  </a:cubicBezTo>
                  <a:cubicBezTo>
                    <a:pt x="41" y="5"/>
                    <a:pt x="0" y="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5" name="Freeform 421"/>
            <p:cNvSpPr/>
            <p:nvPr/>
          </p:nvSpPr>
          <p:spPr bwMode="auto">
            <a:xfrm>
              <a:off x="7631113" y="6138863"/>
              <a:ext cx="152400" cy="149225"/>
            </a:xfrm>
            <a:custGeom>
              <a:avLst/>
              <a:gdLst>
                <a:gd name="T0" fmla="*/ 2 w 36"/>
                <a:gd name="T1" fmla="*/ 20 h 35"/>
                <a:gd name="T2" fmla="*/ 0 w 36"/>
                <a:gd name="T3" fmla="*/ 20 h 35"/>
                <a:gd name="T4" fmla="*/ 0 w 36"/>
                <a:gd name="T5" fmla="*/ 20 h 35"/>
                <a:gd name="T6" fmla="*/ 5 w 36"/>
                <a:gd name="T7" fmla="*/ 31 h 35"/>
                <a:gd name="T8" fmla="*/ 16 w 36"/>
                <a:gd name="T9" fmla="*/ 35 h 35"/>
                <a:gd name="T10" fmla="*/ 26 w 36"/>
                <a:gd name="T11" fmla="*/ 32 h 35"/>
                <a:gd name="T12" fmla="*/ 33 w 36"/>
                <a:gd name="T13" fmla="*/ 24 h 35"/>
                <a:gd name="T14" fmla="*/ 36 w 36"/>
                <a:gd name="T15" fmla="*/ 15 h 35"/>
                <a:gd name="T16" fmla="*/ 30 w 36"/>
                <a:gd name="T17" fmla="*/ 4 h 35"/>
                <a:gd name="T18" fmla="*/ 19 w 36"/>
                <a:gd name="T19" fmla="*/ 0 h 35"/>
                <a:gd name="T20" fmla="*/ 6 w 36"/>
                <a:gd name="T21" fmla="*/ 5 h 35"/>
                <a:gd name="T22" fmla="*/ 0 w 36"/>
                <a:gd name="T23" fmla="*/ 20 h 35"/>
                <a:gd name="T24" fmla="*/ 0 w 36"/>
                <a:gd name="T25" fmla="*/ 20 h 35"/>
                <a:gd name="T26" fmla="*/ 2 w 36"/>
                <a:gd name="T27" fmla="*/ 20 h 35"/>
                <a:gd name="T28" fmla="*/ 4 w 36"/>
                <a:gd name="T29" fmla="*/ 20 h 35"/>
                <a:gd name="T30" fmla="*/ 8 w 36"/>
                <a:gd name="T31" fmla="*/ 8 h 35"/>
                <a:gd name="T32" fmla="*/ 19 w 36"/>
                <a:gd name="T33" fmla="*/ 4 h 35"/>
                <a:gd name="T34" fmla="*/ 28 w 36"/>
                <a:gd name="T35" fmla="*/ 7 h 35"/>
                <a:gd name="T36" fmla="*/ 32 w 36"/>
                <a:gd name="T37" fmla="*/ 15 h 35"/>
                <a:gd name="T38" fmla="*/ 30 w 36"/>
                <a:gd name="T39" fmla="*/ 22 h 35"/>
                <a:gd name="T40" fmla="*/ 24 w 36"/>
                <a:gd name="T41" fmla="*/ 29 h 35"/>
                <a:gd name="T42" fmla="*/ 16 w 36"/>
                <a:gd name="T43" fmla="*/ 31 h 35"/>
                <a:gd name="T44" fmla="*/ 7 w 36"/>
                <a:gd name="T45" fmla="*/ 28 h 35"/>
                <a:gd name="T46" fmla="*/ 4 w 36"/>
                <a:gd name="T47" fmla="*/ 20 h 35"/>
                <a:gd name="T48" fmla="*/ 4 w 36"/>
                <a:gd name="T49" fmla="*/ 20 h 35"/>
                <a:gd name="T50" fmla="*/ 4 w 36"/>
                <a:gd name="T51" fmla="*/ 20 h 35"/>
                <a:gd name="T52" fmla="*/ 2 w 36"/>
                <a:gd name="T53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5">
                  <a:moveTo>
                    <a:pt x="2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2" y="29"/>
                    <a:pt x="5" y="31"/>
                  </a:cubicBezTo>
                  <a:cubicBezTo>
                    <a:pt x="8" y="34"/>
                    <a:pt x="12" y="35"/>
                    <a:pt x="16" y="35"/>
                  </a:cubicBezTo>
                  <a:cubicBezTo>
                    <a:pt x="19" y="35"/>
                    <a:pt x="23" y="34"/>
                    <a:pt x="26" y="32"/>
                  </a:cubicBezTo>
                  <a:cubicBezTo>
                    <a:pt x="29" y="30"/>
                    <a:pt x="32" y="27"/>
                    <a:pt x="33" y="24"/>
                  </a:cubicBezTo>
                  <a:cubicBezTo>
                    <a:pt x="35" y="21"/>
                    <a:pt x="36" y="18"/>
                    <a:pt x="36" y="15"/>
                  </a:cubicBezTo>
                  <a:cubicBezTo>
                    <a:pt x="36" y="10"/>
                    <a:pt x="33" y="6"/>
                    <a:pt x="30" y="4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2" y="8"/>
                    <a:pt x="0" y="1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4"/>
                    <a:pt x="6" y="10"/>
                    <a:pt x="8" y="8"/>
                  </a:cubicBezTo>
                  <a:cubicBezTo>
                    <a:pt x="11" y="5"/>
                    <a:pt x="15" y="4"/>
                    <a:pt x="19" y="4"/>
                  </a:cubicBezTo>
                  <a:cubicBezTo>
                    <a:pt x="22" y="4"/>
                    <a:pt x="25" y="5"/>
                    <a:pt x="28" y="7"/>
                  </a:cubicBezTo>
                  <a:cubicBezTo>
                    <a:pt x="30" y="9"/>
                    <a:pt x="32" y="11"/>
                    <a:pt x="32" y="15"/>
                  </a:cubicBezTo>
                  <a:cubicBezTo>
                    <a:pt x="32" y="17"/>
                    <a:pt x="31" y="19"/>
                    <a:pt x="30" y="22"/>
                  </a:cubicBezTo>
                  <a:cubicBezTo>
                    <a:pt x="29" y="25"/>
                    <a:pt x="26" y="27"/>
                    <a:pt x="24" y="29"/>
                  </a:cubicBezTo>
                  <a:cubicBezTo>
                    <a:pt x="22" y="30"/>
                    <a:pt x="19" y="31"/>
                    <a:pt x="16" y="31"/>
                  </a:cubicBezTo>
                  <a:cubicBezTo>
                    <a:pt x="13" y="31"/>
                    <a:pt x="9" y="30"/>
                    <a:pt x="7" y="28"/>
                  </a:cubicBezTo>
                  <a:cubicBezTo>
                    <a:pt x="5" y="26"/>
                    <a:pt x="4" y="24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6" name="Freeform 422"/>
            <p:cNvSpPr/>
            <p:nvPr/>
          </p:nvSpPr>
          <p:spPr bwMode="auto">
            <a:xfrm>
              <a:off x="7656513" y="6172200"/>
              <a:ext cx="60325" cy="60325"/>
            </a:xfrm>
            <a:custGeom>
              <a:avLst/>
              <a:gdLst>
                <a:gd name="T0" fmla="*/ 1 w 14"/>
                <a:gd name="T1" fmla="*/ 9 h 14"/>
                <a:gd name="T2" fmla="*/ 10 w 14"/>
                <a:gd name="T3" fmla="*/ 10 h 14"/>
                <a:gd name="T4" fmla="*/ 1 w 14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1" y="9"/>
                  </a:moveTo>
                  <a:cubicBezTo>
                    <a:pt x="0" y="14"/>
                    <a:pt x="8" y="14"/>
                    <a:pt x="10" y="10"/>
                  </a:cubicBezTo>
                  <a:cubicBezTo>
                    <a:pt x="14" y="1"/>
                    <a:pt x="1" y="0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7" name="Freeform 423"/>
            <p:cNvSpPr/>
            <p:nvPr/>
          </p:nvSpPr>
          <p:spPr bwMode="auto">
            <a:xfrm>
              <a:off x="7673975" y="5946775"/>
              <a:ext cx="68263" cy="204788"/>
            </a:xfrm>
            <a:custGeom>
              <a:avLst/>
              <a:gdLst>
                <a:gd name="T0" fmla="*/ 2 w 16"/>
                <a:gd name="T1" fmla="*/ 5 h 48"/>
                <a:gd name="T2" fmla="*/ 2 w 16"/>
                <a:gd name="T3" fmla="*/ 5 h 48"/>
                <a:gd name="T4" fmla="*/ 2 w 16"/>
                <a:gd name="T5" fmla="*/ 3 h 48"/>
                <a:gd name="T6" fmla="*/ 0 w 16"/>
                <a:gd name="T7" fmla="*/ 3 h 48"/>
                <a:gd name="T8" fmla="*/ 2 w 16"/>
                <a:gd name="T9" fmla="*/ 14 h 48"/>
                <a:gd name="T10" fmla="*/ 5 w 16"/>
                <a:gd name="T11" fmla="*/ 25 h 48"/>
                <a:gd name="T12" fmla="*/ 11 w 16"/>
                <a:gd name="T13" fmla="*/ 47 h 48"/>
                <a:gd name="T14" fmla="*/ 13 w 16"/>
                <a:gd name="T15" fmla="*/ 46 h 48"/>
                <a:gd name="T16" fmla="*/ 13 w 16"/>
                <a:gd name="T17" fmla="*/ 44 h 48"/>
                <a:gd name="T18" fmla="*/ 13 w 16"/>
                <a:gd name="T19" fmla="*/ 44 h 48"/>
                <a:gd name="T20" fmla="*/ 14 w 16"/>
                <a:gd name="T21" fmla="*/ 48 h 48"/>
                <a:gd name="T22" fmla="*/ 14 w 16"/>
                <a:gd name="T23" fmla="*/ 48 h 48"/>
                <a:gd name="T24" fmla="*/ 16 w 16"/>
                <a:gd name="T25" fmla="*/ 47 h 48"/>
                <a:gd name="T26" fmla="*/ 15 w 16"/>
                <a:gd name="T27" fmla="*/ 46 h 48"/>
                <a:gd name="T28" fmla="*/ 9 w 16"/>
                <a:gd name="T29" fmla="*/ 24 h 48"/>
                <a:gd name="T30" fmla="*/ 6 w 16"/>
                <a:gd name="T31" fmla="*/ 13 h 48"/>
                <a:gd name="T32" fmla="*/ 4 w 16"/>
                <a:gd name="T33" fmla="*/ 2 h 48"/>
                <a:gd name="T34" fmla="*/ 3 w 16"/>
                <a:gd name="T35" fmla="*/ 0 h 48"/>
                <a:gd name="T36" fmla="*/ 1 w 16"/>
                <a:gd name="T37" fmla="*/ 1 h 48"/>
                <a:gd name="T38" fmla="*/ 2 w 16"/>
                <a:gd name="T3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48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9"/>
                    <a:pt x="2" y="14"/>
                  </a:cubicBezTo>
                  <a:cubicBezTo>
                    <a:pt x="3" y="18"/>
                    <a:pt x="4" y="22"/>
                    <a:pt x="5" y="25"/>
                  </a:cubicBezTo>
                  <a:cubicBezTo>
                    <a:pt x="7" y="33"/>
                    <a:pt x="9" y="39"/>
                    <a:pt x="11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3" y="38"/>
                    <a:pt x="11" y="31"/>
                    <a:pt x="9" y="24"/>
                  </a:cubicBezTo>
                  <a:cubicBezTo>
                    <a:pt x="8" y="21"/>
                    <a:pt x="7" y="17"/>
                    <a:pt x="6" y="13"/>
                  </a:cubicBezTo>
                  <a:cubicBezTo>
                    <a:pt x="5" y="8"/>
                    <a:pt x="4" y="5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8" name="Freeform 424"/>
            <p:cNvSpPr/>
            <p:nvPr/>
          </p:nvSpPr>
          <p:spPr bwMode="auto">
            <a:xfrm>
              <a:off x="8428038" y="5973763"/>
              <a:ext cx="160338" cy="233363"/>
            </a:xfrm>
            <a:custGeom>
              <a:avLst/>
              <a:gdLst>
                <a:gd name="T0" fmla="*/ 11 w 38"/>
                <a:gd name="T1" fmla="*/ 0 h 55"/>
                <a:gd name="T2" fmla="*/ 34 w 38"/>
                <a:gd name="T3" fmla="*/ 33 h 55"/>
                <a:gd name="T4" fmla="*/ 10 w 38"/>
                <a:gd name="T5" fmla="*/ 55 h 55"/>
                <a:gd name="T6" fmla="*/ 22 w 38"/>
                <a:gd name="T7" fmla="*/ 37 h 55"/>
                <a:gd name="T8" fmla="*/ 0 w 38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5">
                  <a:moveTo>
                    <a:pt x="11" y="0"/>
                  </a:moveTo>
                  <a:cubicBezTo>
                    <a:pt x="13" y="17"/>
                    <a:pt x="28" y="18"/>
                    <a:pt x="34" y="33"/>
                  </a:cubicBezTo>
                  <a:cubicBezTo>
                    <a:pt x="38" y="41"/>
                    <a:pt x="22" y="55"/>
                    <a:pt x="10" y="55"/>
                  </a:cubicBezTo>
                  <a:cubicBezTo>
                    <a:pt x="17" y="52"/>
                    <a:pt x="24" y="45"/>
                    <a:pt x="22" y="37"/>
                  </a:cubicBezTo>
                  <a:cubicBezTo>
                    <a:pt x="20" y="26"/>
                    <a:pt x="4" y="30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69" name="Freeform 425"/>
            <p:cNvSpPr/>
            <p:nvPr/>
          </p:nvSpPr>
          <p:spPr bwMode="auto">
            <a:xfrm>
              <a:off x="8435975" y="6015038"/>
              <a:ext cx="152400" cy="200025"/>
            </a:xfrm>
            <a:custGeom>
              <a:avLst/>
              <a:gdLst>
                <a:gd name="T0" fmla="*/ 0 w 36"/>
                <a:gd name="T1" fmla="*/ 17 h 47"/>
                <a:gd name="T2" fmla="*/ 4 w 36"/>
                <a:gd name="T3" fmla="*/ 8 h 47"/>
                <a:gd name="T4" fmla="*/ 9 w 36"/>
                <a:gd name="T5" fmla="*/ 0 h 47"/>
                <a:gd name="T6" fmla="*/ 15 w 36"/>
                <a:gd name="T7" fmla="*/ 7 h 47"/>
                <a:gd name="T8" fmla="*/ 21 w 36"/>
                <a:gd name="T9" fmla="*/ 13 h 47"/>
                <a:gd name="T10" fmla="*/ 33 w 36"/>
                <a:gd name="T11" fmla="*/ 28 h 47"/>
                <a:gd name="T12" fmla="*/ 22 w 36"/>
                <a:gd name="T13" fmla="*/ 45 h 47"/>
                <a:gd name="T14" fmla="*/ 18 w 36"/>
                <a:gd name="T15" fmla="*/ 43 h 47"/>
                <a:gd name="T16" fmla="*/ 16 w 36"/>
                <a:gd name="T17" fmla="*/ 27 h 47"/>
                <a:gd name="T18" fmla="*/ 10 w 36"/>
                <a:gd name="T19" fmla="*/ 25 h 47"/>
                <a:gd name="T20" fmla="*/ 0 w 36"/>
                <a:gd name="T21" fmla="*/ 21 h 47"/>
                <a:gd name="T22" fmla="*/ 0 w 36"/>
                <a:gd name="T23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7">
                  <a:moveTo>
                    <a:pt x="0" y="17"/>
                  </a:moveTo>
                  <a:cubicBezTo>
                    <a:pt x="1" y="14"/>
                    <a:pt x="3" y="11"/>
                    <a:pt x="4" y="8"/>
                  </a:cubicBezTo>
                  <a:cubicBezTo>
                    <a:pt x="5" y="6"/>
                    <a:pt x="6" y="0"/>
                    <a:pt x="9" y="0"/>
                  </a:cubicBezTo>
                  <a:cubicBezTo>
                    <a:pt x="11" y="0"/>
                    <a:pt x="13" y="5"/>
                    <a:pt x="15" y="7"/>
                  </a:cubicBezTo>
                  <a:cubicBezTo>
                    <a:pt x="17" y="9"/>
                    <a:pt x="19" y="11"/>
                    <a:pt x="21" y="13"/>
                  </a:cubicBezTo>
                  <a:cubicBezTo>
                    <a:pt x="26" y="17"/>
                    <a:pt x="31" y="22"/>
                    <a:pt x="33" y="28"/>
                  </a:cubicBezTo>
                  <a:cubicBezTo>
                    <a:pt x="36" y="35"/>
                    <a:pt x="28" y="43"/>
                    <a:pt x="22" y="45"/>
                  </a:cubicBezTo>
                  <a:cubicBezTo>
                    <a:pt x="19" y="47"/>
                    <a:pt x="16" y="46"/>
                    <a:pt x="18" y="43"/>
                  </a:cubicBezTo>
                  <a:cubicBezTo>
                    <a:pt x="21" y="39"/>
                    <a:pt x="21" y="30"/>
                    <a:pt x="16" y="27"/>
                  </a:cubicBezTo>
                  <a:cubicBezTo>
                    <a:pt x="15" y="26"/>
                    <a:pt x="12" y="26"/>
                    <a:pt x="10" y="25"/>
                  </a:cubicBezTo>
                  <a:cubicBezTo>
                    <a:pt x="7" y="24"/>
                    <a:pt x="2" y="24"/>
                    <a:pt x="0" y="21"/>
                  </a:cubicBezTo>
                  <a:cubicBezTo>
                    <a:pt x="0" y="20"/>
                    <a:pt x="0" y="18"/>
                    <a:pt x="0" y="17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0" name="Freeform 426"/>
            <p:cNvSpPr/>
            <p:nvPr/>
          </p:nvSpPr>
          <p:spPr bwMode="auto">
            <a:xfrm>
              <a:off x="8423275" y="5973763"/>
              <a:ext cx="161925" cy="241300"/>
            </a:xfrm>
            <a:custGeom>
              <a:avLst/>
              <a:gdLst>
                <a:gd name="T0" fmla="*/ 10 w 38"/>
                <a:gd name="T1" fmla="*/ 0 h 57"/>
                <a:gd name="T2" fmla="*/ 14 w 38"/>
                <a:gd name="T3" fmla="*/ 11 h 57"/>
                <a:gd name="T4" fmla="*/ 24 w 38"/>
                <a:gd name="T5" fmla="*/ 22 h 57"/>
                <a:gd name="T6" fmla="*/ 33 w 38"/>
                <a:gd name="T7" fmla="*/ 34 h 57"/>
                <a:gd name="T8" fmla="*/ 34 w 38"/>
                <a:gd name="T9" fmla="*/ 35 h 57"/>
                <a:gd name="T10" fmla="*/ 32 w 38"/>
                <a:gd name="T11" fmla="*/ 41 h 57"/>
                <a:gd name="T12" fmla="*/ 23 w 38"/>
                <a:gd name="T13" fmla="*/ 49 h 57"/>
                <a:gd name="T14" fmla="*/ 11 w 38"/>
                <a:gd name="T15" fmla="*/ 53 h 57"/>
                <a:gd name="T16" fmla="*/ 11 w 38"/>
                <a:gd name="T17" fmla="*/ 55 h 57"/>
                <a:gd name="T18" fmla="*/ 12 w 38"/>
                <a:gd name="T19" fmla="*/ 57 h 57"/>
                <a:gd name="T20" fmla="*/ 21 w 38"/>
                <a:gd name="T21" fmla="*/ 50 h 57"/>
                <a:gd name="T22" fmla="*/ 25 w 38"/>
                <a:gd name="T23" fmla="*/ 39 h 57"/>
                <a:gd name="T24" fmla="*/ 25 w 38"/>
                <a:gd name="T25" fmla="*/ 36 h 57"/>
                <a:gd name="T26" fmla="*/ 20 w 38"/>
                <a:gd name="T27" fmla="*/ 29 h 57"/>
                <a:gd name="T28" fmla="*/ 10 w 38"/>
                <a:gd name="T29" fmla="*/ 25 h 57"/>
                <a:gd name="T30" fmla="*/ 6 w 38"/>
                <a:gd name="T31" fmla="*/ 24 h 57"/>
                <a:gd name="T32" fmla="*/ 3 w 38"/>
                <a:gd name="T33" fmla="*/ 21 h 57"/>
                <a:gd name="T34" fmla="*/ 0 w 38"/>
                <a:gd name="T35" fmla="*/ 23 h 57"/>
                <a:gd name="T36" fmla="*/ 5 w 38"/>
                <a:gd name="T37" fmla="*/ 28 h 57"/>
                <a:gd name="T38" fmla="*/ 16 w 38"/>
                <a:gd name="T39" fmla="*/ 31 h 57"/>
                <a:gd name="T40" fmla="*/ 19 w 38"/>
                <a:gd name="T41" fmla="*/ 33 h 57"/>
                <a:gd name="T42" fmla="*/ 21 w 38"/>
                <a:gd name="T43" fmla="*/ 37 h 57"/>
                <a:gd name="T44" fmla="*/ 21 w 38"/>
                <a:gd name="T45" fmla="*/ 39 h 57"/>
                <a:gd name="T46" fmla="*/ 18 w 38"/>
                <a:gd name="T47" fmla="*/ 48 h 57"/>
                <a:gd name="T48" fmla="*/ 10 w 38"/>
                <a:gd name="T49" fmla="*/ 54 h 57"/>
                <a:gd name="T50" fmla="*/ 11 w 38"/>
                <a:gd name="T51" fmla="*/ 57 h 57"/>
                <a:gd name="T52" fmla="*/ 29 w 38"/>
                <a:gd name="T53" fmla="*/ 50 h 57"/>
                <a:gd name="T54" fmla="*/ 35 w 38"/>
                <a:gd name="T55" fmla="*/ 43 h 57"/>
                <a:gd name="T56" fmla="*/ 38 w 38"/>
                <a:gd name="T57" fmla="*/ 35 h 57"/>
                <a:gd name="T58" fmla="*/ 37 w 38"/>
                <a:gd name="T59" fmla="*/ 32 h 57"/>
                <a:gd name="T60" fmla="*/ 23 w 38"/>
                <a:gd name="T61" fmla="*/ 16 h 57"/>
                <a:gd name="T62" fmla="*/ 17 w 38"/>
                <a:gd name="T63" fmla="*/ 9 h 57"/>
                <a:gd name="T64" fmla="*/ 14 w 38"/>
                <a:gd name="T65" fmla="*/ 0 h 57"/>
                <a:gd name="T66" fmla="*/ 10 w 38"/>
                <a:gd name="T6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57">
                  <a:moveTo>
                    <a:pt x="10" y="0"/>
                  </a:moveTo>
                  <a:cubicBezTo>
                    <a:pt x="10" y="5"/>
                    <a:pt x="12" y="8"/>
                    <a:pt x="14" y="11"/>
                  </a:cubicBezTo>
                  <a:cubicBezTo>
                    <a:pt x="17" y="16"/>
                    <a:pt x="21" y="19"/>
                    <a:pt x="24" y="22"/>
                  </a:cubicBezTo>
                  <a:cubicBezTo>
                    <a:pt x="28" y="25"/>
                    <a:pt x="31" y="29"/>
                    <a:pt x="33" y="34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4" y="37"/>
                    <a:pt x="33" y="39"/>
                    <a:pt x="32" y="41"/>
                  </a:cubicBezTo>
                  <a:cubicBezTo>
                    <a:pt x="30" y="44"/>
                    <a:pt x="27" y="47"/>
                    <a:pt x="23" y="49"/>
                  </a:cubicBezTo>
                  <a:cubicBezTo>
                    <a:pt x="19" y="52"/>
                    <a:pt x="15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5" y="56"/>
                    <a:pt x="18" y="53"/>
                    <a:pt x="21" y="50"/>
                  </a:cubicBezTo>
                  <a:cubicBezTo>
                    <a:pt x="23" y="47"/>
                    <a:pt x="25" y="43"/>
                    <a:pt x="25" y="39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4" y="33"/>
                    <a:pt x="23" y="31"/>
                    <a:pt x="20" y="29"/>
                  </a:cubicBezTo>
                  <a:cubicBezTo>
                    <a:pt x="17" y="27"/>
                    <a:pt x="13" y="26"/>
                    <a:pt x="10" y="25"/>
                  </a:cubicBezTo>
                  <a:cubicBezTo>
                    <a:pt x="8" y="25"/>
                    <a:pt x="7" y="24"/>
                    <a:pt x="6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5"/>
                    <a:pt x="3" y="27"/>
                    <a:pt x="5" y="28"/>
                  </a:cubicBezTo>
                  <a:cubicBezTo>
                    <a:pt x="9" y="29"/>
                    <a:pt x="13" y="30"/>
                    <a:pt x="16" y="31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0" y="34"/>
                    <a:pt x="21" y="35"/>
                    <a:pt x="21" y="37"/>
                  </a:cubicBezTo>
                  <a:cubicBezTo>
                    <a:pt x="21" y="38"/>
                    <a:pt x="21" y="38"/>
                    <a:pt x="21" y="39"/>
                  </a:cubicBezTo>
                  <a:cubicBezTo>
                    <a:pt x="21" y="42"/>
                    <a:pt x="20" y="45"/>
                    <a:pt x="18" y="48"/>
                  </a:cubicBezTo>
                  <a:cubicBezTo>
                    <a:pt x="16" y="50"/>
                    <a:pt x="13" y="52"/>
                    <a:pt x="10" y="54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7" y="57"/>
                    <a:pt x="24" y="54"/>
                    <a:pt x="29" y="50"/>
                  </a:cubicBezTo>
                  <a:cubicBezTo>
                    <a:pt x="31" y="48"/>
                    <a:pt x="34" y="45"/>
                    <a:pt x="35" y="43"/>
                  </a:cubicBezTo>
                  <a:cubicBezTo>
                    <a:pt x="37" y="41"/>
                    <a:pt x="38" y="38"/>
                    <a:pt x="38" y="35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4" y="24"/>
                    <a:pt x="28" y="20"/>
                    <a:pt x="23" y="16"/>
                  </a:cubicBezTo>
                  <a:cubicBezTo>
                    <a:pt x="21" y="14"/>
                    <a:pt x="19" y="12"/>
                    <a:pt x="17" y="9"/>
                  </a:cubicBezTo>
                  <a:cubicBezTo>
                    <a:pt x="15" y="7"/>
                    <a:pt x="14" y="4"/>
                    <a:pt x="14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1" name="Freeform 427"/>
            <p:cNvSpPr/>
            <p:nvPr/>
          </p:nvSpPr>
          <p:spPr bwMode="auto">
            <a:xfrm>
              <a:off x="8372475" y="5956300"/>
              <a:ext cx="114300" cy="233363"/>
            </a:xfrm>
            <a:custGeom>
              <a:avLst/>
              <a:gdLst>
                <a:gd name="T0" fmla="*/ 23 w 27"/>
                <a:gd name="T1" fmla="*/ 0 h 55"/>
                <a:gd name="T2" fmla="*/ 18 w 27"/>
                <a:gd name="T3" fmla="*/ 12 h 55"/>
                <a:gd name="T4" fmla="*/ 12 w 27"/>
                <a:gd name="T5" fmla="*/ 25 h 55"/>
                <a:gd name="T6" fmla="*/ 0 w 27"/>
                <a:gd name="T7" fmla="*/ 53 h 55"/>
                <a:gd name="T8" fmla="*/ 4 w 27"/>
                <a:gd name="T9" fmla="*/ 55 h 55"/>
                <a:gd name="T10" fmla="*/ 16 w 27"/>
                <a:gd name="T11" fmla="*/ 27 h 55"/>
                <a:gd name="T12" fmla="*/ 21 w 27"/>
                <a:gd name="T13" fmla="*/ 13 h 55"/>
                <a:gd name="T14" fmla="*/ 27 w 27"/>
                <a:gd name="T15" fmla="*/ 2 h 55"/>
                <a:gd name="T16" fmla="*/ 23 w 2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5">
                  <a:moveTo>
                    <a:pt x="23" y="0"/>
                  </a:moveTo>
                  <a:cubicBezTo>
                    <a:pt x="22" y="2"/>
                    <a:pt x="20" y="7"/>
                    <a:pt x="18" y="12"/>
                  </a:cubicBezTo>
                  <a:cubicBezTo>
                    <a:pt x="15" y="17"/>
                    <a:pt x="13" y="22"/>
                    <a:pt x="12" y="25"/>
                  </a:cubicBezTo>
                  <a:cubicBezTo>
                    <a:pt x="8" y="35"/>
                    <a:pt x="4" y="44"/>
                    <a:pt x="0" y="5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8" y="46"/>
                    <a:pt x="12" y="36"/>
                    <a:pt x="16" y="27"/>
                  </a:cubicBezTo>
                  <a:cubicBezTo>
                    <a:pt x="17" y="23"/>
                    <a:pt x="19" y="18"/>
                    <a:pt x="21" y="13"/>
                  </a:cubicBezTo>
                  <a:cubicBezTo>
                    <a:pt x="23" y="9"/>
                    <a:pt x="25" y="4"/>
                    <a:pt x="27" y="2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2" name="Freeform 428"/>
            <p:cNvSpPr/>
            <p:nvPr/>
          </p:nvSpPr>
          <p:spPr bwMode="auto">
            <a:xfrm>
              <a:off x="8186738" y="6070600"/>
              <a:ext cx="287338" cy="263525"/>
            </a:xfrm>
            <a:custGeom>
              <a:avLst/>
              <a:gdLst>
                <a:gd name="T0" fmla="*/ 12 w 68"/>
                <a:gd name="T1" fmla="*/ 27 h 62"/>
                <a:gd name="T2" fmla="*/ 39 w 68"/>
                <a:gd name="T3" fmla="*/ 52 h 62"/>
                <a:gd name="T4" fmla="*/ 12 w 68"/>
                <a:gd name="T5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2">
                  <a:moveTo>
                    <a:pt x="12" y="27"/>
                  </a:moveTo>
                  <a:cubicBezTo>
                    <a:pt x="0" y="41"/>
                    <a:pt x="21" y="62"/>
                    <a:pt x="39" y="52"/>
                  </a:cubicBezTo>
                  <a:cubicBezTo>
                    <a:pt x="68" y="37"/>
                    <a:pt x="33" y="0"/>
                    <a:pt x="1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3" name="Freeform 429"/>
            <p:cNvSpPr/>
            <p:nvPr/>
          </p:nvSpPr>
          <p:spPr bwMode="auto">
            <a:xfrm>
              <a:off x="8194675" y="6091238"/>
              <a:ext cx="292100" cy="260350"/>
            </a:xfrm>
            <a:custGeom>
              <a:avLst/>
              <a:gdLst>
                <a:gd name="T0" fmla="*/ 12 w 69"/>
                <a:gd name="T1" fmla="*/ 27 h 61"/>
                <a:gd name="T2" fmla="*/ 39 w 69"/>
                <a:gd name="T3" fmla="*/ 52 h 61"/>
                <a:gd name="T4" fmla="*/ 12 w 69"/>
                <a:gd name="T5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1">
                  <a:moveTo>
                    <a:pt x="12" y="27"/>
                  </a:moveTo>
                  <a:cubicBezTo>
                    <a:pt x="0" y="41"/>
                    <a:pt x="21" y="61"/>
                    <a:pt x="39" y="52"/>
                  </a:cubicBezTo>
                  <a:cubicBezTo>
                    <a:pt x="69" y="37"/>
                    <a:pt x="33" y="0"/>
                    <a:pt x="12" y="27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4" name="Freeform 430"/>
            <p:cNvSpPr/>
            <p:nvPr/>
          </p:nvSpPr>
          <p:spPr bwMode="auto">
            <a:xfrm>
              <a:off x="8212138" y="6134100"/>
              <a:ext cx="195263" cy="179388"/>
            </a:xfrm>
            <a:custGeom>
              <a:avLst/>
              <a:gdLst>
                <a:gd name="T0" fmla="*/ 6 w 46"/>
                <a:gd name="T1" fmla="*/ 12 h 42"/>
                <a:gd name="T2" fmla="*/ 4 w 46"/>
                <a:gd name="T3" fmla="*/ 10 h 42"/>
                <a:gd name="T4" fmla="*/ 0 w 46"/>
                <a:gd name="T5" fmla="*/ 21 h 42"/>
                <a:gd name="T6" fmla="*/ 7 w 46"/>
                <a:gd name="T7" fmla="*/ 35 h 42"/>
                <a:gd name="T8" fmla="*/ 23 w 46"/>
                <a:gd name="T9" fmla="*/ 42 h 42"/>
                <a:gd name="T10" fmla="*/ 33 w 46"/>
                <a:gd name="T11" fmla="*/ 39 h 42"/>
                <a:gd name="T12" fmla="*/ 43 w 46"/>
                <a:gd name="T13" fmla="*/ 31 h 42"/>
                <a:gd name="T14" fmla="*/ 46 w 46"/>
                <a:gd name="T15" fmla="*/ 22 h 42"/>
                <a:gd name="T16" fmla="*/ 39 w 46"/>
                <a:gd name="T17" fmla="*/ 7 h 42"/>
                <a:gd name="T18" fmla="*/ 23 w 46"/>
                <a:gd name="T19" fmla="*/ 0 h 42"/>
                <a:gd name="T20" fmla="*/ 4 w 46"/>
                <a:gd name="T21" fmla="*/ 10 h 42"/>
                <a:gd name="T22" fmla="*/ 6 w 46"/>
                <a:gd name="T23" fmla="*/ 12 h 42"/>
                <a:gd name="T24" fmla="*/ 7 w 46"/>
                <a:gd name="T25" fmla="*/ 13 h 42"/>
                <a:gd name="T26" fmla="*/ 23 w 46"/>
                <a:gd name="T27" fmla="*/ 4 h 42"/>
                <a:gd name="T28" fmla="*/ 36 w 46"/>
                <a:gd name="T29" fmla="*/ 10 h 42"/>
                <a:gd name="T30" fmla="*/ 42 w 46"/>
                <a:gd name="T31" fmla="*/ 22 h 42"/>
                <a:gd name="T32" fmla="*/ 40 w 46"/>
                <a:gd name="T33" fmla="*/ 29 h 42"/>
                <a:gd name="T34" fmla="*/ 32 w 46"/>
                <a:gd name="T35" fmla="*/ 36 h 42"/>
                <a:gd name="T36" fmla="*/ 23 w 46"/>
                <a:gd name="T37" fmla="*/ 38 h 42"/>
                <a:gd name="T38" fmla="*/ 10 w 46"/>
                <a:gd name="T39" fmla="*/ 32 h 42"/>
                <a:gd name="T40" fmla="*/ 4 w 46"/>
                <a:gd name="T41" fmla="*/ 21 h 42"/>
                <a:gd name="T42" fmla="*/ 7 w 46"/>
                <a:gd name="T43" fmla="*/ 13 h 42"/>
                <a:gd name="T44" fmla="*/ 6 w 46"/>
                <a:gd name="T45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6" y="12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1" y="14"/>
                    <a:pt x="0" y="17"/>
                    <a:pt x="0" y="21"/>
                  </a:cubicBezTo>
                  <a:cubicBezTo>
                    <a:pt x="0" y="26"/>
                    <a:pt x="3" y="32"/>
                    <a:pt x="7" y="35"/>
                  </a:cubicBezTo>
                  <a:cubicBezTo>
                    <a:pt x="12" y="39"/>
                    <a:pt x="17" y="42"/>
                    <a:pt x="23" y="42"/>
                  </a:cubicBezTo>
                  <a:cubicBezTo>
                    <a:pt x="27" y="42"/>
                    <a:pt x="30" y="41"/>
                    <a:pt x="33" y="39"/>
                  </a:cubicBezTo>
                  <a:cubicBezTo>
                    <a:pt x="38" y="37"/>
                    <a:pt x="41" y="34"/>
                    <a:pt x="43" y="31"/>
                  </a:cubicBezTo>
                  <a:cubicBezTo>
                    <a:pt x="45" y="28"/>
                    <a:pt x="46" y="25"/>
                    <a:pt x="46" y="22"/>
                  </a:cubicBezTo>
                  <a:cubicBezTo>
                    <a:pt x="46" y="16"/>
                    <a:pt x="43" y="11"/>
                    <a:pt x="39" y="7"/>
                  </a:cubicBezTo>
                  <a:cubicBezTo>
                    <a:pt x="35" y="3"/>
                    <a:pt x="29" y="0"/>
                    <a:pt x="23" y="0"/>
                  </a:cubicBezTo>
                  <a:cubicBezTo>
                    <a:pt x="17" y="0"/>
                    <a:pt x="10" y="3"/>
                    <a:pt x="4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2" y="7"/>
                    <a:pt x="18" y="4"/>
                    <a:pt x="23" y="4"/>
                  </a:cubicBezTo>
                  <a:cubicBezTo>
                    <a:pt x="28" y="4"/>
                    <a:pt x="33" y="6"/>
                    <a:pt x="36" y="10"/>
                  </a:cubicBezTo>
                  <a:cubicBezTo>
                    <a:pt x="40" y="13"/>
                    <a:pt x="42" y="17"/>
                    <a:pt x="42" y="22"/>
                  </a:cubicBezTo>
                  <a:cubicBezTo>
                    <a:pt x="42" y="24"/>
                    <a:pt x="41" y="27"/>
                    <a:pt x="40" y="29"/>
                  </a:cubicBezTo>
                  <a:cubicBezTo>
                    <a:pt x="38" y="31"/>
                    <a:pt x="35" y="34"/>
                    <a:pt x="32" y="36"/>
                  </a:cubicBezTo>
                  <a:cubicBezTo>
                    <a:pt x="29" y="37"/>
                    <a:pt x="26" y="38"/>
                    <a:pt x="23" y="38"/>
                  </a:cubicBezTo>
                  <a:cubicBezTo>
                    <a:pt x="18" y="38"/>
                    <a:pt x="14" y="36"/>
                    <a:pt x="10" y="32"/>
                  </a:cubicBezTo>
                  <a:cubicBezTo>
                    <a:pt x="6" y="29"/>
                    <a:pt x="4" y="25"/>
                    <a:pt x="4" y="21"/>
                  </a:cubicBezTo>
                  <a:cubicBezTo>
                    <a:pt x="4" y="18"/>
                    <a:pt x="5" y="16"/>
                    <a:pt x="7" y="13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5" name="Freeform 431"/>
            <p:cNvSpPr/>
            <p:nvPr/>
          </p:nvSpPr>
          <p:spPr bwMode="auto">
            <a:xfrm>
              <a:off x="8250238" y="6146800"/>
              <a:ext cx="96838" cy="85725"/>
            </a:xfrm>
            <a:custGeom>
              <a:avLst/>
              <a:gdLst>
                <a:gd name="T0" fmla="*/ 4 w 23"/>
                <a:gd name="T1" fmla="*/ 9 h 20"/>
                <a:gd name="T2" fmla="*/ 13 w 23"/>
                <a:gd name="T3" fmla="*/ 17 h 20"/>
                <a:gd name="T4" fmla="*/ 4 w 23"/>
                <a:gd name="T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0">
                  <a:moveTo>
                    <a:pt x="4" y="9"/>
                  </a:moveTo>
                  <a:cubicBezTo>
                    <a:pt x="0" y="14"/>
                    <a:pt x="7" y="20"/>
                    <a:pt x="13" y="17"/>
                  </a:cubicBezTo>
                  <a:cubicBezTo>
                    <a:pt x="23" y="12"/>
                    <a:pt x="11" y="0"/>
                    <a:pt x="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6" name="Freeform 432"/>
            <p:cNvSpPr/>
            <p:nvPr/>
          </p:nvSpPr>
          <p:spPr bwMode="auto">
            <a:xfrm>
              <a:off x="7915275" y="6181725"/>
              <a:ext cx="165100" cy="215900"/>
            </a:xfrm>
            <a:custGeom>
              <a:avLst/>
              <a:gdLst>
                <a:gd name="T0" fmla="*/ 9 w 39"/>
                <a:gd name="T1" fmla="*/ 0 h 51"/>
                <a:gd name="T2" fmla="*/ 0 w 39"/>
                <a:gd name="T3" fmla="*/ 17 h 51"/>
                <a:gd name="T4" fmla="*/ 31 w 39"/>
                <a:gd name="T5" fmla="*/ 51 h 51"/>
                <a:gd name="T6" fmla="*/ 39 w 39"/>
                <a:gd name="T7" fmla="*/ 39 h 51"/>
                <a:gd name="T8" fmla="*/ 9 w 3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1">
                  <a:moveTo>
                    <a:pt x="9" y="0"/>
                  </a:moveTo>
                  <a:cubicBezTo>
                    <a:pt x="4" y="8"/>
                    <a:pt x="0" y="17"/>
                    <a:pt x="0" y="17"/>
                  </a:cubicBezTo>
                  <a:cubicBezTo>
                    <a:pt x="5" y="24"/>
                    <a:pt x="25" y="44"/>
                    <a:pt x="31" y="51"/>
                  </a:cubicBezTo>
                  <a:cubicBezTo>
                    <a:pt x="33" y="48"/>
                    <a:pt x="38" y="43"/>
                    <a:pt x="39" y="39"/>
                  </a:cubicBezTo>
                  <a:cubicBezTo>
                    <a:pt x="24" y="27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7" name="Freeform 433"/>
            <p:cNvSpPr/>
            <p:nvPr/>
          </p:nvSpPr>
          <p:spPr bwMode="auto">
            <a:xfrm>
              <a:off x="7915275" y="6232525"/>
              <a:ext cx="169863" cy="195263"/>
            </a:xfrm>
            <a:custGeom>
              <a:avLst/>
              <a:gdLst>
                <a:gd name="T0" fmla="*/ 10 w 40"/>
                <a:gd name="T1" fmla="*/ 0 h 46"/>
                <a:gd name="T2" fmla="*/ 7 w 40"/>
                <a:gd name="T3" fmla="*/ 3 h 46"/>
                <a:gd name="T4" fmla="*/ 3 w 40"/>
                <a:gd name="T5" fmla="*/ 20 h 46"/>
                <a:gd name="T6" fmla="*/ 14 w 40"/>
                <a:gd name="T7" fmla="*/ 32 h 46"/>
                <a:gd name="T8" fmla="*/ 22 w 40"/>
                <a:gd name="T9" fmla="*/ 41 h 46"/>
                <a:gd name="T10" fmla="*/ 28 w 40"/>
                <a:gd name="T11" fmla="*/ 45 h 46"/>
                <a:gd name="T12" fmla="*/ 39 w 40"/>
                <a:gd name="T13" fmla="*/ 39 h 46"/>
                <a:gd name="T14" fmla="*/ 36 w 40"/>
                <a:gd name="T15" fmla="*/ 33 h 46"/>
                <a:gd name="T16" fmla="*/ 30 w 40"/>
                <a:gd name="T17" fmla="*/ 27 h 46"/>
                <a:gd name="T18" fmla="*/ 20 w 40"/>
                <a:gd name="T19" fmla="*/ 14 h 46"/>
                <a:gd name="T20" fmla="*/ 15 w 40"/>
                <a:gd name="T21" fmla="*/ 6 h 46"/>
                <a:gd name="T22" fmla="*/ 11 w 40"/>
                <a:gd name="T23" fmla="*/ 1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cubicBezTo>
                    <a:pt x="8" y="0"/>
                    <a:pt x="7" y="2"/>
                    <a:pt x="7" y="3"/>
                  </a:cubicBezTo>
                  <a:cubicBezTo>
                    <a:pt x="4" y="9"/>
                    <a:pt x="0" y="13"/>
                    <a:pt x="3" y="20"/>
                  </a:cubicBezTo>
                  <a:cubicBezTo>
                    <a:pt x="6" y="25"/>
                    <a:pt x="11" y="29"/>
                    <a:pt x="14" y="32"/>
                  </a:cubicBezTo>
                  <a:cubicBezTo>
                    <a:pt x="17" y="35"/>
                    <a:pt x="20" y="38"/>
                    <a:pt x="22" y="41"/>
                  </a:cubicBezTo>
                  <a:cubicBezTo>
                    <a:pt x="24" y="43"/>
                    <a:pt x="26" y="45"/>
                    <a:pt x="28" y="45"/>
                  </a:cubicBezTo>
                  <a:cubicBezTo>
                    <a:pt x="33" y="46"/>
                    <a:pt x="38" y="44"/>
                    <a:pt x="39" y="39"/>
                  </a:cubicBezTo>
                  <a:cubicBezTo>
                    <a:pt x="40" y="37"/>
                    <a:pt x="37" y="34"/>
                    <a:pt x="36" y="33"/>
                  </a:cubicBezTo>
                  <a:cubicBezTo>
                    <a:pt x="34" y="31"/>
                    <a:pt x="32" y="29"/>
                    <a:pt x="30" y="27"/>
                  </a:cubicBezTo>
                  <a:cubicBezTo>
                    <a:pt x="27" y="23"/>
                    <a:pt x="23" y="18"/>
                    <a:pt x="20" y="14"/>
                  </a:cubicBezTo>
                  <a:cubicBezTo>
                    <a:pt x="19" y="11"/>
                    <a:pt x="17" y="8"/>
                    <a:pt x="15" y="6"/>
                  </a:cubicBezTo>
                  <a:cubicBezTo>
                    <a:pt x="14" y="4"/>
                    <a:pt x="13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8" name="Freeform 434"/>
            <p:cNvSpPr/>
            <p:nvPr/>
          </p:nvSpPr>
          <p:spPr bwMode="auto">
            <a:xfrm>
              <a:off x="7770813" y="6508750"/>
              <a:ext cx="225425" cy="173038"/>
            </a:xfrm>
            <a:custGeom>
              <a:avLst/>
              <a:gdLst>
                <a:gd name="T0" fmla="*/ 11 w 53"/>
                <a:gd name="T1" fmla="*/ 27 h 41"/>
                <a:gd name="T2" fmla="*/ 42 w 53"/>
                <a:gd name="T3" fmla="*/ 28 h 41"/>
                <a:gd name="T4" fmla="*/ 11 w 53"/>
                <a:gd name="T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1">
                  <a:moveTo>
                    <a:pt x="11" y="27"/>
                  </a:moveTo>
                  <a:cubicBezTo>
                    <a:pt x="17" y="40"/>
                    <a:pt x="36" y="41"/>
                    <a:pt x="42" y="28"/>
                  </a:cubicBezTo>
                  <a:cubicBezTo>
                    <a:pt x="53" y="1"/>
                    <a:pt x="0" y="0"/>
                    <a:pt x="1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79" name="Freeform 435"/>
            <p:cNvSpPr/>
            <p:nvPr/>
          </p:nvSpPr>
          <p:spPr bwMode="auto">
            <a:xfrm>
              <a:off x="7780338" y="6524625"/>
              <a:ext cx="219075" cy="179388"/>
            </a:xfrm>
            <a:custGeom>
              <a:avLst/>
              <a:gdLst>
                <a:gd name="T0" fmla="*/ 11 w 52"/>
                <a:gd name="T1" fmla="*/ 28 h 42"/>
                <a:gd name="T2" fmla="*/ 42 w 52"/>
                <a:gd name="T3" fmla="*/ 28 h 42"/>
                <a:gd name="T4" fmla="*/ 11 w 52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2">
                  <a:moveTo>
                    <a:pt x="11" y="28"/>
                  </a:moveTo>
                  <a:cubicBezTo>
                    <a:pt x="17" y="41"/>
                    <a:pt x="36" y="42"/>
                    <a:pt x="42" y="28"/>
                  </a:cubicBezTo>
                  <a:cubicBezTo>
                    <a:pt x="52" y="2"/>
                    <a:pt x="0" y="0"/>
                    <a:pt x="11" y="28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0" name="Freeform 436"/>
            <p:cNvSpPr/>
            <p:nvPr/>
          </p:nvSpPr>
          <p:spPr bwMode="auto">
            <a:xfrm>
              <a:off x="7805738" y="6529388"/>
              <a:ext cx="155575" cy="144463"/>
            </a:xfrm>
            <a:custGeom>
              <a:avLst/>
              <a:gdLst>
                <a:gd name="T0" fmla="*/ 3 w 37"/>
                <a:gd name="T1" fmla="*/ 22 h 34"/>
                <a:gd name="T2" fmla="*/ 2 w 37"/>
                <a:gd name="T3" fmla="*/ 23 h 34"/>
                <a:gd name="T4" fmla="*/ 19 w 37"/>
                <a:gd name="T5" fmla="*/ 34 h 34"/>
                <a:gd name="T6" fmla="*/ 36 w 37"/>
                <a:gd name="T7" fmla="*/ 24 h 34"/>
                <a:gd name="T8" fmla="*/ 37 w 37"/>
                <a:gd name="T9" fmla="*/ 16 h 34"/>
                <a:gd name="T10" fmla="*/ 31 w 37"/>
                <a:gd name="T11" fmla="*/ 4 h 34"/>
                <a:gd name="T12" fmla="*/ 18 w 37"/>
                <a:gd name="T13" fmla="*/ 0 h 34"/>
                <a:gd name="T14" fmla="*/ 6 w 37"/>
                <a:gd name="T15" fmla="*/ 4 h 34"/>
                <a:gd name="T16" fmla="*/ 0 w 37"/>
                <a:gd name="T17" fmla="*/ 15 h 34"/>
                <a:gd name="T18" fmla="*/ 2 w 37"/>
                <a:gd name="T19" fmla="*/ 23 h 34"/>
                <a:gd name="T20" fmla="*/ 3 w 37"/>
                <a:gd name="T21" fmla="*/ 22 h 34"/>
                <a:gd name="T22" fmla="*/ 5 w 37"/>
                <a:gd name="T23" fmla="*/ 21 h 34"/>
                <a:gd name="T24" fmla="*/ 4 w 37"/>
                <a:gd name="T25" fmla="*/ 15 h 34"/>
                <a:gd name="T26" fmla="*/ 8 w 37"/>
                <a:gd name="T27" fmla="*/ 7 h 34"/>
                <a:gd name="T28" fmla="*/ 18 w 37"/>
                <a:gd name="T29" fmla="*/ 4 h 34"/>
                <a:gd name="T30" fmla="*/ 29 w 37"/>
                <a:gd name="T31" fmla="*/ 7 h 34"/>
                <a:gd name="T32" fmla="*/ 33 w 37"/>
                <a:gd name="T33" fmla="*/ 16 h 34"/>
                <a:gd name="T34" fmla="*/ 32 w 37"/>
                <a:gd name="T35" fmla="*/ 22 h 34"/>
                <a:gd name="T36" fmla="*/ 19 w 37"/>
                <a:gd name="T37" fmla="*/ 30 h 34"/>
                <a:gd name="T38" fmla="*/ 5 w 37"/>
                <a:gd name="T39" fmla="*/ 21 h 34"/>
                <a:gd name="T40" fmla="*/ 3 w 37"/>
                <a:gd name="T4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4">
                  <a:moveTo>
                    <a:pt x="3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5" y="30"/>
                    <a:pt x="12" y="34"/>
                    <a:pt x="19" y="34"/>
                  </a:cubicBezTo>
                  <a:cubicBezTo>
                    <a:pt x="26" y="34"/>
                    <a:pt x="33" y="31"/>
                    <a:pt x="36" y="24"/>
                  </a:cubicBezTo>
                  <a:cubicBezTo>
                    <a:pt x="37" y="21"/>
                    <a:pt x="37" y="18"/>
                    <a:pt x="37" y="16"/>
                  </a:cubicBezTo>
                  <a:cubicBezTo>
                    <a:pt x="37" y="11"/>
                    <a:pt x="35" y="7"/>
                    <a:pt x="31" y="4"/>
                  </a:cubicBezTo>
                  <a:cubicBezTo>
                    <a:pt x="27" y="1"/>
                    <a:pt x="22" y="0"/>
                    <a:pt x="18" y="0"/>
                  </a:cubicBezTo>
                  <a:cubicBezTo>
                    <a:pt x="13" y="0"/>
                    <a:pt x="9" y="1"/>
                    <a:pt x="6" y="4"/>
                  </a:cubicBezTo>
                  <a:cubicBezTo>
                    <a:pt x="2" y="6"/>
                    <a:pt x="0" y="10"/>
                    <a:pt x="0" y="15"/>
                  </a:cubicBezTo>
                  <a:cubicBezTo>
                    <a:pt x="0" y="17"/>
                    <a:pt x="0" y="20"/>
                    <a:pt x="2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4" y="11"/>
                    <a:pt x="5" y="9"/>
                    <a:pt x="8" y="7"/>
                  </a:cubicBezTo>
                  <a:cubicBezTo>
                    <a:pt x="10" y="5"/>
                    <a:pt x="14" y="4"/>
                    <a:pt x="18" y="4"/>
                  </a:cubicBezTo>
                  <a:cubicBezTo>
                    <a:pt x="22" y="4"/>
                    <a:pt x="26" y="5"/>
                    <a:pt x="29" y="7"/>
                  </a:cubicBezTo>
                  <a:cubicBezTo>
                    <a:pt x="32" y="9"/>
                    <a:pt x="33" y="12"/>
                    <a:pt x="33" y="16"/>
                  </a:cubicBezTo>
                  <a:cubicBezTo>
                    <a:pt x="33" y="18"/>
                    <a:pt x="33" y="20"/>
                    <a:pt x="32" y="22"/>
                  </a:cubicBezTo>
                  <a:cubicBezTo>
                    <a:pt x="30" y="28"/>
                    <a:pt x="24" y="30"/>
                    <a:pt x="19" y="30"/>
                  </a:cubicBezTo>
                  <a:cubicBezTo>
                    <a:pt x="13" y="30"/>
                    <a:pt x="8" y="27"/>
                    <a:pt x="5" y="21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1" name="Freeform 437"/>
            <p:cNvSpPr/>
            <p:nvPr/>
          </p:nvSpPr>
          <p:spPr bwMode="auto">
            <a:xfrm>
              <a:off x="7831138" y="6562725"/>
              <a:ext cx="58738" cy="47625"/>
            </a:xfrm>
            <a:custGeom>
              <a:avLst/>
              <a:gdLst>
                <a:gd name="T0" fmla="*/ 3 w 14"/>
                <a:gd name="T1" fmla="*/ 7 h 11"/>
                <a:gd name="T2" fmla="*/ 11 w 14"/>
                <a:gd name="T3" fmla="*/ 7 h 11"/>
                <a:gd name="T4" fmla="*/ 3 w 14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3" y="7"/>
                  </a:moveTo>
                  <a:cubicBezTo>
                    <a:pt x="5" y="11"/>
                    <a:pt x="10" y="11"/>
                    <a:pt x="11" y="7"/>
                  </a:cubicBezTo>
                  <a:cubicBezTo>
                    <a:pt x="14" y="0"/>
                    <a:pt x="0" y="0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2" name="Freeform 438"/>
            <p:cNvSpPr/>
            <p:nvPr/>
          </p:nvSpPr>
          <p:spPr bwMode="auto">
            <a:xfrm>
              <a:off x="7716838" y="6359525"/>
              <a:ext cx="160338" cy="139700"/>
            </a:xfrm>
            <a:custGeom>
              <a:avLst/>
              <a:gdLst>
                <a:gd name="T0" fmla="*/ 17 w 38"/>
                <a:gd name="T1" fmla="*/ 0 h 33"/>
                <a:gd name="T2" fmla="*/ 0 w 38"/>
                <a:gd name="T3" fmla="*/ 17 h 33"/>
                <a:gd name="T4" fmla="*/ 18 w 38"/>
                <a:gd name="T5" fmla="*/ 32 h 33"/>
                <a:gd name="T6" fmla="*/ 17 w 3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3">
                  <a:moveTo>
                    <a:pt x="17" y="0"/>
                  </a:moveTo>
                  <a:cubicBezTo>
                    <a:pt x="8" y="1"/>
                    <a:pt x="0" y="7"/>
                    <a:pt x="0" y="17"/>
                  </a:cubicBezTo>
                  <a:cubicBezTo>
                    <a:pt x="1" y="26"/>
                    <a:pt x="9" y="33"/>
                    <a:pt x="18" y="32"/>
                  </a:cubicBezTo>
                  <a:cubicBezTo>
                    <a:pt x="38" y="32"/>
                    <a:pt x="38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3" name="Freeform 439"/>
            <p:cNvSpPr/>
            <p:nvPr/>
          </p:nvSpPr>
          <p:spPr bwMode="auto">
            <a:xfrm>
              <a:off x="7724775" y="6380163"/>
              <a:ext cx="160338" cy="141288"/>
            </a:xfrm>
            <a:custGeom>
              <a:avLst/>
              <a:gdLst>
                <a:gd name="T0" fmla="*/ 17 w 38"/>
                <a:gd name="T1" fmla="*/ 1 h 33"/>
                <a:gd name="T2" fmla="*/ 0 w 38"/>
                <a:gd name="T3" fmla="*/ 17 h 33"/>
                <a:gd name="T4" fmla="*/ 18 w 38"/>
                <a:gd name="T5" fmla="*/ 33 h 33"/>
                <a:gd name="T6" fmla="*/ 17 w 38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3">
                  <a:moveTo>
                    <a:pt x="17" y="1"/>
                  </a:moveTo>
                  <a:cubicBezTo>
                    <a:pt x="8" y="1"/>
                    <a:pt x="0" y="8"/>
                    <a:pt x="0" y="17"/>
                  </a:cubicBezTo>
                  <a:cubicBezTo>
                    <a:pt x="1" y="27"/>
                    <a:pt x="9" y="33"/>
                    <a:pt x="18" y="33"/>
                  </a:cubicBezTo>
                  <a:cubicBezTo>
                    <a:pt x="38" y="32"/>
                    <a:pt x="37" y="0"/>
                    <a:pt x="17" y="1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4" name="Freeform 440"/>
            <p:cNvSpPr/>
            <p:nvPr/>
          </p:nvSpPr>
          <p:spPr bwMode="auto">
            <a:xfrm>
              <a:off x="7707313" y="6351588"/>
              <a:ext cx="157163" cy="152400"/>
            </a:xfrm>
            <a:custGeom>
              <a:avLst/>
              <a:gdLst>
                <a:gd name="T0" fmla="*/ 19 w 37"/>
                <a:gd name="T1" fmla="*/ 2 h 36"/>
                <a:gd name="T2" fmla="*/ 19 w 37"/>
                <a:gd name="T3" fmla="*/ 0 h 36"/>
                <a:gd name="T4" fmla="*/ 6 w 37"/>
                <a:gd name="T5" fmla="*/ 5 h 36"/>
                <a:gd name="T6" fmla="*/ 0 w 37"/>
                <a:gd name="T7" fmla="*/ 18 h 36"/>
                <a:gd name="T8" fmla="*/ 0 w 37"/>
                <a:gd name="T9" fmla="*/ 19 h 36"/>
                <a:gd name="T10" fmla="*/ 7 w 37"/>
                <a:gd name="T11" fmla="*/ 32 h 36"/>
                <a:gd name="T12" fmla="*/ 20 w 37"/>
                <a:gd name="T13" fmla="*/ 36 h 36"/>
                <a:gd name="T14" fmla="*/ 20 w 37"/>
                <a:gd name="T15" fmla="*/ 36 h 36"/>
                <a:gd name="T16" fmla="*/ 33 w 37"/>
                <a:gd name="T17" fmla="*/ 30 h 36"/>
                <a:gd name="T18" fmla="*/ 37 w 37"/>
                <a:gd name="T19" fmla="*/ 18 h 36"/>
                <a:gd name="T20" fmla="*/ 33 w 37"/>
                <a:gd name="T21" fmla="*/ 6 h 36"/>
                <a:gd name="T22" fmla="*/ 20 w 37"/>
                <a:gd name="T23" fmla="*/ 0 h 36"/>
                <a:gd name="T24" fmla="*/ 19 w 37"/>
                <a:gd name="T25" fmla="*/ 0 h 36"/>
                <a:gd name="T26" fmla="*/ 19 w 37"/>
                <a:gd name="T27" fmla="*/ 0 h 36"/>
                <a:gd name="T28" fmla="*/ 19 w 37"/>
                <a:gd name="T29" fmla="*/ 2 h 36"/>
                <a:gd name="T30" fmla="*/ 19 w 37"/>
                <a:gd name="T31" fmla="*/ 4 h 36"/>
                <a:gd name="T32" fmla="*/ 20 w 37"/>
                <a:gd name="T33" fmla="*/ 4 h 36"/>
                <a:gd name="T34" fmla="*/ 30 w 37"/>
                <a:gd name="T35" fmla="*/ 9 h 36"/>
                <a:gd name="T36" fmla="*/ 33 w 37"/>
                <a:gd name="T37" fmla="*/ 18 h 36"/>
                <a:gd name="T38" fmla="*/ 30 w 37"/>
                <a:gd name="T39" fmla="*/ 28 h 36"/>
                <a:gd name="T40" fmla="*/ 20 w 37"/>
                <a:gd name="T41" fmla="*/ 32 h 36"/>
                <a:gd name="T42" fmla="*/ 20 w 37"/>
                <a:gd name="T43" fmla="*/ 32 h 36"/>
                <a:gd name="T44" fmla="*/ 9 w 37"/>
                <a:gd name="T45" fmla="*/ 29 h 36"/>
                <a:gd name="T46" fmla="*/ 4 w 37"/>
                <a:gd name="T47" fmla="*/ 19 h 36"/>
                <a:gd name="T48" fmla="*/ 4 w 37"/>
                <a:gd name="T49" fmla="*/ 18 h 36"/>
                <a:gd name="T50" fmla="*/ 9 w 37"/>
                <a:gd name="T51" fmla="*/ 8 h 36"/>
                <a:gd name="T52" fmla="*/ 19 w 37"/>
                <a:gd name="T53" fmla="*/ 4 h 36"/>
                <a:gd name="T54" fmla="*/ 19 w 37"/>
                <a:gd name="T55" fmla="*/ 4 h 36"/>
                <a:gd name="T56" fmla="*/ 19 w 37"/>
                <a:gd name="T57" fmla="*/ 4 h 36"/>
                <a:gd name="T58" fmla="*/ 19 w 37"/>
                <a:gd name="T5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36">
                  <a:moveTo>
                    <a:pt x="19" y="2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"/>
                    <a:pt x="10" y="2"/>
                    <a:pt x="6" y="5"/>
                  </a:cubicBezTo>
                  <a:cubicBezTo>
                    <a:pt x="3" y="8"/>
                    <a:pt x="0" y="13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4"/>
                    <a:pt x="3" y="28"/>
                    <a:pt x="7" y="32"/>
                  </a:cubicBezTo>
                  <a:cubicBezTo>
                    <a:pt x="10" y="35"/>
                    <a:pt x="15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6" y="36"/>
                    <a:pt x="30" y="34"/>
                    <a:pt x="33" y="30"/>
                  </a:cubicBezTo>
                  <a:cubicBezTo>
                    <a:pt x="36" y="27"/>
                    <a:pt x="37" y="23"/>
                    <a:pt x="37" y="18"/>
                  </a:cubicBezTo>
                  <a:cubicBezTo>
                    <a:pt x="37" y="14"/>
                    <a:pt x="36" y="10"/>
                    <a:pt x="33" y="6"/>
                  </a:cubicBezTo>
                  <a:cubicBezTo>
                    <a:pt x="30" y="3"/>
                    <a:pt x="25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4" y="4"/>
                    <a:pt x="28" y="6"/>
                    <a:pt x="30" y="9"/>
                  </a:cubicBezTo>
                  <a:cubicBezTo>
                    <a:pt x="32" y="11"/>
                    <a:pt x="33" y="15"/>
                    <a:pt x="33" y="18"/>
                  </a:cubicBezTo>
                  <a:cubicBezTo>
                    <a:pt x="33" y="22"/>
                    <a:pt x="32" y="25"/>
                    <a:pt x="30" y="28"/>
                  </a:cubicBezTo>
                  <a:cubicBezTo>
                    <a:pt x="28" y="30"/>
                    <a:pt x="25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6" y="32"/>
                    <a:pt x="12" y="31"/>
                    <a:pt x="9" y="29"/>
                  </a:cubicBezTo>
                  <a:cubicBezTo>
                    <a:pt x="6" y="26"/>
                    <a:pt x="5" y="23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6" y="11"/>
                    <a:pt x="9" y="8"/>
                  </a:cubicBezTo>
                  <a:cubicBezTo>
                    <a:pt x="12" y="6"/>
                    <a:pt x="15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5" name="Freeform 441"/>
            <p:cNvSpPr/>
            <p:nvPr/>
          </p:nvSpPr>
          <p:spPr bwMode="auto">
            <a:xfrm>
              <a:off x="7745413" y="6392863"/>
              <a:ext cx="50800" cy="42863"/>
            </a:xfrm>
            <a:custGeom>
              <a:avLst/>
              <a:gdLst>
                <a:gd name="T0" fmla="*/ 6 w 12"/>
                <a:gd name="T1" fmla="*/ 0 h 10"/>
                <a:gd name="T2" fmla="*/ 1 w 12"/>
                <a:gd name="T3" fmla="*/ 5 h 10"/>
                <a:gd name="T4" fmla="*/ 6 w 12"/>
                <a:gd name="T5" fmla="*/ 10 h 10"/>
                <a:gd name="T6" fmla="*/ 6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1" y="8"/>
                    <a:pt x="3" y="10"/>
                    <a:pt x="6" y="10"/>
                  </a:cubicBezTo>
                  <a:cubicBezTo>
                    <a:pt x="12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6" name="Freeform 442"/>
            <p:cNvSpPr/>
            <p:nvPr/>
          </p:nvSpPr>
          <p:spPr bwMode="auto">
            <a:xfrm>
              <a:off x="7851775" y="6176963"/>
              <a:ext cx="228600" cy="412750"/>
            </a:xfrm>
            <a:custGeom>
              <a:avLst/>
              <a:gdLst>
                <a:gd name="T0" fmla="*/ 24 w 54"/>
                <a:gd name="T1" fmla="*/ 93 h 97"/>
                <a:gd name="T2" fmla="*/ 24 w 54"/>
                <a:gd name="T3" fmla="*/ 93 h 97"/>
                <a:gd name="T4" fmla="*/ 23 w 54"/>
                <a:gd name="T5" fmla="*/ 95 h 97"/>
                <a:gd name="T6" fmla="*/ 25 w 54"/>
                <a:gd name="T7" fmla="*/ 96 h 97"/>
                <a:gd name="T8" fmla="*/ 53 w 54"/>
                <a:gd name="T9" fmla="*/ 41 h 97"/>
                <a:gd name="T10" fmla="*/ 54 w 54"/>
                <a:gd name="T11" fmla="*/ 40 h 97"/>
                <a:gd name="T12" fmla="*/ 53 w 54"/>
                <a:gd name="T13" fmla="*/ 38 h 97"/>
                <a:gd name="T14" fmla="*/ 38 w 54"/>
                <a:gd name="T15" fmla="*/ 21 h 97"/>
                <a:gd name="T16" fmla="*/ 26 w 54"/>
                <a:gd name="T17" fmla="*/ 2 h 97"/>
                <a:gd name="T18" fmla="*/ 24 w 54"/>
                <a:gd name="T19" fmla="*/ 0 h 97"/>
                <a:gd name="T20" fmla="*/ 23 w 54"/>
                <a:gd name="T21" fmla="*/ 2 h 97"/>
                <a:gd name="T22" fmla="*/ 0 w 54"/>
                <a:gd name="T23" fmla="*/ 52 h 97"/>
                <a:gd name="T24" fmla="*/ 2 w 54"/>
                <a:gd name="T25" fmla="*/ 52 h 97"/>
                <a:gd name="T26" fmla="*/ 2 w 54"/>
                <a:gd name="T27" fmla="*/ 50 h 97"/>
                <a:gd name="T28" fmla="*/ 2 w 54"/>
                <a:gd name="T29" fmla="*/ 50 h 97"/>
                <a:gd name="T30" fmla="*/ 1 w 54"/>
                <a:gd name="T31" fmla="*/ 54 h 97"/>
                <a:gd name="T32" fmla="*/ 2 w 54"/>
                <a:gd name="T33" fmla="*/ 54 h 97"/>
                <a:gd name="T34" fmla="*/ 4 w 54"/>
                <a:gd name="T35" fmla="*/ 54 h 97"/>
                <a:gd name="T36" fmla="*/ 4 w 54"/>
                <a:gd name="T37" fmla="*/ 52 h 97"/>
                <a:gd name="T38" fmla="*/ 26 w 54"/>
                <a:gd name="T39" fmla="*/ 4 h 97"/>
                <a:gd name="T40" fmla="*/ 24 w 54"/>
                <a:gd name="T41" fmla="*/ 3 h 97"/>
                <a:gd name="T42" fmla="*/ 23 w 54"/>
                <a:gd name="T43" fmla="*/ 4 h 97"/>
                <a:gd name="T44" fmla="*/ 35 w 54"/>
                <a:gd name="T45" fmla="*/ 23 h 97"/>
                <a:gd name="T46" fmla="*/ 50 w 54"/>
                <a:gd name="T47" fmla="*/ 41 h 97"/>
                <a:gd name="T48" fmla="*/ 51 w 54"/>
                <a:gd name="T49" fmla="*/ 40 h 97"/>
                <a:gd name="T50" fmla="*/ 50 w 54"/>
                <a:gd name="T51" fmla="*/ 39 h 97"/>
                <a:gd name="T52" fmla="*/ 21 w 54"/>
                <a:gd name="T53" fmla="*/ 94 h 97"/>
                <a:gd name="T54" fmla="*/ 20 w 54"/>
                <a:gd name="T55" fmla="*/ 96 h 97"/>
                <a:gd name="T56" fmla="*/ 22 w 54"/>
                <a:gd name="T57" fmla="*/ 97 h 97"/>
                <a:gd name="T58" fmla="*/ 24 w 54"/>
                <a:gd name="T59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97">
                  <a:moveTo>
                    <a:pt x="24" y="93"/>
                  </a:moveTo>
                  <a:cubicBezTo>
                    <a:pt x="24" y="93"/>
                    <a:pt x="24" y="93"/>
                    <a:pt x="24" y="93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33" y="78"/>
                    <a:pt x="41" y="57"/>
                    <a:pt x="53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7" y="33"/>
                    <a:pt x="42" y="27"/>
                    <a:pt x="38" y="21"/>
                  </a:cubicBezTo>
                  <a:cubicBezTo>
                    <a:pt x="34" y="14"/>
                    <a:pt x="31" y="8"/>
                    <a:pt x="26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5" y="17"/>
                    <a:pt x="3" y="35"/>
                    <a:pt x="0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37"/>
                    <a:pt x="18" y="19"/>
                    <a:pt x="26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10"/>
                    <a:pt x="31" y="16"/>
                    <a:pt x="35" y="23"/>
                  </a:cubicBezTo>
                  <a:cubicBezTo>
                    <a:pt x="39" y="29"/>
                    <a:pt x="44" y="36"/>
                    <a:pt x="50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7" y="55"/>
                    <a:pt x="30" y="76"/>
                    <a:pt x="21" y="94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4" y="93"/>
                    <a:pt x="24" y="93"/>
                    <a:pt x="24" y="9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7" name="Freeform 443"/>
            <p:cNvSpPr/>
            <p:nvPr/>
          </p:nvSpPr>
          <p:spPr bwMode="auto">
            <a:xfrm>
              <a:off x="7894638" y="6245225"/>
              <a:ext cx="152400" cy="165100"/>
            </a:xfrm>
            <a:custGeom>
              <a:avLst/>
              <a:gdLst>
                <a:gd name="T0" fmla="*/ 36 w 36"/>
                <a:gd name="T1" fmla="*/ 35 h 39"/>
                <a:gd name="T2" fmla="*/ 34 w 36"/>
                <a:gd name="T3" fmla="*/ 34 h 39"/>
                <a:gd name="T4" fmla="*/ 30 w 36"/>
                <a:gd name="T5" fmla="*/ 31 h 39"/>
                <a:gd name="T6" fmla="*/ 28 w 36"/>
                <a:gd name="T7" fmla="*/ 32 h 39"/>
                <a:gd name="T8" fmla="*/ 30 w 36"/>
                <a:gd name="T9" fmla="*/ 31 h 39"/>
                <a:gd name="T10" fmla="*/ 20 w 36"/>
                <a:gd name="T11" fmla="*/ 20 h 39"/>
                <a:gd name="T12" fmla="*/ 10 w 36"/>
                <a:gd name="T13" fmla="*/ 9 h 39"/>
                <a:gd name="T14" fmla="*/ 5 w 36"/>
                <a:gd name="T15" fmla="*/ 1 h 39"/>
                <a:gd name="T16" fmla="*/ 3 w 36"/>
                <a:gd name="T17" fmla="*/ 2 h 39"/>
                <a:gd name="T18" fmla="*/ 4 w 36"/>
                <a:gd name="T19" fmla="*/ 4 h 39"/>
                <a:gd name="T20" fmla="*/ 4 w 36"/>
                <a:gd name="T21" fmla="*/ 4 h 39"/>
                <a:gd name="T22" fmla="*/ 2 w 36"/>
                <a:gd name="T23" fmla="*/ 0 h 39"/>
                <a:gd name="T24" fmla="*/ 2 w 36"/>
                <a:gd name="T25" fmla="*/ 0 h 39"/>
                <a:gd name="T26" fmla="*/ 0 w 36"/>
                <a:gd name="T27" fmla="*/ 1 h 39"/>
                <a:gd name="T28" fmla="*/ 1 w 36"/>
                <a:gd name="T29" fmla="*/ 3 h 39"/>
                <a:gd name="T30" fmla="*/ 7 w 36"/>
                <a:gd name="T31" fmla="*/ 11 h 39"/>
                <a:gd name="T32" fmla="*/ 17 w 36"/>
                <a:gd name="T33" fmla="*/ 23 h 39"/>
                <a:gd name="T34" fmla="*/ 27 w 36"/>
                <a:gd name="T35" fmla="*/ 34 h 39"/>
                <a:gd name="T36" fmla="*/ 27 w 36"/>
                <a:gd name="T37" fmla="*/ 34 h 39"/>
                <a:gd name="T38" fmla="*/ 27 w 36"/>
                <a:gd name="T39" fmla="*/ 34 h 39"/>
                <a:gd name="T40" fmla="*/ 31 w 36"/>
                <a:gd name="T41" fmla="*/ 37 h 39"/>
                <a:gd name="T42" fmla="*/ 35 w 36"/>
                <a:gd name="T43" fmla="*/ 39 h 39"/>
                <a:gd name="T44" fmla="*/ 36 w 3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9">
                  <a:moveTo>
                    <a:pt x="36" y="35"/>
                  </a:moveTo>
                  <a:cubicBezTo>
                    <a:pt x="35" y="35"/>
                    <a:pt x="34" y="35"/>
                    <a:pt x="34" y="34"/>
                  </a:cubicBezTo>
                  <a:cubicBezTo>
                    <a:pt x="33" y="33"/>
                    <a:pt x="31" y="32"/>
                    <a:pt x="30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7" y="28"/>
                    <a:pt x="23" y="24"/>
                    <a:pt x="20" y="20"/>
                  </a:cubicBezTo>
                  <a:cubicBezTo>
                    <a:pt x="16" y="16"/>
                    <a:pt x="13" y="12"/>
                    <a:pt x="10" y="9"/>
                  </a:cubicBezTo>
                  <a:cubicBezTo>
                    <a:pt x="7" y="5"/>
                    <a:pt x="5" y="2"/>
                    <a:pt x="5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5"/>
                    <a:pt x="4" y="8"/>
                    <a:pt x="7" y="11"/>
                  </a:cubicBezTo>
                  <a:cubicBezTo>
                    <a:pt x="10" y="15"/>
                    <a:pt x="13" y="19"/>
                    <a:pt x="17" y="23"/>
                  </a:cubicBezTo>
                  <a:cubicBezTo>
                    <a:pt x="21" y="27"/>
                    <a:pt x="24" y="31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2" y="38"/>
                    <a:pt x="33" y="39"/>
                    <a:pt x="35" y="39"/>
                  </a:cubicBezTo>
                  <a:cubicBezTo>
                    <a:pt x="36" y="35"/>
                    <a:pt x="36" y="35"/>
                    <a:pt x="36" y="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6" name="组合 3928"/>
          <p:cNvGrpSpPr/>
          <p:nvPr/>
        </p:nvGrpSpPr>
        <p:grpSpPr>
          <a:xfrm>
            <a:off x="6495255" y="435646"/>
            <a:ext cx="538163" cy="501651"/>
            <a:chOff x="5716588" y="4940300"/>
            <a:chExt cx="538163" cy="501651"/>
          </a:xfrm>
        </p:grpSpPr>
        <p:sp>
          <p:nvSpPr>
            <p:cNvPr id="1049888" name="Freeform 444"/>
            <p:cNvSpPr/>
            <p:nvPr/>
          </p:nvSpPr>
          <p:spPr bwMode="auto">
            <a:xfrm>
              <a:off x="5907088" y="5148263"/>
              <a:ext cx="207963" cy="293688"/>
            </a:xfrm>
            <a:custGeom>
              <a:avLst/>
              <a:gdLst>
                <a:gd name="T0" fmla="*/ 24 w 49"/>
                <a:gd name="T1" fmla="*/ 41 h 69"/>
                <a:gd name="T2" fmla="*/ 6 w 49"/>
                <a:gd name="T3" fmla="*/ 68 h 69"/>
                <a:gd name="T4" fmla="*/ 7 w 49"/>
                <a:gd name="T5" fmla="*/ 54 h 69"/>
                <a:gd name="T6" fmla="*/ 20 w 49"/>
                <a:gd name="T7" fmla="*/ 38 h 69"/>
                <a:gd name="T8" fmla="*/ 4 w 49"/>
                <a:gd name="T9" fmla="*/ 7 h 69"/>
                <a:gd name="T10" fmla="*/ 13 w 49"/>
                <a:gd name="T11" fmla="*/ 10 h 69"/>
                <a:gd name="T12" fmla="*/ 23 w 49"/>
                <a:gd name="T13" fmla="*/ 36 h 69"/>
                <a:gd name="T14" fmla="*/ 41 w 49"/>
                <a:gd name="T15" fmla="*/ 31 h 69"/>
                <a:gd name="T16" fmla="*/ 47 w 49"/>
                <a:gd name="T17" fmla="*/ 34 h 69"/>
                <a:gd name="T18" fmla="*/ 24 w 49"/>
                <a:gd name="T1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9">
                  <a:moveTo>
                    <a:pt x="24" y="41"/>
                  </a:moveTo>
                  <a:cubicBezTo>
                    <a:pt x="24" y="41"/>
                    <a:pt x="11" y="66"/>
                    <a:pt x="6" y="68"/>
                  </a:cubicBezTo>
                  <a:cubicBezTo>
                    <a:pt x="0" y="69"/>
                    <a:pt x="3" y="61"/>
                    <a:pt x="7" y="54"/>
                  </a:cubicBezTo>
                  <a:cubicBezTo>
                    <a:pt x="10" y="49"/>
                    <a:pt x="20" y="38"/>
                    <a:pt x="20" y="38"/>
                  </a:cubicBezTo>
                  <a:cubicBezTo>
                    <a:pt x="20" y="38"/>
                    <a:pt x="4" y="15"/>
                    <a:pt x="4" y="7"/>
                  </a:cubicBezTo>
                  <a:cubicBezTo>
                    <a:pt x="4" y="0"/>
                    <a:pt x="10" y="5"/>
                    <a:pt x="13" y="10"/>
                  </a:cubicBezTo>
                  <a:cubicBezTo>
                    <a:pt x="17" y="15"/>
                    <a:pt x="23" y="36"/>
                    <a:pt x="23" y="36"/>
                  </a:cubicBezTo>
                  <a:cubicBezTo>
                    <a:pt x="23" y="36"/>
                    <a:pt x="36" y="32"/>
                    <a:pt x="41" y="31"/>
                  </a:cubicBezTo>
                  <a:cubicBezTo>
                    <a:pt x="46" y="30"/>
                    <a:pt x="49" y="30"/>
                    <a:pt x="47" y="34"/>
                  </a:cubicBezTo>
                  <a:cubicBezTo>
                    <a:pt x="46" y="37"/>
                    <a:pt x="34" y="41"/>
                    <a:pt x="24" y="4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89" name="Freeform 445"/>
            <p:cNvSpPr/>
            <p:nvPr/>
          </p:nvSpPr>
          <p:spPr bwMode="auto">
            <a:xfrm>
              <a:off x="5851525" y="5178425"/>
              <a:ext cx="233363" cy="233363"/>
            </a:xfrm>
            <a:custGeom>
              <a:avLst/>
              <a:gdLst>
                <a:gd name="T0" fmla="*/ 33 w 55"/>
                <a:gd name="T1" fmla="*/ 31 h 55"/>
                <a:gd name="T2" fmla="*/ 13 w 55"/>
                <a:gd name="T3" fmla="*/ 26 h 55"/>
                <a:gd name="T4" fmla="*/ 1 w 55"/>
                <a:gd name="T5" fmla="*/ 30 h 55"/>
                <a:gd name="T6" fmla="*/ 15 w 55"/>
                <a:gd name="T7" fmla="*/ 35 h 55"/>
                <a:gd name="T8" fmla="*/ 34 w 55"/>
                <a:gd name="T9" fmla="*/ 34 h 55"/>
                <a:gd name="T10" fmla="*/ 45 w 55"/>
                <a:gd name="T11" fmla="*/ 49 h 55"/>
                <a:gd name="T12" fmla="*/ 55 w 55"/>
                <a:gd name="T13" fmla="*/ 51 h 55"/>
                <a:gd name="T14" fmla="*/ 37 w 55"/>
                <a:gd name="T15" fmla="*/ 33 h 55"/>
                <a:gd name="T16" fmla="*/ 47 w 55"/>
                <a:gd name="T17" fmla="*/ 15 h 55"/>
                <a:gd name="T18" fmla="*/ 50 w 55"/>
                <a:gd name="T19" fmla="*/ 0 h 55"/>
                <a:gd name="T20" fmla="*/ 38 w 55"/>
                <a:gd name="T21" fmla="*/ 15 h 55"/>
                <a:gd name="T22" fmla="*/ 33 w 55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55">
                  <a:moveTo>
                    <a:pt x="33" y="31"/>
                  </a:moveTo>
                  <a:cubicBezTo>
                    <a:pt x="33" y="31"/>
                    <a:pt x="23" y="27"/>
                    <a:pt x="13" y="26"/>
                  </a:cubicBezTo>
                  <a:cubicBezTo>
                    <a:pt x="3" y="26"/>
                    <a:pt x="0" y="27"/>
                    <a:pt x="1" y="30"/>
                  </a:cubicBezTo>
                  <a:cubicBezTo>
                    <a:pt x="1" y="33"/>
                    <a:pt x="8" y="35"/>
                    <a:pt x="15" y="35"/>
                  </a:cubicBezTo>
                  <a:cubicBezTo>
                    <a:pt x="23" y="35"/>
                    <a:pt x="34" y="34"/>
                    <a:pt x="34" y="34"/>
                  </a:cubicBezTo>
                  <a:cubicBezTo>
                    <a:pt x="34" y="34"/>
                    <a:pt x="40" y="46"/>
                    <a:pt x="45" y="49"/>
                  </a:cubicBezTo>
                  <a:cubicBezTo>
                    <a:pt x="50" y="52"/>
                    <a:pt x="55" y="55"/>
                    <a:pt x="55" y="51"/>
                  </a:cubicBezTo>
                  <a:cubicBezTo>
                    <a:pt x="55" y="46"/>
                    <a:pt x="46" y="38"/>
                    <a:pt x="37" y="33"/>
                  </a:cubicBezTo>
                  <a:cubicBezTo>
                    <a:pt x="37" y="33"/>
                    <a:pt x="43" y="22"/>
                    <a:pt x="47" y="15"/>
                  </a:cubicBezTo>
                  <a:cubicBezTo>
                    <a:pt x="51" y="7"/>
                    <a:pt x="53" y="1"/>
                    <a:pt x="50" y="0"/>
                  </a:cubicBezTo>
                  <a:cubicBezTo>
                    <a:pt x="46" y="0"/>
                    <a:pt x="42" y="7"/>
                    <a:pt x="38" y="15"/>
                  </a:cubicBezTo>
                  <a:cubicBezTo>
                    <a:pt x="35" y="23"/>
                    <a:pt x="33" y="31"/>
                    <a:pt x="33" y="3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0" name="Freeform 446"/>
            <p:cNvSpPr/>
            <p:nvPr/>
          </p:nvSpPr>
          <p:spPr bwMode="auto">
            <a:xfrm>
              <a:off x="5978525" y="5289550"/>
              <a:ext cx="47625" cy="50800"/>
            </a:xfrm>
            <a:custGeom>
              <a:avLst/>
              <a:gdLst>
                <a:gd name="T0" fmla="*/ 5 w 11"/>
                <a:gd name="T1" fmla="*/ 1 h 12"/>
                <a:gd name="T2" fmla="*/ 1 w 11"/>
                <a:gd name="T3" fmla="*/ 7 h 12"/>
                <a:gd name="T4" fmla="*/ 8 w 11"/>
                <a:gd name="T5" fmla="*/ 9 h 12"/>
                <a:gd name="T6" fmla="*/ 5 w 11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5" y="1"/>
                  </a:moveTo>
                  <a:cubicBezTo>
                    <a:pt x="2" y="0"/>
                    <a:pt x="0" y="4"/>
                    <a:pt x="1" y="7"/>
                  </a:cubicBezTo>
                  <a:cubicBezTo>
                    <a:pt x="2" y="10"/>
                    <a:pt x="5" y="12"/>
                    <a:pt x="8" y="9"/>
                  </a:cubicBezTo>
                  <a:cubicBezTo>
                    <a:pt x="11" y="7"/>
                    <a:pt x="9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1" name="Freeform 447"/>
            <p:cNvSpPr/>
            <p:nvPr/>
          </p:nvSpPr>
          <p:spPr bwMode="auto">
            <a:xfrm>
              <a:off x="5978525" y="5292725"/>
              <a:ext cx="42863" cy="42863"/>
            </a:xfrm>
            <a:custGeom>
              <a:avLst/>
              <a:gdLst>
                <a:gd name="T0" fmla="*/ 5 w 10"/>
                <a:gd name="T1" fmla="*/ 10 h 10"/>
                <a:gd name="T2" fmla="*/ 1 w 10"/>
                <a:gd name="T3" fmla="*/ 6 h 10"/>
                <a:gd name="T4" fmla="*/ 0 w 10"/>
                <a:gd name="T5" fmla="*/ 5 h 10"/>
                <a:gd name="T6" fmla="*/ 4 w 10"/>
                <a:gd name="T7" fmla="*/ 0 h 10"/>
                <a:gd name="T8" fmla="*/ 5 w 10"/>
                <a:gd name="T9" fmla="*/ 0 h 10"/>
                <a:gd name="T10" fmla="*/ 5 w 10"/>
                <a:gd name="T11" fmla="*/ 0 h 10"/>
                <a:gd name="T12" fmla="*/ 5 w 10"/>
                <a:gd name="T13" fmla="*/ 1 h 10"/>
                <a:gd name="T14" fmla="*/ 4 w 10"/>
                <a:gd name="T15" fmla="*/ 1 h 10"/>
                <a:gd name="T16" fmla="*/ 1 w 10"/>
                <a:gd name="T17" fmla="*/ 5 h 10"/>
                <a:gd name="T18" fmla="*/ 1 w 10"/>
                <a:gd name="T19" fmla="*/ 6 h 10"/>
                <a:gd name="T20" fmla="*/ 5 w 10"/>
                <a:gd name="T21" fmla="*/ 9 h 10"/>
                <a:gd name="T22" fmla="*/ 8 w 10"/>
                <a:gd name="T23" fmla="*/ 8 h 10"/>
                <a:gd name="T24" fmla="*/ 9 w 10"/>
                <a:gd name="T25" fmla="*/ 5 h 10"/>
                <a:gd name="T26" fmla="*/ 5 w 10"/>
                <a:gd name="T27" fmla="*/ 1 h 10"/>
                <a:gd name="T28" fmla="*/ 5 w 10"/>
                <a:gd name="T29" fmla="*/ 0 h 10"/>
                <a:gd name="T30" fmla="*/ 5 w 10"/>
                <a:gd name="T31" fmla="*/ 0 h 10"/>
                <a:gd name="T32" fmla="*/ 10 w 10"/>
                <a:gd name="T33" fmla="*/ 5 h 10"/>
                <a:gd name="T34" fmla="*/ 8 w 10"/>
                <a:gd name="T35" fmla="*/ 9 h 10"/>
                <a:gd name="T36" fmla="*/ 5 w 10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1" y="8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2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7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"/>
                    <a:pt x="10" y="3"/>
                    <a:pt x="10" y="5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7" y="10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2" name="Freeform 448"/>
            <p:cNvSpPr/>
            <p:nvPr/>
          </p:nvSpPr>
          <p:spPr bwMode="auto">
            <a:xfrm>
              <a:off x="6059488" y="4940300"/>
              <a:ext cx="177800" cy="166688"/>
            </a:xfrm>
            <a:custGeom>
              <a:avLst/>
              <a:gdLst>
                <a:gd name="T0" fmla="*/ 24 w 42"/>
                <a:gd name="T1" fmla="*/ 30 h 39"/>
                <a:gd name="T2" fmla="*/ 4 w 42"/>
                <a:gd name="T3" fmla="*/ 38 h 39"/>
                <a:gd name="T4" fmla="*/ 10 w 42"/>
                <a:gd name="T5" fmla="*/ 31 h 39"/>
                <a:gd name="T6" fmla="*/ 23 w 42"/>
                <a:gd name="T7" fmla="*/ 27 h 39"/>
                <a:gd name="T8" fmla="*/ 27 w 42"/>
                <a:gd name="T9" fmla="*/ 4 h 39"/>
                <a:gd name="T10" fmla="*/ 31 w 42"/>
                <a:gd name="T11" fmla="*/ 10 h 39"/>
                <a:gd name="T12" fmla="*/ 26 w 42"/>
                <a:gd name="T13" fmla="*/ 28 h 39"/>
                <a:gd name="T14" fmla="*/ 38 w 42"/>
                <a:gd name="T15" fmla="*/ 32 h 39"/>
                <a:gd name="T16" fmla="*/ 39 w 42"/>
                <a:gd name="T17" fmla="*/ 36 h 39"/>
                <a:gd name="T18" fmla="*/ 24 w 42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24" y="30"/>
                  </a:moveTo>
                  <a:cubicBezTo>
                    <a:pt x="24" y="30"/>
                    <a:pt x="8" y="39"/>
                    <a:pt x="4" y="38"/>
                  </a:cubicBezTo>
                  <a:cubicBezTo>
                    <a:pt x="0" y="36"/>
                    <a:pt x="5" y="33"/>
                    <a:pt x="10" y="31"/>
                  </a:cubicBezTo>
                  <a:cubicBezTo>
                    <a:pt x="14" y="29"/>
                    <a:pt x="23" y="27"/>
                    <a:pt x="23" y="27"/>
                  </a:cubicBezTo>
                  <a:cubicBezTo>
                    <a:pt x="23" y="27"/>
                    <a:pt x="24" y="9"/>
                    <a:pt x="27" y="4"/>
                  </a:cubicBezTo>
                  <a:cubicBezTo>
                    <a:pt x="30" y="0"/>
                    <a:pt x="31" y="6"/>
                    <a:pt x="31" y="10"/>
                  </a:cubicBezTo>
                  <a:cubicBezTo>
                    <a:pt x="31" y="14"/>
                    <a:pt x="26" y="28"/>
                    <a:pt x="26" y="28"/>
                  </a:cubicBezTo>
                  <a:cubicBezTo>
                    <a:pt x="26" y="28"/>
                    <a:pt x="34" y="30"/>
                    <a:pt x="38" y="32"/>
                  </a:cubicBezTo>
                  <a:cubicBezTo>
                    <a:pt x="40" y="33"/>
                    <a:pt x="42" y="35"/>
                    <a:pt x="39" y="36"/>
                  </a:cubicBezTo>
                  <a:cubicBezTo>
                    <a:pt x="38" y="37"/>
                    <a:pt x="30" y="35"/>
                    <a:pt x="24" y="30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3" name="Freeform 449"/>
            <p:cNvSpPr/>
            <p:nvPr/>
          </p:nvSpPr>
          <p:spPr bwMode="auto">
            <a:xfrm>
              <a:off x="6084888" y="4991100"/>
              <a:ext cx="169863" cy="157163"/>
            </a:xfrm>
            <a:custGeom>
              <a:avLst/>
              <a:gdLst>
                <a:gd name="T0" fmla="*/ 17 w 40"/>
                <a:gd name="T1" fmla="*/ 15 h 37"/>
                <a:gd name="T2" fmla="*/ 9 w 40"/>
                <a:gd name="T3" fmla="*/ 5 h 37"/>
                <a:gd name="T4" fmla="*/ 1 w 40"/>
                <a:gd name="T5" fmla="*/ 2 h 37"/>
                <a:gd name="T6" fmla="*/ 6 w 40"/>
                <a:gd name="T7" fmla="*/ 10 h 37"/>
                <a:gd name="T8" fmla="*/ 17 w 40"/>
                <a:gd name="T9" fmla="*/ 17 h 37"/>
                <a:gd name="T10" fmla="*/ 17 w 40"/>
                <a:gd name="T11" fmla="*/ 30 h 37"/>
                <a:gd name="T12" fmla="*/ 21 w 40"/>
                <a:gd name="T13" fmla="*/ 35 h 37"/>
                <a:gd name="T14" fmla="*/ 19 w 40"/>
                <a:gd name="T15" fmla="*/ 18 h 37"/>
                <a:gd name="T16" fmla="*/ 31 w 40"/>
                <a:gd name="T17" fmla="*/ 12 h 37"/>
                <a:gd name="T18" fmla="*/ 39 w 40"/>
                <a:gd name="T19" fmla="*/ 6 h 37"/>
                <a:gd name="T20" fmla="*/ 27 w 40"/>
                <a:gd name="T21" fmla="*/ 9 h 37"/>
                <a:gd name="T22" fmla="*/ 17 w 40"/>
                <a:gd name="T2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7">
                  <a:moveTo>
                    <a:pt x="17" y="15"/>
                  </a:moveTo>
                  <a:cubicBezTo>
                    <a:pt x="17" y="15"/>
                    <a:pt x="14" y="9"/>
                    <a:pt x="9" y="5"/>
                  </a:cubicBezTo>
                  <a:cubicBezTo>
                    <a:pt x="4" y="1"/>
                    <a:pt x="1" y="0"/>
                    <a:pt x="1" y="2"/>
                  </a:cubicBezTo>
                  <a:cubicBezTo>
                    <a:pt x="0" y="4"/>
                    <a:pt x="2" y="7"/>
                    <a:pt x="6" y="10"/>
                  </a:cubicBezTo>
                  <a:cubicBezTo>
                    <a:pt x="10" y="13"/>
                    <a:pt x="17" y="17"/>
                    <a:pt x="17" y="17"/>
                  </a:cubicBezTo>
                  <a:cubicBezTo>
                    <a:pt x="17" y="17"/>
                    <a:pt x="15" y="26"/>
                    <a:pt x="17" y="30"/>
                  </a:cubicBezTo>
                  <a:cubicBezTo>
                    <a:pt x="18" y="34"/>
                    <a:pt x="19" y="37"/>
                    <a:pt x="21" y="35"/>
                  </a:cubicBezTo>
                  <a:cubicBezTo>
                    <a:pt x="23" y="32"/>
                    <a:pt x="22" y="24"/>
                    <a:pt x="19" y="18"/>
                  </a:cubicBezTo>
                  <a:cubicBezTo>
                    <a:pt x="19" y="18"/>
                    <a:pt x="26" y="14"/>
                    <a:pt x="31" y="12"/>
                  </a:cubicBezTo>
                  <a:cubicBezTo>
                    <a:pt x="37" y="10"/>
                    <a:pt x="40" y="8"/>
                    <a:pt x="39" y="6"/>
                  </a:cubicBezTo>
                  <a:cubicBezTo>
                    <a:pt x="37" y="4"/>
                    <a:pt x="32" y="6"/>
                    <a:pt x="27" y="9"/>
                  </a:cubicBezTo>
                  <a:cubicBezTo>
                    <a:pt x="21" y="12"/>
                    <a:pt x="17" y="15"/>
                    <a:pt x="17" y="15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4" name="Freeform 450"/>
            <p:cNvSpPr/>
            <p:nvPr/>
          </p:nvSpPr>
          <p:spPr bwMode="auto">
            <a:xfrm>
              <a:off x="6148388" y="5041900"/>
              <a:ext cx="25400" cy="34925"/>
            </a:xfrm>
            <a:custGeom>
              <a:avLst/>
              <a:gdLst>
                <a:gd name="T0" fmla="*/ 5 w 6"/>
                <a:gd name="T1" fmla="*/ 2 h 8"/>
                <a:gd name="T2" fmla="*/ 1 w 6"/>
                <a:gd name="T3" fmla="*/ 4 h 8"/>
                <a:gd name="T4" fmla="*/ 3 w 6"/>
                <a:gd name="T5" fmla="*/ 8 h 8"/>
                <a:gd name="T6" fmla="*/ 5 w 6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5" y="2"/>
                  </a:moveTo>
                  <a:cubicBezTo>
                    <a:pt x="4" y="0"/>
                    <a:pt x="1" y="2"/>
                    <a:pt x="1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7"/>
                    <a:pt x="6" y="5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5" name="Freeform 451"/>
            <p:cNvSpPr/>
            <p:nvPr/>
          </p:nvSpPr>
          <p:spPr bwMode="auto">
            <a:xfrm>
              <a:off x="5716588" y="5114925"/>
              <a:ext cx="130175" cy="123825"/>
            </a:xfrm>
            <a:custGeom>
              <a:avLst/>
              <a:gdLst>
                <a:gd name="T0" fmla="*/ 18 w 31"/>
                <a:gd name="T1" fmla="*/ 22 h 29"/>
                <a:gd name="T2" fmla="*/ 3 w 31"/>
                <a:gd name="T3" fmla="*/ 28 h 29"/>
                <a:gd name="T4" fmla="*/ 7 w 31"/>
                <a:gd name="T5" fmla="*/ 23 h 29"/>
                <a:gd name="T6" fmla="*/ 17 w 31"/>
                <a:gd name="T7" fmla="*/ 20 h 29"/>
                <a:gd name="T8" fmla="*/ 20 w 31"/>
                <a:gd name="T9" fmla="*/ 3 h 29"/>
                <a:gd name="T10" fmla="*/ 23 w 31"/>
                <a:gd name="T11" fmla="*/ 7 h 29"/>
                <a:gd name="T12" fmla="*/ 19 w 31"/>
                <a:gd name="T13" fmla="*/ 20 h 29"/>
                <a:gd name="T14" fmla="*/ 28 w 31"/>
                <a:gd name="T15" fmla="*/ 24 h 29"/>
                <a:gd name="T16" fmla="*/ 29 w 31"/>
                <a:gd name="T17" fmla="*/ 27 h 29"/>
                <a:gd name="T18" fmla="*/ 18 w 31"/>
                <a:gd name="T1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9">
                  <a:moveTo>
                    <a:pt x="18" y="22"/>
                  </a:moveTo>
                  <a:cubicBezTo>
                    <a:pt x="18" y="22"/>
                    <a:pt x="5" y="29"/>
                    <a:pt x="3" y="28"/>
                  </a:cubicBezTo>
                  <a:cubicBezTo>
                    <a:pt x="0" y="27"/>
                    <a:pt x="4" y="24"/>
                    <a:pt x="7" y="23"/>
                  </a:cubicBezTo>
                  <a:cubicBezTo>
                    <a:pt x="10" y="22"/>
                    <a:pt x="17" y="20"/>
                    <a:pt x="17" y="20"/>
                  </a:cubicBezTo>
                  <a:cubicBezTo>
                    <a:pt x="17" y="20"/>
                    <a:pt x="17" y="6"/>
                    <a:pt x="20" y="3"/>
                  </a:cubicBezTo>
                  <a:cubicBezTo>
                    <a:pt x="22" y="0"/>
                    <a:pt x="23" y="4"/>
                    <a:pt x="23" y="7"/>
                  </a:cubicBezTo>
                  <a:cubicBezTo>
                    <a:pt x="23" y="10"/>
                    <a:pt x="19" y="20"/>
                    <a:pt x="19" y="20"/>
                  </a:cubicBezTo>
                  <a:cubicBezTo>
                    <a:pt x="19" y="20"/>
                    <a:pt x="25" y="22"/>
                    <a:pt x="28" y="24"/>
                  </a:cubicBezTo>
                  <a:cubicBezTo>
                    <a:pt x="30" y="24"/>
                    <a:pt x="31" y="26"/>
                    <a:pt x="29" y="27"/>
                  </a:cubicBezTo>
                  <a:cubicBezTo>
                    <a:pt x="28" y="27"/>
                    <a:pt x="22" y="26"/>
                    <a:pt x="18" y="22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6" name="Freeform 452"/>
            <p:cNvSpPr/>
            <p:nvPr/>
          </p:nvSpPr>
          <p:spPr bwMode="auto">
            <a:xfrm>
              <a:off x="5732463" y="5153025"/>
              <a:ext cx="127000" cy="114300"/>
            </a:xfrm>
            <a:custGeom>
              <a:avLst/>
              <a:gdLst>
                <a:gd name="T0" fmla="*/ 13 w 30"/>
                <a:gd name="T1" fmla="*/ 11 h 27"/>
                <a:gd name="T2" fmla="*/ 7 w 30"/>
                <a:gd name="T3" fmla="*/ 3 h 27"/>
                <a:gd name="T4" fmla="*/ 1 w 30"/>
                <a:gd name="T5" fmla="*/ 1 h 27"/>
                <a:gd name="T6" fmla="*/ 5 w 30"/>
                <a:gd name="T7" fmla="*/ 8 h 27"/>
                <a:gd name="T8" fmla="*/ 13 w 30"/>
                <a:gd name="T9" fmla="*/ 13 h 27"/>
                <a:gd name="T10" fmla="*/ 13 w 30"/>
                <a:gd name="T11" fmla="*/ 22 h 27"/>
                <a:gd name="T12" fmla="*/ 16 w 30"/>
                <a:gd name="T13" fmla="*/ 25 h 27"/>
                <a:gd name="T14" fmla="*/ 14 w 30"/>
                <a:gd name="T15" fmla="*/ 13 h 27"/>
                <a:gd name="T16" fmla="*/ 24 w 30"/>
                <a:gd name="T17" fmla="*/ 9 h 27"/>
                <a:gd name="T18" fmla="*/ 29 w 30"/>
                <a:gd name="T19" fmla="*/ 4 h 27"/>
                <a:gd name="T20" fmla="*/ 20 w 30"/>
                <a:gd name="T21" fmla="*/ 6 h 27"/>
                <a:gd name="T22" fmla="*/ 13 w 30"/>
                <a:gd name="T2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7">
                  <a:moveTo>
                    <a:pt x="13" y="11"/>
                  </a:moveTo>
                  <a:cubicBezTo>
                    <a:pt x="13" y="11"/>
                    <a:pt x="10" y="6"/>
                    <a:pt x="7" y="3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2" y="5"/>
                    <a:pt x="5" y="8"/>
                  </a:cubicBezTo>
                  <a:cubicBezTo>
                    <a:pt x="8" y="10"/>
                    <a:pt x="13" y="13"/>
                    <a:pt x="13" y="13"/>
                  </a:cubicBezTo>
                  <a:cubicBezTo>
                    <a:pt x="13" y="13"/>
                    <a:pt x="12" y="19"/>
                    <a:pt x="13" y="22"/>
                  </a:cubicBezTo>
                  <a:cubicBezTo>
                    <a:pt x="14" y="25"/>
                    <a:pt x="15" y="27"/>
                    <a:pt x="16" y="25"/>
                  </a:cubicBezTo>
                  <a:cubicBezTo>
                    <a:pt x="17" y="23"/>
                    <a:pt x="17" y="18"/>
                    <a:pt x="14" y="13"/>
                  </a:cubicBezTo>
                  <a:cubicBezTo>
                    <a:pt x="14" y="13"/>
                    <a:pt x="20" y="10"/>
                    <a:pt x="24" y="9"/>
                  </a:cubicBezTo>
                  <a:cubicBezTo>
                    <a:pt x="27" y="7"/>
                    <a:pt x="30" y="5"/>
                    <a:pt x="29" y="4"/>
                  </a:cubicBezTo>
                  <a:cubicBezTo>
                    <a:pt x="28" y="3"/>
                    <a:pt x="24" y="4"/>
                    <a:pt x="20" y="6"/>
                  </a:cubicBezTo>
                  <a:cubicBezTo>
                    <a:pt x="16" y="8"/>
                    <a:pt x="13" y="11"/>
                    <a:pt x="13" y="1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7" name="Freeform 453"/>
            <p:cNvSpPr/>
            <p:nvPr/>
          </p:nvSpPr>
          <p:spPr bwMode="auto">
            <a:xfrm>
              <a:off x="5780088" y="5191125"/>
              <a:ext cx="20638" cy="20638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3 w 5"/>
                <a:gd name="T5" fmla="*/ 5 h 5"/>
                <a:gd name="T6" fmla="*/ 4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5" y="5"/>
                    <a:pt x="5" y="3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7" name="组合 3930"/>
          <p:cNvGrpSpPr/>
          <p:nvPr/>
        </p:nvGrpSpPr>
        <p:grpSpPr>
          <a:xfrm>
            <a:off x="9944894" y="476921"/>
            <a:ext cx="276226" cy="238126"/>
            <a:chOff x="6877050" y="5730875"/>
            <a:chExt cx="276226" cy="238126"/>
          </a:xfrm>
        </p:grpSpPr>
        <p:sp>
          <p:nvSpPr>
            <p:cNvPr id="1049898" name="Freeform 454"/>
            <p:cNvSpPr/>
            <p:nvPr/>
          </p:nvSpPr>
          <p:spPr bwMode="auto">
            <a:xfrm>
              <a:off x="6948488" y="5776913"/>
              <a:ext cx="204788" cy="192088"/>
            </a:xfrm>
            <a:custGeom>
              <a:avLst/>
              <a:gdLst>
                <a:gd name="T0" fmla="*/ 5 w 48"/>
                <a:gd name="T1" fmla="*/ 29 h 45"/>
                <a:gd name="T2" fmla="*/ 17 w 48"/>
                <a:gd name="T3" fmla="*/ 42 h 45"/>
                <a:gd name="T4" fmla="*/ 45 w 48"/>
                <a:gd name="T5" fmla="*/ 29 h 45"/>
                <a:gd name="T6" fmla="*/ 27 w 48"/>
                <a:gd name="T7" fmla="*/ 2 h 45"/>
                <a:gd name="T8" fmla="*/ 5 w 48"/>
                <a:gd name="T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5" y="29"/>
                  </a:moveTo>
                  <a:cubicBezTo>
                    <a:pt x="5" y="29"/>
                    <a:pt x="9" y="38"/>
                    <a:pt x="17" y="42"/>
                  </a:cubicBezTo>
                  <a:cubicBezTo>
                    <a:pt x="25" y="45"/>
                    <a:pt x="42" y="43"/>
                    <a:pt x="45" y="29"/>
                  </a:cubicBezTo>
                  <a:cubicBezTo>
                    <a:pt x="48" y="14"/>
                    <a:pt x="38" y="4"/>
                    <a:pt x="27" y="2"/>
                  </a:cubicBezTo>
                  <a:cubicBezTo>
                    <a:pt x="15" y="0"/>
                    <a:pt x="0" y="10"/>
                    <a:pt x="5" y="29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899" name="Freeform 458"/>
            <p:cNvSpPr/>
            <p:nvPr/>
          </p:nvSpPr>
          <p:spPr bwMode="auto">
            <a:xfrm>
              <a:off x="6999288" y="5829300"/>
              <a:ext cx="85725" cy="84138"/>
            </a:xfrm>
            <a:custGeom>
              <a:avLst/>
              <a:gdLst>
                <a:gd name="T0" fmla="*/ 5 w 20"/>
                <a:gd name="T1" fmla="*/ 7 h 20"/>
                <a:gd name="T2" fmla="*/ 7 w 20"/>
                <a:gd name="T3" fmla="*/ 17 h 20"/>
                <a:gd name="T4" fmla="*/ 18 w 20"/>
                <a:gd name="T5" fmla="*/ 10 h 20"/>
                <a:gd name="T6" fmla="*/ 5 w 20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5" y="7"/>
                  </a:moveTo>
                  <a:cubicBezTo>
                    <a:pt x="5" y="7"/>
                    <a:pt x="0" y="13"/>
                    <a:pt x="7" y="17"/>
                  </a:cubicBezTo>
                  <a:cubicBezTo>
                    <a:pt x="13" y="20"/>
                    <a:pt x="20" y="17"/>
                    <a:pt x="18" y="10"/>
                  </a:cubicBezTo>
                  <a:cubicBezTo>
                    <a:pt x="17" y="3"/>
                    <a:pt x="12" y="0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0" name="Freeform 459"/>
            <p:cNvSpPr/>
            <p:nvPr/>
          </p:nvSpPr>
          <p:spPr bwMode="auto">
            <a:xfrm>
              <a:off x="6877050" y="5730875"/>
              <a:ext cx="63500" cy="63500"/>
            </a:xfrm>
            <a:custGeom>
              <a:avLst/>
              <a:gdLst>
                <a:gd name="T0" fmla="*/ 7 w 15"/>
                <a:gd name="T1" fmla="*/ 2 h 15"/>
                <a:gd name="T2" fmla="*/ 7 w 15"/>
                <a:gd name="T3" fmla="*/ 12 h 15"/>
                <a:gd name="T4" fmla="*/ 15 w 15"/>
                <a:gd name="T5" fmla="*/ 5 h 15"/>
                <a:gd name="T6" fmla="*/ 7 w 15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7" y="2"/>
                  </a:moveTo>
                  <a:cubicBezTo>
                    <a:pt x="7" y="2"/>
                    <a:pt x="0" y="9"/>
                    <a:pt x="7" y="12"/>
                  </a:cubicBezTo>
                  <a:cubicBezTo>
                    <a:pt x="14" y="15"/>
                    <a:pt x="15" y="9"/>
                    <a:pt x="15" y="5"/>
                  </a:cubicBezTo>
                  <a:cubicBezTo>
                    <a:pt x="15" y="0"/>
                    <a:pt x="13" y="2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1" name="Freeform 465"/>
            <p:cNvSpPr>
              <a:spLocks noEditPoints="1"/>
            </p:cNvSpPr>
            <p:nvPr/>
          </p:nvSpPr>
          <p:spPr bwMode="auto">
            <a:xfrm>
              <a:off x="7008813" y="5837238"/>
              <a:ext cx="76200" cy="71438"/>
            </a:xfrm>
            <a:custGeom>
              <a:avLst/>
              <a:gdLst>
                <a:gd name="T0" fmla="*/ 4 w 18"/>
                <a:gd name="T1" fmla="*/ 16 h 17"/>
                <a:gd name="T2" fmla="*/ 0 w 18"/>
                <a:gd name="T3" fmla="*/ 10 h 17"/>
                <a:gd name="T4" fmla="*/ 2 w 18"/>
                <a:gd name="T5" fmla="*/ 4 h 17"/>
                <a:gd name="T6" fmla="*/ 3 w 18"/>
                <a:gd name="T7" fmla="*/ 5 h 17"/>
                <a:gd name="T8" fmla="*/ 2 w 18"/>
                <a:gd name="T9" fmla="*/ 4 h 17"/>
                <a:gd name="T10" fmla="*/ 10 w 18"/>
                <a:gd name="T11" fmla="*/ 0 h 17"/>
                <a:gd name="T12" fmla="*/ 18 w 18"/>
                <a:gd name="T13" fmla="*/ 8 h 17"/>
                <a:gd name="T14" fmla="*/ 18 w 18"/>
                <a:gd name="T15" fmla="*/ 10 h 17"/>
                <a:gd name="T16" fmla="*/ 10 w 18"/>
                <a:gd name="T17" fmla="*/ 17 h 17"/>
                <a:gd name="T18" fmla="*/ 4 w 18"/>
                <a:gd name="T19" fmla="*/ 16 h 17"/>
                <a:gd name="T20" fmla="*/ 3 w 18"/>
                <a:gd name="T21" fmla="*/ 10 h 17"/>
                <a:gd name="T22" fmla="*/ 5 w 18"/>
                <a:gd name="T23" fmla="*/ 13 h 17"/>
                <a:gd name="T24" fmla="*/ 10 w 18"/>
                <a:gd name="T25" fmla="*/ 14 h 17"/>
                <a:gd name="T26" fmla="*/ 15 w 18"/>
                <a:gd name="T27" fmla="*/ 10 h 17"/>
                <a:gd name="T28" fmla="*/ 15 w 18"/>
                <a:gd name="T29" fmla="*/ 8 h 17"/>
                <a:gd name="T30" fmla="*/ 10 w 18"/>
                <a:gd name="T31" fmla="*/ 2 h 17"/>
                <a:gd name="T32" fmla="*/ 4 w 18"/>
                <a:gd name="T33" fmla="*/ 6 h 17"/>
                <a:gd name="T34" fmla="*/ 3 w 18"/>
                <a:gd name="T3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7">
                  <a:moveTo>
                    <a:pt x="4" y="16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6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4" y="0"/>
                    <a:pt x="17" y="3"/>
                    <a:pt x="18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4"/>
                    <a:pt x="14" y="17"/>
                    <a:pt x="10" y="17"/>
                  </a:cubicBezTo>
                  <a:cubicBezTo>
                    <a:pt x="8" y="17"/>
                    <a:pt x="6" y="17"/>
                    <a:pt x="4" y="16"/>
                  </a:cubicBezTo>
                  <a:close/>
                  <a:moveTo>
                    <a:pt x="3" y="10"/>
                  </a:moveTo>
                  <a:cubicBezTo>
                    <a:pt x="3" y="11"/>
                    <a:pt x="3" y="12"/>
                    <a:pt x="5" y="13"/>
                  </a:cubicBezTo>
                  <a:cubicBezTo>
                    <a:pt x="7" y="14"/>
                    <a:pt x="8" y="14"/>
                    <a:pt x="10" y="14"/>
                  </a:cubicBezTo>
                  <a:cubicBezTo>
                    <a:pt x="13" y="14"/>
                    <a:pt x="15" y="13"/>
                    <a:pt x="15" y="10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6" y="3"/>
                    <a:pt x="4" y="6"/>
                  </a:cubicBezTo>
                  <a:cubicBezTo>
                    <a:pt x="4" y="6"/>
                    <a:pt x="3" y="8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2" name="Freeform 466"/>
            <p:cNvSpPr>
              <a:spLocks noEditPoints="1"/>
            </p:cNvSpPr>
            <p:nvPr/>
          </p:nvSpPr>
          <p:spPr bwMode="auto">
            <a:xfrm>
              <a:off x="6961188" y="5776913"/>
              <a:ext cx="187325" cy="192088"/>
            </a:xfrm>
            <a:custGeom>
              <a:avLst/>
              <a:gdLst>
                <a:gd name="T0" fmla="*/ 22 w 44"/>
                <a:gd name="T1" fmla="*/ 45 h 45"/>
                <a:gd name="T2" fmla="*/ 13 w 44"/>
                <a:gd name="T3" fmla="*/ 43 h 45"/>
                <a:gd name="T4" fmla="*/ 1 w 44"/>
                <a:gd name="T5" fmla="*/ 29 h 45"/>
                <a:gd name="T6" fmla="*/ 2 w 44"/>
                <a:gd name="T7" fmla="*/ 29 h 45"/>
                <a:gd name="T8" fmla="*/ 1 w 44"/>
                <a:gd name="T9" fmla="*/ 29 h 45"/>
                <a:gd name="T10" fmla="*/ 0 w 44"/>
                <a:gd name="T11" fmla="*/ 22 h 45"/>
                <a:gd name="T12" fmla="*/ 21 w 44"/>
                <a:gd name="T13" fmla="*/ 0 h 45"/>
                <a:gd name="T14" fmla="*/ 24 w 44"/>
                <a:gd name="T15" fmla="*/ 1 h 45"/>
                <a:gd name="T16" fmla="*/ 44 w 44"/>
                <a:gd name="T17" fmla="*/ 23 h 45"/>
                <a:gd name="T18" fmla="*/ 43 w 44"/>
                <a:gd name="T19" fmla="*/ 29 h 45"/>
                <a:gd name="T20" fmla="*/ 22 w 44"/>
                <a:gd name="T21" fmla="*/ 45 h 45"/>
                <a:gd name="T22" fmla="*/ 6 w 44"/>
                <a:gd name="T23" fmla="*/ 33 h 45"/>
                <a:gd name="T24" fmla="*/ 15 w 44"/>
                <a:gd name="T25" fmla="*/ 40 h 45"/>
                <a:gd name="T26" fmla="*/ 22 w 44"/>
                <a:gd name="T27" fmla="*/ 42 h 45"/>
                <a:gd name="T28" fmla="*/ 41 w 44"/>
                <a:gd name="T29" fmla="*/ 28 h 45"/>
                <a:gd name="T30" fmla="*/ 41 w 44"/>
                <a:gd name="T31" fmla="*/ 23 h 45"/>
                <a:gd name="T32" fmla="*/ 24 w 44"/>
                <a:gd name="T33" fmla="*/ 4 h 45"/>
                <a:gd name="T34" fmla="*/ 21 w 44"/>
                <a:gd name="T35" fmla="*/ 3 h 45"/>
                <a:gd name="T36" fmla="*/ 3 w 44"/>
                <a:gd name="T37" fmla="*/ 22 h 45"/>
                <a:gd name="T38" fmla="*/ 4 w 44"/>
                <a:gd name="T39" fmla="*/ 28 h 45"/>
                <a:gd name="T40" fmla="*/ 6 w 44"/>
                <a:gd name="T41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9" y="45"/>
                    <a:pt x="16" y="44"/>
                    <a:pt x="13" y="43"/>
                  </a:cubicBezTo>
                  <a:cubicBezTo>
                    <a:pt x="4" y="39"/>
                    <a:pt x="1" y="29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6"/>
                    <a:pt x="0" y="24"/>
                    <a:pt x="0" y="22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35" y="2"/>
                    <a:pt x="44" y="10"/>
                    <a:pt x="44" y="23"/>
                  </a:cubicBezTo>
                  <a:cubicBezTo>
                    <a:pt x="44" y="25"/>
                    <a:pt x="44" y="27"/>
                    <a:pt x="43" y="29"/>
                  </a:cubicBezTo>
                  <a:cubicBezTo>
                    <a:pt x="41" y="40"/>
                    <a:pt x="31" y="45"/>
                    <a:pt x="22" y="45"/>
                  </a:cubicBezTo>
                  <a:close/>
                  <a:moveTo>
                    <a:pt x="6" y="33"/>
                  </a:moveTo>
                  <a:cubicBezTo>
                    <a:pt x="8" y="36"/>
                    <a:pt x="11" y="39"/>
                    <a:pt x="15" y="40"/>
                  </a:cubicBezTo>
                  <a:cubicBezTo>
                    <a:pt x="17" y="41"/>
                    <a:pt x="19" y="42"/>
                    <a:pt x="22" y="42"/>
                  </a:cubicBezTo>
                  <a:cubicBezTo>
                    <a:pt x="30" y="42"/>
                    <a:pt x="38" y="38"/>
                    <a:pt x="41" y="28"/>
                  </a:cubicBezTo>
                  <a:cubicBezTo>
                    <a:pt x="41" y="26"/>
                    <a:pt x="41" y="25"/>
                    <a:pt x="41" y="23"/>
                  </a:cubicBezTo>
                  <a:cubicBezTo>
                    <a:pt x="41" y="12"/>
                    <a:pt x="33" y="5"/>
                    <a:pt x="24" y="4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13" y="3"/>
                    <a:pt x="3" y="10"/>
                    <a:pt x="3" y="22"/>
                  </a:cubicBezTo>
                  <a:cubicBezTo>
                    <a:pt x="3" y="24"/>
                    <a:pt x="3" y="26"/>
                    <a:pt x="4" y="28"/>
                  </a:cubicBezTo>
                  <a:cubicBezTo>
                    <a:pt x="4" y="28"/>
                    <a:pt x="5" y="31"/>
                    <a:pt x="6" y="3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3" name="Freeform 467"/>
            <p:cNvSpPr>
              <a:spLocks noEditPoints="1"/>
            </p:cNvSpPr>
            <p:nvPr/>
          </p:nvSpPr>
          <p:spPr bwMode="auto">
            <a:xfrm>
              <a:off x="6884988" y="5730875"/>
              <a:ext cx="63500" cy="58738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4 w 15"/>
                <a:gd name="T5" fmla="*/ 1 h 14"/>
                <a:gd name="T6" fmla="*/ 4 w 15"/>
                <a:gd name="T7" fmla="*/ 0 h 14"/>
                <a:gd name="T8" fmla="*/ 5 w 15"/>
                <a:gd name="T9" fmla="*/ 0 h 14"/>
                <a:gd name="T10" fmla="*/ 10 w 15"/>
                <a:gd name="T11" fmla="*/ 0 h 14"/>
                <a:gd name="T12" fmla="*/ 14 w 15"/>
                <a:gd name="T13" fmla="*/ 1 h 14"/>
                <a:gd name="T14" fmla="*/ 15 w 15"/>
                <a:gd name="T15" fmla="*/ 5 h 14"/>
                <a:gd name="T16" fmla="*/ 8 w 15"/>
                <a:gd name="T17" fmla="*/ 14 h 14"/>
                <a:gd name="T18" fmla="*/ 4 w 15"/>
                <a:gd name="T19" fmla="*/ 13 h 14"/>
                <a:gd name="T20" fmla="*/ 3 w 15"/>
                <a:gd name="T21" fmla="*/ 8 h 14"/>
                <a:gd name="T22" fmla="*/ 5 w 15"/>
                <a:gd name="T23" fmla="*/ 10 h 14"/>
                <a:gd name="T24" fmla="*/ 8 w 15"/>
                <a:gd name="T25" fmla="*/ 11 h 14"/>
                <a:gd name="T26" fmla="*/ 11 w 15"/>
                <a:gd name="T27" fmla="*/ 9 h 14"/>
                <a:gd name="T28" fmla="*/ 12 w 15"/>
                <a:gd name="T29" fmla="*/ 5 h 14"/>
                <a:gd name="T30" fmla="*/ 10 w 15"/>
                <a:gd name="T31" fmla="*/ 3 h 14"/>
                <a:gd name="T32" fmla="*/ 6 w 15"/>
                <a:gd name="T33" fmla="*/ 3 h 14"/>
                <a:gd name="T34" fmla="*/ 3 w 15"/>
                <a:gd name="T35" fmla="*/ 8 h 14"/>
                <a:gd name="T36" fmla="*/ 5 w 15"/>
                <a:gd name="T37" fmla="*/ 3 h 14"/>
                <a:gd name="T38" fmla="*/ 5 w 15"/>
                <a:gd name="T39" fmla="*/ 2 h 14"/>
                <a:gd name="T40" fmla="*/ 5 w 15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5" y="2"/>
                    <a:pt x="15" y="3"/>
                    <a:pt x="15" y="5"/>
                  </a:cubicBezTo>
                  <a:cubicBezTo>
                    <a:pt x="15" y="8"/>
                    <a:pt x="14" y="14"/>
                    <a:pt x="8" y="14"/>
                  </a:cubicBezTo>
                  <a:cubicBezTo>
                    <a:pt x="7" y="14"/>
                    <a:pt x="6" y="14"/>
                    <a:pt x="4" y="13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2" y="8"/>
                    <a:pt x="12" y="6"/>
                    <a:pt x="12" y="5"/>
                  </a:cubicBezTo>
                  <a:cubicBezTo>
                    <a:pt x="12" y="3"/>
                    <a:pt x="12" y="3"/>
                    <a:pt x="10" y="3"/>
                  </a:cubicBezTo>
                  <a:cubicBezTo>
                    <a:pt x="9" y="3"/>
                    <a:pt x="8" y="3"/>
                    <a:pt x="6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8" name="组合 3929"/>
          <p:cNvGrpSpPr/>
          <p:nvPr/>
        </p:nvGrpSpPr>
        <p:grpSpPr>
          <a:xfrm>
            <a:off x="11482602" y="1905316"/>
            <a:ext cx="441325" cy="347662"/>
            <a:chOff x="4029075" y="5233988"/>
            <a:chExt cx="441325" cy="347662"/>
          </a:xfrm>
        </p:grpSpPr>
        <p:sp>
          <p:nvSpPr>
            <p:cNvPr id="1049904" name="Freeform 455"/>
            <p:cNvSpPr/>
            <p:nvPr/>
          </p:nvSpPr>
          <p:spPr bwMode="auto">
            <a:xfrm>
              <a:off x="4194175" y="5233988"/>
              <a:ext cx="276225" cy="306388"/>
            </a:xfrm>
            <a:custGeom>
              <a:avLst/>
              <a:gdLst>
                <a:gd name="T0" fmla="*/ 1 w 65"/>
                <a:gd name="T1" fmla="*/ 37 h 72"/>
                <a:gd name="T2" fmla="*/ 22 w 65"/>
                <a:gd name="T3" fmla="*/ 65 h 72"/>
                <a:gd name="T4" fmla="*/ 60 w 65"/>
                <a:gd name="T5" fmla="*/ 46 h 72"/>
                <a:gd name="T6" fmla="*/ 22 w 65"/>
                <a:gd name="T7" fmla="*/ 5 h 72"/>
                <a:gd name="T8" fmla="*/ 1 w 65"/>
                <a:gd name="T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2">
                  <a:moveTo>
                    <a:pt x="1" y="37"/>
                  </a:moveTo>
                  <a:cubicBezTo>
                    <a:pt x="1" y="37"/>
                    <a:pt x="0" y="58"/>
                    <a:pt x="22" y="65"/>
                  </a:cubicBezTo>
                  <a:cubicBezTo>
                    <a:pt x="45" y="72"/>
                    <a:pt x="56" y="60"/>
                    <a:pt x="60" y="46"/>
                  </a:cubicBezTo>
                  <a:cubicBezTo>
                    <a:pt x="65" y="27"/>
                    <a:pt x="50" y="0"/>
                    <a:pt x="22" y="5"/>
                  </a:cubicBezTo>
                  <a:cubicBezTo>
                    <a:pt x="22" y="5"/>
                    <a:pt x="0" y="10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5" name="Freeform 456"/>
            <p:cNvSpPr/>
            <p:nvPr/>
          </p:nvSpPr>
          <p:spPr bwMode="auto">
            <a:xfrm>
              <a:off x="4254500" y="5327650"/>
              <a:ext cx="134938" cy="131763"/>
            </a:xfrm>
            <a:custGeom>
              <a:avLst/>
              <a:gdLst>
                <a:gd name="T0" fmla="*/ 3 w 32"/>
                <a:gd name="T1" fmla="*/ 16 h 31"/>
                <a:gd name="T2" fmla="*/ 15 w 32"/>
                <a:gd name="T3" fmla="*/ 28 h 31"/>
                <a:gd name="T4" fmla="*/ 32 w 32"/>
                <a:gd name="T5" fmla="*/ 13 h 31"/>
                <a:gd name="T6" fmla="*/ 18 w 32"/>
                <a:gd name="T7" fmla="*/ 0 h 31"/>
                <a:gd name="T8" fmla="*/ 3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" y="16"/>
                  </a:moveTo>
                  <a:cubicBezTo>
                    <a:pt x="3" y="16"/>
                    <a:pt x="5" y="24"/>
                    <a:pt x="15" y="28"/>
                  </a:cubicBezTo>
                  <a:cubicBezTo>
                    <a:pt x="26" y="31"/>
                    <a:pt x="32" y="20"/>
                    <a:pt x="32" y="13"/>
                  </a:cubicBezTo>
                  <a:cubicBezTo>
                    <a:pt x="32" y="6"/>
                    <a:pt x="27" y="0"/>
                    <a:pt x="18" y="0"/>
                  </a:cubicBezTo>
                  <a:cubicBezTo>
                    <a:pt x="10" y="0"/>
                    <a:pt x="0" y="5"/>
                    <a:pt x="3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6" name="Freeform 460"/>
            <p:cNvSpPr/>
            <p:nvPr/>
          </p:nvSpPr>
          <p:spPr bwMode="auto">
            <a:xfrm>
              <a:off x="4029075" y="5454650"/>
              <a:ext cx="123825" cy="127000"/>
            </a:xfrm>
            <a:custGeom>
              <a:avLst/>
              <a:gdLst>
                <a:gd name="T0" fmla="*/ 9 w 29"/>
                <a:gd name="T1" fmla="*/ 7 h 30"/>
                <a:gd name="T2" fmla="*/ 9 w 29"/>
                <a:gd name="T3" fmla="*/ 25 h 30"/>
                <a:gd name="T4" fmla="*/ 29 w 29"/>
                <a:gd name="T5" fmla="*/ 17 h 30"/>
                <a:gd name="T6" fmla="*/ 9 w 29"/>
                <a:gd name="T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9" y="7"/>
                  </a:moveTo>
                  <a:cubicBezTo>
                    <a:pt x="9" y="7"/>
                    <a:pt x="0" y="20"/>
                    <a:pt x="9" y="25"/>
                  </a:cubicBezTo>
                  <a:cubicBezTo>
                    <a:pt x="18" y="30"/>
                    <a:pt x="29" y="27"/>
                    <a:pt x="29" y="17"/>
                  </a:cubicBezTo>
                  <a:cubicBezTo>
                    <a:pt x="29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7" name="Freeform 462"/>
            <p:cNvSpPr/>
            <p:nvPr/>
          </p:nvSpPr>
          <p:spPr bwMode="auto">
            <a:xfrm>
              <a:off x="4297363" y="5335588"/>
              <a:ext cx="63500" cy="80963"/>
            </a:xfrm>
            <a:custGeom>
              <a:avLst/>
              <a:gdLst>
                <a:gd name="T0" fmla="*/ 2 w 15"/>
                <a:gd name="T1" fmla="*/ 8 h 19"/>
                <a:gd name="T2" fmla="*/ 4 w 15"/>
                <a:gd name="T3" fmla="*/ 16 h 19"/>
                <a:gd name="T4" fmla="*/ 14 w 15"/>
                <a:gd name="T5" fmla="*/ 11 h 19"/>
                <a:gd name="T6" fmla="*/ 2 w 15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2" y="8"/>
                  </a:moveTo>
                  <a:cubicBezTo>
                    <a:pt x="2" y="8"/>
                    <a:pt x="0" y="13"/>
                    <a:pt x="4" y="16"/>
                  </a:cubicBezTo>
                  <a:cubicBezTo>
                    <a:pt x="9" y="19"/>
                    <a:pt x="15" y="14"/>
                    <a:pt x="14" y="11"/>
                  </a:cubicBezTo>
                  <a:cubicBezTo>
                    <a:pt x="13" y="7"/>
                    <a:pt x="9" y="0"/>
                    <a:pt x="2" y="8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8" name="Freeform 468"/>
            <p:cNvSpPr>
              <a:spLocks noEditPoints="1"/>
            </p:cNvSpPr>
            <p:nvPr/>
          </p:nvSpPr>
          <p:spPr bwMode="auto">
            <a:xfrm>
              <a:off x="4046538" y="5467350"/>
              <a:ext cx="109538" cy="111125"/>
            </a:xfrm>
            <a:custGeom>
              <a:avLst/>
              <a:gdLst>
                <a:gd name="T0" fmla="*/ 4 w 26"/>
                <a:gd name="T1" fmla="*/ 23 h 26"/>
                <a:gd name="T2" fmla="*/ 0 w 26"/>
                <a:gd name="T3" fmla="*/ 15 h 26"/>
                <a:gd name="T4" fmla="*/ 4 w 26"/>
                <a:gd name="T5" fmla="*/ 4 h 26"/>
                <a:gd name="T6" fmla="*/ 4 w 26"/>
                <a:gd name="T7" fmla="*/ 3 h 26"/>
                <a:gd name="T8" fmla="*/ 4 w 26"/>
                <a:gd name="T9" fmla="*/ 3 h 26"/>
                <a:gd name="T10" fmla="*/ 14 w 26"/>
                <a:gd name="T11" fmla="*/ 0 h 26"/>
                <a:gd name="T12" fmla="*/ 26 w 26"/>
                <a:gd name="T13" fmla="*/ 14 h 26"/>
                <a:gd name="T14" fmla="*/ 22 w 26"/>
                <a:gd name="T15" fmla="*/ 23 h 26"/>
                <a:gd name="T16" fmla="*/ 14 w 26"/>
                <a:gd name="T17" fmla="*/ 26 h 26"/>
                <a:gd name="T18" fmla="*/ 4 w 26"/>
                <a:gd name="T19" fmla="*/ 23 h 26"/>
                <a:gd name="T20" fmla="*/ 3 w 26"/>
                <a:gd name="T21" fmla="*/ 15 h 26"/>
                <a:gd name="T22" fmla="*/ 6 w 26"/>
                <a:gd name="T23" fmla="*/ 20 h 26"/>
                <a:gd name="T24" fmla="*/ 14 w 26"/>
                <a:gd name="T25" fmla="*/ 23 h 26"/>
                <a:gd name="T26" fmla="*/ 23 w 26"/>
                <a:gd name="T27" fmla="*/ 14 h 26"/>
                <a:gd name="T28" fmla="*/ 14 w 26"/>
                <a:gd name="T29" fmla="*/ 3 h 26"/>
                <a:gd name="T30" fmla="*/ 6 w 26"/>
                <a:gd name="T31" fmla="*/ 5 h 26"/>
                <a:gd name="T32" fmla="*/ 3 w 26"/>
                <a:gd name="T3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4" y="23"/>
                  </a:moveTo>
                  <a:cubicBezTo>
                    <a:pt x="1" y="21"/>
                    <a:pt x="0" y="18"/>
                    <a:pt x="0" y="15"/>
                  </a:cubicBezTo>
                  <a:cubicBezTo>
                    <a:pt x="0" y="9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21" y="0"/>
                    <a:pt x="26" y="7"/>
                    <a:pt x="26" y="14"/>
                  </a:cubicBezTo>
                  <a:cubicBezTo>
                    <a:pt x="26" y="18"/>
                    <a:pt x="25" y="21"/>
                    <a:pt x="22" y="23"/>
                  </a:cubicBezTo>
                  <a:cubicBezTo>
                    <a:pt x="20" y="25"/>
                    <a:pt x="17" y="26"/>
                    <a:pt x="14" y="26"/>
                  </a:cubicBezTo>
                  <a:cubicBezTo>
                    <a:pt x="11" y="26"/>
                    <a:pt x="8" y="25"/>
                    <a:pt x="4" y="23"/>
                  </a:cubicBezTo>
                  <a:close/>
                  <a:moveTo>
                    <a:pt x="3" y="15"/>
                  </a:moveTo>
                  <a:cubicBezTo>
                    <a:pt x="3" y="17"/>
                    <a:pt x="3" y="19"/>
                    <a:pt x="6" y="20"/>
                  </a:cubicBezTo>
                  <a:cubicBezTo>
                    <a:pt x="9" y="22"/>
                    <a:pt x="11" y="23"/>
                    <a:pt x="14" y="23"/>
                  </a:cubicBezTo>
                  <a:cubicBezTo>
                    <a:pt x="19" y="23"/>
                    <a:pt x="23" y="20"/>
                    <a:pt x="23" y="14"/>
                  </a:cubicBezTo>
                  <a:cubicBezTo>
                    <a:pt x="23" y="8"/>
                    <a:pt x="19" y="3"/>
                    <a:pt x="14" y="3"/>
                  </a:cubicBezTo>
                  <a:cubicBezTo>
                    <a:pt x="12" y="3"/>
                    <a:pt x="9" y="4"/>
                    <a:pt x="6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09" name="Freeform 470"/>
            <p:cNvSpPr>
              <a:spLocks noEditPoints="1"/>
            </p:cNvSpPr>
            <p:nvPr/>
          </p:nvSpPr>
          <p:spPr bwMode="auto">
            <a:xfrm>
              <a:off x="4297363" y="5348288"/>
              <a:ext cx="66675" cy="63500"/>
            </a:xfrm>
            <a:custGeom>
              <a:avLst/>
              <a:gdLst>
                <a:gd name="T0" fmla="*/ 4 w 16"/>
                <a:gd name="T1" fmla="*/ 14 h 15"/>
                <a:gd name="T2" fmla="*/ 0 w 16"/>
                <a:gd name="T3" fmla="*/ 8 h 15"/>
                <a:gd name="T4" fmla="*/ 1 w 16"/>
                <a:gd name="T5" fmla="*/ 5 h 15"/>
                <a:gd name="T6" fmla="*/ 2 w 16"/>
                <a:gd name="T7" fmla="*/ 5 h 15"/>
                <a:gd name="T8" fmla="*/ 1 w 16"/>
                <a:gd name="T9" fmla="*/ 4 h 15"/>
                <a:gd name="T10" fmla="*/ 8 w 16"/>
                <a:gd name="T11" fmla="*/ 0 h 15"/>
                <a:gd name="T12" fmla="*/ 16 w 16"/>
                <a:gd name="T13" fmla="*/ 7 h 15"/>
                <a:gd name="T14" fmla="*/ 16 w 16"/>
                <a:gd name="T15" fmla="*/ 8 h 15"/>
                <a:gd name="T16" fmla="*/ 7 w 16"/>
                <a:gd name="T17" fmla="*/ 15 h 15"/>
                <a:gd name="T18" fmla="*/ 7 w 16"/>
                <a:gd name="T19" fmla="*/ 15 h 15"/>
                <a:gd name="T20" fmla="*/ 4 w 16"/>
                <a:gd name="T21" fmla="*/ 14 h 15"/>
                <a:gd name="T22" fmla="*/ 3 w 16"/>
                <a:gd name="T23" fmla="*/ 8 h 15"/>
                <a:gd name="T24" fmla="*/ 5 w 16"/>
                <a:gd name="T25" fmla="*/ 12 h 15"/>
                <a:gd name="T26" fmla="*/ 7 w 16"/>
                <a:gd name="T27" fmla="*/ 12 h 15"/>
                <a:gd name="T28" fmla="*/ 11 w 16"/>
                <a:gd name="T29" fmla="*/ 11 h 15"/>
                <a:gd name="T30" fmla="*/ 13 w 16"/>
                <a:gd name="T31" fmla="*/ 8 h 15"/>
                <a:gd name="T32" fmla="*/ 13 w 16"/>
                <a:gd name="T33" fmla="*/ 8 h 15"/>
                <a:gd name="T34" fmla="*/ 8 w 16"/>
                <a:gd name="T35" fmla="*/ 3 h 15"/>
                <a:gd name="T36" fmla="*/ 4 w 16"/>
                <a:gd name="T37" fmla="*/ 6 h 15"/>
                <a:gd name="T38" fmla="*/ 3 w 16"/>
                <a:gd name="T3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5">
                  <a:moveTo>
                    <a:pt x="4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3" y="0"/>
                    <a:pt x="15" y="5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12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4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6"/>
                    <a:pt x="10" y="3"/>
                    <a:pt x="8" y="3"/>
                  </a:cubicBezTo>
                  <a:cubicBezTo>
                    <a:pt x="7" y="3"/>
                    <a:pt x="6" y="3"/>
                    <a:pt x="4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10" name="Freeform 471"/>
            <p:cNvSpPr>
              <a:spLocks noEditPoints="1"/>
            </p:cNvSpPr>
            <p:nvPr/>
          </p:nvSpPr>
          <p:spPr bwMode="auto">
            <a:xfrm>
              <a:off x="4191000" y="5246688"/>
              <a:ext cx="266700" cy="276225"/>
            </a:xfrm>
            <a:custGeom>
              <a:avLst/>
              <a:gdLst>
                <a:gd name="T0" fmla="*/ 36 w 63"/>
                <a:gd name="T1" fmla="*/ 65 h 65"/>
                <a:gd name="T2" fmla="*/ 23 w 63"/>
                <a:gd name="T3" fmla="*/ 63 h 65"/>
                <a:gd name="T4" fmla="*/ 0 w 63"/>
                <a:gd name="T5" fmla="*/ 34 h 65"/>
                <a:gd name="T6" fmla="*/ 0 w 63"/>
                <a:gd name="T7" fmla="*/ 34 h 65"/>
                <a:gd name="T8" fmla="*/ 0 w 63"/>
                <a:gd name="T9" fmla="*/ 32 h 65"/>
                <a:gd name="T10" fmla="*/ 23 w 63"/>
                <a:gd name="T11" fmla="*/ 1 h 65"/>
                <a:gd name="T12" fmla="*/ 30 w 63"/>
                <a:gd name="T13" fmla="*/ 0 h 65"/>
                <a:gd name="T14" fmla="*/ 63 w 63"/>
                <a:gd name="T15" fmla="*/ 36 h 65"/>
                <a:gd name="T16" fmla="*/ 63 w 63"/>
                <a:gd name="T17" fmla="*/ 43 h 65"/>
                <a:gd name="T18" fmla="*/ 36 w 63"/>
                <a:gd name="T19" fmla="*/ 65 h 65"/>
                <a:gd name="T20" fmla="*/ 3 w 63"/>
                <a:gd name="T21" fmla="*/ 34 h 65"/>
                <a:gd name="T22" fmla="*/ 3 w 63"/>
                <a:gd name="T23" fmla="*/ 34 h 65"/>
                <a:gd name="T24" fmla="*/ 24 w 63"/>
                <a:gd name="T25" fmla="*/ 60 h 65"/>
                <a:gd name="T26" fmla="*/ 36 w 63"/>
                <a:gd name="T27" fmla="*/ 62 h 65"/>
                <a:gd name="T28" fmla="*/ 60 w 63"/>
                <a:gd name="T29" fmla="*/ 42 h 65"/>
                <a:gd name="T30" fmla="*/ 61 w 63"/>
                <a:gd name="T31" fmla="*/ 36 h 65"/>
                <a:gd name="T32" fmla="*/ 30 w 63"/>
                <a:gd name="T33" fmla="*/ 3 h 65"/>
                <a:gd name="T34" fmla="*/ 24 w 63"/>
                <a:gd name="T35" fmla="*/ 3 h 65"/>
                <a:gd name="T36" fmla="*/ 13 w 63"/>
                <a:gd name="T37" fmla="*/ 9 h 65"/>
                <a:gd name="T38" fmla="*/ 3 w 63"/>
                <a:gd name="T39" fmla="*/ 32 h 65"/>
                <a:gd name="T40" fmla="*/ 3 w 63"/>
                <a:gd name="T41" fmla="*/ 34 h 65"/>
                <a:gd name="T42" fmla="*/ 2 w 63"/>
                <a:gd name="T43" fmla="*/ 34 h 65"/>
                <a:gd name="T44" fmla="*/ 3 w 63"/>
                <a:gd name="T45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65">
                  <a:moveTo>
                    <a:pt x="36" y="65"/>
                  </a:moveTo>
                  <a:cubicBezTo>
                    <a:pt x="32" y="65"/>
                    <a:pt x="28" y="65"/>
                    <a:pt x="23" y="63"/>
                  </a:cubicBezTo>
                  <a:cubicBezTo>
                    <a:pt x="1" y="56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6"/>
                    <a:pt x="23" y="1"/>
                    <a:pt x="23" y="1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51" y="0"/>
                    <a:pt x="63" y="19"/>
                    <a:pt x="63" y="36"/>
                  </a:cubicBezTo>
                  <a:cubicBezTo>
                    <a:pt x="63" y="38"/>
                    <a:pt x="63" y="41"/>
                    <a:pt x="63" y="43"/>
                  </a:cubicBezTo>
                  <a:cubicBezTo>
                    <a:pt x="59" y="55"/>
                    <a:pt x="51" y="65"/>
                    <a:pt x="36" y="65"/>
                  </a:cubicBez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4" y="54"/>
                    <a:pt x="24" y="60"/>
                  </a:cubicBezTo>
                  <a:cubicBezTo>
                    <a:pt x="28" y="62"/>
                    <a:pt x="32" y="62"/>
                    <a:pt x="36" y="62"/>
                  </a:cubicBezTo>
                  <a:cubicBezTo>
                    <a:pt x="49" y="62"/>
                    <a:pt x="57" y="53"/>
                    <a:pt x="60" y="42"/>
                  </a:cubicBezTo>
                  <a:cubicBezTo>
                    <a:pt x="60" y="40"/>
                    <a:pt x="61" y="38"/>
                    <a:pt x="61" y="36"/>
                  </a:cubicBezTo>
                  <a:cubicBezTo>
                    <a:pt x="61" y="20"/>
                    <a:pt x="49" y="3"/>
                    <a:pt x="30" y="3"/>
                  </a:cubicBezTo>
                  <a:cubicBezTo>
                    <a:pt x="28" y="3"/>
                    <a:pt x="26" y="3"/>
                    <a:pt x="24" y="3"/>
                  </a:cubicBezTo>
                  <a:cubicBezTo>
                    <a:pt x="24" y="3"/>
                    <a:pt x="19" y="5"/>
                    <a:pt x="13" y="9"/>
                  </a:cubicBezTo>
                  <a:cubicBezTo>
                    <a:pt x="8" y="13"/>
                    <a:pt x="3" y="20"/>
                    <a:pt x="3" y="32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11" name="Freeform 472"/>
            <p:cNvSpPr>
              <a:spLocks noEditPoints="1"/>
            </p:cNvSpPr>
            <p:nvPr/>
          </p:nvSpPr>
          <p:spPr bwMode="auto">
            <a:xfrm>
              <a:off x="4259263" y="5322888"/>
              <a:ext cx="134938" cy="131763"/>
            </a:xfrm>
            <a:custGeom>
              <a:avLst/>
              <a:gdLst>
                <a:gd name="T0" fmla="*/ 14 w 32"/>
                <a:gd name="T1" fmla="*/ 30 h 31"/>
                <a:gd name="T2" fmla="*/ 1 w 32"/>
                <a:gd name="T3" fmla="*/ 18 h 31"/>
                <a:gd name="T4" fmla="*/ 0 w 32"/>
                <a:gd name="T5" fmla="*/ 13 h 31"/>
                <a:gd name="T6" fmla="*/ 17 w 32"/>
                <a:gd name="T7" fmla="*/ 0 h 31"/>
                <a:gd name="T8" fmla="*/ 32 w 32"/>
                <a:gd name="T9" fmla="*/ 14 h 31"/>
                <a:gd name="T10" fmla="*/ 18 w 32"/>
                <a:gd name="T11" fmla="*/ 31 h 31"/>
                <a:gd name="T12" fmla="*/ 14 w 32"/>
                <a:gd name="T13" fmla="*/ 30 h 31"/>
                <a:gd name="T14" fmla="*/ 4 w 32"/>
                <a:gd name="T15" fmla="*/ 18 h 31"/>
                <a:gd name="T16" fmla="*/ 6 w 32"/>
                <a:gd name="T17" fmla="*/ 21 h 31"/>
                <a:gd name="T18" fmla="*/ 15 w 32"/>
                <a:gd name="T19" fmla="*/ 27 h 31"/>
                <a:gd name="T20" fmla="*/ 18 w 32"/>
                <a:gd name="T21" fmla="*/ 28 h 31"/>
                <a:gd name="T22" fmla="*/ 29 w 32"/>
                <a:gd name="T23" fmla="*/ 14 h 31"/>
                <a:gd name="T24" fmla="*/ 17 w 32"/>
                <a:gd name="T25" fmla="*/ 2 h 31"/>
                <a:gd name="T26" fmla="*/ 3 w 32"/>
                <a:gd name="T27" fmla="*/ 13 h 31"/>
                <a:gd name="T28" fmla="*/ 4 w 32"/>
                <a:gd name="T29" fmla="*/ 17 h 31"/>
                <a:gd name="T30" fmla="*/ 2 w 32"/>
                <a:gd name="T31" fmla="*/ 17 h 31"/>
                <a:gd name="T32" fmla="*/ 4 w 32"/>
                <a:gd name="T33" fmla="*/ 17 h 31"/>
                <a:gd name="T34" fmla="*/ 4 w 32"/>
                <a:gd name="T3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1">
                  <a:moveTo>
                    <a:pt x="14" y="30"/>
                  </a:moveTo>
                  <a:cubicBezTo>
                    <a:pt x="3" y="26"/>
                    <a:pt x="1" y="18"/>
                    <a:pt x="1" y="18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3"/>
                    <a:pt x="10" y="0"/>
                    <a:pt x="17" y="0"/>
                  </a:cubicBezTo>
                  <a:cubicBezTo>
                    <a:pt x="26" y="0"/>
                    <a:pt x="32" y="7"/>
                    <a:pt x="32" y="14"/>
                  </a:cubicBezTo>
                  <a:cubicBezTo>
                    <a:pt x="32" y="21"/>
                    <a:pt x="28" y="31"/>
                    <a:pt x="18" y="31"/>
                  </a:cubicBezTo>
                  <a:cubicBezTo>
                    <a:pt x="17" y="31"/>
                    <a:pt x="15" y="30"/>
                    <a:pt x="14" y="30"/>
                  </a:cubicBezTo>
                  <a:close/>
                  <a:moveTo>
                    <a:pt x="4" y="18"/>
                  </a:moveTo>
                  <a:cubicBezTo>
                    <a:pt x="4" y="19"/>
                    <a:pt x="5" y="20"/>
                    <a:pt x="6" y="21"/>
                  </a:cubicBezTo>
                  <a:cubicBezTo>
                    <a:pt x="7" y="23"/>
                    <a:pt x="10" y="25"/>
                    <a:pt x="15" y="27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25" y="28"/>
                    <a:pt x="29" y="20"/>
                    <a:pt x="29" y="14"/>
                  </a:cubicBezTo>
                  <a:cubicBezTo>
                    <a:pt x="29" y="8"/>
                    <a:pt x="25" y="3"/>
                    <a:pt x="17" y="2"/>
                  </a:cubicBezTo>
                  <a:cubicBezTo>
                    <a:pt x="10" y="3"/>
                    <a:pt x="3" y="6"/>
                    <a:pt x="3" y="13"/>
                  </a:cubicBezTo>
                  <a:cubicBezTo>
                    <a:pt x="3" y="14"/>
                    <a:pt x="3" y="15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9" name="组合 3931"/>
          <p:cNvGrpSpPr/>
          <p:nvPr/>
        </p:nvGrpSpPr>
        <p:grpSpPr>
          <a:xfrm>
            <a:off x="2441518" y="516610"/>
            <a:ext cx="279400" cy="238125"/>
            <a:chOff x="2822575" y="6291263"/>
            <a:chExt cx="279400" cy="238125"/>
          </a:xfrm>
        </p:grpSpPr>
        <p:sp>
          <p:nvSpPr>
            <p:cNvPr id="1049912" name="Freeform 474"/>
            <p:cNvSpPr/>
            <p:nvPr/>
          </p:nvSpPr>
          <p:spPr bwMode="auto">
            <a:xfrm>
              <a:off x="2898775" y="6338888"/>
              <a:ext cx="203200" cy="190500"/>
            </a:xfrm>
            <a:custGeom>
              <a:avLst/>
              <a:gdLst>
                <a:gd name="T0" fmla="*/ 5 w 48"/>
                <a:gd name="T1" fmla="*/ 28 h 45"/>
                <a:gd name="T2" fmla="*/ 17 w 48"/>
                <a:gd name="T3" fmla="*/ 42 h 45"/>
                <a:gd name="T4" fmla="*/ 45 w 48"/>
                <a:gd name="T5" fmla="*/ 28 h 45"/>
                <a:gd name="T6" fmla="*/ 27 w 48"/>
                <a:gd name="T7" fmla="*/ 2 h 45"/>
                <a:gd name="T8" fmla="*/ 5 w 48"/>
                <a:gd name="T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5" y="28"/>
                  </a:moveTo>
                  <a:cubicBezTo>
                    <a:pt x="5" y="28"/>
                    <a:pt x="8" y="38"/>
                    <a:pt x="17" y="42"/>
                  </a:cubicBezTo>
                  <a:cubicBezTo>
                    <a:pt x="25" y="45"/>
                    <a:pt x="41" y="43"/>
                    <a:pt x="45" y="28"/>
                  </a:cubicBezTo>
                  <a:cubicBezTo>
                    <a:pt x="48" y="14"/>
                    <a:pt x="38" y="4"/>
                    <a:pt x="27" y="2"/>
                  </a:cubicBezTo>
                  <a:cubicBezTo>
                    <a:pt x="15" y="0"/>
                    <a:pt x="0" y="10"/>
                    <a:pt x="5" y="28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13" name="Freeform 478"/>
            <p:cNvSpPr/>
            <p:nvPr/>
          </p:nvSpPr>
          <p:spPr bwMode="auto">
            <a:xfrm>
              <a:off x="2949575" y="6389688"/>
              <a:ext cx="84138" cy="84138"/>
            </a:xfrm>
            <a:custGeom>
              <a:avLst/>
              <a:gdLst>
                <a:gd name="T0" fmla="*/ 5 w 20"/>
                <a:gd name="T1" fmla="*/ 6 h 20"/>
                <a:gd name="T2" fmla="*/ 6 w 20"/>
                <a:gd name="T3" fmla="*/ 16 h 20"/>
                <a:gd name="T4" fmla="*/ 18 w 20"/>
                <a:gd name="T5" fmla="*/ 10 h 20"/>
                <a:gd name="T6" fmla="*/ 5 w 20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5" y="6"/>
                  </a:moveTo>
                  <a:cubicBezTo>
                    <a:pt x="5" y="6"/>
                    <a:pt x="0" y="13"/>
                    <a:pt x="6" y="16"/>
                  </a:cubicBezTo>
                  <a:cubicBezTo>
                    <a:pt x="13" y="20"/>
                    <a:pt x="20" y="16"/>
                    <a:pt x="18" y="10"/>
                  </a:cubicBezTo>
                  <a:cubicBezTo>
                    <a:pt x="16" y="3"/>
                    <a:pt x="11" y="0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14" name="Freeform 479"/>
            <p:cNvSpPr/>
            <p:nvPr/>
          </p:nvSpPr>
          <p:spPr bwMode="auto">
            <a:xfrm>
              <a:off x="2822575" y="6291263"/>
              <a:ext cx="66675" cy="60325"/>
            </a:xfrm>
            <a:custGeom>
              <a:avLst/>
              <a:gdLst>
                <a:gd name="T0" fmla="*/ 8 w 16"/>
                <a:gd name="T1" fmla="*/ 2 h 14"/>
                <a:gd name="T2" fmla="*/ 8 w 16"/>
                <a:gd name="T3" fmla="*/ 12 h 14"/>
                <a:gd name="T4" fmla="*/ 16 w 16"/>
                <a:gd name="T5" fmla="*/ 5 h 14"/>
                <a:gd name="T6" fmla="*/ 8 w 16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8" y="2"/>
                  </a:moveTo>
                  <a:cubicBezTo>
                    <a:pt x="8" y="2"/>
                    <a:pt x="0" y="9"/>
                    <a:pt x="8" y="12"/>
                  </a:cubicBezTo>
                  <a:cubicBezTo>
                    <a:pt x="15" y="14"/>
                    <a:pt x="16" y="9"/>
                    <a:pt x="16" y="5"/>
                  </a:cubicBezTo>
                  <a:cubicBezTo>
                    <a:pt x="16" y="0"/>
                    <a:pt x="13" y="2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15" name="Freeform 485"/>
            <p:cNvSpPr>
              <a:spLocks noEditPoints="1"/>
            </p:cNvSpPr>
            <p:nvPr/>
          </p:nvSpPr>
          <p:spPr bwMode="auto">
            <a:xfrm>
              <a:off x="2952750" y="6392863"/>
              <a:ext cx="80963" cy="77788"/>
            </a:xfrm>
            <a:custGeom>
              <a:avLst/>
              <a:gdLst>
                <a:gd name="T0" fmla="*/ 5 w 19"/>
                <a:gd name="T1" fmla="*/ 17 h 18"/>
                <a:gd name="T2" fmla="*/ 0 w 19"/>
                <a:gd name="T3" fmla="*/ 10 h 18"/>
                <a:gd name="T4" fmla="*/ 3 w 19"/>
                <a:gd name="T5" fmla="*/ 5 h 18"/>
                <a:gd name="T6" fmla="*/ 4 w 19"/>
                <a:gd name="T7" fmla="*/ 5 h 18"/>
                <a:gd name="T8" fmla="*/ 3 w 19"/>
                <a:gd name="T9" fmla="*/ 4 h 18"/>
                <a:gd name="T10" fmla="*/ 10 w 19"/>
                <a:gd name="T11" fmla="*/ 0 h 18"/>
                <a:gd name="T12" fmla="*/ 18 w 19"/>
                <a:gd name="T13" fmla="*/ 8 h 18"/>
                <a:gd name="T14" fmla="*/ 19 w 19"/>
                <a:gd name="T15" fmla="*/ 11 h 18"/>
                <a:gd name="T16" fmla="*/ 10 w 19"/>
                <a:gd name="T17" fmla="*/ 18 h 18"/>
                <a:gd name="T18" fmla="*/ 5 w 19"/>
                <a:gd name="T19" fmla="*/ 17 h 18"/>
                <a:gd name="T20" fmla="*/ 3 w 19"/>
                <a:gd name="T21" fmla="*/ 10 h 18"/>
                <a:gd name="T22" fmla="*/ 6 w 19"/>
                <a:gd name="T23" fmla="*/ 14 h 18"/>
                <a:gd name="T24" fmla="*/ 10 w 19"/>
                <a:gd name="T25" fmla="*/ 15 h 18"/>
                <a:gd name="T26" fmla="*/ 16 w 19"/>
                <a:gd name="T27" fmla="*/ 11 h 18"/>
                <a:gd name="T28" fmla="*/ 15 w 19"/>
                <a:gd name="T29" fmla="*/ 9 h 18"/>
                <a:gd name="T30" fmla="*/ 10 w 19"/>
                <a:gd name="T31" fmla="*/ 3 h 18"/>
                <a:gd name="T32" fmla="*/ 5 w 19"/>
                <a:gd name="T33" fmla="*/ 6 h 18"/>
                <a:gd name="T34" fmla="*/ 3 w 19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8">
                  <a:moveTo>
                    <a:pt x="5" y="17"/>
                  </a:moveTo>
                  <a:cubicBezTo>
                    <a:pt x="2" y="15"/>
                    <a:pt x="0" y="13"/>
                    <a:pt x="0" y="10"/>
                  </a:cubicBezTo>
                  <a:cubicBezTo>
                    <a:pt x="0" y="7"/>
                    <a:pt x="2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8" y="0"/>
                    <a:pt x="10" y="0"/>
                  </a:cubicBezTo>
                  <a:cubicBezTo>
                    <a:pt x="15" y="0"/>
                    <a:pt x="17" y="4"/>
                    <a:pt x="18" y="8"/>
                  </a:cubicBezTo>
                  <a:cubicBezTo>
                    <a:pt x="18" y="9"/>
                    <a:pt x="19" y="10"/>
                    <a:pt x="19" y="11"/>
                  </a:cubicBezTo>
                  <a:cubicBezTo>
                    <a:pt x="19" y="15"/>
                    <a:pt x="15" y="18"/>
                    <a:pt x="10" y="18"/>
                  </a:cubicBezTo>
                  <a:cubicBezTo>
                    <a:pt x="9" y="18"/>
                    <a:pt x="7" y="18"/>
                    <a:pt x="5" y="17"/>
                  </a:cubicBezTo>
                  <a:close/>
                  <a:moveTo>
                    <a:pt x="3" y="10"/>
                  </a:moveTo>
                  <a:cubicBezTo>
                    <a:pt x="3" y="12"/>
                    <a:pt x="4" y="13"/>
                    <a:pt x="6" y="14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4" y="15"/>
                    <a:pt x="16" y="14"/>
                    <a:pt x="16" y="11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5"/>
                    <a:pt x="13" y="3"/>
                    <a:pt x="10" y="3"/>
                  </a:cubicBezTo>
                  <a:cubicBezTo>
                    <a:pt x="9" y="3"/>
                    <a:pt x="7" y="4"/>
                    <a:pt x="5" y="6"/>
                  </a:cubicBezTo>
                  <a:cubicBezTo>
                    <a:pt x="5" y="7"/>
                    <a:pt x="3" y="9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16" name="Freeform 486"/>
            <p:cNvSpPr>
              <a:spLocks noEditPoints="1"/>
            </p:cNvSpPr>
            <p:nvPr/>
          </p:nvSpPr>
          <p:spPr bwMode="auto">
            <a:xfrm>
              <a:off x="2911475" y="6338888"/>
              <a:ext cx="185738" cy="185738"/>
            </a:xfrm>
            <a:custGeom>
              <a:avLst/>
              <a:gdLst>
                <a:gd name="T0" fmla="*/ 22 w 44"/>
                <a:gd name="T1" fmla="*/ 44 h 44"/>
                <a:gd name="T2" fmla="*/ 13 w 44"/>
                <a:gd name="T3" fmla="*/ 43 h 44"/>
                <a:gd name="T4" fmla="*/ 1 w 44"/>
                <a:gd name="T5" fmla="*/ 29 h 44"/>
                <a:gd name="T6" fmla="*/ 2 w 44"/>
                <a:gd name="T7" fmla="*/ 28 h 44"/>
                <a:gd name="T8" fmla="*/ 1 w 44"/>
                <a:gd name="T9" fmla="*/ 29 h 44"/>
                <a:gd name="T10" fmla="*/ 0 w 44"/>
                <a:gd name="T11" fmla="*/ 21 h 44"/>
                <a:gd name="T12" fmla="*/ 21 w 44"/>
                <a:gd name="T13" fmla="*/ 0 h 44"/>
                <a:gd name="T14" fmla="*/ 24 w 44"/>
                <a:gd name="T15" fmla="*/ 1 h 44"/>
                <a:gd name="T16" fmla="*/ 44 w 44"/>
                <a:gd name="T17" fmla="*/ 23 h 44"/>
                <a:gd name="T18" fmla="*/ 43 w 44"/>
                <a:gd name="T19" fmla="*/ 29 h 44"/>
                <a:gd name="T20" fmla="*/ 22 w 44"/>
                <a:gd name="T21" fmla="*/ 44 h 44"/>
                <a:gd name="T22" fmla="*/ 6 w 44"/>
                <a:gd name="T23" fmla="*/ 33 h 44"/>
                <a:gd name="T24" fmla="*/ 14 w 44"/>
                <a:gd name="T25" fmla="*/ 40 h 44"/>
                <a:gd name="T26" fmla="*/ 22 w 44"/>
                <a:gd name="T27" fmla="*/ 42 h 44"/>
                <a:gd name="T28" fmla="*/ 40 w 44"/>
                <a:gd name="T29" fmla="*/ 28 h 44"/>
                <a:gd name="T30" fmla="*/ 41 w 44"/>
                <a:gd name="T31" fmla="*/ 23 h 44"/>
                <a:gd name="T32" fmla="*/ 23 w 44"/>
                <a:gd name="T33" fmla="*/ 3 h 44"/>
                <a:gd name="T34" fmla="*/ 21 w 44"/>
                <a:gd name="T35" fmla="*/ 3 h 44"/>
                <a:gd name="T36" fmla="*/ 3 w 44"/>
                <a:gd name="T37" fmla="*/ 21 h 44"/>
                <a:gd name="T38" fmla="*/ 4 w 44"/>
                <a:gd name="T39" fmla="*/ 28 h 44"/>
                <a:gd name="T40" fmla="*/ 6 w 44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9" y="44"/>
                    <a:pt x="16" y="44"/>
                    <a:pt x="13" y="43"/>
                  </a:cubicBezTo>
                  <a:cubicBezTo>
                    <a:pt x="4" y="39"/>
                    <a:pt x="1" y="29"/>
                    <a:pt x="1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22" y="0"/>
                    <a:pt x="23" y="0"/>
                    <a:pt x="24" y="1"/>
                  </a:cubicBezTo>
                  <a:cubicBezTo>
                    <a:pt x="34" y="2"/>
                    <a:pt x="44" y="10"/>
                    <a:pt x="44" y="23"/>
                  </a:cubicBezTo>
                  <a:cubicBezTo>
                    <a:pt x="44" y="25"/>
                    <a:pt x="44" y="27"/>
                    <a:pt x="43" y="29"/>
                  </a:cubicBezTo>
                  <a:cubicBezTo>
                    <a:pt x="41" y="40"/>
                    <a:pt x="30" y="44"/>
                    <a:pt x="22" y="44"/>
                  </a:cubicBezTo>
                  <a:close/>
                  <a:moveTo>
                    <a:pt x="6" y="33"/>
                  </a:moveTo>
                  <a:cubicBezTo>
                    <a:pt x="8" y="36"/>
                    <a:pt x="10" y="39"/>
                    <a:pt x="14" y="40"/>
                  </a:cubicBezTo>
                  <a:cubicBezTo>
                    <a:pt x="16" y="41"/>
                    <a:pt x="19" y="42"/>
                    <a:pt x="22" y="42"/>
                  </a:cubicBezTo>
                  <a:cubicBezTo>
                    <a:pt x="30" y="42"/>
                    <a:pt x="38" y="38"/>
                    <a:pt x="40" y="28"/>
                  </a:cubicBezTo>
                  <a:cubicBezTo>
                    <a:pt x="41" y="26"/>
                    <a:pt x="41" y="24"/>
                    <a:pt x="41" y="23"/>
                  </a:cubicBezTo>
                  <a:cubicBezTo>
                    <a:pt x="41" y="12"/>
                    <a:pt x="33" y="5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12" y="3"/>
                    <a:pt x="3" y="10"/>
                    <a:pt x="3" y="21"/>
                  </a:cubicBezTo>
                  <a:cubicBezTo>
                    <a:pt x="3" y="23"/>
                    <a:pt x="3" y="26"/>
                    <a:pt x="4" y="28"/>
                  </a:cubicBezTo>
                  <a:cubicBezTo>
                    <a:pt x="4" y="28"/>
                    <a:pt x="4" y="30"/>
                    <a:pt x="6" y="3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17" name="Freeform 487"/>
            <p:cNvSpPr>
              <a:spLocks noEditPoints="1"/>
            </p:cNvSpPr>
            <p:nvPr/>
          </p:nvSpPr>
          <p:spPr bwMode="auto">
            <a:xfrm>
              <a:off x="2835275" y="6291263"/>
              <a:ext cx="63500" cy="60325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4 w 15"/>
                <a:gd name="T5" fmla="*/ 1 h 14"/>
                <a:gd name="T6" fmla="*/ 4 w 15"/>
                <a:gd name="T7" fmla="*/ 0 h 14"/>
                <a:gd name="T8" fmla="*/ 5 w 15"/>
                <a:gd name="T9" fmla="*/ 0 h 14"/>
                <a:gd name="T10" fmla="*/ 10 w 15"/>
                <a:gd name="T11" fmla="*/ 0 h 14"/>
                <a:gd name="T12" fmla="*/ 13 w 15"/>
                <a:gd name="T13" fmla="*/ 1 h 14"/>
                <a:gd name="T14" fmla="*/ 15 w 15"/>
                <a:gd name="T15" fmla="*/ 5 h 14"/>
                <a:gd name="T16" fmla="*/ 8 w 15"/>
                <a:gd name="T17" fmla="*/ 14 h 14"/>
                <a:gd name="T18" fmla="*/ 4 w 15"/>
                <a:gd name="T19" fmla="*/ 13 h 14"/>
                <a:gd name="T20" fmla="*/ 3 w 15"/>
                <a:gd name="T21" fmla="*/ 8 h 14"/>
                <a:gd name="T22" fmla="*/ 5 w 15"/>
                <a:gd name="T23" fmla="*/ 10 h 14"/>
                <a:gd name="T24" fmla="*/ 8 w 15"/>
                <a:gd name="T25" fmla="*/ 11 h 14"/>
                <a:gd name="T26" fmla="*/ 11 w 15"/>
                <a:gd name="T27" fmla="*/ 9 h 14"/>
                <a:gd name="T28" fmla="*/ 12 w 15"/>
                <a:gd name="T29" fmla="*/ 5 h 14"/>
                <a:gd name="T30" fmla="*/ 10 w 15"/>
                <a:gd name="T31" fmla="*/ 3 h 14"/>
                <a:gd name="T32" fmla="*/ 5 w 15"/>
                <a:gd name="T33" fmla="*/ 3 h 14"/>
                <a:gd name="T34" fmla="*/ 3 w 15"/>
                <a:gd name="T35" fmla="*/ 8 h 14"/>
                <a:gd name="T36" fmla="*/ 5 w 15"/>
                <a:gd name="T37" fmla="*/ 3 h 14"/>
                <a:gd name="T38" fmla="*/ 5 w 15"/>
                <a:gd name="T39" fmla="*/ 2 h 14"/>
                <a:gd name="T40" fmla="*/ 5 w 15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4" y="14"/>
                    <a:pt x="8" y="14"/>
                  </a:cubicBezTo>
                  <a:cubicBezTo>
                    <a:pt x="7" y="14"/>
                    <a:pt x="5" y="14"/>
                    <a:pt x="4" y="13"/>
                  </a:cubicBezTo>
                  <a:close/>
                  <a:moveTo>
                    <a:pt x="3" y="8"/>
                  </a:moveTo>
                  <a:cubicBezTo>
                    <a:pt x="3" y="9"/>
                    <a:pt x="3" y="9"/>
                    <a:pt x="5" y="10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1" y="8"/>
                    <a:pt x="12" y="6"/>
                    <a:pt x="12" y="5"/>
                  </a:cubicBezTo>
                  <a:cubicBezTo>
                    <a:pt x="11" y="2"/>
                    <a:pt x="12" y="3"/>
                    <a:pt x="10" y="3"/>
                  </a:cubicBezTo>
                  <a:cubicBezTo>
                    <a:pt x="9" y="3"/>
                    <a:pt x="7" y="3"/>
                    <a:pt x="5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00" name="组合 3927"/>
          <p:cNvGrpSpPr/>
          <p:nvPr/>
        </p:nvGrpSpPr>
        <p:grpSpPr>
          <a:xfrm>
            <a:off x="3402013" y="541216"/>
            <a:ext cx="630239" cy="471488"/>
            <a:chOff x="-20638" y="5794375"/>
            <a:chExt cx="630239" cy="471488"/>
          </a:xfrm>
        </p:grpSpPr>
        <p:sp>
          <p:nvSpPr>
            <p:cNvPr id="1049918" name="Freeform 475"/>
            <p:cNvSpPr/>
            <p:nvPr/>
          </p:nvSpPr>
          <p:spPr bwMode="auto">
            <a:xfrm>
              <a:off x="139700" y="5794375"/>
              <a:ext cx="279400" cy="306388"/>
            </a:xfrm>
            <a:custGeom>
              <a:avLst/>
              <a:gdLst>
                <a:gd name="T0" fmla="*/ 1 w 66"/>
                <a:gd name="T1" fmla="*/ 37 h 72"/>
                <a:gd name="T2" fmla="*/ 23 w 66"/>
                <a:gd name="T3" fmla="*/ 65 h 72"/>
                <a:gd name="T4" fmla="*/ 61 w 66"/>
                <a:gd name="T5" fmla="*/ 46 h 72"/>
                <a:gd name="T6" fmla="*/ 23 w 66"/>
                <a:gd name="T7" fmla="*/ 5 h 72"/>
                <a:gd name="T8" fmla="*/ 1 w 66"/>
                <a:gd name="T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2">
                  <a:moveTo>
                    <a:pt x="1" y="37"/>
                  </a:moveTo>
                  <a:cubicBezTo>
                    <a:pt x="1" y="37"/>
                    <a:pt x="0" y="58"/>
                    <a:pt x="23" y="65"/>
                  </a:cubicBezTo>
                  <a:cubicBezTo>
                    <a:pt x="45" y="72"/>
                    <a:pt x="57" y="60"/>
                    <a:pt x="61" y="46"/>
                  </a:cubicBezTo>
                  <a:cubicBezTo>
                    <a:pt x="66" y="27"/>
                    <a:pt x="50" y="0"/>
                    <a:pt x="23" y="5"/>
                  </a:cubicBezTo>
                  <a:cubicBezTo>
                    <a:pt x="23" y="5"/>
                    <a:pt x="0" y="10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19" name="Freeform 476"/>
            <p:cNvSpPr/>
            <p:nvPr/>
          </p:nvSpPr>
          <p:spPr bwMode="auto">
            <a:xfrm>
              <a:off x="198438" y="5888038"/>
              <a:ext cx="136525" cy="131763"/>
            </a:xfrm>
            <a:custGeom>
              <a:avLst/>
              <a:gdLst>
                <a:gd name="T0" fmla="*/ 4 w 32"/>
                <a:gd name="T1" fmla="*/ 16 h 31"/>
                <a:gd name="T2" fmla="*/ 16 w 32"/>
                <a:gd name="T3" fmla="*/ 27 h 31"/>
                <a:gd name="T4" fmla="*/ 32 w 32"/>
                <a:gd name="T5" fmla="*/ 13 h 31"/>
                <a:gd name="T6" fmla="*/ 19 w 32"/>
                <a:gd name="T7" fmla="*/ 0 h 31"/>
                <a:gd name="T8" fmla="*/ 4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4" y="16"/>
                  </a:moveTo>
                  <a:cubicBezTo>
                    <a:pt x="4" y="16"/>
                    <a:pt x="5" y="24"/>
                    <a:pt x="16" y="27"/>
                  </a:cubicBezTo>
                  <a:cubicBezTo>
                    <a:pt x="27" y="31"/>
                    <a:pt x="32" y="20"/>
                    <a:pt x="32" y="13"/>
                  </a:cubicBezTo>
                  <a:cubicBezTo>
                    <a:pt x="32" y="6"/>
                    <a:pt x="27" y="0"/>
                    <a:pt x="19" y="0"/>
                  </a:cubicBezTo>
                  <a:cubicBezTo>
                    <a:pt x="10" y="0"/>
                    <a:pt x="0" y="5"/>
                    <a:pt x="4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0" name="Freeform 480"/>
            <p:cNvSpPr/>
            <p:nvPr/>
          </p:nvSpPr>
          <p:spPr bwMode="auto">
            <a:xfrm>
              <a:off x="-20638" y="6015038"/>
              <a:ext cx="117475" cy="128588"/>
            </a:xfrm>
            <a:custGeom>
              <a:avLst/>
              <a:gdLst>
                <a:gd name="T0" fmla="*/ 9 w 28"/>
                <a:gd name="T1" fmla="*/ 7 h 30"/>
                <a:gd name="T2" fmla="*/ 9 w 28"/>
                <a:gd name="T3" fmla="*/ 25 h 30"/>
                <a:gd name="T4" fmla="*/ 28 w 28"/>
                <a:gd name="T5" fmla="*/ 17 h 30"/>
                <a:gd name="T6" fmla="*/ 9 w 28"/>
                <a:gd name="T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0">
                  <a:moveTo>
                    <a:pt x="9" y="7"/>
                  </a:moveTo>
                  <a:cubicBezTo>
                    <a:pt x="9" y="7"/>
                    <a:pt x="0" y="20"/>
                    <a:pt x="9" y="25"/>
                  </a:cubicBezTo>
                  <a:cubicBezTo>
                    <a:pt x="17" y="30"/>
                    <a:pt x="28" y="27"/>
                    <a:pt x="28" y="17"/>
                  </a:cubicBezTo>
                  <a:cubicBezTo>
                    <a:pt x="28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1" name="Freeform 481"/>
            <p:cNvSpPr/>
            <p:nvPr/>
          </p:nvSpPr>
          <p:spPr bwMode="auto">
            <a:xfrm>
              <a:off x="517525" y="6176963"/>
              <a:ext cx="84138" cy="88900"/>
            </a:xfrm>
            <a:custGeom>
              <a:avLst/>
              <a:gdLst>
                <a:gd name="T0" fmla="*/ 6 w 20"/>
                <a:gd name="T1" fmla="*/ 5 h 21"/>
                <a:gd name="T2" fmla="*/ 6 w 20"/>
                <a:gd name="T3" fmla="*/ 18 h 21"/>
                <a:gd name="T4" fmla="*/ 20 w 20"/>
                <a:gd name="T5" fmla="*/ 12 h 21"/>
                <a:gd name="T6" fmla="*/ 6 w 20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6" y="5"/>
                  </a:moveTo>
                  <a:cubicBezTo>
                    <a:pt x="6" y="5"/>
                    <a:pt x="0" y="14"/>
                    <a:pt x="6" y="18"/>
                  </a:cubicBezTo>
                  <a:cubicBezTo>
                    <a:pt x="13" y="21"/>
                    <a:pt x="20" y="19"/>
                    <a:pt x="20" y="12"/>
                  </a:cubicBezTo>
                  <a:cubicBezTo>
                    <a:pt x="20" y="5"/>
                    <a:pt x="14" y="0"/>
                    <a:pt x="6" y="5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2" name="Freeform 482"/>
            <p:cNvSpPr/>
            <p:nvPr/>
          </p:nvSpPr>
          <p:spPr bwMode="auto">
            <a:xfrm>
              <a:off x="246063" y="5895975"/>
              <a:ext cx="63500" cy="80963"/>
            </a:xfrm>
            <a:custGeom>
              <a:avLst/>
              <a:gdLst>
                <a:gd name="T0" fmla="*/ 2 w 15"/>
                <a:gd name="T1" fmla="*/ 8 h 19"/>
                <a:gd name="T2" fmla="*/ 4 w 15"/>
                <a:gd name="T3" fmla="*/ 16 h 19"/>
                <a:gd name="T4" fmla="*/ 14 w 15"/>
                <a:gd name="T5" fmla="*/ 10 h 19"/>
                <a:gd name="T6" fmla="*/ 2 w 15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2" y="8"/>
                  </a:moveTo>
                  <a:cubicBezTo>
                    <a:pt x="2" y="8"/>
                    <a:pt x="0" y="13"/>
                    <a:pt x="4" y="16"/>
                  </a:cubicBezTo>
                  <a:cubicBezTo>
                    <a:pt x="8" y="19"/>
                    <a:pt x="15" y="14"/>
                    <a:pt x="14" y="10"/>
                  </a:cubicBezTo>
                  <a:cubicBezTo>
                    <a:pt x="13" y="7"/>
                    <a:pt x="8" y="0"/>
                    <a:pt x="2" y="8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3" name="Freeform 488"/>
            <p:cNvSpPr>
              <a:spLocks noEditPoints="1"/>
            </p:cNvSpPr>
            <p:nvPr/>
          </p:nvSpPr>
          <p:spPr bwMode="auto">
            <a:xfrm>
              <a:off x="-7938" y="6027738"/>
              <a:ext cx="114300" cy="111125"/>
            </a:xfrm>
            <a:custGeom>
              <a:avLst/>
              <a:gdLst>
                <a:gd name="T0" fmla="*/ 5 w 27"/>
                <a:gd name="T1" fmla="*/ 23 h 26"/>
                <a:gd name="T2" fmla="*/ 1 w 27"/>
                <a:gd name="T3" fmla="*/ 15 h 26"/>
                <a:gd name="T4" fmla="*/ 5 w 27"/>
                <a:gd name="T5" fmla="*/ 3 h 26"/>
                <a:gd name="T6" fmla="*/ 5 w 27"/>
                <a:gd name="T7" fmla="*/ 3 h 26"/>
                <a:gd name="T8" fmla="*/ 5 w 27"/>
                <a:gd name="T9" fmla="*/ 3 h 26"/>
                <a:gd name="T10" fmla="*/ 14 w 27"/>
                <a:gd name="T11" fmla="*/ 0 h 26"/>
                <a:gd name="T12" fmla="*/ 27 w 27"/>
                <a:gd name="T13" fmla="*/ 14 h 26"/>
                <a:gd name="T14" fmla="*/ 23 w 27"/>
                <a:gd name="T15" fmla="*/ 23 h 26"/>
                <a:gd name="T16" fmla="*/ 15 w 27"/>
                <a:gd name="T17" fmla="*/ 26 h 26"/>
                <a:gd name="T18" fmla="*/ 5 w 27"/>
                <a:gd name="T19" fmla="*/ 23 h 26"/>
                <a:gd name="T20" fmla="*/ 3 w 27"/>
                <a:gd name="T21" fmla="*/ 15 h 26"/>
                <a:gd name="T22" fmla="*/ 7 w 27"/>
                <a:gd name="T23" fmla="*/ 20 h 26"/>
                <a:gd name="T24" fmla="*/ 15 w 27"/>
                <a:gd name="T25" fmla="*/ 23 h 26"/>
                <a:gd name="T26" fmla="*/ 24 w 27"/>
                <a:gd name="T27" fmla="*/ 14 h 26"/>
                <a:gd name="T28" fmla="*/ 14 w 27"/>
                <a:gd name="T29" fmla="*/ 3 h 26"/>
                <a:gd name="T30" fmla="*/ 7 w 27"/>
                <a:gd name="T31" fmla="*/ 5 h 26"/>
                <a:gd name="T32" fmla="*/ 3 w 27"/>
                <a:gd name="T3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5" y="23"/>
                  </a:moveTo>
                  <a:cubicBezTo>
                    <a:pt x="2" y="21"/>
                    <a:pt x="0" y="18"/>
                    <a:pt x="1" y="15"/>
                  </a:cubicBezTo>
                  <a:cubicBezTo>
                    <a:pt x="1" y="9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22" y="0"/>
                    <a:pt x="27" y="7"/>
                    <a:pt x="27" y="14"/>
                  </a:cubicBezTo>
                  <a:cubicBezTo>
                    <a:pt x="27" y="18"/>
                    <a:pt x="25" y="21"/>
                    <a:pt x="23" y="23"/>
                  </a:cubicBezTo>
                  <a:cubicBezTo>
                    <a:pt x="21" y="25"/>
                    <a:pt x="18" y="26"/>
                    <a:pt x="15" y="26"/>
                  </a:cubicBezTo>
                  <a:cubicBezTo>
                    <a:pt x="12" y="26"/>
                    <a:pt x="8" y="25"/>
                    <a:pt x="5" y="23"/>
                  </a:cubicBezTo>
                  <a:close/>
                  <a:moveTo>
                    <a:pt x="3" y="15"/>
                  </a:moveTo>
                  <a:cubicBezTo>
                    <a:pt x="3" y="17"/>
                    <a:pt x="4" y="19"/>
                    <a:pt x="7" y="20"/>
                  </a:cubicBezTo>
                  <a:cubicBezTo>
                    <a:pt x="9" y="22"/>
                    <a:pt x="12" y="23"/>
                    <a:pt x="15" y="23"/>
                  </a:cubicBezTo>
                  <a:cubicBezTo>
                    <a:pt x="20" y="23"/>
                    <a:pt x="24" y="20"/>
                    <a:pt x="24" y="14"/>
                  </a:cubicBezTo>
                  <a:cubicBezTo>
                    <a:pt x="24" y="8"/>
                    <a:pt x="20" y="3"/>
                    <a:pt x="14" y="3"/>
                  </a:cubicBezTo>
                  <a:cubicBezTo>
                    <a:pt x="12" y="3"/>
                    <a:pt x="10" y="3"/>
                    <a:pt x="7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4" name="Freeform 489"/>
            <p:cNvSpPr>
              <a:spLocks noEditPoints="1"/>
            </p:cNvSpPr>
            <p:nvPr/>
          </p:nvSpPr>
          <p:spPr bwMode="auto">
            <a:xfrm>
              <a:off x="525463" y="6184900"/>
              <a:ext cx="84138" cy="80963"/>
            </a:xfrm>
            <a:custGeom>
              <a:avLst/>
              <a:gdLst>
                <a:gd name="T0" fmla="*/ 4 w 20"/>
                <a:gd name="T1" fmla="*/ 17 h 19"/>
                <a:gd name="T2" fmla="*/ 0 w 20"/>
                <a:gd name="T3" fmla="*/ 11 h 19"/>
                <a:gd name="T4" fmla="*/ 3 w 20"/>
                <a:gd name="T5" fmla="*/ 2 h 19"/>
                <a:gd name="T6" fmla="*/ 3 w 20"/>
                <a:gd name="T7" fmla="*/ 2 h 19"/>
                <a:gd name="T8" fmla="*/ 4 w 20"/>
                <a:gd name="T9" fmla="*/ 2 h 19"/>
                <a:gd name="T10" fmla="*/ 10 w 20"/>
                <a:gd name="T11" fmla="*/ 0 h 19"/>
                <a:gd name="T12" fmla="*/ 20 w 20"/>
                <a:gd name="T13" fmla="*/ 10 h 19"/>
                <a:gd name="T14" fmla="*/ 11 w 20"/>
                <a:gd name="T15" fmla="*/ 19 h 19"/>
                <a:gd name="T16" fmla="*/ 4 w 20"/>
                <a:gd name="T17" fmla="*/ 17 h 19"/>
                <a:gd name="T18" fmla="*/ 3 w 20"/>
                <a:gd name="T19" fmla="*/ 11 h 19"/>
                <a:gd name="T20" fmla="*/ 5 w 20"/>
                <a:gd name="T21" fmla="*/ 14 h 19"/>
                <a:gd name="T22" fmla="*/ 11 w 20"/>
                <a:gd name="T23" fmla="*/ 16 h 19"/>
                <a:gd name="T24" fmla="*/ 17 w 20"/>
                <a:gd name="T25" fmla="*/ 10 h 19"/>
                <a:gd name="T26" fmla="*/ 10 w 20"/>
                <a:gd name="T27" fmla="*/ 2 h 19"/>
                <a:gd name="T28" fmla="*/ 5 w 20"/>
                <a:gd name="T29" fmla="*/ 4 h 19"/>
                <a:gd name="T30" fmla="*/ 3 w 20"/>
                <a:gd name="T3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4" y="17"/>
                  </a:moveTo>
                  <a:cubicBezTo>
                    <a:pt x="1" y="15"/>
                    <a:pt x="0" y="13"/>
                    <a:pt x="0" y="11"/>
                  </a:cubicBezTo>
                  <a:cubicBezTo>
                    <a:pt x="0" y="6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19"/>
                    <a:pt x="11" y="19"/>
                  </a:cubicBezTo>
                  <a:cubicBezTo>
                    <a:pt x="8" y="19"/>
                    <a:pt x="6" y="18"/>
                    <a:pt x="4" y="17"/>
                  </a:cubicBezTo>
                  <a:close/>
                  <a:moveTo>
                    <a:pt x="3" y="11"/>
                  </a:moveTo>
                  <a:cubicBezTo>
                    <a:pt x="3" y="12"/>
                    <a:pt x="3" y="13"/>
                    <a:pt x="5" y="14"/>
                  </a:cubicBezTo>
                  <a:cubicBezTo>
                    <a:pt x="7" y="15"/>
                    <a:pt x="9" y="16"/>
                    <a:pt x="11" y="16"/>
                  </a:cubicBezTo>
                  <a:cubicBezTo>
                    <a:pt x="14" y="16"/>
                    <a:pt x="17" y="14"/>
                    <a:pt x="17" y="10"/>
                  </a:cubicBezTo>
                  <a:cubicBezTo>
                    <a:pt x="17" y="6"/>
                    <a:pt x="14" y="2"/>
                    <a:pt x="10" y="2"/>
                  </a:cubicBezTo>
                  <a:cubicBezTo>
                    <a:pt x="9" y="2"/>
                    <a:pt x="7" y="3"/>
                    <a:pt x="5" y="4"/>
                  </a:cubicBezTo>
                  <a:cubicBezTo>
                    <a:pt x="5" y="5"/>
                    <a:pt x="3" y="8"/>
                    <a:pt x="3" y="11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5" name="Freeform 490"/>
            <p:cNvSpPr>
              <a:spLocks noEditPoints="1"/>
            </p:cNvSpPr>
            <p:nvPr/>
          </p:nvSpPr>
          <p:spPr bwMode="auto">
            <a:xfrm>
              <a:off x="246063" y="5908675"/>
              <a:ext cx="63500" cy="65088"/>
            </a:xfrm>
            <a:custGeom>
              <a:avLst/>
              <a:gdLst>
                <a:gd name="T0" fmla="*/ 3 w 15"/>
                <a:gd name="T1" fmla="*/ 14 h 15"/>
                <a:gd name="T2" fmla="*/ 0 w 15"/>
                <a:gd name="T3" fmla="*/ 8 h 15"/>
                <a:gd name="T4" fmla="*/ 1 w 15"/>
                <a:gd name="T5" fmla="*/ 5 h 15"/>
                <a:gd name="T6" fmla="*/ 2 w 15"/>
                <a:gd name="T7" fmla="*/ 5 h 15"/>
                <a:gd name="T8" fmla="*/ 1 w 15"/>
                <a:gd name="T9" fmla="*/ 4 h 15"/>
                <a:gd name="T10" fmla="*/ 8 w 15"/>
                <a:gd name="T11" fmla="*/ 0 h 15"/>
                <a:gd name="T12" fmla="*/ 15 w 15"/>
                <a:gd name="T13" fmla="*/ 7 h 15"/>
                <a:gd name="T14" fmla="*/ 15 w 15"/>
                <a:gd name="T15" fmla="*/ 8 h 15"/>
                <a:gd name="T16" fmla="*/ 7 w 15"/>
                <a:gd name="T17" fmla="*/ 15 h 15"/>
                <a:gd name="T18" fmla="*/ 7 w 15"/>
                <a:gd name="T19" fmla="*/ 15 h 15"/>
                <a:gd name="T20" fmla="*/ 3 w 15"/>
                <a:gd name="T21" fmla="*/ 14 h 15"/>
                <a:gd name="T22" fmla="*/ 3 w 15"/>
                <a:gd name="T23" fmla="*/ 8 h 15"/>
                <a:gd name="T24" fmla="*/ 5 w 15"/>
                <a:gd name="T25" fmla="*/ 12 h 15"/>
                <a:gd name="T26" fmla="*/ 7 w 15"/>
                <a:gd name="T27" fmla="*/ 12 h 15"/>
                <a:gd name="T28" fmla="*/ 11 w 15"/>
                <a:gd name="T29" fmla="*/ 11 h 15"/>
                <a:gd name="T30" fmla="*/ 12 w 15"/>
                <a:gd name="T31" fmla="*/ 8 h 15"/>
                <a:gd name="T32" fmla="*/ 12 w 15"/>
                <a:gd name="T33" fmla="*/ 8 h 15"/>
                <a:gd name="T34" fmla="*/ 8 w 15"/>
                <a:gd name="T35" fmla="*/ 3 h 15"/>
                <a:gd name="T36" fmla="*/ 3 w 15"/>
                <a:gd name="T37" fmla="*/ 6 h 15"/>
                <a:gd name="T38" fmla="*/ 3 w 15"/>
                <a:gd name="T3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5">
                  <a:moveTo>
                    <a:pt x="3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2" y="0"/>
                    <a:pt x="14" y="5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4" y="15"/>
                    <a:pt x="3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8" y="12"/>
                    <a:pt x="10" y="12"/>
                    <a:pt x="11" y="11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0" y="2"/>
                    <a:pt x="8" y="3"/>
                  </a:cubicBezTo>
                  <a:cubicBezTo>
                    <a:pt x="7" y="3"/>
                    <a:pt x="5" y="3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6" name="Freeform 491"/>
            <p:cNvSpPr>
              <a:spLocks noEditPoints="1"/>
            </p:cNvSpPr>
            <p:nvPr/>
          </p:nvSpPr>
          <p:spPr bwMode="auto">
            <a:xfrm>
              <a:off x="139700" y="5807075"/>
              <a:ext cx="266700" cy="276225"/>
            </a:xfrm>
            <a:custGeom>
              <a:avLst/>
              <a:gdLst>
                <a:gd name="T0" fmla="*/ 35 w 63"/>
                <a:gd name="T1" fmla="*/ 65 h 65"/>
                <a:gd name="T2" fmla="*/ 22 w 63"/>
                <a:gd name="T3" fmla="*/ 63 h 65"/>
                <a:gd name="T4" fmla="*/ 0 w 63"/>
                <a:gd name="T5" fmla="*/ 34 h 65"/>
                <a:gd name="T6" fmla="*/ 0 w 63"/>
                <a:gd name="T7" fmla="*/ 34 h 65"/>
                <a:gd name="T8" fmla="*/ 0 w 63"/>
                <a:gd name="T9" fmla="*/ 32 h 65"/>
                <a:gd name="T10" fmla="*/ 23 w 63"/>
                <a:gd name="T11" fmla="*/ 0 h 65"/>
                <a:gd name="T12" fmla="*/ 30 w 63"/>
                <a:gd name="T13" fmla="*/ 0 h 65"/>
                <a:gd name="T14" fmla="*/ 63 w 63"/>
                <a:gd name="T15" fmla="*/ 35 h 65"/>
                <a:gd name="T16" fmla="*/ 62 w 63"/>
                <a:gd name="T17" fmla="*/ 43 h 65"/>
                <a:gd name="T18" fmla="*/ 36 w 63"/>
                <a:gd name="T19" fmla="*/ 65 h 65"/>
                <a:gd name="T20" fmla="*/ 35 w 63"/>
                <a:gd name="T21" fmla="*/ 65 h 65"/>
                <a:gd name="T22" fmla="*/ 3 w 63"/>
                <a:gd name="T23" fmla="*/ 34 h 65"/>
                <a:gd name="T24" fmla="*/ 3 w 63"/>
                <a:gd name="T25" fmla="*/ 34 h 65"/>
                <a:gd name="T26" fmla="*/ 23 w 63"/>
                <a:gd name="T27" fmla="*/ 60 h 65"/>
                <a:gd name="T28" fmla="*/ 35 w 63"/>
                <a:gd name="T29" fmla="*/ 62 h 65"/>
                <a:gd name="T30" fmla="*/ 59 w 63"/>
                <a:gd name="T31" fmla="*/ 42 h 65"/>
                <a:gd name="T32" fmla="*/ 60 w 63"/>
                <a:gd name="T33" fmla="*/ 35 h 65"/>
                <a:gd name="T34" fmla="*/ 30 w 63"/>
                <a:gd name="T35" fmla="*/ 3 h 65"/>
                <a:gd name="T36" fmla="*/ 23 w 63"/>
                <a:gd name="T37" fmla="*/ 3 h 65"/>
                <a:gd name="T38" fmla="*/ 13 w 63"/>
                <a:gd name="T39" fmla="*/ 9 h 65"/>
                <a:gd name="T40" fmla="*/ 3 w 63"/>
                <a:gd name="T41" fmla="*/ 32 h 65"/>
                <a:gd name="T42" fmla="*/ 3 w 63"/>
                <a:gd name="T43" fmla="*/ 34 h 65"/>
                <a:gd name="T44" fmla="*/ 1 w 63"/>
                <a:gd name="T45" fmla="*/ 34 h 65"/>
                <a:gd name="T46" fmla="*/ 3 w 63"/>
                <a:gd name="T47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65">
                  <a:moveTo>
                    <a:pt x="35" y="65"/>
                  </a:moveTo>
                  <a:cubicBezTo>
                    <a:pt x="32" y="65"/>
                    <a:pt x="27" y="65"/>
                    <a:pt x="22" y="63"/>
                  </a:cubicBezTo>
                  <a:cubicBezTo>
                    <a:pt x="1" y="56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6"/>
                    <a:pt x="23" y="0"/>
                    <a:pt x="23" y="0"/>
                  </a:cubicBezTo>
                  <a:cubicBezTo>
                    <a:pt x="25" y="0"/>
                    <a:pt x="27" y="0"/>
                    <a:pt x="30" y="0"/>
                  </a:cubicBezTo>
                  <a:cubicBezTo>
                    <a:pt x="51" y="0"/>
                    <a:pt x="63" y="19"/>
                    <a:pt x="63" y="35"/>
                  </a:cubicBezTo>
                  <a:cubicBezTo>
                    <a:pt x="63" y="38"/>
                    <a:pt x="63" y="41"/>
                    <a:pt x="62" y="43"/>
                  </a:cubicBezTo>
                  <a:cubicBezTo>
                    <a:pt x="59" y="55"/>
                    <a:pt x="51" y="65"/>
                    <a:pt x="36" y="65"/>
                  </a:cubicBezTo>
                  <a:lnTo>
                    <a:pt x="35" y="65"/>
                  </a:ln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3" y="54"/>
                    <a:pt x="23" y="60"/>
                  </a:cubicBezTo>
                  <a:cubicBezTo>
                    <a:pt x="28" y="62"/>
                    <a:pt x="32" y="62"/>
                    <a:pt x="35" y="62"/>
                  </a:cubicBezTo>
                  <a:cubicBezTo>
                    <a:pt x="49" y="62"/>
                    <a:pt x="56" y="53"/>
                    <a:pt x="59" y="42"/>
                  </a:cubicBezTo>
                  <a:cubicBezTo>
                    <a:pt x="60" y="40"/>
                    <a:pt x="60" y="38"/>
                    <a:pt x="60" y="35"/>
                  </a:cubicBezTo>
                  <a:cubicBezTo>
                    <a:pt x="60" y="20"/>
                    <a:pt x="49" y="3"/>
                    <a:pt x="30" y="3"/>
                  </a:cubicBezTo>
                  <a:cubicBezTo>
                    <a:pt x="28" y="3"/>
                    <a:pt x="26" y="3"/>
                    <a:pt x="23" y="3"/>
                  </a:cubicBezTo>
                  <a:cubicBezTo>
                    <a:pt x="23" y="3"/>
                    <a:pt x="18" y="4"/>
                    <a:pt x="13" y="9"/>
                  </a:cubicBezTo>
                  <a:cubicBezTo>
                    <a:pt x="8" y="13"/>
                    <a:pt x="3" y="20"/>
                    <a:pt x="3" y="32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1" y="34"/>
                    <a:pt x="1" y="34"/>
                    <a:pt x="1" y="34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7" name="Freeform 492"/>
            <p:cNvSpPr>
              <a:spLocks noEditPoints="1"/>
            </p:cNvSpPr>
            <p:nvPr/>
          </p:nvSpPr>
          <p:spPr bwMode="auto">
            <a:xfrm>
              <a:off x="207963" y="5880100"/>
              <a:ext cx="134938" cy="134938"/>
            </a:xfrm>
            <a:custGeom>
              <a:avLst/>
              <a:gdLst>
                <a:gd name="T0" fmla="*/ 14 w 32"/>
                <a:gd name="T1" fmla="*/ 31 h 32"/>
                <a:gd name="T2" fmla="*/ 1 w 32"/>
                <a:gd name="T3" fmla="*/ 18 h 32"/>
                <a:gd name="T4" fmla="*/ 0 w 32"/>
                <a:gd name="T5" fmla="*/ 14 h 32"/>
                <a:gd name="T6" fmla="*/ 17 w 32"/>
                <a:gd name="T7" fmla="*/ 0 h 32"/>
                <a:gd name="T8" fmla="*/ 32 w 32"/>
                <a:gd name="T9" fmla="*/ 15 h 32"/>
                <a:gd name="T10" fmla="*/ 18 w 32"/>
                <a:gd name="T11" fmla="*/ 32 h 32"/>
                <a:gd name="T12" fmla="*/ 14 w 32"/>
                <a:gd name="T13" fmla="*/ 31 h 32"/>
                <a:gd name="T14" fmla="*/ 4 w 32"/>
                <a:gd name="T15" fmla="*/ 19 h 32"/>
                <a:gd name="T16" fmla="*/ 5 w 32"/>
                <a:gd name="T17" fmla="*/ 22 h 32"/>
                <a:gd name="T18" fmla="*/ 14 w 32"/>
                <a:gd name="T19" fmla="*/ 28 h 32"/>
                <a:gd name="T20" fmla="*/ 18 w 32"/>
                <a:gd name="T21" fmla="*/ 29 h 32"/>
                <a:gd name="T22" fmla="*/ 29 w 32"/>
                <a:gd name="T23" fmla="*/ 15 h 32"/>
                <a:gd name="T24" fmla="*/ 17 w 32"/>
                <a:gd name="T25" fmla="*/ 3 h 32"/>
                <a:gd name="T26" fmla="*/ 3 w 32"/>
                <a:gd name="T27" fmla="*/ 14 h 32"/>
                <a:gd name="T28" fmla="*/ 3 w 32"/>
                <a:gd name="T29" fmla="*/ 18 h 32"/>
                <a:gd name="T30" fmla="*/ 2 w 32"/>
                <a:gd name="T31" fmla="*/ 18 h 32"/>
                <a:gd name="T32" fmla="*/ 3 w 32"/>
                <a:gd name="T33" fmla="*/ 18 h 32"/>
                <a:gd name="T34" fmla="*/ 4 w 32"/>
                <a:gd name="T3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2">
                  <a:moveTo>
                    <a:pt x="14" y="31"/>
                  </a:moveTo>
                  <a:cubicBezTo>
                    <a:pt x="3" y="27"/>
                    <a:pt x="1" y="19"/>
                    <a:pt x="1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6" y="0"/>
                    <a:pt x="32" y="8"/>
                    <a:pt x="32" y="15"/>
                  </a:cubicBezTo>
                  <a:cubicBezTo>
                    <a:pt x="32" y="22"/>
                    <a:pt x="27" y="31"/>
                    <a:pt x="18" y="32"/>
                  </a:cubicBezTo>
                  <a:cubicBezTo>
                    <a:pt x="17" y="32"/>
                    <a:pt x="15" y="31"/>
                    <a:pt x="14" y="31"/>
                  </a:cubicBezTo>
                  <a:close/>
                  <a:moveTo>
                    <a:pt x="4" y="19"/>
                  </a:moveTo>
                  <a:cubicBezTo>
                    <a:pt x="4" y="20"/>
                    <a:pt x="4" y="21"/>
                    <a:pt x="5" y="22"/>
                  </a:cubicBezTo>
                  <a:cubicBezTo>
                    <a:pt x="7" y="24"/>
                    <a:pt x="9" y="26"/>
                    <a:pt x="14" y="28"/>
                  </a:cubicBezTo>
                  <a:cubicBezTo>
                    <a:pt x="16" y="28"/>
                    <a:pt x="17" y="29"/>
                    <a:pt x="18" y="29"/>
                  </a:cubicBezTo>
                  <a:cubicBezTo>
                    <a:pt x="25" y="29"/>
                    <a:pt x="29" y="21"/>
                    <a:pt x="29" y="15"/>
                  </a:cubicBezTo>
                  <a:cubicBezTo>
                    <a:pt x="29" y="9"/>
                    <a:pt x="24" y="3"/>
                    <a:pt x="17" y="3"/>
                  </a:cubicBezTo>
                  <a:cubicBezTo>
                    <a:pt x="10" y="3"/>
                    <a:pt x="3" y="7"/>
                    <a:pt x="3" y="14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01" name="组合 508"/>
          <p:cNvGrpSpPr/>
          <p:nvPr/>
        </p:nvGrpSpPr>
        <p:grpSpPr>
          <a:xfrm>
            <a:off x="276561" y="6005019"/>
            <a:ext cx="11666173" cy="592304"/>
            <a:chOff x="755650" y="6002338"/>
            <a:chExt cx="10912476" cy="554038"/>
          </a:xfrm>
        </p:grpSpPr>
        <p:sp>
          <p:nvSpPr>
            <p:cNvPr id="1049928" name="Freeform 6"/>
            <p:cNvSpPr/>
            <p:nvPr/>
          </p:nvSpPr>
          <p:spPr bwMode="auto">
            <a:xfrm>
              <a:off x="11256963" y="6200775"/>
              <a:ext cx="411163" cy="138113"/>
            </a:xfrm>
            <a:custGeom>
              <a:avLst/>
              <a:gdLst>
                <a:gd name="T0" fmla="*/ 163 w 163"/>
                <a:gd name="T1" fmla="*/ 28 h 55"/>
                <a:gd name="T2" fmla="*/ 129 w 163"/>
                <a:gd name="T3" fmla="*/ 55 h 55"/>
                <a:gd name="T4" fmla="*/ 19 w 163"/>
                <a:gd name="T5" fmla="*/ 55 h 55"/>
                <a:gd name="T6" fmla="*/ 0 w 163"/>
                <a:gd name="T7" fmla="*/ 28 h 55"/>
                <a:gd name="T8" fmla="*/ 0 w 163"/>
                <a:gd name="T9" fmla="*/ 28 h 55"/>
                <a:gd name="T10" fmla="*/ 19 w 163"/>
                <a:gd name="T11" fmla="*/ 0 h 55"/>
                <a:gd name="T12" fmla="*/ 129 w 163"/>
                <a:gd name="T13" fmla="*/ 0 h 55"/>
                <a:gd name="T14" fmla="*/ 163 w 163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55">
                  <a:moveTo>
                    <a:pt x="163" y="28"/>
                  </a:moveTo>
                  <a:cubicBezTo>
                    <a:pt x="163" y="43"/>
                    <a:pt x="139" y="55"/>
                    <a:pt x="12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63" y="13"/>
                    <a:pt x="163" y="28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29" name="Freeform 7"/>
            <p:cNvSpPr/>
            <p:nvPr/>
          </p:nvSpPr>
          <p:spPr bwMode="auto">
            <a:xfrm>
              <a:off x="11256963" y="6200775"/>
              <a:ext cx="411163" cy="138113"/>
            </a:xfrm>
            <a:custGeom>
              <a:avLst/>
              <a:gdLst>
                <a:gd name="T0" fmla="*/ 163 w 163"/>
                <a:gd name="T1" fmla="*/ 28 h 55"/>
                <a:gd name="T2" fmla="*/ 129 w 163"/>
                <a:gd name="T3" fmla="*/ 55 h 55"/>
                <a:gd name="T4" fmla="*/ 19 w 163"/>
                <a:gd name="T5" fmla="*/ 55 h 55"/>
                <a:gd name="T6" fmla="*/ 0 w 163"/>
                <a:gd name="T7" fmla="*/ 28 h 55"/>
                <a:gd name="T8" fmla="*/ 0 w 163"/>
                <a:gd name="T9" fmla="*/ 28 h 55"/>
                <a:gd name="T10" fmla="*/ 19 w 163"/>
                <a:gd name="T11" fmla="*/ 0 h 55"/>
                <a:gd name="T12" fmla="*/ 129 w 163"/>
                <a:gd name="T13" fmla="*/ 0 h 55"/>
                <a:gd name="T14" fmla="*/ 163 w 163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55">
                  <a:moveTo>
                    <a:pt x="163" y="28"/>
                  </a:moveTo>
                  <a:cubicBezTo>
                    <a:pt x="163" y="43"/>
                    <a:pt x="139" y="55"/>
                    <a:pt x="12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63" y="13"/>
                    <a:pt x="163" y="28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30" name="Freeform 8"/>
            <p:cNvSpPr/>
            <p:nvPr/>
          </p:nvSpPr>
          <p:spPr bwMode="auto">
            <a:xfrm>
              <a:off x="10833100" y="6002338"/>
              <a:ext cx="733425" cy="554038"/>
            </a:xfrm>
            <a:custGeom>
              <a:avLst/>
              <a:gdLst>
                <a:gd name="T0" fmla="*/ 146 w 292"/>
                <a:gd name="T1" fmla="*/ 0 h 219"/>
                <a:gd name="T2" fmla="*/ 292 w 292"/>
                <a:gd name="T3" fmla="*/ 78 h 219"/>
                <a:gd name="T4" fmla="*/ 278 w 292"/>
                <a:gd name="T5" fmla="*/ 105 h 219"/>
                <a:gd name="T6" fmla="*/ 292 w 292"/>
                <a:gd name="T7" fmla="*/ 133 h 219"/>
                <a:gd name="T8" fmla="*/ 145 w 292"/>
                <a:gd name="T9" fmla="*/ 219 h 219"/>
                <a:gd name="T10" fmla="*/ 6 w 292"/>
                <a:gd name="T11" fmla="*/ 106 h 219"/>
                <a:gd name="T12" fmla="*/ 146 w 29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19">
                  <a:moveTo>
                    <a:pt x="146" y="0"/>
                  </a:move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78" y="92"/>
                    <a:pt x="278" y="105"/>
                  </a:cubicBezTo>
                  <a:cubicBezTo>
                    <a:pt x="278" y="118"/>
                    <a:pt x="292" y="133"/>
                    <a:pt x="292" y="133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45" y="219"/>
                    <a:pt x="0" y="202"/>
                    <a:pt x="6" y="106"/>
                  </a:cubicBezTo>
                  <a:cubicBezTo>
                    <a:pt x="12" y="9"/>
                    <a:pt x="146" y="0"/>
                    <a:pt x="146" y="0"/>
                  </a:cubicBez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31" name="Freeform 9"/>
            <p:cNvSpPr/>
            <p:nvPr/>
          </p:nvSpPr>
          <p:spPr bwMode="auto">
            <a:xfrm>
              <a:off x="10833100" y="6002338"/>
              <a:ext cx="733425" cy="554038"/>
            </a:xfrm>
            <a:custGeom>
              <a:avLst/>
              <a:gdLst>
                <a:gd name="T0" fmla="*/ 146 w 292"/>
                <a:gd name="T1" fmla="*/ 0 h 219"/>
                <a:gd name="T2" fmla="*/ 292 w 292"/>
                <a:gd name="T3" fmla="*/ 78 h 219"/>
                <a:gd name="T4" fmla="*/ 278 w 292"/>
                <a:gd name="T5" fmla="*/ 105 h 219"/>
                <a:gd name="T6" fmla="*/ 292 w 292"/>
                <a:gd name="T7" fmla="*/ 133 h 219"/>
                <a:gd name="T8" fmla="*/ 145 w 292"/>
                <a:gd name="T9" fmla="*/ 219 h 219"/>
                <a:gd name="T10" fmla="*/ 6 w 292"/>
                <a:gd name="T11" fmla="*/ 106 h 219"/>
                <a:gd name="T12" fmla="*/ 146 w 29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19">
                  <a:moveTo>
                    <a:pt x="146" y="0"/>
                  </a:move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78" y="92"/>
                    <a:pt x="278" y="105"/>
                  </a:cubicBezTo>
                  <a:cubicBezTo>
                    <a:pt x="278" y="118"/>
                    <a:pt x="292" y="133"/>
                    <a:pt x="292" y="133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45" y="219"/>
                    <a:pt x="0" y="202"/>
                    <a:pt x="6" y="106"/>
                  </a:cubicBezTo>
                  <a:cubicBezTo>
                    <a:pt x="12" y="9"/>
                    <a:pt x="146" y="0"/>
                    <a:pt x="146" y="0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32" name="Freeform 10"/>
            <p:cNvSpPr/>
            <p:nvPr/>
          </p:nvSpPr>
          <p:spPr bwMode="auto">
            <a:xfrm>
              <a:off x="755650" y="6002338"/>
              <a:ext cx="10444163" cy="554038"/>
            </a:xfrm>
            <a:custGeom>
              <a:avLst/>
              <a:gdLst>
                <a:gd name="T0" fmla="*/ 4083 w 4153"/>
                <a:gd name="T1" fmla="*/ 55 h 219"/>
                <a:gd name="T2" fmla="*/ 4153 w 4153"/>
                <a:gd name="T3" fmla="*/ 115 h 219"/>
                <a:gd name="T4" fmla="*/ 4083 w 4153"/>
                <a:gd name="T5" fmla="*/ 167 h 219"/>
                <a:gd name="T6" fmla="*/ 4153 w 4153"/>
                <a:gd name="T7" fmla="*/ 219 h 219"/>
                <a:gd name="T8" fmla="*/ 88 w 4153"/>
                <a:gd name="T9" fmla="*/ 219 h 219"/>
                <a:gd name="T10" fmla="*/ 0 w 4153"/>
                <a:gd name="T11" fmla="*/ 109 h 219"/>
                <a:gd name="T12" fmla="*/ 0 w 4153"/>
                <a:gd name="T13" fmla="*/ 109 h 219"/>
                <a:gd name="T14" fmla="*/ 88 w 4153"/>
                <a:gd name="T15" fmla="*/ 0 h 219"/>
                <a:gd name="T16" fmla="*/ 4153 w 4153"/>
                <a:gd name="T17" fmla="*/ 0 h 219"/>
                <a:gd name="T18" fmla="*/ 4083 w 4153"/>
                <a:gd name="T19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3" h="219">
                  <a:moveTo>
                    <a:pt x="4083" y="55"/>
                  </a:moveTo>
                  <a:cubicBezTo>
                    <a:pt x="4083" y="73"/>
                    <a:pt x="4153" y="94"/>
                    <a:pt x="4153" y="115"/>
                  </a:cubicBezTo>
                  <a:cubicBezTo>
                    <a:pt x="4153" y="133"/>
                    <a:pt x="4083" y="151"/>
                    <a:pt x="4083" y="167"/>
                  </a:cubicBezTo>
                  <a:cubicBezTo>
                    <a:pt x="4083" y="197"/>
                    <a:pt x="4153" y="219"/>
                    <a:pt x="4153" y="21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40" y="219"/>
                    <a:pt x="0" y="170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0" y="0"/>
                    <a:pt x="88" y="0"/>
                  </a:cubicBezTo>
                  <a:cubicBezTo>
                    <a:pt x="4153" y="0"/>
                    <a:pt x="4153" y="0"/>
                    <a:pt x="4153" y="0"/>
                  </a:cubicBezTo>
                  <a:cubicBezTo>
                    <a:pt x="4153" y="0"/>
                    <a:pt x="4083" y="23"/>
                    <a:pt x="4083" y="55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33" name="Freeform 11"/>
            <p:cNvSpPr/>
            <p:nvPr/>
          </p:nvSpPr>
          <p:spPr bwMode="auto">
            <a:xfrm>
              <a:off x="777875" y="6002338"/>
              <a:ext cx="10421938" cy="153988"/>
            </a:xfrm>
            <a:custGeom>
              <a:avLst/>
              <a:gdLst>
                <a:gd name="T0" fmla="*/ 4074 w 4144"/>
                <a:gd name="T1" fmla="*/ 55 h 61"/>
                <a:gd name="T2" fmla="*/ 4144 w 4144"/>
                <a:gd name="T3" fmla="*/ 0 h 61"/>
                <a:gd name="T4" fmla="*/ 79 w 4144"/>
                <a:gd name="T5" fmla="*/ 0 h 61"/>
                <a:gd name="T6" fmla="*/ 0 w 4144"/>
                <a:gd name="T7" fmla="*/ 61 h 61"/>
                <a:gd name="T8" fmla="*/ 4077 w 4144"/>
                <a:gd name="T9" fmla="*/ 61 h 61"/>
                <a:gd name="T10" fmla="*/ 4074 w 4144"/>
                <a:gd name="T11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4" h="61">
                  <a:moveTo>
                    <a:pt x="4074" y="55"/>
                  </a:moveTo>
                  <a:cubicBezTo>
                    <a:pt x="4074" y="23"/>
                    <a:pt x="4144" y="0"/>
                    <a:pt x="414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4" y="0"/>
                    <a:pt x="15" y="25"/>
                    <a:pt x="0" y="61"/>
                  </a:cubicBezTo>
                  <a:cubicBezTo>
                    <a:pt x="4077" y="61"/>
                    <a:pt x="4077" y="61"/>
                    <a:pt x="4077" y="61"/>
                  </a:cubicBezTo>
                  <a:cubicBezTo>
                    <a:pt x="4075" y="59"/>
                    <a:pt x="4074" y="57"/>
                    <a:pt x="4074" y="55"/>
                  </a:cubicBezTo>
                  <a:close/>
                </a:path>
              </a:pathLst>
            </a:custGeom>
            <a:solidFill>
              <a:srgbClr val="FC74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34" name="Freeform 12"/>
            <p:cNvSpPr/>
            <p:nvPr/>
          </p:nvSpPr>
          <p:spPr bwMode="auto">
            <a:xfrm>
              <a:off x="769938" y="6375400"/>
              <a:ext cx="10429875" cy="180975"/>
            </a:xfrm>
            <a:custGeom>
              <a:avLst/>
              <a:gdLst>
                <a:gd name="T0" fmla="*/ 4102 w 4147"/>
                <a:gd name="T1" fmla="*/ 0 h 72"/>
                <a:gd name="T2" fmla="*/ 0 w 4147"/>
                <a:gd name="T3" fmla="*/ 0 h 72"/>
                <a:gd name="T4" fmla="*/ 82 w 4147"/>
                <a:gd name="T5" fmla="*/ 72 h 72"/>
                <a:gd name="T6" fmla="*/ 4147 w 4147"/>
                <a:gd name="T7" fmla="*/ 72 h 72"/>
                <a:gd name="T8" fmla="*/ 4077 w 4147"/>
                <a:gd name="T9" fmla="*/ 20 h 72"/>
                <a:gd name="T10" fmla="*/ 4102 w 414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7" h="72">
                  <a:moveTo>
                    <a:pt x="4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42"/>
                    <a:pt x="44" y="72"/>
                    <a:pt x="82" y="72"/>
                  </a:cubicBezTo>
                  <a:cubicBezTo>
                    <a:pt x="4147" y="72"/>
                    <a:pt x="4147" y="72"/>
                    <a:pt x="4147" y="72"/>
                  </a:cubicBezTo>
                  <a:cubicBezTo>
                    <a:pt x="4147" y="72"/>
                    <a:pt x="4077" y="50"/>
                    <a:pt x="4077" y="20"/>
                  </a:cubicBezTo>
                  <a:cubicBezTo>
                    <a:pt x="4077" y="14"/>
                    <a:pt x="4088" y="7"/>
                    <a:pt x="4102" y="0"/>
                  </a:cubicBezTo>
                  <a:close/>
                </a:path>
              </a:pathLst>
            </a:custGeom>
            <a:solidFill>
              <a:srgbClr val="ABC9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35" name="Freeform 13"/>
            <p:cNvSpPr/>
            <p:nvPr/>
          </p:nvSpPr>
          <p:spPr bwMode="auto">
            <a:xfrm>
              <a:off x="755650" y="6002338"/>
              <a:ext cx="10444163" cy="554038"/>
            </a:xfrm>
            <a:custGeom>
              <a:avLst/>
              <a:gdLst>
                <a:gd name="T0" fmla="*/ 4083 w 4153"/>
                <a:gd name="T1" fmla="*/ 55 h 219"/>
                <a:gd name="T2" fmla="*/ 4153 w 4153"/>
                <a:gd name="T3" fmla="*/ 115 h 219"/>
                <a:gd name="T4" fmla="*/ 4083 w 4153"/>
                <a:gd name="T5" fmla="*/ 167 h 219"/>
                <a:gd name="T6" fmla="*/ 4149 w 4153"/>
                <a:gd name="T7" fmla="*/ 219 h 219"/>
                <a:gd name="T8" fmla="*/ 84 w 4153"/>
                <a:gd name="T9" fmla="*/ 219 h 219"/>
                <a:gd name="T10" fmla="*/ 0 w 4153"/>
                <a:gd name="T11" fmla="*/ 109 h 219"/>
                <a:gd name="T12" fmla="*/ 0 w 4153"/>
                <a:gd name="T13" fmla="*/ 109 h 219"/>
                <a:gd name="T14" fmla="*/ 88 w 4153"/>
                <a:gd name="T15" fmla="*/ 0 h 219"/>
                <a:gd name="T16" fmla="*/ 4153 w 4153"/>
                <a:gd name="T17" fmla="*/ 0 h 219"/>
                <a:gd name="T18" fmla="*/ 4083 w 4153"/>
                <a:gd name="T19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3" h="219">
                  <a:moveTo>
                    <a:pt x="4083" y="55"/>
                  </a:moveTo>
                  <a:cubicBezTo>
                    <a:pt x="4083" y="73"/>
                    <a:pt x="4153" y="94"/>
                    <a:pt x="4153" y="115"/>
                  </a:cubicBezTo>
                  <a:cubicBezTo>
                    <a:pt x="4153" y="133"/>
                    <a:pt x="4083" y="151"/>
                    <a:pt x="4083" y="167"/>
                  </a:cubicBezTo>
                  <a:cubicBezTo>
                    <a:pt x="4083" y="197"/>
                    <a:pt x="4153" y="219"/>
                    <a:pt x="4149" y="21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40" y="219"/>
                    <a:pt x="0" y="170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0" y="0"/>
                    <a:pt x="88" y="0"/>
                  </a:cubicBezTo>
                  <a:cubicBezTo>
                    <a:pt x="4153" y="0"/>
                    <a:pt x="4153" y="0"/>
                    <a:pt x="4153" y="0"/>
                  </a:cubicBezTo>
                  <a:cubicBezTo>
                    <a:pt x="4153" y="0"/>
                    <a:pt x="4083" y="23"/>
                    <a:pt x="4083" y="55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49936" name="MH_Entry_1" descr="#"/>
          <p:cNvSpPr/>
          <p:nvPr>
            <p:custDataLst>
              <p:tags r:id="rId3"/>
            </p:custDataLst>
          </p:nvPr>
        </p:nvSpPr>
        <p:spPr>
          <a:xfrm>
            <a:off x="5795145" y="2603637"/>
            <a:ext cx="2919222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zh-CN" altLang="en-US" sz="4000" b="1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语调的定义</a:t>
            </a:r>
            <a:endParaRPr lang="zh-CN" altLang="en-US" sz="4000" b="1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809" grpId="0" animBg="1"/>
      <p:bldP spid="10499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4" name="直接连接符 5"/>
          <p:cNvCxnSpPr/>
          <p:nvPr/>
        </p:nvCxnSpPr>
        <p:spPr>
          <a:xfrm>
            <a:off x="854250" y="675635"/>
            <a:ext cx="362740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937" name="Rectangle 90"/>
          <p:cNvSpPr>
            <a:spLocks noChangeArrowheads="1"/>
          </p:cNvSpPr>
          <p:nvPr/>
        </p:nvSpPr>
        <p:spPr bwMode="auto">
          <a:xfrm>
            <a:off x="73571" y="84081"/>
            <a:ext cx="12058650" cy="6705600"/>
          </a:xfrm>
          <a:prstGeom prst="rect">
            <a:avLst/>
          </a:prstGeom>
          <a:noFill/>
          <a:ln w="33338" cap="rnd">
            <a:solidFill>
              <a:schemeClr val="accent4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49938" name="MH_Other_1"/>
          <p:cNvSpPr/>
          <p:nvPr>
            <p:custDataLst>
              <p:tags r:id="rId1"/>
            </p:custDataLst>
          </p:nvPr>
        </p:nvSpPr>
        <p:spPr bwMode="auto">
          <a:xfrm>
            <a:off x="4587875" y="1543050"/>
            <a:ext cx="3035300" cy="3032125"/>
          </a:xfrm>
          <a:custGeom>
            <a:avLst/>
            <a:gdLst>
              <a:gd name="connsiteX0" fmla="*/ 1609563 w 1925506"/>
              <a:gd name="connsiteY0" fmla="*/ 1457235 h 1924218"/>
              <a:gd name="connsiteX1" fmla="*/ 1464320 w 1925506"/>
              <a:gd name="connsiteY1" fmla="*/ 1463168 h 1924218"/>
              <a:gd name="connsiteX2" fmla="*/ 1458387 w 1925506"/>
              <a:gd name="connsiteY2" fmla="*/ 1608412 h 1924218"/>
              <a:gd name="connsiteX3" fmla="*/ 1496181 w 1925506"/>
              <a:gd name="connsiteY3" fmla="*/ 1570618 h 1924218"/>
              <a:gd name="connsiteX4" fmla="*/ 1565836 w 1925506"/>
              <a:gd name="connsiteY4" fmla="*/ 1640273 h 1924218"/>
              <a:gd name="connsiteX5" fmla="*/ 1641425 w 1925506"/>
              <a:gd name="connsiteY5" fmla="*/ 1564685 h 1924218"/>
              <a:gd name="connsiteX6" fmla="*/ 1571769 w 1925506"/>
              <a:gd name="connsiteY6" fmla="*/ 1495029 h 1924218"/>
              <a:gd name="connsiteX7" fmla="*/ 315941 w 1925506"/>
              <a:gd name="connsiteY7" fmla="*/ 1457235 h 1924218"/>
              <a:gd name="connsiteX8" fmla="*/ 353735 w 1925506"/>
              <a:gd name="connsiteY8" fmla="*/ 1495029 h 1924218"/>
              <a:gd name="connsiteX9" fmla="*/ 284080 w 1925506"/>
              <a:gd name="connsiteY9" fmla="*/ 1564685 h 1924218"/>
              <a:gd name="connsiteX10" fmla="*/ 359668 w 1925506"/>
              <a:gd name="connsiteY10" fmla="*/ 1640273 h 1924218"/>
              <a:gd name="connsiteX11" fmla="*/ 429324 w 1925506"/>
              <a:gd name="connsiteY11" fmla="*/ 1570618 h 1924218"/>
              <a:gd name="connsiteX12" fmla="*/ 467118 w 1925506"/>
              <a:gd name="connsiteY12" fmla="*/ 1608412 h 1924218"/>
              <a:gd name="connsiteX13" fmla="*/ 461184 w 1925506"/>
              <a:gd name="connsiteY13" fmla="*/ 1463168 h 1924218"/>
              <a:gd name="connsiteX14" fmla="*/ 370275 w 1925506"/>
              <a:gd name="connsiteY14" fmla="*/ 313976 h 1924218"/>
              <a:gd name="connsiteX15" fmla="*/ 294687 w 1925506"/>
              <a:gd name="connsiteY15" fmla="*/ 389564 h 1924218"/>
              <a:gd name="connsiteX16" fmla="*/ 364342 w 1925506"/>
              <a:gd name="connsiteY16" fmla="*/ 459220 h 1924218"/>
              <a:gd name="connsiteX17" fmla="*/ 326548 w 1925506"/>
              <a:gd name="connsiteY17" fmla="*/ 497014 h 1924218"/>
              <a:gd name="connsiteX18" fmla="*/ 471791 w 1925506"/>
              <a:gd name="connsiteY18" fmla="*/ 491081 h 1924218"/>
              <a:gd name="connsiteX19" fmla="*/ 477725 w 1925506"/>
              <a:gd name="connsiteY19" fmla="*/ 345838 h 1924218"/>
              <a:gd name="connsiteX20" fmla="*/ 439931 w 1925506"/>
              <a:gd name="connsiteY20" fmla="*/ 383632 h 1924218"/>
              <a:gd name="connsiteX21" fmla="*/ 1565837 w 1925506"/>
              <a:gd name="connsiteY21" fmla="*/ 306047 h 1924218"/>
              <a:gd name="connsiteX22" fmla="*/ 1496182 w 1925506"/>
              <a:gd name="connsiteY22" fmla="*/ 375703 h 1924218"/>
              <a:gd name="connsiteX23" fmla="*/ 1458388 w 1925506"/>
              <a:gd name="connsiteY23" fmla="*/ 337909 h 1924218"/>
              <a:gd name="connsiteX24" fmla="*/ 1464321 w 1925506"/>
              <a:gd name="connsiteY24" fmla="*/ 483152 h 1924218"/>
              <a:gd name="connsiteX25" fmla="*/ 1609564 w 1925506"/>
              <a:gd name="connsiteY25" fmla="*/ 489085 h 1924218"/>
              <a:gd name="connsiteX26" fmla="*/ 1571770 w 1925506"/>
              <a:gd name="connsiteY26" fmla="*/ 451291 h 1924218"/>
              <a:gd name="connsiteX27" fmla="*/ 1641426 w 1925506"/>
              <a:gd name="connsiteY27" fmla="*/ 381635 h 1924218"/>
              <a:gd name="connsiteX28" fmla="*/ 962753 w 1925506"/>
              <a:gd name="connsiteY28" fmla="*/ 0 h 1924218"/>
              <a:gd name="connsiteX29" fmla="*/ 1925506 w 1925506"/>
              <a:gd name="connsiteY29" fmla="*/ 962109 h 1924218"/>
              <a:gd name="connsiteX30" fmla="*/ 962753 w 1925506"/>
              <a:gd name="connsiteY30" fmla="*/ 1924218 h 1924218"/>
              <a:gd name="connsiteX31" fmla="*/ 0 w 1925506"/>
              <a:gd name="connsiteY31" fmla="*/ 962109 h 1924218"/>
              <a:gd name="connsiteX32" fmla="*/ 962753 w 1925506"/>
              <a:gd name="connsiteY32" fmla="*/ 0 h 19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25506" h="1924218">
                <a:moveTo>
                  <a:pt x="1609563" y="1457235"/>
                </a:moveTo>
                <a:lnTo>
                  <a:pt x="1464320" y="1463168"/>
                </a:lnTo>
                <a:lnTo>
                  <a:pt x="1458387" y="1608412"/>
                </a:lnTo>
                <a:lnTo>
                  <a:pt x="1496181" y="1570618"/>
                </a:lnTo>
                <a:lnTo>
                  <a:pt x="1565836" y="1640273"/>
                </a:lnTo>
                <a:lnTo>
                  <a:pt x="1641425" y="1564685"/>
                </a:lnTo>
                <a:lnTo>
                  <a:pt x="1571769" y="1495029"/>
                </a:lnTo>
                <a:close/>
                <a:moveTo>
                  <a:pt x="315941" y="1457235"/>
                </a:moveTo>
                <a:lnTo>
                  <a:pt x="353735" y="1495029"/>
                </a:lnTo>
                <a:lnTo>
                  <a:pt x="284080" y="1564685"/>
                </a:lnTo>
                <a:lnTo>
                  <a:pt x="359668" y="1640273"/>
                </a:lnTo>
                <a:lnTo>
                  <a:pt x="429324" y="1570618"/>
                </a:lnTo>
                <a:lnTo>
                  <a:pt x="467118" y="1608412"/>
                </a:lnTo>
                <a:lnTo>
                  <a:pt x="461184" y="1463168"/>
                </a:lnTo>
                <a:close/>
                <a:moveTo>
                  <a:pt x="370275" y="313976"/>
                </a:moveTo>
                <a:lnTo>
                  <a:pt x="294687" y="389564"/>
                </a:lnTo>
                <a:lnTo>
                  <a:pt x="364342" y="459220"/>
                </a:lnTo>
                <a:lnTo>
                  <a:pt x="326548" y="497014"/>
                </a:lnTo>
                <a:lnTo>
                  <a:pt x="471791" y="491081"/>
                </a:lnTo>
                <a:lnTo>
                  <a:pt x="477725" y="345838"/>
                </a:lnTo>
                <a:lnTo>
                  <a:pt x="439931" y="383632"/>
                </a:lnTo>
                <a:close/>
                <a:moveTo>
                  <a:pt x="1565837" y="306047"/>
                </a:moveTo>
                <a:lnTo>
                  <a:pt x="1496182" y="375703"/>
                </a:lnTo>
                <a:lnTo>
                  <a:pt x="1458388" y="337909"/>
                </a:lnTo>
                <a:lnTo>
                  <a:pt x="1464321" y="483152"/>
                </a:lnTo>
                <a:lnTo>
                  <a:pt x="1609564" y="489085"/>
                </a:lnTo>
                <a:lnTo>
                  <a:pt x="1571770" y="451291"/>
                </a:lnTo>
                <a:lnTo>
                  <a:pt x="1641426" y="381635"/>
                </a:lnTo>
                <a:close/>
                <a:moveTo>
                  <a:pt x="962753" y="0"/>
                </a:moveTo>
                <a:cubicBezTo>
                  <a:pt x="1494467" y="0"/>
                  <a:pt x="1925506" y="430751"/>
                  <a:pt x="1925506" y="962109"/>
                </a:cubicBezTo>
                <a:cubicBezTo>
                  <a:pt x="1925506" y="1493467"/>
                  <a:pt x="1494467" y="1924218"/>
                  <a:pt x="962753" y="1924218"/>
                </a:cubicBezTo>
                <a:cubicBezTo>
                  <a:pt x="431039" y="1924218"/>
                  <a:pt x="0" y="1493467"/>
                  <a:pt x="0" y="962109"/>
                </a:cubicBezTo>
                <a:cubicBezTo>
                  <a:pt x="0" y="430751"/>
                  <a:pt x="431039" y="0"/>
                  <a:pt x="962753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000" b="1" kern="0" dirty="0">
              <a:solidFill>
                <a:sysClr val="window" lastClr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9939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7663" y="4102100"/>
            <a:ext cx="885825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9940" name="MH_Other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57663" y="1265238"/>
            <a:ext cx="885825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9941" name="MH_Other_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80263" y="1265238"/>
            <a:ext cx="889000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9942" name="MH_SubTitle_3" descr="#"/>
          <p:cNvSpPr/>
          <p:nvPr>
            <p:custDataLst>
              <p:tags r:id="rId5"/>
            </p:custDataLst>
          </p:nvPr>
        </p:nvSpPr>
        <p:spPr>
          <a:xfrm>
            <a:off x="774700" y="4148138"/>
            <a:ext cx="3578225" cy="685800"/>
          </a:xfrm>
          <a:custGeom>
            <a:avLst/>
            <a:gdLst>
              <a:gd name="connsiteX0" fmla="*/ 0 w 2270397"/>
              <a:gd name="connsiteY0" fmla="*/ 0 h 435052"/>
              <a:gd name="connsiteX1" fmla="*/ 2270397 w 2270397"/>
              <a:gd name="connsiteY1" fmla="*/ 0 h 435052"/>
              <a:gd name="connsiteX2" fmla="*/ 2145724 w 2270397"/>
              <a:gd name="connsiteY2" fmla="*/ 217526 h 435052"/>
              <a:gd name="connsiteX3" fmla="*/ 2270397 w 2270397"/>
              <a:gd name="connsiteY3" fmla="*/ 435052 h 435052"/>
              <a:gd name="connsiteX4" fmla="*/ 0 w 2270397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397" h="435052">
                <a:moveTo>
                  <a:pt x="0" y="0"/>
                </a:moveTo>
                <a:lnTo>
                  <a:pt x="2270397" y="0"/>
                </a:lnTo>
                <a:lnTo>
                  <a:pt x="2145724" y="217526"/>
                </a:lnTo>
                <a:lnTo>
                  <a:pt x="2270397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语调意义</a:t>
            </a:r>
            <a:endParaRPr lang="zh-CN" altLang="en-US" kern="0" dirty="0">
              <a:solidFill>
                <a:srgbClr val="47474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9943" name="MH_SubTitle_2" descr="#"/>
          <p:cNvSpPr/>
          <p:nvPr>
            <p:custDataLst>
              <p:tags r:id="rId6"/>
            </p:custDataLst>
          </p:nvPr>
        </p:nvSpPr>
        <p:spPr>
          <a:xfrm>
            <a:off x="7870825" y="1308100"/>
            <a:ext cx="3563938" cy="687388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五种基本语调</a:t>
            </a:r>
            <a:endParaRPr lang="zh-CN" altLang="en-US" kern="0" dirty="0">
              <a:solidFill>
                <a:srgbClr val="47474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9944" name="MH_SubTitle_1" descr="#"/>
          <p:cNvSpPr/>
          <p:nvPr>
            <p:custDataLst>
              <p:tags r:id="rId7"/>
            </p:custDataLst>
          </p:nvPr>
        </p:nvSpPr>
        <p:spPr>
          <a:xfrm>
            <a:off x="757238" y="1308100"/>
            <a:ext cx="3595687" cy="687388"/>
          </a:xfrm>
          <a:custGeom>
            <a:avLst/>
            <a:gdLst>
              <a:gd name="connsiteX0" fmla="*/ 0 w 2281423"/>
              <a:gd name="connsiteY0" fmla="*/ 0 h 435052"/>
              <a:gd name="connsiteX1" fmla="*/ 2281423 w 2281423"/>
              <a:gd name="connsiteY1" fmla="*/ 0 h 435052"/>
              <a:gd name="connsiteX2" fmla="*/ 2156750 w 2281423"/>
              <a:gd name="connsiteY2" fmla="*/ 217526 h 435052"/>
              <a:gd name="connsiteX3" fmla="*/ 2281423 w 2281423"/>
              <a:gd name="connsiteY3" fmla="*/ 435052 h 435052"/>
              <a:gd name="connsiteX4" fmla="*/ 0 w 2281423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423" h="435052">
                <a:moveTo>
                  <a:pt x="0" y="0"/>
                </a:moveTo>
                <a:lnTo>
                  <a:pt x="2281423" y="0"/>
                </a:lnTo>
                <a:lnTo>
                  <a:pt x="2156750" y="217526"/>
                </a:lnTo>
                <a:lnTo>
                  <a:pt x="2281423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语调的定义</a:t>
            </a:r>
            <a:endParaRPr lang="zh-CN" altLang="en-US" kern="0" dirty="0">
              <a:solidFill>
                <a:srgbClr val="47474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9945" name="MH_Title_1" descr="#"/>
          <p:cNvSpPr/>
          <p:nvPr>
            <p:custDataLst>
              <p:tags r:id="rId8"/>
            </p:custDataLst>
          </p:nvPr>
        </p:nvSpPr>
        <p:spPr bwMode="auto">
          <a:xfrm>
            <a:off x="5124450" y="2089150"/>
            <a:ext cx="1963738" cy="19637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语调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946" name="MH_Desc_1" descr="#"/>
          <p:cNvSpPr txBox="1">
            <a:spLocks noChangeArrowheads="1"/>
          </p:cNvSpPr>
          <p:nvPr/>
        </p:nvSpPr>
        <p:spPr bwMode="auto">
          <a:xfrm>
            <a:off x="722313" y="2093913"/>
            <a:ext cx="3795712" cy="1173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语调（intonation），即说话的腔调，就是一句话里声调（pitch）高低抑扬轻重的配制和变化。</a:t>
            </a:r>
            <a:endParaRPr lang="zh-CN" altLang="en-US" sz="1600" dirty="0">
              <a:latin typeface="宋体" panose="02010600030101010101" pitchFamily="2" charset="-122"/>
            </a:endParaRPr>
          </a:p>
        </p:txBody>
      </p:sp>
      <p:sp>
        <p:nvSpPr>
          <p:cNvPr id="1049947" name="MH_Desc_1" descr="#"/>
          <p:cNvSpPr txBox="1">
            <a:spLocks noChangeArrowheads="1"/>
          </p:cNvSpPr>
          <p:nvPr/>
        </p:nvSpPr>
        <p:spPr bwMode="auto">
          <a:xfrm>
            <a:off x="7637463" y="2093913"/>
            <a:ext cx="3797300" cy="1173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宋体" panose="02010600030101010101" pitchFamily="2" charset="-122"/>
              </a:rPr>
              <a:t>升调（↗）、降调（↙）、升降调（∧）、降升调（∨）以及平调（→）。</a:t>
            </a:r>
            <a:endParaRPr lang="zh-CN" altLang="en-US" sz="1600">
              <a:latin typeface="宋体" panose="02010600030101010101" pitchFamily="2" charset="-122"/>
            </a:endParaRPr>
          </a:p>
        </p:txBody>
      </p:sp>
      <p:sp>
        <p:nvSpPr>
          <p:cNvPr id="1049948" name="MH_Desc_1" descr="#"/>
          <p:cNvSpPr txBox="1">
            <a:spLocks noChangeArrowheads="1"/>
          </p:cNvSpPr>
          <p:nvPr/>
        </p:nvSpPr>
        <p:spPr bwMode="auto">
          <a:xfrm>
            <a:off x="722313" y="4989513"/>
            <a:ext cx="3795712" cy="1173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宋体" panose="02010600030101010101" pitchFamily="2" charset="-122"/>
              </a:rPr>
              <a:t>语调意义就是说话人用语调所表示的态度或口气。一句话的词汇意义加上语调意义才算是完全的意义。同样的句子，语调不同，意思就会不同，有时甚至会相差千里。</a:t>
            </a:r>
            <a:endParaRPr lang="zh-CN" altLang="en-US" sz="1600">
              <a:latin typeface="宋体" panose="02010600030101010101" pitchFamily="2" charset="-122"/>
            </a:endParaRPr>
          </a:p>
        </p:txBody>
      </p:sp>
      <p:sp>
        <p:nvSpPr>
          <p:cNvPr id="1049949" name="MH_Entry_1" descr="#"/>
          <p:cNvSpPr/>
          <p:nvPr>
            <p:custDataLst>
              <p:tags r:id="rId9"/>
            </p:custDataLst>
          </p:nvPr>
        </p:nvSpPr>
        <p:spPr>
          <a:xfrm>
            <a:off x="847270" y="177021"/>
            <a:ext cx="3627409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zh-CN" altLang="en-US" sz="32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什么是语调</a:t>
            </a:r>
            <a:endParaRPr lang="zh-CN" altLang="en-US" sz="32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950" name="MH_Number_1" descr="#"/>
          <p:cNvSpPr/>
          <p:nvPr>
            <p:custDataLst>
              <p:tags r:id="rId10"/>
            </p:custDataLst>
          </p:nvPr>
        </p:nvSpPr>
        <p:spPr>
          <a:xfrm>
            <a:off x="183700" y="177021"/>
            <a:ext cx="498951" cy="4986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👇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04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04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4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04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04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04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04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04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4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4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939" grpId="0" animBg="1"/>
      <p:bldP spid="1049940" grpId="0" animBg="1"/>
      <p:bldP spid="1049941" grpId="0" animBg="1"/>
      <p:bldP spid="1049942" grpId="0" animBg="1"/>
      <p:bldP spid="1049943" grpId="0" animBg="1"/>
      <p:bldP spid="1049944" grpId="0" animBg="1"/>
      <p:bldP spid="1049945" grpId="0" animBg="1"/>
      <p:bldP spid="1049946" grpId="0"/>
      <p:bldP spid="1049947" grpId="0"/>
      <p:bldP spid="1049948" grpId="0"/>
      <p:bldP spid="1049949" grpId="0"/>
      <p:bldP spid="10499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5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2300"/>
            <a:ext cx="12192000" cy="4353400"/>
          </a:xfrm>
          <a:prstGeom prst="rect">
            <a:avLst/>
          </a:prstGeom>
        </p:spPr>
      </p:pic>
      <p:grpSp>
        <p:nvGrpSpPr>
          <p:cNvPr id="104" name="组合 479"/>
          <p:cNvGrpSpPr/>
          <p:nvPr/>
        </p:nvGrpSpPr>
        <p:grpSpPr>
          <a:xfrm>
            <a:off x="859323" y="4232753"/>
            <a:ext cx="10491788" cy="2070101"/>
            <a:chOff x="859323" y="4232753"/>
            <a:chExt cx="10491788" cy="2070101"/>
          </a:xfrm>
        </p:grpSpPr>
        <p:sp>
          <p:nvSpPr>
            <p:cNvPr id="1049951" name="Freeform 5"/>
            <p:cNvSpPr/>
            <p:nvPr/>
          </p:nvSpPr>
          <p:spPr bwMode="auto">
            <a:xfrm>
              <a:off x="9550886" y="5712303"/>
              <a:ext cx="1795463" cy="500063"/>
            </a:xfrm>
            <a:custGeom>
              <a:avLst/>
              <a:gdLst>
                <a:gd name="T0" fmla="*/ 364 w 424"/>
                <a:gd name="T1" fmla="*/ 57 h 118"/>
                <a:gd name="T2" fmla="*/ 322 w 424"/>
                <a:gd name="T3" fmla="*/ 25 h 118"/>
                <a:gd name="T4" fmla="*/ 243 w 424"/>
                <a:gd name="T5" fmla="*/ 19 h 118"/>
                <a:gd name="T6" fmla="*/ 192 w 424"/>
                <a:gd name="T7" fmla="*/ 43 h 118"/>
                <a:gd name="T8" fmla="*/ 165 w 424"/>
                <a:gd name="T9" fmla="*/ 40 h 118"/>
                <a:gd name="T10" fmla="*/ 134 w 424"/>
                <a:gd name="T11" fmla="*/ 17 h 118"/>
                <a:gd name="T12" fmla="*/ 66 w 424"/>
                <a:gd name="T13" fmla="*/ 18 h 118"/>
                <a:gd name="T14" fmla="*/ 30 w 424"/>
                <a:gd name="T15" fmla="*/ 40 h 118"/>
                <a:gd name="T16" fmla="*/ 0 w 424"/>
                <a:gd name="T17" fmla="*/ 118 h 118"/>
                <a:gd name="T18" fmla="*/ 183 w 424"/>
                <a:gd name="T19" fmla="*/ 115 h 118"/>
                <a:gd name="T20" fmla="*/ 424 w 424"/>
                <a:gd name="T21" fmla="*/ 100 h 118"/>
                <a:gd name="T22" fmla="*/ 364 w 424"/>
                <a:gd name="T23" fmla="*/ 5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4" h="118">
                  <a:moveTo>
                    <a:pt x="364" y="57"/>
                  </a:moveTo>
                  <a:cubicBezTo>
                    <a:pt x="364" y="57"/>
                    <a:pt x="330" y="32"/>
                    <a:pt x="322" y="25"/>
                  </a:cubicBezTo>
                  <a:cubicBezTo>
                    <a:pt x="314" y="17"/>
                    <a:pt x="279" y="0"/>
                    <a:pt x="243" y="19"/>
                  </a:cubicBezTo>
                  <a:cubicBezTo>
                    <a:pt x="208" y="38"/>
                    <a:pt x="200" y="41"/>
                    <a:pt x="192" y="43"/>
                  </a:cubicBezTo>
                  <a:cubicBezTo>
                    <a:pt x="184" y="45"/>
                    <a:pt x="177" y="47"/>
                    <a:pt x="165" y="40"/>
                  </a:cubicBezTo>
                  <a:cubicBezTo>
                    <a:pt x="154" y="32"/>
                    <a:pt x="144" y="23"/>
                    <a:pt x="134" y="17"/>
                  </a:cubicBezTo>
                  <a:cubicBezTo>
                    <a:pt x="125" y="11"/>
                    <a:pt x="83" y="9"/>
                    <a:pt x="66" y="18"/>
                  </a:cubicBezTo>
                  <a:cubicBezTo>
                    <a:pt x="49" y="27"/>
                    <a:pt x="30" y="40"/>
                    <a:pt x="30" y="4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128" y="115"/>
                    <a:pt x="183" y="115"/>
                  </a:cubicBezTo>
                  <a:cubicBezTo>
                    <a:pt x="256" y="114"/>
                    <a:pt x="424" y="100"/>
                    <a:pt x="424" y="100"/>
                  </a:cubicBezTo>
                  <a:lnTo>
                    <a:pt x="364" y="57"/>
                  </a:lnTo>
                  <a:close/>
                </a:path>
              </a:pathLst>
            </a:custGeom>
            <a:solidFill>
              <a:srgbClr val="F1F7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52" name="Freeform 6"/>
            <p:cNvSpPr/>
            <p:nvPr/>
          </p:nvSpPr>
          <p:spPr bwMode="auto">
            <a:xfrm>
              <a:off x="10571648" y="5699603"/>
              <a:ext cx="368300" cy="139700"/>
            </a:xfrm>
            <a:custGeom>
              <a:avLst/>
              <a:gdLst>
                <a:gd name="T0" fmla="*/ 44 w 87"/>
                <a:gd name="T1" fmla="*/ 1 h 33"/>
                <a:gd name="T2" fmla="*/ 63 w 87"/>
                <a:gd name="T3" fmla="*/ 9 h 33"/>
                <a:gd name="T4" fmla="*/ 80 w 87"/>
                <a:gd name="T5" fmla="*/ 23 h 33"/>
                <a:gd name="T6" fmla="*/ 78 w 87"/>
                <a:gd name="T7" fmla="*/ 28 h 33"/>
                <a:gd name="T8" fmla="*/ 58 w 87"/>
                <a:gd name="T9" fmla="*/ 24 h 33"/>
                <a:gd name="T10" fmla="*/ 35 w 87"/>
                <a:gd name="T11" fmla="*/ 21 h 33"/>
                <a:gd name="T12" fmla="*/ 18 w 87"/>
                <a:gd name="T13" fmla="*/ 20 h 33"/>
                <a:gd name="T14" fmla="*/ 7 w 87"/>
                <a:gd name="T15" fmla="*/ 17 h 33"/>
                <a:gd name="T16" fmla="*/ 44 w 87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3">
                  <a:moveTo>
                    <a:pt x="44" y="1"/>
                  </a:moveTo>
                  <a:cubicBezTo>
                    <a:pt x="44" y="1"/>
                    <a:pt x="55" y="3"/>
                    <a:pt x="63" y="9"/>
                  </a:cubicBezTo>
                  <a:cubicBezTo>
                    <a:pt x="71" y="15"/>
                    <a:pt x="80" y="23"/>
                    <a:pt x="80" y="23"/>
                  </a:cubicBezTo>
                  <a:cubicBezTo>
                    <a:pt x="80" y="23"/>
                    <a:pt x="87" y="33"/>
                    <a:pt x="78" y="28"/>
                  </a:cubicBezTo>
                  <a:cubicBezTo>
                    <a:pt x="68" y="24"/>
                    <a:pt x="66" y="23"/>
                    <a:pt x="58" y="24"/>
                  </a:cubicBezTo>
                  <a:cubicBezTo>
                    <a:pt x="49" y="24"/>
                    <a:pt x="43" y="24"/>
                    <a:pt x="35" y="21"/>
                  </a:cubicBezTo>
                  <a:cubicBezTo>
                    <a:pt x="28" y="18"/>
                    <a:pt x="27" y="19"/>
                    <a:pt x="18" y="20"/>
                  </a:cubicBezTo>
                  <a:cubicBezTo>
                    <a:pt x="9" y="20"/>
                    <a:pt x="0" y="23"/>
                    <a:pt x="7" y="17"/>
                  </a:cubicBezTo>
                  <a:cubicBezTo>
                    <a:pt x="13" y="10"/>
                    <a:pt x="31" y="0"/>
                    <a:pt x="44" y="1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53" name="Freeform 7"/>
            <p:cNvSpPr/>
            <p:nvPr/>
          </p:nvSpPr>
          <p:spPr bwMode="auto">
            <a:xfrm>
              <a:off x="9830286" y="5682141"/>
              <a:ext cx="368300" cy="161925"/>
            </a:xfrm>
            <a:custGeom>
              <a:avLst/>
              <a:gdLst>
                <a:gd name="T0" fmla="*/ 55 w 87"/>
                <a:gd name="T1" fmla="*/ 11 h 38"/>
                <a:gd name="T2" fmla="*/ 67 w 87"/>
                <a:gd name="T3" fmla="*/ 18 h 38"/>
                <a:gd name="T4" fmla="*/ 81 w 87"/>
                <a:gd name="T5" fmla="*/ 31 h 38"/>
                <a:gd name="T6" fmla="*/ 79 w 87"/>
                <a:gd name="T7" fmla="*/ 36 h 38"/>
                <a:gd name="T8" fmla="*/ 56 w 87"/>
                <a:gd name="T9" fmla="*/ 33 h 38"/>
                <a:gd name="T10" fmla="*/ 32 w 87"/>
                <a:gd name="T11" fmla="*/ 30 h 38"/>
                <a:gd name="T12" fmla="*/ 15 w 87"/>
                <a:gd name="T13" fmla="*/ 27 h 38"/>
                <a:gd name="T14" fmla="*/ 0 w 87"/>
                <a:gd name="T15" fmla="*/ 26 h 38"/>
                <a:gd name="T16" fmla="*/ 10 w 87"/>
                <a:gd name="T17" fmla="*/ 18 h 38"/>
                <a:gd name="T18" fmla="*/ 55 w 87"/>
                <a:gd name="T1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55" y="11"/>
                  </a:moveTo>
                  <a:cubicBezTo>
                    <a:pt x="56" y="11"/>
                    <a:pt x="60" y="12"/>
                    <a:pt x="67" y="18"/>
                  </a:cubicBezTo>
                  <a:cubicBezTo>
                    <a:pt x="74" y="24"/>
                    <a:pt x="81" y="31"/>
                    <a:pt x="81" y="31"/>
                  </a:cubicBezTo>
                  <a:cubicBezTo>
                    <a:pt x="81" y="31"/>
                    <a:pt x="87" y="38"/>
                    <a:pt x="79" y="36"/>
                  </a:cubicBezTo>
                  <a:cubicBezTo>
                    <a:pt x="71" y="33"/>
                    <a:pt x="64" y="32"/>
                    <a:pt x="56" y="33"/>
                  </a:cubicBezTo>
                  <a:cubicBezTo>
                    <a:pt x="48" y="34"/>
                    <a:pt x="40" y="34"/>
                    <a:pt x="32" y="30"/>
                  </a:cubicBezTo>
                  <a:cubicBezTo>
                    <a:pt x="24" y="27"/>
                    <a:pt x="21" y="27"/>
                    <a:pt x="15" y="27"/>
                  </a:cubicBezTo>
                  <a:cubicBezTo>
                    <a:pt x="8" y="28"/>
                    <a:pt x="0" y="30"/>
                    <a:pt x="0" y="26"/>
                  </a:cubicBezTo>
                  <a:cubicBezTo>
                    <a:pt x="0" y="23"/>
                    <a:pt x="5" y="21"/>
                    <a:pt x="10" y="18"/>
                  </a:cubicBezTo>
                  <a:cubicBezTo>
                    <a:pt x="15" y="15"/>
                    <a:pt x="41" y="0"/>
                    <a:pt x="55" y="11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54" name="Freeform 8"/>
            <p:cNvSpPr/>
            <p:nvPr/>
          </p:nvSpPr>
          <p:spPr bwMode="auto">
            <a:xfrm>
              <a:off x="9677886" y="5791678"/>
              <a:ext cx="152400" cy="93663"/>
            </a:xfrm>
            <a:custGeom>
              <a:avLst/>
              <a:gdLst>
                <a:gd name="T0" fmla="*/ 0 w 36"/>
                <a:gd name="T1" fmla="*/ 20 h 22"/>
                <a:gd name="T2" fmla="*/ 35 w 36"/>
                <a:gd name="T3" fmla="*/ 0 h 22"/>
                <a:gd name="T4" fmla="*/ 35 w 36"/>
                <a:gd name="T5" fmla="*/ 0 h 22"/>
                <a:gd name="T6" fmla="*/ 36 w 36"/>
                <a:gd name="T7" fmla="*/ 1 h 22"/>
                <a:gd name="T8" fmla="*/ 1 w 36"/>
                <a:gd name="T9" fmla="*/ 22 h 22"/>
                <a:gd name="T10" fmla="*/ 0 w 36"/>
                <a:gd name="T1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0" y="20"/>
                  </a:moveTo>
                  <a:cubicBezTo>
                    <a:pt x="10" y="13"/>
                    <a:pt x="24" y="6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4" y="7"/>
                    <a:pt x="11" y="15"/>
                    <a:pt x="1" y="22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55" name="Freeform 9"/>
            <p:cNvSpPr/>
            <p:nvPr/>
          </p:nvSpPr>
          <p:spPr bwMode="auto">
            <a:xfrm>
              <a:off x="10177948" y="5778978"/>
              <a:ext cx="419100" cy="123825"/>
            </a:xfrm>
            <a:custGeom>
              <a:avLst/>
              <a:gdLst>
                <a:gd name="T0" fmla="*/ 29 w 99"/>
                <a:gd name="T1" fmla="*/ 29 h 29"/>
                <a:gd name="T2" fmla="*/ 0 w 99"/>
                <a:gd name="T3" fmla="*/ 12 h 29"/>
                <a:gd name="T4" fmla="*/ 1 w 99"/>
                <a:gd name="T5" fmla="*/ 10 h 29"/>
                <a:gd name="T6" fmla="*/ 30 w 99"/>
                <a:gd name="T7" fmla="*/ 27 h 29"/>
                <a:gd name="T8" fmla="*/ 32 w 99"/>
                <a:gd name="T9" fmla="*/ 28 h 29"/>
                <a:gd name="T10" fmla="*/ 98 w 99"/>
                <a:gd name="T11" fmla="*/ 0 h 29"/>
                <a:gd name="T12" fmla="*/ 99 w 99"/>
                <a:gd name="T13" fmla="*/ 1 h 29"/>
                <a:gd name="T14" fmla="*/ 32 w 99"/>
                <a:gd name="T15" fmla="*/ 29 h 29"/>
                <a:gd name="T16" fmla="*/ 29 w 9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9">
                  <a:moveTo>
                    <a:pt x="29" y="29"/>
                  </a:moveTo>
                  <a:cubicBezTo>
                    <a:pt x="22" y="29"/>
                    <a:pt x="15" y="23"/>
                    <a:pt x="0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6" y="22"/>
                    <a:pt x="23" y="27"/>
                    <a:pt x="30" y="27"/>
                  </a:cubicBezTo>
                  <a:cubicBezTo>
                    <a:pt x="30" y="28"/>
                    <a:pt x="31" y="28"/>
                    <a:pt x="32" y="28"/>
                  </a:cubicBezTo>
                  <a:cubicBezTo>
                    <a:pt x="54" y="28"/>
                    <a:pt x="78" y="12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79" y="13"/>
                    <a:pt x="55" y="29"/>
                    <a:pt x="32" y="29"/>
                  </a:cubicBezTo>
                  <a:cubicBezTo>
                    <a:pt x="31" y="29"/>
                    <a:pt x="30" y="29"/>
                    <a:pt x="29" y="2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56" name="Freeform 10"/>
            <p:cNvSpPr/>
            <p:nvPr/>
          </p:nvSpPr>
          <p:spPr bwMode="auto">
            <a:xfrm>
              <a:off x="10909786" y="5813903"/>
              <a:ext cx="441325" cy="327025"/>
            </a:xfrm>
            <a:custGeom>
              <a:avLst/>
              <a:gdLst>
                <a:gd name="T0" fmla="*/ 0 w 104"/>
                <a:gd name="T1" fmla="*/ 1 h 77"/>
                <a:gd name="T2" fmla="*/ 2 w 104"/>
                <a:gd name="T3" fmla="*/ 0 h 77"/>
                <a:gd name="T4" fmla="*/ 104 w 104"/>
                <a:gd name="T5" fmla="*/ 75 h 77"/>
                <a:gd name="T6" fmla="*/ 103 w 104"/>
                <a:gd name="T7" fmla="*/ 77 h 77"/>
                <a:gd name="T8" fmla="*/ 0 w 104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7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49" y="41"/>
                    <a:pt x="104" y="75"/>
                    <a:pt x="104" y="75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48" y="42"/>
                    <a:pt x="0" y="1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57" name="Freeform 11"/>
            <p:cNvSpPr>
              <a:spLocks noEditPoints="1"/>
            </p:cNvSpPr>
            <p:nvPr/>
          </p:nvSpPr>
          <p:spPr bwMode="auto">
            <a:xfrm>
              <a:off x="10587523" y="5699603"/>
              <a:ext cx="334963" cy="127000"/>
            </a:xfrm>
            <a:custGeom>
              <a:avLst/>
              <a:gdLst>
                <a:gd name="T0" fmla="*/ 70 w 79"/>
                <a:gd name="T1" fmla="*/ 28 h 30"/>
                <a:gd name="T2" fmla="*/ 67 w 79"/>
                <a:gd name="T3" fmla="*/ 26 h 30"/>
                <a:gd name="T4" fmla="*/ 57 w 79"/>
                <a:gd name="T5" fmla="*/ 24 h 30"/>
                <a:gd name="T6" fmla="*/ 54 w 79"/>
                <a:gd name="T7" fmla="*/ 24 h 30"/>
                <a:gd name="T8" fmla="*/ 45 w 79"/>
                <a:gd name="T9" fmla="*/ 25 h 30"/>
                <a:gd name="T10" fmla="*/ 29 w 79"/>
                <a:gd name="T11" fmla="*/ 22 h 30"/>
                <a:gd name="T12" fmla="*/ 19 w 79"/>
                <a:gd name="T13" fmla="*/ 20 h 30"/>
                <a:gd name="T14" fmla="*/ 5 w 79"/>
                <a:gd name="T15" fmla="*/ 21 h 30"/>
                <a:gd name="T16" fmla="*/ 3 w 79"/>
                <a:gd name="T17" fmla="*/ 22 h 30"/>
                <a:gd name="T18" fmla="*/ 0 w 79"/>
                <a:gd name="T19" fmla="*/ 20 h 30"/>
                <a:gd name="T20" fmla="*/ 7 w 79"/>
                <a:gd name="T21" fmla="*/ 13 h 30"/>
                <a:gd name="T22" fmla="*/ 37 w 79"/>
                <a:gd name="T23" fmla="*/ 0 h 30"/>
                <a:gd name="T24" fmla="*/ 44 w 79"/>
                <a:gd name="T25" fmla="*/ 1 h 30"/>
                <a:gd name="T26" fmla="*/ 64 w 79"/>
                <a:gd name="T27" fmla="*/ 13 h 30"/>
                <a:gd name="T28" fmla="*/ 78 w 79"/>
                <a:gd name="T29" fmla="*/ 24 h 30"/>
                <a:gd name="T30" fmla="*/ 79 w 79"/>
                <a:gd name="T31" fmla="*/ 28 h 30"/>
                <a:gd name="T32" fmla="*/ 79 w 79"/>
                <a:gd name="T33" fmla="*/ 30 h 30"/>
                <a:gd name="T34" fmla="*/ 77 w 79"/>
                <a:gd name="T35" fmla="*/ 30 h 30"/>
                <a:gd name="T36" fmla="*/ 70 w 79"/>
                <a:gd name="T37" fmla="*/ 28 h 30"/>
                <a:gd name="T38" fmla="*/ 77 w 79"/>
                <a:gd name="T39" fmla="*/ 28 h 30"/>
                <a:gd name="T40" fmla="*/ 78 w 79"/>
                <a:gd name="T41" fmla="*/ 28 h 30"/>
                <a:gd name="T42" fmla="*/ 78 w 79"/>
                <a:gd name="T43" fmla="*/ 28 h 30"/>
                <a:gd name="T44" fmla="*/ 76 w 79"/>
                <a:gd name="T45" fmla="*/ 25 h 30"/>
                <a:gd name="T46" fmla="*/ 63 w 79"/>
                <a:gd name="T47" fmla="*/ 14 h 30"/>
                <a:gd name="T48" fmla="*/ 48 w 79"/>
                <a:gd name="T49" fmla="*/ 4 h 30"/>
                <a:gd name="T50" fmla="*/ 44 w 79"/>
                <a:gd name="T51" fmla="*/ 3 h 30"/>
                <a:gd name="T52" fmla="*/ 44 w 79"/>
                <a:gd name="T53" fmla="*/ 2 h 30"/>
                <a:gd name="T54" fmla="*/ 44 w 79"/>
                <a:gd name="T55" fmla="*/ 3 h 30"/>
                <a:gd name="T56" fmla="*/ 37 w 79"/>
                <a:gd name="T57" fmla="*/ 2 h 30"/>
                <a:gd name="T58" fmla="*/ 8 w 79"/>
                <a:gd name="T59" fmla="*/ 15 h 30"/>
                <a:gd name="T60" fmla="*/ 3 w 79"/>
                <a:gd name="T61" fmla="*/ 18 h 30"/>
                <a:gd name="T62" fmla="*/ 1 w 79"/>
                <a:gd name="T63" fmla="*/ 19 h 30"/>
                <a:gd name="T64" fmla="*/ 1 w 79"/>
                <a:gd name="T65" fmla="*/ 19 h 30"/>
                <a:gd name="T66" fmla="*/ 3 w 79"/>
                <a:gd name="T67" fmla="*/ 20 h 30"/>
                <a:gd name="T68" fmla="*/ 5 w 79"/>
                <a:gd name="T69" fmla="*/ 20 h 30"/>
                <a:gd name="T70" fmla="*/ 19 w 79"/>
                <a:gd name="T71" fmla="*/ 18 h 30"/>
                <a:gd name="T72" fmla="*/ 30 w 79"/>
                <a:gd name="T73" fmla="*/ 20 h 30"/>
                <a:gd name="T74" fmla="*/ 45 w 79"/>
                <a:gd name="T75" fmla="*/ 23 h 30"/>
                <a:gd name="T76" fmla="*/ 53 w 79"/>
                <a:gd name="T77" fmla="*/ 23 h 30"/>
                <a:gd name="T78" fmla="*/ 57 w 79"/>
                <a:gd name="T79" fmla="*/ 22 h 30"/>
                <a:gd name="T80" fmla="*/ 71 w 79"/>
                <a:gd name="T81" fmla="*/ 26 h 30"/>
                <a:gd name="T82" fmla="*/ 77 w 79"/>
                <a:gd name="T8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30">
                  <a:moveTo>
                    <a:pt x="70" y="28"/>
                  </a:moveTo>
                  <a:cubicBezTo>
                    <a:pt x="70" y="28"/>
                    <a:pt x="69" y="27"/>
                    <a:pt x="67" y="26"/>
                  </a:cubicBezTo>
                  <a:cubicBezTo>
                    <a:pt x="64" y="25"/>
                    <a:pt x="61" y="24"/>
                    <a:pt x="57" y="24"/>
                  </a:cubicBezTo>
                  <a:cubicBezTo>
                    <a:pt x="56" y="24"/>
                    <a:pt x="55" y="24"/>
                    <a:pt x="54" y="24"/>
                  </a:cubicBezTo>
                  <a:cubicBezTo>
                    <a:pt x="51" y="25"/>
                    <a:pt x="48" y="25"/>
                    <a:pt x="45" y="25"/>
                  </a:cubicBezTo>
                  <a:cubicBezTo>
                    <a:pt x="39" y="25"/>
                    <a:pt x="34" y="24"/>
                    <a:pt x="29" y="22"/>
                  </a:cubicBezTo>
                  <a:cubicBezTo>
                    <a:pt x="26" y="20"/>
                    <a:pt x="22" y="20"/>
                    <a:pt x="19" y="20"/>
                  </a:cubicBezTo>
                  <a:cubicBezTo>
                    <a:pt x="13" y="20"/>
                    <a:pt x="8" y="21"/>
                    <a:pt x="5" y="21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8"/>
                    <a:pt x="2" y="16"/>
                    <a:pt x="7" y="13"/>
                  </a:cubicBezTo>
                  <a:cubicBezTo>
                    <a:pt x="19" y="6"/>
                    <a:pt x="26" y="0"/>
                    <a:pt x="37" y="0"/>
                  </a:cubicBezTo>
                  <a:cubicBezTo>
                    <a:pt x="39" y="0"/>
                    <a:pt x="42" y="1"/>
                    <a:pt x="44" y="1"/>
                  </a:cubicBezTo>
                  <a:cubicBezTo>
                    <a:pt x="45" y="1"/>
                    <a:pt x="51" y="2"/>
                    <a:pt x="64" y="13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9" y="26"/>
                    <a:pt x="79" y="28"/>
                  </a:cubicBezTo>
                  <a:cubicBezTo>
                    <a:pt x="79" y="29"/>
                    <a:pt x="79" y="29"/>
                    <a:pt x="79" y="30"/>
                  </a:cubicBezTo>
                  <a:cubicBezTo>
                    <a:pt x="78" y="30"/>
                    <a:pt x="78" y="30"/>
                    <a:pt x="77" y="30"/>
                  </a:cubicBezTo>
                  <a:cubicBezTo>
                    <a:pt x="76" y="30"/>
                    <a:pt x="74" y="29"/>
                    <a:pt x="70" y="28"/>
                  </a:cubicBezTo>
                  <a:close/>
                  <a:moveTo>
                    <a:pt x="77" y="28"/>
                  </a:move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6" y="26"/>
                    <a:pt x="76" y="2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6" y="9"/>
                    <a:pt x="51" y="6"/>
                    <a:pt x="48" y="4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27" y="2"/>
                    <a:pt x="20" y="8"/>
                    <a:pt x="8" y="15"/>
                  </a:cubicBezTo>
                  <a:cubicBezTo>
                    <a:pt x="5" y="16"/>
                    <a:pt x="4" y="17"/>
                    <a:pt x="3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3" y="20"/>
                    <a:pt x="4" y="20"/>
                    <a:pt x="5" y="20"/>
                  </a:cubicBezTo>
                  <a:cubicBezTo>
                    <a:pt x="7" y="19"/>
                    <a:pt x="13" y="18"/>
                    <a:pt x="19" y="18"/>
                  </a:cubicBezTo>
                  <a:cubicBezTo>
                    <a:pt x="22" y="18"/>
                    <a:pt x="26" y="18"/>
                    <a:pt x="30" y="20"/>
                  </a:cubicBezTo>
                  <a:cubicBezTo>
                    <a:pt x="35" y="22"/>
                    <a:pt x="40" y="23"/>
                    <a:pt x="45" y="23"/>
                  </a:cubicBezTo>
                  <a:cubicBezTo>
                    <a:pt x="48" y="23"/>
                    <a:pt x="51" y="23"/>
                    <a:pt x="53" y="23"/>
                  </a:cubicBezTo>
                  <a:cubicBezTo>
                    <a:pt x="55" y="22"/>
                    <a:pt x="56" y="22"/>
                    <a:pt x="57" y="22"/>
                  </a:cubicBezTo>
                  <a:cubicBezTo>
                    <a:pt x="65" y="22"/>
                    <a:pt x="71" y="26"/>
                    <a:pt x="71" y="26"/>
                  </a:cubicBezTo>
                  <a:cubicBezTo>
                    <a:pt x="74" y="28"/>
                    <a:pt x="76" y="28"/>
                    <a:pt x="77" y="2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58" name="Freeform 12"/>
            <p:cNvSpPr>
              <a:spLocks noEditPoints="1"/>
            </p:cNvSpPr>
            <p:nvPr/>
          </p:nvSpPr>
          <p:spPr bwMode="auto">
            <a:xfrm>
              <a:off x="9825523" y="5707541"/>
              <a:ext cx="360363" cy="131763"/>
            </a:xfrm>
            <a:custGeom>
              <a:avLst/>
              <a:gdLst>
                <a:gd name="T0" fmla="*/ 83 w 85"/>
                <a:gd name="T1" fmla="*/ 31 h 31"/>
                <a:gd name="T2" fmla="*/ 79 w 85"/>
                <a:gd name="T3" fmla="*/ 30 h 31"/>
                <a:gd name="T4" fmla="*/ 64 w 85"/>
                <a:gd name="T5" fmla="*/ 27 h 31"/>
                <a:gd name="T6" fmla="*/ 57 w 85"/>
                <a:gd name="T7" fmla="*/ 28 h 31"/>
                <a:gd name="T8" fmla="*/ 47 w 85"/>
                <a:gd name="T9" fmla="*/ 29 h 31"/>
                <a:gd name="T10" fmla="*/ 32 w 85"/>
                <a:gd name="T11" fmla="*/ 25 h 31"/>
                <a:gd name="T12" fmla="*/ 16 w 85"/>
                <a:gd name="T13" fmla="*/ 22 h 31"/>
                <a:gd name="T14" fmla="*/ 8 w 85"/>
                <a:gd name="T15" fmla="*/ 22 h 31"/>
                <a:gd name="T16" fmla="*/ 4 w 85"/>
                <a:gd name="T17" fmla="*/ 23 h 31"/>
                <a:gd name="T18" fmla="*/ 0 w 85"/>
                <a:gd name="T19" fmla="*/ 20 h 31"/>
                <a:gd name="T20" fmla="*/ 5 w 85"/>
                <a:gd name="T21" fmla="*/ 15 h 31"/>
                <a:gd name="T22" fmla="*/ 35 w 85"/>
                <a:gd name="T23" fmla="*/ 2 h 31"/>
                <a:gd name="T24" fmla="*/ 44 w 85"/>
                <a:gd name="T25" fmla="*/ 0 h 31"/>
                <a:gd name="T26" fmla="*/ 51 w 85"/>
                <a:gd name="T27" fmla="*/ 1 h 31"/>
                <a:gd name="T28" fmla="*/ 50 w 85"/>
                <a:gd name="T29" fmla="*/ 2 h 31"/>
                <a:gd name="T30" fmla="*/ 51 w 85"/>
                <a:gd name="T31" fmla="*/ 1 h 31"/>
                <a:gd name="T32" fmla="*/ 65 w 85"/>
                <a:gd name="T33" fmla="*/ 8 h 31"/>
                <a:gd name="T34" fmla="*/ 82 w 85"/>
                <a:gd name="T35" fmla="*/ 24 h 31"/>
                <a:gd name="T36" fmla="*/ 85 w 85"/>
                <a:gd name="T37" fmla="*/ 29 h 31"/>
                <a:gd name="T38" fmla="*/ 85 w 85"/>
                <a:gd name="T39" fmla="*/ 30 h 31"/>
                <a:gd name="T40" fmla="*/ 83 w 85"/>
                <a:gd name="T41" fmla="*/ 31 h 31"/>
                <a:gd name="T42" fmla="*/ 80 w 85"/>
                <a:gd name="T43" fmla="*/ 29 h 31"/>
                <a:gd name="T44" fmla="*/ 83 w 85"/>
                <a:gd name="T45" fmla="*/ 29 h 31"/>
                <a:gd name="T46" fmla="*/ 83 w 85"/>
                <a:gd name="T47" fmla="*/ 29 h 31"/>
                <a:gd name="T48" fmla="*/ 83 w 85"/>
                <a:gd name="T49" fmla="*/ 29 h 31"/>
                <a:gd name="T50" fmla="*/ 81 w 85"/>
                <a:gd name="T51" fmla="*/ 25 h 31"/>
                <a:gd name="T52" fmla="*/ 63 w 85"/>
                <a:gd name="T53" fmla="*/ 10 h 31"/>
                <a:gd name="T54" fmla="*/ 50 w 85"/>
                <a:gd name="T55" fmla="*/ 3 h 31"/>
                <a:gd name="T56" fmla="*/ 44 w 85"/>
                <a:gd name="T57" fmla="*/ 2 h 31"/>
                <a:gd name="T58" fmla="*/ 35 w 85"/>
                <a:gd name="T59" fmla="*/ 4 h 31"/>
                <a:gd name="T60" fmla="*/ 6 w 85"/>
                <a:gd name="T61" fmla="*/ 16 h 31"/>
                <a:gd name="T62" fmla="*/ 2 w 85"/>
                <a:gd name="T63" fmla="*/ 20 h 31"/>
                <a:gd name="T64" fmla="*/ 2 w 85"/>
                <a:gd name="T65" fmla="*/ 20 h 31"/>
                <a:gd name="T66" fmla="*/ 2 w 85"/>
                <a:gd name="T67" fmla="*/ 21 h 31"/>
                <a:gd name="T68" fmla="*/ 4 w 85"/>
                <a:gd name="T69" fmla="*/ 21 h 31"/>
                <a:gd name="T70" fmla="*/ 7 w 85"/>
                <a:gd name="T71" fmla="*/ 20 h 31"/>
                <a:gd name="T72" fmla="*/ 16 w 85"/>
                <a:gd name="T73" fmla="*/ 20 h 31"/>
                <a:gd name="T74" fmla="*/ 33 w 85"/>
                <a:gd name="T75" fmla="*/ 24 h 31"/>
                <a:gd name="T76" fmla="*/ 47 w 85"/>
                <a:gd name="T77" fmla="*/ 27 h 31"/>
                <a:gd name="T78" fmla="*/ 57 w 85"/>
                <a:gd name="T79" fmla="*/ 26 h 31"/>
                <a:gd name="T80" fmla="*/ 64 w 85"/>
                <a:gd name="T81" fmla="*/ 25 h 31"/>
                <a:gd name="T82" fmla="*/ 80 w 85"/>
                <a:gd name="T8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31">
                  <a:moveTo>
                    <a:pt x="83" y="31"/>
                  </a:moveTo>
                  <a:cubicBezTo>
                    <a:pt x="82" y="31"/>
                    <a:pt x="81" y="31"/>
                    <a:pt x="79" y="30"/>
                  </a:cubicBezTo>
                  <a:cubicBezTo>
                    <a:pt x="74" y="29"/>
                    <a:pt x="70" y="27"/>
                    <a:pt x="64" y="27"/>
                  </a:cubicBezTo>
                  <a:cubicBezTo>
                    <a:pt x="62" y="27"/>
                    <a:pt x="60" y="27"/>
                    <a:pt x="57" y="28"/>
                  </a:cubicBezTo>
                  <a:cubicBezTo>
                    <a:pt x="54" y="28"/>
                    <a:pt x="50" y="29"/>
                    <a:pt x="47" y="29"/>
                  </a:cubicBezTo>
                  <a:cubicBezTo>
                    <a:pt x="42" y="29"/>
                    <a:pt x="37" y="28"/>
                    <a:pt x="32" y="25"/>
                  </a:cubicBezTo>
                  <a:cubicBezTo>
                    <a:pt x="28" y="22"/>
                    <a:pt x="22" y="22"/>
                    <a:pt x="16" y="22"/>
                  </a:cubicBezTo>
                  <a:cubicBezTo>
                    <a:pt x="13" y="22"/>
                    <a:pt x="10" y="22"/>
                    <a:pt x="8" y="22"/>
                  </a:cubicBezTo>
                  <a:cubicBezTo>
                    <a:pt x="7" y="22"/>
                    <a:pt x="5" y="23"/>
                    <a:pt x="4" y="23"/>
                  </a:cubicBezTo>
                  <a:cubicBezTo>
                    <a:pt x="2" y="23"/>
                    <a:pt x="0" y="22"/>
                    <a:pt x="0" y="20"/>
                  </a:cubicBezTo>
                  <a:cubicBezTo>
                    <a:pt x="0" y="19"/>
                    <a:pt x="2" y="17"/>
                    <a:pt x="5" y="15"/>
                  </a:cubicBezTo>
                  <a:cubicBezTo>
                    <a:pt x="5" y="15"/>
                    <a:pt x="27" y="4"/>
                    <a:pt x="35" y="2"/>
                  </a:cubicBezTo>
                  <a:cubicBezTo>
                    <a:pt x="39" y="1"/>
                    <a:pt x="42" y="0"/>
                    <a:pt x="44" y="0"/>
                  </a:cubicBezTo>
                  <a:cubicBezTo>
                    <a:pt x="47" y="0"/>
                    <a:pt x="48" y="1"/>
                    <a:pt x="51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7" y="3"/>
                    <a:pt x="65" y="8"/>
                  </a:cubicBezTo>
                  <a:cubicBezTo>
                    <a:pt x="71" y="13"/>
                    <a:pt x="80" y="22"/>
                    <a:pt x="82" y="24"/>
                  </a:cubicBezTo>
                  <a:cubicBezTo>
                    <a:pt x="84" y="25"/>
                    <a:pt x="85" y="27"/>
                    <a:pt x="85" y="29"/>
                  </a:cubicBezTo>
                  <a:cubicBezTo>
                    <a:pt x="85" y="29"/>
                    <a:pt x="85" y="30"/>
                    <a:pt x="85" y="30"/>
                  </a:cubicBezTo>
                  <a:cubicBezTo>
                    <a:pt x="84" y="31"/>
                    <a:pt x="83" y="31"/>
                    <a:pt x="83" y="31"/>
                  </a:cubicBezTo>
                  <a:close/>
                  <a:moveTo>
                    <a:pt x="80" y="29"/>
                  </a:moveTo>
                  <a:cubicBezTo>
                    <a:pt x="81" y="29"/>
                    <a:pt x="82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8"/>
                    <a:pt x="82" y="26"/>
                    <a:pt x="81" y="25"/>
                  </a:cubicBezTo>
                  <a:cubicBezTo>
                    <a:pt x="79" y="23"/>
                    <a:pt x="70" y="15"/>
                    <a:pt x="63" y="10"/>
                  </a:cubicBezTo>
                  <a:cubicBezTo>
                    <a:pt x="57" y="5"/>
                    <a:pt x="51" y="3"/>
                    <a:pt x="50" y="3"/>
                  </a:cubicBezTo>
                  <a:cubicBezTo>
                    <a:pt x="48" y="3"/>
                    <a:pt x="47" y="2"/>
                    <a:pt x="44" y="2"/>
                  </a:cubicBezTo>
                  <a:cubicBezTo>
                    <a:pt x="42" y="2"/>
                    <a:pt x="40" y="3"/>
                    <a:pt x="35" y="4"/>
                  </a:cubicBezTo>
                  <a:cubicBezTo>
                    <a:pt x="28" y="6"/>
                    <a:pt x="6" y="16"/>
                    <a:pt x="6" y="16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1"/>
                    <a:pt x="6" y="21"/>
                    <a:pt x="7" y="20"/>
                  </a:cubicBezTo>
                  <a:cubicBezTo>
                    <a:pt x="10" y="20"/>
                    <a:pt x="13" y="20"/>
                    <a:pt x="16" y="20"/>
                  </a:cubicBezTo>
                  <a:cubicBezTo>
                    <a:pt x="22" y="20"/>
                    <a:pt x="28" y="20"/>
                    <a:pt x="33" y="24"/>
                  </a:cubicBezTo>
                  <a:cubicBezTo>
                    <a:pt x="37" y="26"/>
                    <a:pt x="42" y="27"/>
                    <a:pt x="47" y="27"/>
                  </a:cubicBezTo>
                  <a:cubicBezTo>
                    <a:pt x="50" y="27"/>
                    <a:pt x="54" y="27"/>
                    <a:pt x="57" y="26"/>
                  </a:cubicBezTo>
                  <a:cubicBezTo>
                    <a:pt x="60" y="26"/>
                    <a:pt x="62" y="25"/>
                    <a:pt x="64" y="25"/>
                  </a:cubicBezTo>
                  <a:cubicBezTo>
                    <a:pt x="70" y="25"/>
                    <a:pt x="75" y="27"/>
                    <a:pt x="80" y="2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59" name="Freeform 13"/>
            <p:cNvSpPr>
              <a:spLocks noEditPoints="1"/>
            </p:cNvSpPr>
            <p:nvPr/>
          </p:nvSpPr>
          <p:spPr bwMode="auto">
            <a:xfrm>
              <a:off x="10617686" y="5737703"/>
              <a:ext cx="258763" cy="33338"/>
            </a:xfrm>
            <a:custGeom>
              <a:avLst/>
              <a:gdLst>
                <a:gd name="T0" fmla="*/ 38 w 61"/>
                <a:gd name="T1" fmla="*/ 6 h 8"/>
                <a:gd name="T2" fmla="*/ 45 w 61"/>
                <a:gd name="T3" fmla="*/ 6 h 8"/>
                <a:gd name="T4" fmla="*/ 46 w 61"/>
                <a:gd name="T5" fmla="*/ 8 h 8"/>
                <a:gd name="T6" fmla="*/ 38 w 61"/>
                <a:gd name="T7" fmla="*/ 8 h 8"/>
                <a:gd name="T8" fmla="*/ 38 w 61"/>
                <a:gd name="T9" fmla="*/ 6 h 8"/>
                <a:gd name="T10" fmla="*/ 53 w 61"/>
                <a:gd name="T11" fmla="*/ 6 h 8"/>
                <a:gd name="T12" fmla="*/ 53 w 61"/>
                <a:gd name="T13" fmla="*/ 4 h 8"/>
                <a:gd name="T14" fmla="*/ 61 w 61"/>
                <a:gd name="T15" fmla="*/ 7 h 8"/>
                <a:gd name="T16" fmla="*/ 61 w 61"/>
                <a:gd name="T17" fmla="*/ 7 h 8"/>
                <a:gd name="T18" fmla="*/ 59 w 61"/>
                <a:gd name="T19" fmla="*/ 8 h 8"/>
                <a:gd name="T20" fmla="*/ 53 w 61"/>
                <a:gd name="T21" fmla="*/ 6 h 8"/>
                <a:gd name="T22" fmla="*/ 24 w 61"/>
                <a:gd name="T23" fmla="*/ 5 h 8"/>
                <a:gd name="T24" fmla="*/ 23 w 61"/>
                <a:gd name="T25" fmla="*/ 5 h 8"/>
                <a:gd name="T26" fmla="*/ 24 w 61"/>
                <a:gd name="T27" fmla="*/ 3 h 8"/>
                <a:gd name="T28" fmla="*/ 25 w 61"/>
                <a:gd name="T29" fmla="*/ 3 h 8"/>
                <a:gd name="T30" fmla="*/ 31 w 61"/>
                <a:gd name="T31" fmla="*/ 6 h 8"/>
                <a:gd name="T32" fmla="*/ 31 w 61"/>
                <a:gd name="T33" fmla="*/ 8 h 8"/>
                <a:gd name="T34" fmla="*/ 24 w 61"/>
                <a:gd name="T35" fmla="*/ 5 h 8"/>
                <a:gd name="T36" fmla="*/ 31 w 61"/>
                <a:gd name="T37" fmla="*/ 6 h 8"/>
                <a:gd name="T38" fmla="*/ 31 w 61"/>
                <a:gd name="T39" fmla="*/ 6 h 8"/>
                <a:gd name="T40" fmla="*/ 31 w 61"/>
                <a:gd name="T41" fmla="*/ 6 h 8"/>
                <a:gd name="T42" fmla="*/ 0 w 61"/>
                <a:gd name="T43" fmla="*/ 4 h 8"/>
                <a:gd name="T44" fmla="*/ 2 w 61"/>
                <a:gd name="T45" fmla="*/ 3 h 8"/>
                <a:gd name="T46" fmla="*/ 3 w 61"/>
                <a:gd name="T47" fmla="*/ 5 h 8"/>
                <a:gd name="T48" fmla="*/ 1 w 61"/>
                <a:gd name="T49" fmla="*/ 6 h 8"/>
                <a:gd name="T50" fmla="*/ 0 w 61"/>
                <a:gd name="T51" fmla="*/ 4 h 8"/>
                <a:gd name="T52" fmla="*/ 9 w 61"/>
                <a:gd name="T53" fmla="*/ 1 h 8"/>
                <a:gd name="T54" fmla="*/ 14 w 61"/>
                <a:gd name="T55" fmla="*/ 0 h 8"/>
                <a:gd name="T56" fmla="*/ 17 w 61"/>
                <a:gd name="T57" fmla="*/ 1 h 8"/>
                <a:gd name="T58" fmla="*/ 17 w 61"/>
                <a:gd name="T59" fmla="*/ 1 h 8"/>
                <a:gd name="T60" fmla="*/ 17 w 61"/>
                <a:gd name="T61" fmla="*/ 3 h 8"/>
                <a:gd name="T62" fmla="*/ 14 w 61"/>
                <a:gd name="T63" fmla="*/ 2 h 8"/>
                <a:gd name="T64" fmla="*/ 10 w 61"/>
                <a:gd name="T65" fmla="*/ 3 h 8"/>
                <a:gd name="T66" fmla="*/ 9 w 61"/>
                <a:gd name="T6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8">
                  <a:moveTo>
                    <a:pt x="38" y="6"/>
                  </a:moveTo>
                  <a:cubicBezTo>
                    <a:pt x="41" y="6"/>
                    <a:pt x="43" y="6"/>
                    <a:pt x="45" y="6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1" y="8"/>
                    <a:pt x="38" y="8"/>
                  </a:cubicBezTo>
                  <a:lnTo>
                    <a:pt x="38" y="6"/>
                  </a:lnTo>
                  <a:close/>
                  <a:moveTo>
                    <a:pt x="53" y="6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8" y="4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7" y="6"/>
                    <a:pt x="53" y="6"/>
                  </a:cubicBezTo>
                  <a:close/>
                  <a:moveTo>
                    <a:pt x="24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7" y="4"/>
                    <a:pt x="29" y="5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7"/>
                    <a:pt x="26" y="6"/>
                    <a:pt x="24" y="5"/>
                  </a:cubicBezTo>
                  <a:close/>
                  <a:moveTo>
                    <a:pt x="31" y="6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lose/>
                  <a:moveTo>
                    <a:pt x="0" y="4"/>
                  </a:moveTo>
                  <a:cubicBezTo>
                    <a:pt x="1" y="4"/>
                    <a:pt x="1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lnTo>
                    <a:pt x="0" y="4"/>
                  </a:lnTo>
                  <a:close/>
                  <a:moveTo>
                    <a:pt x="9" y="1"/>
                  </a:moveTo>
                  <a:cubicBezTo>
                    <a:pt x="11" y="1"/>
                    <a:pt x="12" y="0"/>
                    <a:pt x="14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1" y="2"/>
                    <a:pt x="10" y="3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0" name="Freeform 14"/>
            <p:cNvSpPr>
              <a:spLocks noEditPoints="1"/>
            </p:cNvSpPr>
            <p:nvPr/>
          </p:nvSpPr>
          <p:spPr bwMode="auto">
            <a:xfrm>
              <a:off x="9884261" y="5753578"/>
              <a:ext cx="276225" cy="47625"/>
            </a:xfrm>
            <a:custGeom>
              <a:avLst/>
              <a:gdLst>
                <a:gd name="T0" fmla="*/ 58 w 65"/>
                <a:gd name="T1" fmla="*/ 9 h 11"/>
                <a:gd name="T2" fmla="*/ 58 w 65"/>
                <a:gd name="T3" fmla="*/ 7 h 11"/>
                <a:gd name="T4" fmla="*/ 65 w 65"/>
                <a:gd name="T5" fmla="*/ 10 h 11"/>
                <a:gd name="T6" fmla="*/ 65 w 65"/>
                <a:gd name="T7" fmla="*/ 10 h 11"/>
                <a:gd name="T8" fmla="*/ 64 w 65"/>
                <a:gd name="T9" fmla="*/ 11 h 11"/>
                <a:gd name="T10" fmla="*/ 58 w 65"/>
                <a:gd name="T11" fmla="*/ 9 h 11"/>
                <a:gd name="T12" fmla="*/ 28 w 65"/>
                <a:gd name="T13" fmla="*/ 8 h 11"/>
                <a:gd name="T14" fmla="*/ 29 w 65"/>
                <a:gd name="T15" fmla="*/ 7 h 11"/>
                <a:gd name="T16" fmla="*/ 36 w 65"/>
                <a:gd name="T17" fmla="*/ 8 h 11"/>
                <a:gd name="T18" fmla="*/ 36 w 65"/>
                <a:gd name="T19" fmla="*/ 10 h 11"/>
                <a:gd name="T20" fmla="*/ 28 w 65"/>
                <a:gd name="T21" fmla="*/ 8 h 11"/>
                <a:gd name="T22" fmla="*/ 43 w 65"/>
                <a:gd name="T23" fmla="*/ 8 h 11"/>
                <a:gd name="T24" fmla="*/ 47 w 65"/>
                <a:gd name="T25" fmla="*/ 7 h 11"/>
                <a:gd name="T26" fmla="*/ 50 w 65"/>
                <a:gd name="T27" fmla="*/ 6 h 11"/>
                <a:gd name="T28" fmla="*/ 51 w 65"/>
                <a:gd name="T29" fmla="*/ 8 h 11"/>
                <a:gd name="T30" fmla="*/ 48 w 65"/>
                <a:gd name="T31" fmla="*/ 9 h 11"/>
                <a:gd name="T32" fmla="*/ 43 w 65"/>
                <a:gd name="T33" fmla="*/ 9 h 11"/>
                <a:gd name="T34" fmla="*/ 43 w 65"/>
                <a:gd name="T35" fmla="*/ 8 h 11"/>
                <a:gd name="T36" fmla="*/ 20 w 65"/>
                <a:gd name="T37" fmla="*/ 5 h 11"/>
                <a:gd name="T38" fmla="*/ 14 w 65"/>
                <a:gd name="T39" fmla="*/ 3 h 11"/>
                <a:gd name="T40" fmla="*/ 15 w 65"/>
                <a:gd name="T41" fmla="*/ 1 h 11"/>
                <a:gd name="T42" fmla="*/ 21 w 65"/>
                <a:gd name="T43" fmla="*/ 4 h 11"/>
                <a:gd name="T44" fmla="*/ 22 w 65"/>
                <a:gd name="T45" fmla="*/ 4 h 11"/>
                <a:gd name="T46" fmla="*/ 21 w 65"/>
                <a:gd name="T47" fmla="*/ 6 h 11"/>
                <a:gd name="T48" fmla="*/ 20 w 65"/>
                <a:gd name="T49" fmla="*/ 5 h 11"/>
                <a:gd name="T50" fmla="*/ 0 w 65"/>
                <a:gd name="T51" fmla="*/ 1 h 11"/>
                <a:gd name="T52" fmla="*/ 7 w 65"/>
                <a:gd name="T53" fmla="*/ 0 h 11"/>
                <a:gd name="T54" fmla="*/ 7 w 65"/>
                <a:gd name="T55" fmla="*/ 0 h 11"/>
                <a:gd name="T56" fmla="*/ 7 w 65"/>
                <a:gd name="T57" fmla="*/ 2 h 11"/>
                <a:gd name="T58" fmla="*/ 7 w 65"/>
                <a:gd name="T59" fmla="*/ 2 h 11"/>
                <a:gd name="T60" fmla="*/ 0 w 65"/>
                <a:gd name="T61" fmla="*/ 3 h 11"/>
                <a:gd name="T62" fmla="*/ 0 w 65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11">
                  <a:moveTo>
                    <a:pt x="58" y="9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62" y="8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2" y="10"/>
                    <a:pt x="58" y="9"/>
                  </a:cubicBezTo>
                  <a:close/>
                  <a:moveTo>
                    <a:pt x="28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3" y="8"/>
                    <a:pt x="36" y="8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3" y="9"/>
                    <a:pt x="31" y="9"/>
                    <a:pt x="28" y="8"/>
                  </a:cubicBezTo>
                  <a:close/>
                  <a:moveTo>
                    <a:pt x="43" y="8"/>
                  </a:moveTo>
                  <a:cubicBezTo>
                    <a:pt x="44" y="7"/>
                    <a:pt x="46" y="7"/>
                    <a:pt x="47" y="7"/>
                  </a:cubicBezTo>
                  <a:cubicBezTo>
                    <a:pt x="48" y="6"/>
                    <a:pt x="49" y="6"/>
                    <a:pt x="50" y="6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49" y="8"/>
                    <a:pt x="48" y="9"/>
                  </a:cubicBezTo>
                  <a:cubicBezTo>
                    <a:pt x="46" y="9"/>
                    <a:pt x="45" y="9"/>
                    <a:pt x="43" y="9"/>
                  </a:cubicBezTo>
                  <a:lnTo>
                    <a:pt x="43" y="8"/>
                  </a:lnTo>
                  <a:close/>
                  <a:moveTo>
                    <a:pt x="20" y="5"/>
                  </a:moveTo>
                  <a:cubicBezTo>
                    <a:pt x="18" y="4"/>
                    <a:pt x="16" y="3"/>
                    <a:pt x="14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9" y="3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5"/>
                  </a:lnTo>
                  <a:close/>
                  <a:moveTo>
                    <a:pt x="0" y="1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1" name="Freeform 15"/>
            <p:cNvSpPr/>
            <p:nvPr/>
          </p:nvSpPr>
          <p:spPr bwMode="auto">
            <a:xfrm>
              <a:off x="10935186" y="5915503"/>
              <a:ext cx="215900" cy="246063"/>
            </a:xfrm>
            <a:custGeom>
              <a:avLst/>
              <a:gdLst>
                <a:gd name="T0" fmla="*/ 22 w 51"/>
                <a:gd name="T1" fmla="*/ 0 h 58"/>
                <a:gd name="T2" fmla="*/ 25 w 51"/>
                <a:gd name="T3" fmla="*/ 19 h 58"/>
                <a:gd name="T4" fmla="*/ 0 w 51"/>
                <a:gd name="T5" fmla="*/ 58 h 58"/>
                <a:gd name="T6" fmla="*/ 28 w 51"/>
                <a:gd name="T7" fmla="*/ 56 h 58"/>
                <a:gd name="T8" fmla="*/ 43 w 51"/>
                <a:gd name="T9" fmla="*/ 16 h 58"/>
                <a:gd name="T10" fmla="*/ 22 w 51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8">
                  <a:moveTo>
                    <a:pt x="22" y="0"/>
                  </a:moveTo>
                  <a:cubicBezTo>
                    <a:pt x="22" y="0"/>
                    <a:pt x="27" y="9"/>
                    <a:pt x="25" y="19"/>
                  </a:cubicBezTo>
                  <a:cubicBezTo>
                    <a:pt x="23" y="29"/>
                    <a:pt x="20" y="45"/>
                    <a:pt x="0" y="58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51" y="35"/>
                    <a:pt x="43" y="1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2" name="Freeform 16"/>
            <p:cNvSpPr/>
            <p:nvPr/>
          </p:nvSpPr>
          <p:spPr bwMode="auto">
            <a:xfrm>
              <a:off x="10914548" y="5910741"/>
              <a:ext cx="131763" cy="263525"/>
            </a:xfrm>
            <a:custGeom>
              <a:avLst/>
              <a:gdLst>
                <a:gd name="T0" fmla="*/ 0 w 31"/>
                <a:gd name="T1" fmla="*/ 60 h 62"/>
                <a:gd name="T2" fmla="*/ 29 w 31"/>
                <a:gd name="T3" fmla="*/ 14 h 62"/>
                <a:gd name="T4" fmla="*/ 26 w 31"/>
                <a:gd name="T5" fmla="*/ 1 h 62"/>
                <a:gd name="T6" fmla="*/ 28 w 31"/>
                <a:gd name="T7" fmla="*/ 0 h 62"/>
                <a:gd name="T8" fmla="*/ 31 w 31"/>
                <a:gd name="T9" fmla="*/ 14 h 62"/>
                <a:gd name="T10" fmla="*/ 1 w 31"/>
                <a:gd name="T11" fmla="*/ 62 h 62"/>
                <a:gd name="T12" fmla="*/ 0 w 31"/>
                <a:gd name="T13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2">
                  <a:moveTo>
                    <a:pt x="0" y="60"/>
                  </a:moveTo>
                  <a:cubicBezTo>
                    <a:pt x="24" y="43"/>
                    <a:pt x="29" y="26"/>
                    <a:pt x="29" y="14"/>
                  </a:cubicBezTo>
                  <a:cubicBezTo>
                    <a:pt x="29" y="6"/>
                    <a:pt x="26" y="1"/>
                    <a:pt x="26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31" y="6"/>
                    <a:pt x="31" y="14"/>
                  </a:cubicBezTo>
                  <a:cubicBezTo>
                    <a:pt x="31" y="26"/>
                    <a:pt x="25" y="44"/>
                    <a:pt x="1" y="62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3" name="Freeform 17"/>
            <p:cNvSpPr>
              <a:spLocks noEditPoints="1"/>
            </p:cNvSpPr>
            <p:nvPr/>
          </p:nvSpPr>
          <p:spPr bwMode="auto">
            <a:xfrm>
              <a:off x="11049486" y="5971066"/>
              <a:ext cx="76200" cy="190500"/>
            </a:xfrm>
            <a:custGeom>
              <a:avLst/>
              <a:gdLst>
                <a:gd name="T0" fmla="*/ 0 w 18"/>
                <a:gd name="T1" fmla="*/ 44 h 45"/>
                <a:gd name="T2" fmla="*/ 16 w 18"/>
                <a:gd name="T3" fmla="*/ 10 h 45"/>
                <a:gd name="T4" fmla="*/ 15 w 18"/>
                <a:gd name="T5" fmla="*/ 1 h 45"/>
                <a:gd name="T6" fmla="*/ 16 w 18"/>
                <a:gd name="T7" fmla="*/ 0 h 45"/>
                <a:gd name="T8" fmla="*/ 18 w 18"/>
                <a:gd name="T9" fmla="*/ 10 h 45"/>
                <a:gd name="T10" fmla="*/ 1 w 18"/>
                <a:gd name="T11" fmla="*/ 45 h 45"/>
                <a:gd name="T12" fmla="*/ 0 w 18"/>
                <a:gd name="T13" fmla="*/ 44 h 45"/>
                <a:gd name="T14" fmla="*/ 15 w 18"/>
                <a:gd name="T15" fmla="*/ 1 h 45"/>
                <a:gd name="T16" fmla="*/ 15 w 18"/>
                <a:gd name="T17" fmla="*/ 1 h 45"/>
                <a:gd name="T18" fmla="*/ 15 w 18"/>
                <a:gd name="T1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5">
                  <a:moveTo>
                    <a:pt x="0" y="44"/>
                  </a:moveTo>
                  <a:cubicBezTo>
                    <a:pt x="13" y="29"/>
                    <a:pt x="16" y="17"/>
                    <a:pt x="16" y="10"/>
                  </a:cubicBezTo>
                  <a:cubicBezTo>
                    <a:pt x="16" y="4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8" y="4"/>
                    <a:pt x="18" y="10"/>
                  </a:cubicBezTo>
                  <a:cubicBezTo>
                    <a:pt x="18" y="18"/>
                    <a:pt x="15" y="30"/>
                    <a:pt x="1" y="45"/>
                  </a:cubicBezTo>
                  <a:lnTo>
                    <a:pt x="0" y="44"/>
                  </a:lnTo>
                  <a:close/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4" name="Freeform 18"/>
            <p:cNvSpPr>
              <a:spLocks noEditPoints="1"/>
            </p:cNvSpPr>
            <p:nvPr/>
          </p:nvSpPr>
          <p:spPr bwMode="auto">
            <a:xfrm>
              <a:off x="11008211" y="5945666"/>
              <a:ext cx="79375" cy="207963"/>
            </a:xfrm>
            <a:custGeom>
              <a:avLst/>
              <a:gdLst>
                <a:gd name="T0" fmla="*/ 0 w 19"/>
                <a:gd name="T1" fmla="*/ 47 h 49"/>
                <a:gd name="T2" fmla="*/ 5 w 19"/>
                <a:gd name="T3" fmla="*/ 42 h 49"/>
                <a:gd name="T4" fmla="*/ 6 w 19"/>
                <a:gd name="T5" fmla="*/ 43 h 49"/>
                <a:gd name="T6" fmla="*/ 1 w 19"/>
                <a:gd name="T7" fmla="*/ 49 h 49"/>
                <a:gd name="T8" fmla="*/ 0 w 19"/>
                <a:gd name="T9" fmla="*/ 47 h 49"/>
                <a:gd name="T10" fmla="*/ 9 w 19"/>
                <a:gd name="T11" fmla="*/ 36 h 49"/>
                <a:gd name="T12" fmla="*/ 13 w 19"/>
                <a:gd name="T13" fmla="*/ 29 h 49"/>
                <a:gd name="T14" fmla="*/ 14 w 19"/>
                <a:gd name="T15" fmla="*/ 30 h 49"/>
                <a:gd name="T16" fmla="*/ 11 w 19"/>
                <a:gd name="T17" fmla="*/ 37 h 49"/>
                <a:gd name="T18" fmla="*/ 9 w 19"/>
                <a:gd name="T19" fmla="*/ 36 h 49"/>
                <a:gd name="T20" fmla="*/ 16 w 19"/>
                <a:gd name="T21" fmla="*/ 22 h 49"/>
                <a:gd name="T22" fmla="*/ 17 w 19"/>
                <a:gd name="T23" fmla="*/ 15 h 49"/>
                <a:gd name="T24" fmla="*/ 17 w 19"/>
                <a:gd name="T25" fmla="*/ 15 h 49"/>
                <a:gd name="T26" fmla="*/ 19 w 19"/>
                <a:gd name="T27" fmla="*/ 16 h 49"/>
                <a:gd name="T28" fmla="*/ 17 w 19"/>
                <a:gd name="T29" fmla="*/ 23 h 49"/>
                <a:gd name="T30" fmla="*/ 16 w 19"/>
                <a:gd name="T31" fmla="*/ 22 h 49"/>
                <a:gd name="T32" fmla="*/ 16 w 19"/>
                <a:gd name="T33" fmla="*/ 1 h 49"/>
                <a:gd name="T34" fmla="*/ 17 w 19"/>
                <a:gd name="T35" fmla="*/ 0 h 49"/>
                <a:gd name="T36" fmla="*/ 19 w 19"/>
                <a:gd name="T37" fmla="*/ 8 h 49"/>
                <a:gd name="T38" fmla="*/ 17 w 19"/>
                <a:gd name="T39" fmla="*/ 8 h 49"/>
                <a:gd name="T40" fmla="*/ 16 w 19"/>
                <a:gd name="T41" fmla="*/ 1 h 49"/>
                <a:gd name="T42" fmla="*/ 16 w 19"/>
                <a:gd name="T43" fmla="*/ 1 h 49"/>
                <a:gd name="T44" fmla="*/ 16 w 19"/>
                <a:gd name="T45" fmla="*/ 1 h 49"/>
                <a:gd name="T46" fmla="*/ 16 w 19"/>
                <a:gd name="T4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9">
                  <a:moveTo>
                    <a:pt x="0" y="47"/>
                  </a:moveTo>
                  <a:cubicBezTo>
                    <a:pt x="2" y="45"/>
                    <a:pt x="3" y="43"/>
                    <a:pt x="5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5"/>
                    <a:pt x="3" y="47"/>
                    <a:pt x="1" y="49"/>
                  </a:cubicBezTo>
                  <a:lnTo>
                    <a:pt x="0" y="47"/>
                  </a:lnTo>
                  <a:close/>
                  <a:moveTo>
                    <a:pt x="9" y="36"/>
                  </a:moveTo>
                  <a:cubicBezTo>
                    <a:pt x="10" y="33"/>
                    <a:pt x="12" y="31"/>
                    <a:pt x="13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2"/>
                    <a:pt x="12" y="34"/>
                    <a:pt x="11" y="37"/>
                  </a:cubicBezTo>
                  <a:lnTo>
                    <a:pt x="9" y="36"/>
                  </a:lnTo>
                  <a:close/>
                  <a:moveTo>
                    <a:pt x="16" y="22"/>
                  </a:moveTo>
                  <a:cubicBezTo>
                    <a:pt x="16" y="20"/>
                    <a:pt x="17" y="1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8"/>
                    <a:pt x="18" y="20"/>
                    <a:pt x="17" y="23"/>
                  </a:cubicBezTo>
                  <a:lnTo>
                    <a:pt x="16" y="22"/>
                  </a:lnTo>
                  <a:close/>
                  <a:moveTo>
                    <a:pt x="16" y="1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9" y="3"/>
                    <a:pt x="19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6" y="2"/>
                    <a:pt x="16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633B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5" name="Freeform 19"/>
            <p:cNvSpPr/>
            <p:nvPr/>
          </p:nvSpPr>
          <p:spPr bwMode="auto">
            <a:xfrm>
              <a:off x="5842486" y="5205891"/>
              <a:ext cx="3236913" cy="1096963"/>
            </a:xfrm>
            <a:custGeom>
              <a:avLst/>
              <a:gdLst>
                <a:gd name="T0" fmla="*/ 128 w 764"/>
                <a:gd name="T1" fmla="*/ 120 h 258"/>
                <a:gd name="T2" fmla="*/ 217 w 764"/>
                <a:gd name="T3" fmla="*/ 48 h 258"/>
                <a:gd name="T4" fmla="*/ 422 w 764"/>
                <a:gd name="T5" fmla="*/ 13 h 258"/>
                <a:gd name="T6" fmla="*/ 582 w 764"/>
                <a:gd name="T7" fmla="*/ 92 h 258"/>
                <a:gd name="T8" fmla="*/ 764 w 764"/>
                <a:gd name="T9" fmla="*/ 250 h 258"/>
                <a:gd name="T10" fmla="*/ 371 w 764"/>
                <a:gd name="T11" fmla="*/ 253 h 258"/>
                <a:gd name="T12" fmla="*/ 0 w 764"/>
                <a:gd name="T13" fmla="*/ 225 h 258"/>
                <a:gd name="T14" fmla="*/ 128 w 764"/>
                <a:gd name="T15" fmla="*/ 12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258">
                  <a:moveTo>
                    <a:pt x="128" y="120"/>
                  </a:moveTo>
                  <a:cubicBezTo>
                    <a:pt x="128" y="120"/>
                    <a:pt x="183" y="78"/>
                    <a:pt x="217" y="48"/>
                  </a:cubicBezTo>
                  <a:cubicBezTo>
                    <a:pt x="251" y="18"/>
                    <a:pt x="360" y="0"/>
                    <a:pt x="422" y="13"/>
                  </a:cubicBezTo>
                  <a:cubicBezTo>
                    <a:pt x="484" y="26"/>
                    <a:pt x="560" y="66"/>
                    <a:pt x="582" y="92"/>
                  </a:cubicBezTo>
                  <a:cubicBezTo>
                    <a:pt x="582" y="92"/>
                    <a:pt x="723" y="221"/>
                    <a:pt x="764" y="250"/>
                  </a:cubicBezTo>
                  <a:cubicBezTo>
                    <a:pt x="764" y="250"/>
                    <a:pt x="563" y="258"/>
                    <a:pt x="371" y="253"/>
                  </a:cubicBezTo>
                  <a:cubicBezTo>
                    <a:pt x="371" y="253"/>
                    <a:pt x="86" y="246"/>
                    <a:pt x="0" y="225"/>
                  </a:cubicBezTo>
                  <a:lnTo>
                    <a:pt x="128" y="120"/>
                  </a:lnTo>
                  <a:close/>
                </a:path>
              </a:pathLst>
            </a:custGeom>
            <a:solidFill>
              <a:srgbClr val="F1F7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6" name="Freeform 20"/>
            <p:cNvSpPr/>
            <p:nvPr/>
          </p:nvSpPr>
          <p:spPr bwMode="auto">
            <a:xfrm>
              <a:off x="6685448" y="4891566"/>
              <a:ext cx="1606550" cy="692150"/>
            </a:xfrm>
            <a:custGeom>
              <a:avLst/>
              <a:gdLst>
                <a:gd name="T0" fmla="*/ 152 w 379"/>
                <a:gd name="T1" fmla="*/ 24 h 163"/>
                <a:gd name="T2" fmla="*/ 109 w 379"/>
                <a:gd name="T3" fmla="*/ 43 h 163"/>
                <a:gd name="T4" fmla="*/ 22 w 379"/>
                <a:gd name="T5" fmla="*/ 106 h 163"/>
                <a:gd name="T6" fmla="*/ 13 w 379"/>
                <a:gd name="T7" fmla="*/ 135 h 163"/>
                <a:gd name="T8" fmla="*/ 49 w 379"/>
                <a:gd name="T9" fmla="*/ 135 h 163"/>
                <a:gd name="T10" fmla="*/ 101 w 379"/>
                <a:gd name="T11" fmla="*/ 129 h 163"/>
                <a:gd name="T12" fmla="*/ 158 w 379"/>
                <a:gd name="T13" fmla="*/ 149 h 163"/>
                <a:gd name="T14" fmla="*/ 224 w 379"/>
                <a:gd name="T15" fmla="*/ 140 h 163"/>
                <a:gd name="T16" fmla="*/ 280 w 379"/>
                <a:gd name="T17" fmla="*/ 154 h 163"/>
                <a:gd name="T18" fmla="*/ 328 w 379"/>
                <a:gd name="T19" fmla="*/ 143 h 163"/>
                <a:gd name="T20" fmla="*/ 371 w 379"/>
                <a:gd name="T21" fmla="*/ 160 h 163"/>
                <a:gd name="T22" fmla="*/ 366 w 379"/>
                <a:gd name="T23" fmla="*/ 140 h 163"/>
                <a:gd name="T24" fmla="*/ 268 w 379"/>
                <a:gd name="T25" fmla="*/ 56 h 163"/>
                <a:gd name="T26" fmla="*/ 152 w 379"/>
                <a:gd name="T27" fmla="*/ 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63">
                  <a:moveTo>
                    <a:pt x="152" y="24"/>
                  </a:moveTo>
                  <a:cubicBezTo>
                    <a:pt x="152" y="24"/>
                    <a:pt x="128" y="32"/>
                    <a:pt x="109" y="43"/>
                  </a:cubicBezTo>
                  <a:cubicBezTo>
                    <a:pt x="90" y="55"/>
                    <a:pt x="22" y="106"/>
                    <a:pt x="22" y="106"/>
                  </a:cubicBezTo>
                  <a:cubicBezTo>
                    <a:pt x="22" y="106"/>
                    <a:pt x="0" y="128"/>
                    <a:pt x="13" y="135"/>
                  </a:cubicBezTo>
                  <a:cubicBezTo>
                    <a:pt x="26" y="143"/>
                    <a:pt x="35" y="141"/>
                    <a:pt x="49" y="135"/>
                  </a:cubicBezTo>
                  <a:cubicBezTo>
                    <a:pt x="64" y="129"/>
                    <a:pt x="91" y="120"/>
                    <a:pt x="101" y="129"/>
                  </a:cubicBezTo>
                  <a:cubicBezTo>
                    <a:pt x="112" y="138"/>
                    <a:pt x="132" y="156"/>
                    <a:pt x="158" y="149"/>
                  </a:cubicBezTo>
                  <a:cubicBezTo>
                    <a:pt x="184" y="143"/>
                    <a:pt x="202" y="132"/>
                    <a:pt x="224" y="140"/>
                  </a:cubicBezTo>
                  <a:cubicBezTo>
                    <a:pt x="245" y="148"/>
                    <a:pt x="265" y="160"/>
                    <a:pt x="280" y="154"/>
                  </a:cubicBezTo>
                  <a:cubicBezTo>
                    <a:pt x="295" y="148"/>
                    <a:pt x="310" y="136"/>
                    <a:pt x="328" y="143"/>
                  </a:cubicBezTo>
                  <a:cubicBezTo>
                    <a:pt x="346" y="150"/>
                    <a:pt x="363" y="163"/>
                    <a:pt x="371" y="160"/>
                  </a:cubicBezTo>
                  <a:cubicBezTo>
                    <a:pt x="379" y="157"/>
                    <a:pt x="378" y="154"/>
                    <a:pt x="366" y="140"/>
                  </a:cubicBezTo>
                  <a:cubicBezTo>
                    <a:pt x="354" y="126"/>
                    <a:pt x="283" y="69"/>
                    <a:pt x="268" y="56"/>
                  </a:cubicBezTo>
                  <a:cubicBezTo>
                    <a:pt x="253" y="43"/>
                    <a:pt x="198" y="0"/>
                    <a:pt x="152" y="24"/>
                  </a:cubicBezTo>
                  <a:close/>
                </a:path>
              </a:pathLst>
            </a:custGeom>
            <a:solidFill>
              <a:srgbClr val="A3D1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7" name="Freeform 21"/>
            <p:cNvSpPr>
              <a:spLocks noEditPoints="1"/>
            </p:cNvSpPr>
            <p:nvPr/>
          </p:nvSpPr>
          <p:spPr bwMode="auto">
            <a:xfrm>
              <a:off x="8269773" y="5558316"/>
              <a:ext cx="814388" cy="714375"/>
            </a:xfrm>
            <a:custGeom>
              <a:avLst/>
              <a:gdLst>
                <a:gd name="T0" fmla="*/ 120 w 192"/>
                <a:gd name="T1" fmla="*/ 111 h 168"/>
                <a:gd name="T2" fmla="*/ 0 w 192"/>
                <a:gd name="T3" fmla="*/ 2 h 168"/>
                <a:gd name="T4" fmla="*/ 2 w 192"/>
                <a:gd name="T5" fmla="*/ 0 h 168"/>
                <a:gd name="T6" fmla="*/ 122 w 192"/>
                <a:gd name="T7" fmla="*/ 109 h 168"/>
                <a:gd name="T8" fmla="*/ 192 w 192"/>
                <a:gd name="T9" fmla="*/ 166 h 168"/>
                <a:gd name="T10" fmla="*/ 190 w 192"/>
                <a:gd name="T11" fmla="*/ 168 h 168"/>
                <a:gd name="T12" fmla="*/ 120 w 192"/>
                <a:gd name="T13" fmla="*/ 111 h 168"/>
                <a:gd name="T14" fmla="*/ 0 w 192"/>
                <a:gd name="T15" fmla="*/ 2 h 168"/>
                <a:gd name="T16" fmla="*/ 0 w 192"/>
                <a:gd name="T17" fmla="*/ 2 h 168"/>
                <a:gd name="T18" fmla="*/ 0 w 192"/>
                <a:gd name="T19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8">
                  <a:moveTo>
                    <a:pt x="120" y="111"/>
                  </a:moveTo>
                  <a:cubicBezTo>
                    <a:pt x="80" y="77"/>
                    <a:pt x="38" y="37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9" y="35"/>
                    <a:pt x="82" y="75"/>
                    <a:pt x="122" y="109"/>
                  </a:cubicBezTo>
                  <a:cubicBezTo>
                    <a:pt x="178" y="156"/>
                    <a:pt x="183" y="160"/>
                    <a:pt x="192" y="166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82" y="162"/>
                    <a:pt x="176" y="158"/>
                    <a:pt x="120" y="111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8" name="Freeform 22"/>
            <p:cNvSpPr/>
            <p:nvPr/>
          </p:nvSpPr>
          <p:spPr bwMode="auto">
            <a:xfrm>
              <a:off x="5842486" y="5439253"/>
              <a:ext cx="890588" cy="727075"/>
            </a:xfrm>
            <a:custGeom>
              <a:avLst/>
              <a:gdLst>
                <a:gd name="T0" fmla="*/ 0 w 210"/>
                <a:gd name="T1" fmla="*/ 169 h 171"/>
                <a:gd name="T2" fmla="*/ 208 w 210"/>
                <a:gd name="T3" fmla="*/ 0 h 171"/>
                <a:gd name="T4" fmla="*/ 210 w 210"/>
                <a:gd name="T5" fmla="*/ 2 h 171"/>
                <a:gd name="T6" fmla="*/ 1 w 210"/>
                <a:gd name="T7" fmla="*/ 171 h 171"/>
                <a:gd name="T8" fmla="*/ 0 w 210"/>
                <a:gd name="T9" fmla="*/ 1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71">
                  <a:moveTo>
                    <a:pt x="0" y="169"/>
                  </a:moveTo>
                  <a:cubicBezTo>
                    <a:pt x="89" y="103"/>
                    <a:pt x="158" y="33"/>
                    <a:pt x="208" y="0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160" y="35"/>
                    <a:pt x="91" y="105"/>
                    <a:pt x="1" y="171"/>
                  </a:cubicBezTo>
                  <a:lnTo>
                    <a:pt x="0" y="16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69" name="Freeform 23"/>
            <p:cNvSpPr>
              <a:spLocks noEditPoints="1"/>
            </p:cNvSpPr>
            <p:nvPr/>
          </p:nvSpPr>
          <p:spPr bwMode="auto">
            <a:xfrm>
              <a:off x="6720373" y="4964591"/>
              <a:ext cx="1562100" cy="615950"/>
            </a:xfrm>
            <a:custGeom>
              <a:avLst/>
              <a:gdLst>
                <a:gd name="T0" fmla="*/ 360 w 369"/>
                <a:gd name="T1" fmla="*/ 145 h 145"/>
                <a:gd name="T2" fmla="*/ 342 w 369"/>
                <a:gd name="T3" fmla="*/ 137 h 145"/>
                <a:gd name="T4" fmla="*/ 309 w 369"/>
                <a:gd name="T5" fmla="*/ 126 h 145"/>
                <a:gd name="T6" fmla="*/ 287 w 369"/>
                <a:gd name="T7" fmla="*/ 131 h 145"/>
                <a:gd name="T8" fmla="*/ 256 w 369"/>
                <a:gd name="T9" fmla="*/ 140 h 145"/>
                <a:gd name="T10" fmla="*/ 224 w 369"/>
                <a:gd name="T11" fmla="*/ 127 h 145"/>
                <a:gd name="T12" fmla="*/ 201 w 369"/>
                <a:gd name="T13" fmla="*/ 121 h 145"/>
                <a:gd name="T14" fmla="*/ 175 w 369"/>
                <a:gd name="T15" fmla="*/ 127 h 145"/>
                <a:gd name="T16" fmla="*/ 138 w 369"/>
                <a:gd name="T17" fmla="*/ 136 h 145"/>
                <a:gd name="T18" fmla="*/ 99 w 369"/>
                <a:gd name="T19" fmla="*/ 118 h 145"/>
                <a:gd name="T20" fmla="*/ 77 w 369"/>
                <a:gd name="T21" fmla="*/ 111 h 145"/>
                <a:gd name="T22" fmla="*/ 43 w 369"/>
                <a:gd name="T23" fmla="*/ 120 h 145"/>
                <a:gd name="T24" fmla="*/ 25 w 369"/>
                <a:gd name="T25" fmla="*/ 123 h 145"/>
                <a:gd name="T26" fmla="*/ 2 w 369"/>
                <a:gd name="T27" fmla="*/ 115 h 145"/>
                <a:gd name="T28" fmla="*/ 0 w 369"/>
                <a:gd name="T29" fmla="*/ 109 h 145"/>
                <a:gd name="T30" fmla="*/ 23 w 369"/>
                <a:gd name="T31" fmla="*/ 81 h 145"/>
                <a:gd name="T32" fmla="*/ 92 w 369"/>
                <a:gd name="T33" fmla="*/ 32 h 145"/>
                <a:gd name="T34" fmla="*/ 171 w 369"/>
                <a:gd name="T35" fmla="*/ 0 h 145"/>
                <a:gd name="T36" fmla="*/ 171 w 369"/>
                <a:gd name="T37" fmla="*/ 0 h 145"/>
                <a:gd name="T38" fmla="*/ 176 w 369"/>
                <a:gd name="T39" fmla="*/ 0 h 145"/>
                <a:gd name="T40" fmla="*/ 266 w 369"/>
                <a:gd name="T41" fmla="*/ 42 h 145"/>
                <a:gd name="T42" fmla="*/ 355 w 369"/>
                <a:gd name="T43" fmla="*/ 118 h 145"/>
                <a:gd name="T44" fmla="*/ 369 w 369"/>
                <a:gd name="T45" fmla="*/ 138 h 145"/>
                <a:gd name="T46" fmla="*/ 365 w 369"/>
                <a:gd name="T47" fmla="*/ 143 h 145"/>
                <a:gd name="T48" fmla="*/ 360 w 369"/>
                <a:gd name="T49" fmla="*/ 145 h 145"/>
                <a:gd name="T50" fmla="*/ 343 w 369"/>
                <a:gd name="T51" fmla="*/ 135 h 145"/>
                <a:gd name="T52" fmla="*/ 360 w 369"/>
                <a:gd name="T53" fmla="*/ 142 h 145"/>
                <a:gd name="T54" fmla="*/ 364 w 369"/>
                <a:gd name="T55" fmla="*/ 141 h 145"/>
                <a:gd name="T56" fmla="*/ 366 w 369"/>
                <a:gd name="T57" fmla="*/ 138 h 145"/>
                <a:gd name="T58" fmla="*/ 353 w 369"/>
                <a:gd name="T59" fmla="*/ 120 h 145"/>
                <a:gd name="T60" fmla="*/ 265 w 369"/>
                <a:gd name="T61" fmla="*/ 44 h 145"/>
                <a:gd name="T62" fmla="*/ 176 w 369"/>
                <a:gd name="T63" fmla="*/ 3 h 145"/>
                <a:gd name="T64" fmla="*/ 172 w 369"/>
                <a:gd name="T65" fmla="*/ 3 h 145"/>
                <a:gd name="T66" fmla="*/ 172 w 369"/>
                <a:gd name="T67" fmla="*/ 1 h 145"/>
                <a:gd name="T68" fmla="*/ 172 w 369"/>
                <a:gd name="T69" fmla="*/ 3 h 145"/>
                <a:gd name="T70" fmla="*/ 148 w 369"/>
                <a:gd name="T71" fmla="*/ 7 h 145"/>
                <a:gd name="T72" fmla="*/ 94 w 369"/>
                <a:gd name="T73" fmla="*/ 33 h 145"/>
                <a:gd name="T74" fmla="*/ 24 w 369"/>
                <a:gd name="T75" fmla="*/ 83 h 145"/>
                <a:gd name="T76" fmla="*/ 3 w 369"/>
                <a:gd name="T77" fmla="*/ 109 h 145"/>
                <a:gd name="T78" fmla="*/ 4 w 369"/>
                <a:gd name="T79" fmla="*/ 114 h 145"/>
                <a:gd name="T80" fmla="*/ 25 w 369"/>
                <a:gd name="T81" fmla="*/ 121 h 145"/>
                <a:gd name="T82" fmla="*/ 42 w 369"/>
                <a:gd name="T83" fmla="*/ 118 h 145"/>
                <a:gd name="T84" fmla="*/ 77 w 369"/>
                <a:gd name="T85" fmla="*/ 109 h 145"/>
                <a:gd name="T86" fmla="*/ 101 w 369"/>
                <a:gd name="T87" fmla="*/ 116 h 145"/>
                <a:gd name="T88" fmla="*/ 138 w 369"/>
                <a:gd name="T89" fmla="*/ 133 h 145"/>
                <a:gd name="T90" fmla="*/ 174 w 369"/>
                <a:gd name="T91" fmla="*/ 124 h 145"/>
                <a:gd name="T92" fmla="*/ 201 w 369"/>
                <a:gd name="T93" fmla="*/ 119 h 145"/>
                <a:gd name="T94" fmla="*/ 225 w 369"/>
                <a:gd name="T95" fmla="*/ 125 h 145"/>
                <a:gd name="T96" fmla="*/ 256 w 369"/>
                <a:gd name="T97" fmla="*/ 137 h 145"/>
                <a:gd name="T98" fmla="*/ 286 w 369"/>
                <a:gd name="T99" fmla="*/ 129 h 145"/>
                <a:gd name="T100" fmla="*/ 309 w 369"/>
                <a:gd name="T101" fmla="*/ 123 h 145"/>
                <a:gd name="T102" fmla="*/ 343 w 369"/>
                <a:gd name="T103" fmla="*/ 1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9" h="145">
                  <a:moveTo>
                    <a:pt x="360" y="145"/>
                  </a:moveTo>
                  <a:cubicBezTo>
                    <a:pt x="355" y="145"/>
                    <a:pt x="350" y="141"/>
                    <a:pt x="342" y="137"/>
                  </a:cubicBezTo>
                  <a:cubicBezTo>
                    <a:pt x="334" y="133"/>
                    <a:pt x="323" y="126"/>
                    <a:pt x="309" y="126"/>
                  </a:cubicBezTo>
                  <a:cubicBezTo>
                    <a:pt x="302" y="126"/>
                    <a:pt x="295" y="127"/>
                    <a:pt x="287" y="131"/>
                  </a:cubicBezTo>
                  <a:cubicBezTo>
                    <a:pt x="273" y="137"/>
                    <a:pt x="264" y="140"/>
                    <a:pt x="256" y="140"/>
                  </a:cubicBezTo>
                  <a:cubicBezTo>
                    <a:pt x="246" y="140"/>
                    <a:pt x="239" y="134"/>
                    <a:pt x="224" y="127"/>
                  </a:cubicBezTo>
                  <a:cubicBezTo>
                    <a:pt x="216" y="123"/>
                    <a:pt x="208" y="121"/>
                    <a:pt x="201" y="121"/>
                  </a:cubicBezTo>
                  <a:cubicBezTo>
                    <a:pt x="186" y="121"/>
                    <a:pt x="175" y="127"/>
                    <a:pt x="175" y="127"/>
                  </a:cubicBezTo>
                  <a:cubicBezTo>
                    <a:pt x="159" y="133"/>
                    <a:pt x="147" y="136"/>
                    <a:pt x="138" y="136"/>
                  </a:cubicBezTo>
                  <a:cubicBezTo>
                    <a:pt x="121" y="136"/>
                    <a:pt x="111" y="128"/>
                    <a:pt x="99" y="118"/>
                  </a:cubicBezTo>
                  <a:cubicBezTo>
                    <a:pt x="92" y="113"/>
                    <a:pt x="85" y="111"/>
                    <a:pt x="77" y="111"/>
                  </a:cubicBezTo>
                  <a:cubicBezTo>
                    <a:pt x="65" y="111"/>
                    <a:pt x="52" y="116"/>
                    <a:pt x="43" y="120"/>
                  </a:cubicBezTo>
                  <a:cubicBezTo>
                    <a:pt x="37" y="122"/>
                    <a:pt x="31" y="123"/>
                    <a:pt x="25" y="123"/>
                  </a:cubicBezTo>
                  <a:cubicBezTo>
                    <a:pt x="14" y="123"/>
                    <a:pt x="5" y="121"/>
                    <a:pt x="2" y="115"/>
                  </a:cubicBezTo>
                  <a:cubicBezTo>
                    <a:pt x="1" y="113"/>
                    <a:pt x="0" y="111"/>
                    <a:pt x="0" y="109"/>
                  </a:cubicBezTo>
                  <a:cubicBezTo>
                    <a:pt x="0" y="101"/>
                    <a:pt x="8" y="94"/>
                    <a:pt x="23" y="81"/>
                  </a:cubicBezTo>
                  <a:cubicBezTo>
                    <a:pt x="46" y="62"/>
                    <a:pt x="55" y="59"/>
                    <a:pt x="92" y="32"/>
                  </a:cubicBezTo>
                  <a:cubicBezTo>
                    <a:pt x="132" y="2"/>
                    <a:pt x="170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4" y="0"/>
                    <a:pt x="176" y="0"/>
                  </a:cubicBezTo>
                  <a:cubicBezTo>
                    <a:pt x="215" y="0"/>
                    <a:pt x="250" y="31"/>
                    <a:pt x="266" y="42"/>
                  </a:cubicBezTo>
                  <a:cubicBezTo>
                    <a:pt x="283" y="53"/>
                    <a:pt x="339" y="104"/>
                    <a:pt x="355" y="118"/>
                  </a:cubicBezTo>
                  <a:cubicBezTo>
                    <a:pt x="366" y="128"/>
                    <a:pt x="369" y="134"/>
                    <a:pt x="369" y="138"/>
                  </a:cubicBezTo>
                  <a:cubicBezTo>
                    <a:pt x="369" y="142"/>
                    <a:pt x="365" y="143"/>
                    <a:pt x="365" y="143"/>
                  </a:cubicBezTo>
                  <a:cubicBezTo>
                    <a:pt x="364" y="144"/>
                    <a:pt x="362" y="145"/>
                    <a:pt x="360" y="145"/>
                  </a:cubicBezTo>
                  <a:close/>
                  <a:moveTo>
                    <a:pt x="343" y="135"/>
                  </a:moveTo>
                  <a:cubicBezTo>
                    <a:pt x="351" y="139"/>
                    <a:pt x="356" y="142"/>
                    <a:pt x="360" y="142"/>
                  </a:cubicBezTo>
                  <a:cubicBezTo>
                    <a:pt x="361" y="142"/>
                    <a:pt x="363" y="142"/>
                    <a:pt x="364" y="141"/>
                  </a:cubicBezTo>
                  <a:cubicBezTo>
                    <a:pt x="364" y="141"/>
                    <a:pt x="366" y="140"/>
                    <a:pt x="366" y="138"/>
                  </a:cubicBezTo>
                  <a:cubicBezTo>
                    <a:pt x="366" y="135"/>
                    <a:pt x="364" y="129"/>
                    <a:pt x="353" y="120"/>
                  </a:cubicBezTo>
                  <a:cubicBezTo>
                    <a:pt x="338" y="106"/>
                    <a:pt x="281" y="55"/>
                    <a:pt x="265" y="44"/>
                  </a:cubicBezTo>
                  <a:cubicBezTo>
                    <a:pt x="249" y="33"/>
                    <a:pt x="214" y="3"/>
                    <a:pt x="176" y="3"/>
                  </a:cubicBezTo>
                  <a:cubicBezTo>
                    <a:pt x="174" y="3"/>
                    <a:pt x="173" y="3"/>
                    <a:pt x="172" y="3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62" y="3"/>
                    <a:pt x="148" y="7"/>
                  </a:cubicBezTo>
                  <a:cubicBezTo>
                    <a:pt x="133" y="11"/>
                    <a:pt x="114" y="18"/>
                    <a:pt x="94" y="33"/>
                  </a:cubicBezTo>
                  <a:cubicBezTo>
                    <a:pt x="57" y="61"/>
                    <a:pt x="47" y="64"/>
                    <a:pt x="24" y="83"/>
                  </a:cubicBezTo>
                  <a:cubicBezTo>
                    <a:pt x="9" y="96"/>
                    <a:pt x="2" y="103"/>
                    <a:pt x="3" y="109"/>
                  </a:cubicBezTo>
                  <a:cubicBezTo>
                    <a:pt x="3" y="111"/>
                    <a:pt x="3" y="112"/>
                    <a:pt x="4" y="114"/>
                  </a:cubicBezTo>
                  <a:cubicBezTo>
                    <a:pt x="6" y="118"/>
                    <a:pt x="15" y="121"/>
                    <a:pt x="25" y="121"/>
                  </a:cubicBezTo>
                  <a:cubicBezTo>
                    <a:pt x="30" y="121"/>
                    <a:pt x="37" y="120"/>
                    <a:pt x="42" y="118"/>
                  </a:cubicBezTo>
                  <a:cubicBezTo>
                    <a:pt x="52" y="114"/>
                    <a:pt x="64" y="109"/>
                    <a:pt x="77" y="109"/>
                  </a:cubicBezTo>
                  <a:cubicBezTo>
                    <a:pt x="85" y="109"/>
                    <a:pt x="93" y="111"/>
                    <a:pt x="101" y="116"/>
                  </a:cubicBezTo>
                  <a:cubicBezTo>
                    <a:pt x="113" y="126"/>
                    <a:pt x="122" y="133"/>
                    <a:pt x="138" y="133"/>
                  </a:cubicBezTo>
                  <a:cubicBezTo>
                    <a:pt x="147" y="133"/>
                    <a:pt x="158" y="131"/>
                    <a:pt x="174" y="124"/>
                  </a:cubicBezTo>
                  <a:cubicBezTo>
                    <a:pt x="174" y="124"/>
                    <a:pt x="186" y="119"/>
                    <a:pt x="201" y="119"/>
                  </a:cubicBezTo>
                  <a:cubicBezTo>
                    <a:pt x="208" y="119"/>
                    <a:pt x="217" y="120"/>
                    <a:pt x="225" y="125"/>
                  </a:cubicBezTo>
                  <a:cubicBezTo>
                    <a:pt x="240" y="132"/>
                    <a:pt x="247" y="137"/>
                    <a:pt x="256" y="137"/>
                  </a:cubicBezTo>
                  <a:cubicBezTo>
                    <a:pt x="263" y="137"/>
                    <a:pt x="272" y="135"/>
                    <a:pt x="286" y="129"/>
                  </a:cubicBezTo>
                  <a:cubicBezTo>
                    <a:pt x="294" y="125"/>
                    <a:pt x="302" y="123"/>
                    <a:pt x="309" y="123"/>
                  </a:cubicBezTo>
                  <a:cubicBezTo>
                    <a:pt x="324" y="123"/>
                    <a:pt x="335" y="131"/>
                    <a:pt x="343" y="1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0" name="Freeform 24"/>
            <p:cNvSpPr>
              <a:spLocks noEditPoints="1"/>
            </p:cNvSpPr>
            <p:nvPr/>
          </p:nvSpPr>
          <p:spPr bwMode="auto">
            <a:xfrm>
              <a:off x="6761648" y="5345591"/>
              <a:ext cx="1454150" cy="136525"/>
            </a:xfrm>
            <a:custGeom>
              <a:avLst/>
              <a:gdLst>
                <a:gd name="T0" fmla="*/ 341 w 343"/>
                <a:gd name="T1" fmla="*/ 27 h 32"/>
                <a:gd name="T2" fmla="*/ 337 w 343"/>
                <a:gd name="T3" fmla="*/ 32 h 32"/>
                <a:gd name="T4" fmla="*/ 242 w 343"/>
                <a:gd name="T5" fmla="*/ 30 h 32"/>
                <a:gd name="T6" fmla="*/ 249 w 343"/>
                <a:gd name="T7" fmla="*/ 28 h 32"/>
                <a:gd name="T8" fmla="*/ 253 w 343"/>
                <a:gd name="T9" fmla="*/ 31 h 32"/>
                <a:gd name="T10" fmla="*/ 242 w 343"/>
                <a:gd name="T11" fmla="*/ 30 h 32"/>
                <a:gd name="T12" fmla="*/ 319 w 343"/>
                <a:gd name="T13" fmla="*/ 24 h 32"/>
                <a:gd name="T14" fmla="*/ 329 w 343"/>
                <a:gd name="T15" fmla="*/ 27 h 32"/>
                <a:gd name="T16" fmla="*/ 319 w 343"/>
                <a:gd name="T17" fmla="*/ 24 h 32"/>
                <a:gd name="T18" fmla="*/ 271 w 343"/>
                <a:gd name="T19" fmla="*/ 21 h 32"/>
                <a:gd name="T20" fmla="*/ 262 w 343"/>
                <a:gd name="T21" fmla="*/ 27 h 32"/>
                <a:gd name="T22" fmla="*/ 224 w 343"/>
                <a:gd name="T23" fmla="*/ 22 h 32"/>
                <a:gd name="T24" fmla="*/ 234 w 343"/>
                <a:gd name="T25" fmla="*/ 24 h 32"/>
                <a:gd name="T26" fmla="*/ 224 w 343"/>
                <a:gd name="T27" fmla="*/ 22 h 32"/>
                <a:gd name="T28" fmla="*/ 128 w 343"/>
                <a:gd name="T29" fmla="*/ 26 h 32"/>
                <a:gd name="T30" fmla="*/ 132 w 343"/>
                <a:gd name="T31" fmla="*/ 24 h 32"/>
                <a:gd name="T32" fmla="*/ 138 w 343"/>
                <a:gd name="T33" fmla="*/ 26 h 32"/>
                <a:gd name="T34" fmla="*/ 128 w 343"/>
                <a:gd name="T35" fmla="*/ 26 h 32"/>
                <a:gd name="T36" fmla="*/ 109 w 343"/>
                <a:gd name="T37" fmla="*/ 18 h 32"/>
                <a:gd name="T38" fmla="*/ 118 w 343"/>
                <a:gd name="T39" fmla="*/ 24 h 32"/>
                <a:gd name="T40" fmla="*/ 147 w 343"/>
                <a:gd name="T41" fmla="*/ 21 h 32"/>
                <a:gd name="T42" fmla="*/ 156 w 343"/>
                <a:gd name="T43" fmla="*/ 18 h 32"/>
                <a:gd name="T44" fmla="*/ 153 w 343"/>
                <a:gd name="T45" fmla="*/ 22 h 32"/>
                <a:gd name="T46" fmla="*/ 147 w 343"/>
                <a:gd name="T47" fmla="*/ 21 h 32"/>
                <a:gd name="T48" fmla="*/ 280 w 343"/>
                <a:gd name="T49" fmla="*/ 19 h 32"/>
                <a:gd name="T50" fmla="*/ 291 w 343"/>
                <a:gd name="T51" fmla="*/ 19 h 32"/>
                <a:gd name="T52" fmla="*/ 300 w 343"/>
                <a:gd name="T53" fmla="*/ 19 h 32"/>
                <a:gd name="T54" fmla="*/ 311 w 343"/>
                <a:gd name="T55" fmla="*/ 18 h 32"/>
                <a:gd name="T56" fmla="*/ 300 w 343"/>
                <a:gd name="T57" fmla="*/ 19 h 32"/>
                <a:gd name="T58" fmla="*/ 205 w 343"/>
                <a:gd name="T59" fmla="*/ 15 h 32"/>
                <a:gd name="T60" fmla="*/ 215 w 343"/>
                <a:gd name="T61" fmla="*/ 15 h 32"/>
                <a:gd name="T62" fmla="*/ 215 w 343"/>
                <a:gd name="T63" fmla="*/ 18 h 32"/>
                <a:gd name="T64" fmla="*/ 166 w 343"/>
                <a:gd name="T65" fmla="*/ 15 h 32"/>
                <a:gd name="T66" fmla="*/ 176 w 343"/>
                <a:gd name="T67" fmla="*/ 15 h 32"/>
                <a:gd name="T68" fmla="*/ 166 w 343"/>
                <a:gd name="T69" fmla="*/ 15 h 32"/>
                <a:gd name="T70" fmla="*/ 92 w 343"/>
                <a:gd name="T71" fmla="*/ 8 h 32"/>
                <a:gd name="T72" fmla="*/ 98 w 343"/>
                <a:gd name="T73" fmla="*/ 9 h 32"/>
                <a:gd name="T74" fmla="*/ 100 w 343"/>
                <a:gd name="T75" fmla="*/ 14 h 32"/>
                <a:gd name="T76" fmla="*/ 15 w 343"/>
                <a:gd name="T77" fmla="*/ 11 h 32"/>
                <a:gd name="T78" fmla="*/ 26 w 343"/>
                <a:gd name="T79" fmla="*/ 13 h 32"/>
                <a:gd name="T80" fmla="*/ 15 w 343"/>
                <a:gd name="T81" fmla="*/ 11 h 32"/>
                <a:gd name="T82" fmla="*/ 186 w 343"/>
                <a:gd name="T83" fmla="*/ 11 h 32"/>
                <a:gd name="T84" fmla="*/ 196 w 343"/>
                <a:gd name="T85" fmla="*/ 11 h 32"/>
                <a:gd name="T86" fmla="*/ 191 w 343"/>
                <a:gd name="T87" fmla="*/ 13 h 32"/>
                <a:gd name="T88" fmla="*/ 1 w 343"/>
                <a:gd name="T89" fmla="*/ 5 h 32"/>
                <a:gd name="T90" fmla="*/ 3 w 343"/>
                <a:gd name="T91" fmla="*/ 3 h 32"/>
                <a:gd name="T92" fmla="*/ 6 w 343"/>
                <a:gd name="T93" fmla="*/ 10 h 32"/>
                <a:gd name="T94" fmla="*/ 1 w 343"/>
                <a:gd name="T95" fmla="*/ 5 h 32"/>
                <a:gd name="T96" fmla="*/ 44 w 343"/>
                <a:gd name="T97" fmla="*/ 6 h 32"/>
                <a:gd name="T98" fmla="*/ 36 w 343"/>
                <a:gd name="T99" fmla="*/ 11 h 32"/>
                <a:gd name="T100" fmla="*/ 54 w 343"/>
                <a:gd name="T101" fmla="*/ 3 h 32"/>
                <a:gd name="T102" fmla="*/ 64 w 343"/>
                <a:gd name="T103" fmla="*/ 3 h 32"/>
                <a:gd name="T104" fmla="*/ 54 w 343"/>
                <a:gd name="T105" fmla="*/ 3 h 32"/>
                <a:gd name="T106" fmla="*/ 74 w 343"/>
                <a:gd name="T107" fmla="*/ 0 h 32"/>
                <a:gd name="T108" fmla="*/ 83 w 343"/>
                <a:gd name="T10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3" h="32">
                  <a:moveTo>
                    <a:pt x="337" y="30"/>
                  </a:moveTo>
                  <a:cubicBezTo>
                    <a:pt x="338" y="30"/>
                    <a:pt x="339" y="29"/>
                    <a:pt x="341" y="27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1" y="30"/>
                    <a:pt x="339" y="32"/>
                    <a:pt x="337" y="32"/>
                  </a:cubicBezTo>
                  <a:lnTo>
                    <a:pt x="337" y="30"/>
                  </a:lnTo>
                  <a:close/>
                  <a:moveTo>
                    <a:pt x="242" y="30"/>
                  </a:moveTo>
                  <a:cubicBezTo>
                    <a:pt x="243" y="27"/>
                    <a:pt x="243" y="27"/>
                    <a:pt x="243" y="27"/>
                  </a:cubicBezTo>
                  <a:cubicBezTo>
                    <a:pt x="245" y="28"/>
                    <a:pt x="247" y="28"/>
                    <a:pt x="249" y="28"/>
                  </a:cubicBezTo>
                  <a:cubicBezTo>
                    <a:pt x="250" y="28"/>
                    <a:pt x="251" y="28"/>
                    <a:pt x="252" y="28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2" y="31"/>
                    <a:pt x="250" y="31"/>
                    <a:pt x="249" y="31"/>
                  </a:cubicBezTo>
                  <a:cubicBezTo>
                    <a:pt x="247" y="31"/>
                    <a:pt x="245" y="30"/>
                    <a:pt x="242" y="30"/>
                  </a:cubicBezTo>
                  <a:close/>
                  <a:moveTo>
                    <a:pt x="319" y="24"/>
                  </a:moveTo>
                  <a:cubicBezTo>
                    <a:pt x="319" y="24"/>
                    <a:pt x="319" y="24"/>
                    <a:pt x="319" y="24"/>
                  </a:cubicBezTo>
                  <a:cubicBezTo>
                    <a:pt x="320" y="21"/>
                    <a:pt x="320" y="21"/>
                    <a:pt x="320" y="21"/>
                  </a:cubicBezTo>
                  <a:cubicBezTo>
                    <a:pt x="324" y="23"/>
                    <a:pt x="327" y="25"/>
                    <a:pt x="329" y="27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5" y="27"/>
                    <a:pt x="322" y="25"/>
                    <a:pt x="319" y="24"/>
                  </a:cubicBezTo>
                  <a:close/>
                  <a:moveTo>
                    <a:pt x="261" y="25"/>
                  </a:moveTo>
                  <a:cubicBezTo>
                    <a:pt x="264" y="24"/>
                    <a:pt x="267" y="23"/>
                    <a:pt x="271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8" y="25"/>
                    <a:pt x="265" y="26"/>
                    <a:pt x="262" y="27"/>
                  </a:cubicBezTo>
                  <a:lnTo>
                    <a:pt x="261" y="25"/>
                  </a:lnTo>
                  <a:close/>
                  <a:moveTo>
                    <a:pt x="224" y="22"/>
                  </a:moveTo>
                  <a:cubicBezTo>
                    <a:pt x="225" y="20"/>
                    <a:pt x="225" y="20"/>
                    <a:pt x="225" y="20"/>
                  </a:cubicBezTo>
                  <a:cubicBezTo>
                    <a:pt x="228" y="22"/>
                    <a:pt x="231" y="23"/>
                    <a:pt x="234" y="24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0" y="25"/>
                    <a:pt x="227" y="24"/>
                    <a:pt x="224" y="22"/>
                  </a:cubicBezTo>
                  <a:close/>
                  <a:moveTo>
                    <a:pt x="128" y="26"/>
                  </a:moveTo>
                  <a:cubicBezTo>
                    <a:pt x="128" y="26"/>
                    <a:pt x="128" y="26"/>
                    <a:pt x="128" y="26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29" y="24"/>
                    <a:pt x="131" y="24"/>
                    <a:pt x="132" y="24"/>
                  </a:cubicBezTo>
                  <a:cubicBezTo>
                    <a:pt x="134" y="24"/>
                    <a:pt x="136" y="24"/>
                    <a:pt x="138" y="23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6" y="26"/>
                    <a:pt x="134" y="26"/>
                    <a:pt x="132" y="26"/>
                  </a:cubicBezTo>
                  <a:cubicBezTo>
                    <a:pt x="131" y="26"/>
                    <a:pt x="129" y="26"/>
                    <a:pt x="128" y="26"/>
                  </a:cubicBezTo>
                  <a:close/>
                  <a:moveTo>
                    <a:pt x="108" y="20"/>
                  </a:moveTo>
                  <a:cubicBezTo>
                    <a:pt x="109" y="18"/>
                    <a:pt x="109" y="18"/>
                    <a:pt x="109" y="18"/>
                  </a:cubicBezTo>
                  <a:cubicBezTo>
                    <a:pt x="112" y="19"/>
                    <a:pt x="115" y="20"/>
                    <a:pt x="118" y="21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3"/>
                    <a:pt x="111" y="21"/>
                    <a:pt x="108" y="20"/>
                  </a:cubicBezTo>
                  <a:close/>
                  <a:moveTo>
                    <a:pt x="147" y="21"/>
                  </a:moveTo>
                  <a:cubicBezTo>
                    <a:pt x="149" y="21"/>
                    <a:pt x="151" y="20"/>
                    <a:pt x="152" y="19"/>
                  </a:cubicBezTo>
                  <a:cubicBezTo>
                    <a:pt x="154" y="19"/>
                    <a:pt x="155" y="18"/>
                    <a:pt x="156" y="18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1"/>
                    <a:pt x="155" y="21"/>
                    <a:pt x="153" y="22"/>
                  </a:cubicBezTo>
                  <a:cubicBezTo>
                    <a:pt x="151" y="22"/>
                    <a:pt x="150" y="23"/>
                    <a:pt x="148" y="24"/>
                  </a:cubicBezTo>
                  <a:lnTo>
                    <a:pt x="147" y="21"/>
                  </a:lnTo>
                  <a:close/>
                  <a:moveTo>
                    <a:pt x="281" y="21"/>
                  </a:moveTo>
                  <a:cubicBezTo>
                    <a:pt x="280" y="19"/>
                    <a:pt x="280" y="19"/>
                    <a:pt x="280" y="19"/>
                  </a:cubicBezTo>
                  <a:cubicBezTo>
                    <a:pt x="284" y="18"/>
                    <a:pt x="287" y="17"/>
                    <a:pt x="290" y="17"/>
                  </a:cubicBezTo>
                  <a:cubicBezTo>
                    <a:pt x="291" y="19"/>
                    <a:pt x="291" y="19"/>
                    <a:pt x="291" y="19"/>
                  </a:cubicBezTo>
                  <a:cubicBezTo>
                    <a:pt x="287" y="20"/>
                    <a:pt x="284" y="20"/>
                    <a:pt x="281" y="21"/>
                  </a:cubicBezTo>
                  <a:close/>
                  <a:moveTo>
                    <a:pt x="300" y="19"/>
                  </a:moveTo>
                  <a:cubicBezTo>
                    <a:pt x="301" y="17"/>
                    <a:pt x="301" y="17"/>
                    <a:pt x="301" y="17"/>
                  </a:cubicBezTo>
                  <a:cubicBezTo>
                    <a:pt x="304" y="17"/>
                    <a:pt x="307" y="17"/>
                    <a:pt x="311" y="18"/>
                  </a:cubicBezTo>
                  <a:cubicBezTo>
                    <a:pt x="310" y="20"/>
                    <a:pt x="310" y="20"/>
                    <a:pt x="310" y="20"/>
                  </a:cubicBezTo>
                  <a:cubicBezTo>
                    <a:pt x="307" y="20"/>
                    <a:pt x="304" y="19"/>
                    <a:pt x="300" y="19"/>
                  </a:cubicBezTo>
                  <a:close/>
                  <a:moveTo>
                    <a:pt x="214" y="18"/>
                  </a:moveTo>
                  <a:cubicBezTo>
                    <a:pt x="211" y="16"/>
                    <a:pt x="208" y="16"/>
                    <a:pt x="205" y="15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9" y="13"/>
                    <a:pt x="212" y="14"/>
                    <a:pt x="215" y="15"/>
                  </a:cubicBezTo>
                  <a:cubicBezTo>
                    <a:pt x="216" y="16"/>
                    <a:pt x="216" y="16"/>
                    <a:pt x="216" y="16"/>
                  </a:cubicBezTo>
                  <a:cubicBezTo>
                    <a:pt x="215" y="18"/>
                    <a:pt x="215" y="18"/>
                    <a:pt x="215" y="18"/>
                  </a:cubicBezTo>
                  <a:lnTo>
                    <a:pt x="214" y="18"/>
                  </a:lnTo>
                  <a:close/>
                  <a:moveTo>
                    <a:pt x="166" y="15"/>
                  </a:moveTo>
                  <a:cubicBezTo>
                    <a:pt x="169" y="14"/>
                    <a:pt x="172" y="13"/>
                    <a:pt x="176" y="12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3" y="15"/>
                    <a:pt x="170" y="16"/>
                    <a:pt x="167" y="17"/>
                  </a:cubicBezTo>
                  <a:lnTo>
                    <a:pt x="166" y="15"/>
                  </a:lnTo>
                  <a:close/>
                  <a:moveTo>
                    <a:pt x="96" y="11"/>
                  </a:moveTo>
                  <a:cubicBezTo>
                    <a:pt x="95" y="10"/>
                    <a:pt x="93" y="9"/>
                    <a:pt x="92" y="8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7"/>
                    <a:pt x="96" y="8"/>
                    <a:pt x="98" y="9"/>
                  </a:cubicBezTo>
                  <a:cubicBezTo>
                    <a:pt x="99" y="10"/>
                    <a:pt x="100" y="11"/>
                    <a:pt x="101" y="12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7" y="12"/>
                    <a:pt x="96" y="11"/>
                  </a:cubicBezTo>
                  <a:close/>
                  <a:moveTo>
                    <a:pt x="15" y="11"/>
                  </a:moveTo>
                  <a:cubicBezTo>
                    <a:pt x="19" y="11"/>
                    <a:pt x="22" y="11"/>
                    <a:pt x="25" y="1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2" y="13"/>
                    <a:pt x="19" y="14"/>
                    <a:pt x="15" y="14"/>
                  </a:cubicBezTo>
                  <a:lnTo>
                    <a:pt x="15" y="11"/>
                  </a:lnTo>
                  <a:close/>
                  <a:moveTo>
                    <a:pt x="186" y="14"/>
                  </a:moveTo>
                  <a:cubicBezTo>
                    <a:pt x="186" y="11"/>
                    <a:pt x="186" y="11"/>
                    <a:pt x="186" y="11"/>
                  </a:cubicBezTo>
                  <a:cubicBezTo>
                    <a:pt x="188" y="11"/>
                    <a:pt x="190" y="11"/>
                    <a:pt x="191" y="11"/>
                  </a:cubicBezTo>
                  <a:cubicBezTo>
                    <a:pt x="193" y="11"/>
                    <a:pt x="194" y="11"/>
                    <a:pt x="196" y="11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4" y="13"/>
                    <a:pt x="193" y="13"/>
                    <a:pt x="191" y="13"/>
                  </a:cubicBezTo>
                  <a:cubicBezTo>
                    <a:pt x="190" y="13"/>
                    <a:pt x="188" y="14"/>
                    <a:pt x="186" y="14"/>
                  </a:cubicBezTo>
                  <a:close/>
                  <a:moveTo>
                    <a:pt x="1" y="5"/>
                  </a:moveTo>
                  <a:cubicBezTo>
                    <a:pt x="1" y="4"/>
                    <a:pt x="1" y="3"/>
                    <a:pt x="1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7"/>
                    <a:pt x="3" y="9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lose/>
                  <a:moveTo>
                    <a:pt x="35" y="9"/>
                  </a:moveTo>
                  <a:cubicBezTo>
                    <a:pt x="38" y="8"/>
                    <a:pt x="41" y="7"/>
                    <a:pt x="44" y="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10"/>
                    <a:pt x="39" y="11"/>
                    <a:pt x="36" y="11"/>
                  </a:cubicBezTo>
                  <a:lnTo>
                    <a:pt x="35" y="9"/>
                  </a:lnTo>
                  <a:close/>
                  <a:moveTo>
                    <a:pt x="54" y="3"/>
                  </a:moveTo>
                  <a:cubicBezTo>
                    <a:pt x="57" y="2"/>
                    <a:pt x="60" y="1"/>
                    <a:pt x="64" y="1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1" y="4"/>
                    <a:pt x="58" y="4"/>
                    <a:pt x="55" y="5"/>
                  </a:cubicBezTo>
                  <a:lnTo>
                    <a:pt x="54" y="3"/>
                  </a:lnTo>
                  <a:close/>
                  <a:moveTo>
                    <a:pt x="74" y="3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81" y="1"/>
                    <a:pt x="84" y="2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0" y="3"/>
                    <a:pt x="77" y="3"/>
                    <a:pt x="74" y="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1" name="Freeform 26"/>
            <p:cNvSpPr/>
            <p:nvPr/>
          </p:nvSpPr>
          <p:spPr bwMode="auto">
            <a:xfrm>
              <a:off x="5974248" y="5609116"/>
              <a:ext cx="2444750" cy="608013"/>
            </a:xfrm>
            <a:custGeom>
              <a:avLst/>
              <a:gdLst>
                <a:gd name="T0" fmla="*/ 33 w 577"/>
                <a:gd name="T1" fmla="*/ 83 h 143"/>
                <a:gd name="T2" fmla="*/ 0 w 577"/>
                <a:gd name="T3" fmla="*/ 110 h 143"/>
                <a:gd name="T4" fmla="*/ 162 w 577"/>
                <a:gd name="T5" fmla="*/ 135 h 143"/>
                <a:gd name="T6" fmla="*/ 416 w 577"/>
                <a:gd name="T7" fmla="*/ 126 h 143"/>
                <a:gd name="T8" fmla="*/ 577 w 577"/>
                <a:gd name="T9" fmla="*/ 23 h 143"/>
                <a:gd name="T10" fmla="*/ 552 w 577"/>
                <a:gd name="T11" fmla="*/ 0 h 143"/>
                <a:gd name="T12" fmla="*/ 537 w 577"/>
                <a:gd name="T13" fmla="*/ 33 h 143"/>
                <a:gd name="T14" fmla="*/ 349 w 577"/>
                <a:gd name="T15" fmla="*/ 101 h 143"/>
                <a:gd name="T16" fmla="*/ 33 w 577"/>
                <a:gd name="T17" fmla="*/ 8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7" h="143">
                  <a:moveTo>
                    <a:pt x="33" y="83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81" y="128"/>
                    <a:pt x="162" y="135"/>
                  </a:cubicBezTo>
                  <a:cubicBezTo>
                    <a:pt x="242" y="143"/>
                    <a:pt x="370" y="137"/>
                    <a:pt x="416" y="126"/>
                  </a:cubicBezTo>
                  <a:cubicBezTo>
                    <a:pt x="462" y="115"/>
                    <a:pt x="570" y="83"/>
                    <a:pt x="577" y="23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2" y="0"/>
                    <a:pt x="554" y="16"/>
                    <a:pt x="537" y="33"/>
                  </a:cubicBezTo>
                  <a:cubicBezTo>
                    <a:pt x="521" y="50"/>
                    <a:pt x="472" y="86"/>
                    <a:pt x="349" y="101"/>
                  </a:cubicBezTo>
                  <a:cubicBezTo>
                    <a:pt x="227" y="116"/>
                    <a:pt x="59" y="93"/>
                    <a:pt x="33" y="83"/>
                  </a:cubicBez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2" name="Freeform 27"/>
            <p:cNvSpPr>
              <a:spLocks noEditPoints="1"/>
            </p:cNvSpPr>
            <p:nvPr/>
          </p:nvSpPr>
          <p:spPr bwMode="auto">
            <a:xfrm>
              <a:off x="6101248" y="5596416"/>
              <a:ext cx="2216150" cy="468313"/>
            </a:xfrm>
            <a:custGeom>
              <a:avLst/>
              <a:gdLst>
                <a:gd name="T0" fmla="*/ 0 w 523"/>
                <a:gd name="T1" fmla="*/ 85 h 110"/>
                <a:gd name="T2" fmla="*/ 0 w 523"/>
                <a:gd name="T3" fmla="*/ 83 h 110"/>
                <a:gd name="T4" fmla="*/ 235 w 523"/>
                <a:gd name="T5" fmla="*/ 108 h 110"/>
                <a:gd name="T6" fmla="*/ 510 w 523"/>
                <a:gd name="T7" fmla="*/ 31 h 110"/>
                <a:gd name="T8" fmla="*/ 521 w 523"/>
                <a:gd name="T9" fmla="*/ 7 h 110"/>
                <a:gd name="T10" fmla="*/ 520 w 523"/>
                <a:gd name="T11" fmla="*/ 1 h 110"/>
                <a:gd name="T12" fmla="*/ 522 w 523"/>
                <a:gd name="T13" fmla="*/ 0 h 110"/>
                <a:gd name="T14" fmla="*/ 523 w 523"/>
                <a:gd name="T15" fmla="*/ 7 h 110"/>
                <a:gd name="T16" fmla="*/ 512 w 523"/>
                <a:gd name="T17" fmla="*/ 33 h 110"/>
                <a:gd name="T18" fmla="*/ 235 w 523"/>
                <a:gd name="T19" fmla="*/ 110 h 110"/>
                <a:gd name="T20" fmla="*/ 0 w 523"/>
                <a:gd name="T21" fmla="*/ 85 h 110"/>
                <a:gd name="T22" fmla="*/ 0 w 523"/>
                <a:gd name="T23" fmla="*/ 85 h 110"/>
                <a:gd name="T24" fmla="*/ 0 w 523"/>
                <a:gd name="T25" fmla="*/ 8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3" h="110">
                  <a:moveTo>
                    <a:pt x="0" y="85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94" y="101"/>
                    <a:pt x="171" y="108"/>
                    <a:pt x="235" y="108"/>
                  </a:cubicBezTo>
                  <a:cubicBezTo>
                    <a:pt x="431" y="108"/>
                    <a:pt x="501" y="43"/>
                    <a:pt x="510" y="31"/>
                  </a:cubicBezTo>
                  <a:cubicBezTo>
                    <a:pt x="519" y="20"/>
                    <a:pt x="521" y="12"/>
                    <a:pt x="521" y="7"/>
                  </a:cubicBezTo>
                  <a:cubicBezTo>
                    <a:pt x="521" y="3"/>
                    <a:pt x="520" y="1"/>
                    <a:pt x="520" y="1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22" y="0"/>
                    <a:pt x="523" y="2"/>
                    <a:pt x="523" y="7"/>
                  </a:cubicBezTo>
                  <a:cubicBezTo>
                    <a:pt x="523" y="12"/>
                    <a:pt x="521" y="21"/>
                    <a:pt x="512" y="33"/>
                  </a:cubicBezTo>
                  <a:cubicBezTo>
                    <a:pt x="502" y="45"/>
                    <a:pt x="432" y="110"/>
                    <a:pt x="235" y="110"/>
                  </a:cubicBezTo>
                  <a:cubicBezTo>
                    <a:pt x="171" y="110"/>
                    <a:pt x="93" y="103"/>
                    <a:pt x="0" y="85"/>
                  </a:cubicBezTo>
                  <a:close/>
                  <a:moveTo>
                    <a:pt x="0" y="85"/>
                  </a:moveTo>
                  <a:cubicBezTo>
                    <a:pt x="0" y="85"/>
                    <a:pt x="0" y="85"/>
                    <a:pt x="0" y="8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3" name="Freeform 28"/>
            <p:cNvSpPr/>
            <p:nvPr/>
          </p:nvSpPr>
          <p:spPr bwMode="auto">
            <a:xfrm>
              <a:off x="5961548" y="5699603"/>
              <a:ext cx="2470150" cy="504825"/>
            </a:xfrm>
            <a:custGeom>
              <a:avLst/>
              <a:gdLst>
                <a:gd name="T0" fmla="*/ 0 w 583"/>
                <a:gd name="T1" fmla="*/ 89 h 119"/>
                <a:gd name="T2" fmla="*/ 1 w 583"/>
                <a:gd name="T3" fmla="*/ 87 h 119"/>
                <a:gd name="T4" fmla="*/ 267 w 583"/>
                <a:gd name="T5" fmla="*/ 117 h 119"/>
                <a:gd name="T6" fmla="*/ 562 w 583"/>
                <a:gd name="T7" fmla="*/ 38 h 119"/>
                <a:gd name="T8" fmla="*/ 580 w 583"/>
                <a:gd name="T9" fmla="*/ 2 h 119"/>
                <a:gd name="T10" fmla="*/ 580 w 583"/>
                <a:gd name="T11" fmla="*/ 1 h 119"/>
                <a:gd name="T12" fmla="*/ 580 w 583"/>
                <a:gd name="T13" fmla="*/ 1 h 119"/>
                <a:gd name="T14" fmla="*/ 583 w 583"/>
                <a:gd name="T15" fmla="*/ 0 h 119"/>
                <a:gd name="T16" fmla="*/ 583 w 583"/>
                <a:gd name="T17" fmla="*/ 2 h 119"/>
                <a:gd name="T18" fmla="*/ 564 w 583"/>
                <a:gd name="T19" fmla="*/ 40 h 119"/>
                <a:gd name="T20" fmla="*/ 267 w 583"/>
                <a:gd name="T21" fmla="*/ 119 h 119"/>
                <a:gd name="T22" fmla="*/ 0 w 583"/>
                <a:gd name="T23" fmla="*/ 8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3" h="119">
                  <a:moveTo>
                    <a:pt x="0" y="89"/>
                  </a:moveTo>
                  <a:cubicBezTo>
                    <a:pt x="1" y="87"/>
                    <a:pt x="1" y="87"/>
                    <a:pt x="1" y="87"/>
                  </a:cubicBezTo>
                  <a:cubicBezTo>
                    <a:pt x="107" y="108"/>
                    <a:pt x="195" y="117"/>
                    <a:pt x="267" y="117"/>
                  </a:cubicBezTo>
                  <a:cubicBezTo>
                    <a:pt x="474" y="117"/>
                    <a:pt x="552" y="49"/>
                    <a:pt x="562" y="38"/>
                  </a:cubicBezTo>
                  <a:cubicBezTo>
                    <a:pt x="579" y="19"/>
                    <a:pt x="580" y="6"/>
                    <a:pt x="580" y="2"/>
                  </a:cubicBezTo>
                  <a:cubicBezTo>
                    <a:pt x="580" y="1"/>
                    <a:pt x="580" y="1"/>
                    <a:pt x="580" y="1"/>
                  </a:cubicBezTo>
                  <a:cubicBezTo>
                    <a:pt x="580" y="1"/>
                    <a:pt x="580" y="1"/>
                    <a:pt x="580" y="1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1"/>
                    <a:pt x="583" y="1"/>
                    <a:pt x="583" y="2"/>
                  </a:cubicBezTo>
                  <a:cubicBezTo>
                    <a:pt x="583" y="6"/>
                    <a:pt x="581" y="20"/>
                    <a:pt x="564" y="40"/>
                  </a:cubicBezTo>
                  <a:cubicBezTo>
                    <a:pt x="553" y="52"/>
                    <a:pt x="474" y="119"/>
                    <a:pt x="267" y="119"/>
                  </a:cubicBezTo>
                  <a:cubicBezTo>
                    <a:pt x="195" y="119"/>
                    <a:pt x="106" y="111"/>
                    <a:pt x="0" y="8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4" name="Freeform 29"/>
            <p:cNvSpPr>
              <a:spLocks noEditPoints="1"/>
            </p:cNvSpPr>
            <p:nvPr/>
          </p:nvSpPr>
          <p:spPr bwMode="auto">
            <a:xfrm>
              <a:off x="6045686" y="5659916"/>
              <a:ext cx="2335213" cy="476250"/>
            </a:xfrm>
            <a:custGeom>
              <a:avLst/>
              <a:gdLst>
                <a:gd name="T0" fmla="*/ 239 w 551"/>
                <a:gd name="T1" fmla="*/ 109 h 112"/>
                <a:gd name="T2" fmla="*/ 239 w 551"/>
                <a:gd name="T3" fmla="*/ 112 h 112"/>
                <a:gd name="T4" fmla="*/ 216 w 551"/>
                <a:gd name="T5" fmla="*/ 109 h 112"/>
                <a:gd name="T6" fmla="*/ 216 w 551"/>
                <a:gd name="T7" fmla="*/ 112 h 112"/>
                <a:gd name="T8" fmla="*/ 266 w 551"/>
                <a:gd name="T9" fmla="*/ 111 h 112"/>
                <a:gd name="T10" fmla="*/ 196 w 551"/>
                <a:gd name="T11" fmla="*/ 111 h 112"/>
                <a:gd name="T12" fmla="*/ 206 w 551"/>
                <a:gd name="T13" fmla="*/ 111 h 112"/>
                <a:gd name="T14" fmla="*/ 286 w 551"/>
                <a:gd name="T15" fmla="*/ 108 h 112"/>
                <a:gd name="T16" fmla="*/ 276 w 551"/>
                <a:gd name="T17" fmla="*/ 109 h 112"/>
                <a:gd name="T18" fmla="*/ 186 w 551"/>
                <a:gd name="T19" fmla="*/ 108 h 112"/>
                <a:gd name="T20" fmla="*/ 296 w 551"/>
                <a:gd name="T21" fmla="*/ 107 h 112"/>
                <a:gd name="T22" fmla="*/ 296 w 551"/>
                <a:gd name="T23" fmla="*/ 110 h 112"/>
                <a:gd name="T24" fmla="*/ 157 w 551"/>
                <a:gd name="T25" fmla="*/ 106 h 112"/>
                <a:gd name="T26" fmla="*/ 156 w 551"/>
                <a:gd name="T27" fmla="*/ 108 h 112"/>
                <a:gd name="T28" fmla="*/ 326 w 551"/>
                <a:gd name="T29" fmla="*/ 107 h 112"/>
                <a:gd name="T30" fmla="*/ 186 w 551"/>
                <a:gd name="T31" fmla="*/ 108 h 112"/>
                <a:gd name="T32" fmla="*/ 137 w 551"/>
                <a:gd name="T33" fmla="*/ 104 h 112"/>
                <a:gd name="T34" fmla="*/ 136 w 551"/>
                <a:gd name="T35" fmla="*/ 106 h 112"/>
                <a:gd name="T36" fmla="*/ 346 w 551"/>
                <a:gd name="T37" fmla="*/ 105 h 112"/>
                <a:gd name="T38" fmla="*/ 117 w 551"/>
                <a:gd name="T39" fmla="*/ 104 h 112"/>
                <a:gd name="T40" fmla="*/ 127 w 551"/>
                <a:gd name="T41" fmla="*/ 105 h 112"/>
                <a:gd name="T42" fmla="*/ 365 w 551"/>
                <a:gd name="T43" fmla="*/ 99 h 112"/>
                <a:gd name="T44" fmla="*/ 356 w 551"/>
                <a:gd name="T45" fmla="*/ 103 h 112"/>
                <a:gd name="T46" fmla="*/ 97 w 551"/>
                <a:gd name="T47" fmla="*/ 99 h 112"/>
                <a:gd name="T48" fmla="*/ 97 w 551"/>
                <a:gd name="T49" fmla="*/ 102 h 112"/>
                <a:gd name="T50" fmla="*/ 385 w 551"/>
                <a:gd name="T51" fmla="*/ 98 h 112"/>
                <a:gd name="T52" fmla="*/ 77 w 551"/>
                <a:gd name="T53" fmla="*/ 99 h 112"/>
                <a:gd name="T54" fmla="*/ 87 w 551"/>
                <a:gd name="T55" fmla="*/ 100 h 112"/>
                <a:gd name="T56" fmla="*/ 58 w 551"/>
                <a:gd name="T57" fmla="*/ 93 h 112"/>
                <a:gd name="T58" fmla="*/ 57 w 551"/>
                <a:gd name="T59" fmla="*/ 95 h 112"/>
                <a:gd name="T60" fmla="*/ 405 w 551"/>
                <a:gd name="T61" fmla="*/ 94 h 112"/>
                <a:gd name="T62" fmla="*/ 38 w 551"/>
                <a:gd name="T63" fmla="*/ 92 h 112"/>
                <a:gd name="T64" fmla="*/ 47 w 551"/>
                <a:gd name="T65" fmla="*/ 94 h 112"/>
                <a:gd name="T66" fmla="*/ 423 w 551"/>
                <a:gd name="T67" fmla="*/ 86 h 112"/>
                <a:gd name="T68" fmla="*/ 414 w 551"/>
                <a:gd name="T69" fmla="*/ 89 h 112"/>
                <a:gd name="T70" fmla="*/ 28 w 551"/>
                <a:gd name="T71" fmla="*/ 88 h 112"/>
                <a:gd name="T72" fmla="*/ 28 w 551"/>
                <a:gd name="T73" fmla="*/ 88 h 112"/>
                <a:gd name="T74" fmla="*/ 423 w 551"/>
                <a:gd name="T75" fmla="*/ 86 h 112"/>
                <a:gd name="T76" fmla="*/ 0 w 551"/>
                <a:gd name="T77" fmla="*/ 82 h 112"/>
                <a:gd name="T78" fmla="*/ 0 w 551"/>
                <a:gd name="T79" fmla="*/ 84 h 112"/>
                <a:gd name="T80" fmla="*/ 443 w 551"/>
                <a:gd name="T81" fmla="*/ 83 h 112"/>
                <a:gd name="T82" fmla="*/ 452 w 551"/>
                <a:gd name="T83" fmla="*/ 77 h 112"/>
                <a:gd name="T84" fmla="*/ 453 w 551"/>
                <a:gd name="T85" fmla="*/ 80 h 112"/>
                <a:gd name="T86" fmla="*/ 479 w 551"/>
                <a:gd name="T87" fmla="*/ 66 h 112"/>
                <a:gd name="T88" fmla="*/ 470 w 551"/>
                <a:gd name="T89" fmla="*/ 70 h 112"/>
                <a:gd name="T90" fmla="*/ 498 w 551"/>
                <a:gd name="T91" fmla="*/ 59 h 112"/>
                <a:gd name="T92" fmla="*/ 505 w 551"/>
                <a:gd name="T93" fmla="*/ 52 h 112"/>
                <a:gd name="T94" fmla="*/ 507 w 551"/>
                <a:gd name="T95" fmla="*/ 54 h 112"/>
                <a:gd name="T96" fmla="*/ 528 w 551"/>
                <a:gd name="T97" fmla="*/ 33 h 112"/>
                <a:gd name="T98" fmla="*/ 521 w 551"/>
                <a:gd name="T99" fmla="*/ 40 h 112"/>
                <a:gd name="T100" fmla="*/ 541 w 551"/>
                <a:gd name="T101" fmla="*/ 18 h 112"/>
                <a:gd name="T102" fmla="*/ 535 w 551"/>
                <a:gd name="T103" fmla="*/ 26 h 112"/>
                <a:gd name="T104" fmla="*/ 551 w 551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1" h="112">
                  <a:moveTo>
                    <a:pt x="236" y="112"/>
                  </a:moveTo>
                  <a:cubicBezTo>
                    <a:pt x="236" y="109"/>
                    <a:pt x="236" y="109"/>
                    <a:pt x="236" y="109"/>
                  </a:cubicBezTo>
                  <a:cubicBezTo>
                    <a:pt x="237" y="109"/>
                    <a:pt x="238" y="109"/>
                    <a:pt x="239" y="109"/>
                  </a:cubicBezTo>
                  <a:cubicBezTo>
                    <a:pt x="242" y="109"/>
                    <a:pt x="244" y="109"/>
                    <a:pt x="246" y="109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4" y="112"/>
                    <a:pt x="242" y="112"/>
                    <a:pt x="239" y="112"/>
                  </a:cubicBezTo>
                  <a:cubicBezTo>
                    <a:pt x="238" y="112"/>
                    <a:pt x="237" y="112"/>
                    <a:pt x="236" y="112"/>
                  </a:cubicBezTo>
                  <a:close/>
                  <a:moveTo>
                    <a:pt x="216" y="112"/>
                  </a:moveTo>
                  <a:cubicBezTo>
                    <a:pt x="216" y="109"/>
                    <a:pt x="216" y="109"/>
                    <a:pt x="216" y="109"/>
                  </a:cubicBezTo>
                  <a:cubicBezTo>
                    <a:pt x="220" y="109"/>
                    <a:pt x="223" y="109"/>
                    <a:pt x="226" y="109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3" y="112"/>
                    <a:pt x="220" y="112"/>
                    <a:pt x="216" y="112"/>
                  </a:cubicBezTo>
                  <a:close/>
                  <a:moveTo>
                    <a:pt x="256" y="109"/>
                  </a:moveTo>
                  <a:cubicBezTo>
                    <a:pt x="259" y="109"/>
                    <a:pt x="263" y="109"/>
                    <a:pt x="266" y="109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3" y="112"/>
                    <a:pt x="259" y="112"/>
                    <a:pt x="256" y="112"/>
                  </a:cubicBezTo>
                  <a:lnTo>
                    <a:pt x="256" y="109"/>
                  </a:lnTo>
                  <a:close/>
                  <a:moveTo>
                    <a:pt x="196" y="111"/>
                  </a:moveTo>
                  <a:cubicBezTo>
                    <a:pt x="196" y="108"/>
                    <a:pt x="196" y="108"/>
                    <a:pt x="196" y="108"/>
                  </a:cubicBezTo>
                  <a:cubicBezTo>
                    <a:pt x="200" y="108"/>
                    <a:pt x="203" y="109"/>
                    <a:pt x="206" y="109"/>
                  </a:cubicBezTo>
                  <a:cubicBezTo>
                    <a:pt x="206" y="111"/>
                    <a:pt x="206" y="111"/>
                    <a:pt x="206" y="111"/>
                  </a:cubicBezTo>
                  <a:cubicBezTo>
                    <a:pt x="203" y="111"/>
                    <a:pt x="200" y="111"/>
                    <a:pt x="196" y="111"/>
                  </a:cubicBezTo>
                  <a:close/>
                  <a:moveTo>
                    <a:pt x="276" y="109"/>
                  </a:moveTo>
                  <a:cubicBezTo>
                    <a:pt x="279" y="108"/>
                    <a:pt x="283" y="108"/>
                    <a:pt x="286" y="108"/>
                  </a:cubicBezTo>
                  <a:cubicBezTo>
                    <a:pt x="286" y="111"/>
                    <a:pt x="286" y="111"/>
                    <a:pt x="286" y="111"/>
                  </a:cubicBezTo>
                  <a:cubicBezTo>
                    <a:pt x="283" y="111"/>
                    <a:pt x="279" y="111"/>
                    <a:pt x="276" y="111"/>
                  </a:cubicBezTo>
                  <a:lnTo>
                    <a:pt x="276" y="109"/>
                  </a:lnTo>
                  <a:close/>
                  <a:moveTo>
                    <a:pt x="176" y="110"/>
                  </a:moveTo>
                  <a:cubicBezTo>
                    <a:pt x="176" y="107"/>
                    <a:pt x="176" y="107"/>
                    <a:pt x="176" y="107"/>
                  </a:cubicBezTo>
                  <a:cubicBezTo>
                    <a:pt x="180" y="107"/>
                    <a:pt x="183" y="108"/>
                    <a:pt x="186" y="108"/>
                  </a:cubicBezTo>
                  <a:cubicBezTo>
                    <a:pt x="186" y="110"/>
                    <a:pt x="186" y="110"/>
                    <a:pt x="186" y="110"/>
                  </a:cubicBezTo>
                  <a:cubicBezTo>
                    <a:pt x="183" y="110"/>
                    <a:pt x="180" y="110"/>
                    <a:pt x="176" y="110"/>
                  </a:cubicBezTo>
                  <a:close/>
                  <a:moveTo>
                    <a:pt x="296" y="107"/>
                  </a:moveTo>
                  <a:cubicBezTo>
                    <a:pt x="299" y="107"/>
                    <a:pt x="303" y="107"/>
                    <a:pt x="306" y="107"/>
                  </a:cubicBezTo>
                  <a:cubicBezTo>
                    <a:pt x="306" y="109"/>
                    <a:pt x="306" y="109"/>
                    <a:pt x="306" y="109"/>
                  </a:cubicBezTo>
                  <a:cubicBezTo>
                    <a:pt x="303" y="109"/>
                    <a:pt x="299" y="110"/>
                    <a:pt x="296" y="110"/>
                  </a:cubicBezTo>
                  <a:lnTo>
                    <a:pt x="296" y="107"/>
                  </a:lnTo>
                  <a:close/>
                  <a:moveTo>
                    <a:pt x="156" y="108"/>
                  </a:moveTo>
                  <a:cubicBezTo>
                    <a:pt x="157" y="106"/>
                    <a:pt x="157" y="106"/>
                    <a:pt x="157" y="106"/>
                  </a:cubicBezTo>
                  <a:cubicBezTo>
                    <a:pt x="160" y="106"/>
                    <a:pt x="163" y="106"/>
                    <a:pt x="166" y="106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3" y="109"/>
                    <a:pt x="160" y="108"/>
                    <a:pt x="156" y="108"/>
                  </a:cubicBezTo>
                  <a:close/>
                  <a:moveTo>
                    <a:pt x="316" y="106"/>
                  </a:moveTo>
                  <a:cubicBezTo>
                    <a:pt x="319" y="105"/>
                    <a:pt x="322" y="105"/>
                    <a:pt x="326" y="105"/>
                  </a:cubicBezTo>
                  <a:cubicBezTo>
                    <a:pt x="326" y="107"/>
                    <a:pt x="326" y="107"/>
                    <a:pt x="326" y="107"/>
                  </a:cubicBezTo>
                  <a:cubicBezTo>
                    <a:pt x="323" y="108"/>
                    <a:pt x="319" y="108"/>
                    <a:pt x="316" y="108"/>
                  </a:cubicBezTo>
                  <a:lnTo>
                    <a:pt x="316" y="106"/>
                  </a:lnTo>
                  <a:close/>
                  <a:moveTo>
                    <a:pt x="186" y="108"/>
                  </a:moveTo>
                  <a:cubicBezTo>
                    <a:pt x="186" y="108"/>
                    <a:pt x="186" y="108"/>
                    <a:pt x="186" y="108"/>
                  </a:cubicBezTo>
                  <a:close/>
                  <a:moveTo>
                    <a:pt x="136" y="106"/>
                  </a:moveTo>
                  <a:cubicBezTo>
                    <a:pt x="137" y="104"/>
                    <a:pt x="137" y="104"/>
                    <a:pt x="137" y="104"/>
                  </a:cubicBezTo>
                  <a:cubicBezTo>
                    <a:pt x="140" y="104"/>
                    <a:pt x="143" y="104"/>
                    <a:pt x="147" y="105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3" y="107"/>
                    <a:pt x="140" y="107"/>
                    <a:pt x="136" y="106"/>
                  </a:cubicBezTo>
                  <a:close/>
                  <a:moveTo>
                    <a:pt x="336" y="104"/>
                  </a:moveTo>
                  <a:cubicBezTo>
                    <a:pt x="339" y="103"/>
                    <a:pt x="342" y="103"/>
                    <a:pt x="345" y="102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2" y="105"/>
                    <a:pt x="339" y="106"/>
                    <a:pt x="336" y="106"/>
                  </a:cubicBezTo>
                  <a:lnTo>
                    <a:pt x="336" y="104"/>
                  </a:lnTo>
                  <a:close/>
                  <a:moveTo>
                    <a:pt x="117" y="104"/>
                  </a:moveTo>
                  <a:cubicBezTo>
                    <a:pt x="117" y="102"/>
                    <a:pt x="117" y="102"/>
                    <a:pt x="117" y="102"/>
                  </a:cubicBezTo>
                  <a:cubicBezTo>
                    <a:pt x="120" y="102"/>
                    <a:pt x="124" y="102"/>
                    <a:pt x="127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3" y="105"/>
                    <a:pt x="120" y="104"/>
                    <a:pt x="117" y="104"/>
                  </a:cubicBezTo>
                  <a:close/>
                  <a:moveTo>
                    <a:pt x="355" y="101"/>
                  </a:moveTo>
                  <a:cubicBezTo>
                    <a:pt x="359" y="100"/>
                    <a:pt x="362" y="100"/>
                    <a:pt x="365" y="99"/>
                  </a:cubicBezTo>
                  <a:cubicBezTo>
                    <a:pt x="365" y="99"/>
                    <a:pt x="365" y="99"/>
                    <a:pt x="365" y="99"/>
                  </a:cubicBezTo>
                  <a:cubicBezTo>
                    <a:pt x="366" y="102"/>
                    <a:pt x="366" y="102"/>
                    <a:pt x="366" y="102"/>
                  </a:cubicBezTo>
                  <a:cubicBezTo>
                    <a:pt x="362" y="102"/>
                    <a:pt x="359" y="103"/>
                    <a:pt x="356" y="103"/>
                  </a:cubicBezTo>
                  <a:lnTo>
                    <a:pt x="355" y="101"/>
                  </a:lnTo>
                  <a:close/>
                  <a:moveTo>
                    <a:pt x="97" y="102"/>
                  </a:moveTo>
                  <a:cubicBezTo>
                    <a:pt x="97" y="99"/>
                    <a:pt x="97" y="99"/>
                    <a:pt x="97" y="99"/>
                  </a:cubicBezTo>
                  <a:cubicBezTo>
                    <a:pt x="100" y="100"/>
                    <a:pt x="104" y="100"/>
                    <a:pt x="107" y="100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3" y="102"/>
                    <a:pt x="100" y="102"/>
                    <a:pt x="97" y="102"/>
                  </a:cubicBezTo>
                  <a:close/>
                  <a:moveTo>
                    <a:pt x="375" y="98"/>
                  </a:moveTo>
                  <a:cubicBezTo>
                    <a:pt x="378" y="97"/>
                    <a:pt x="381" y="96"/>
                    <a:pt x="385" y="96"/>
                  </a:cubicBezTo>
                  <a:cubicBezTo>
                    <a:pt x="385" y="98"/>
                    <a:pt x="385" y="98"/>
                    <a:pt x="385" y="98"/>
                  </a:cubicBezTo>
                  <a:cubicBezTo>
                    <a:pt x="382" y="99"/>
                    <a:pt x="379" y="100"/>
                    <a:pt x="375" y="100"/>
                  </a:cubicBezTo>
                  <a:lnTo>
                    <a:pt x="375" y="98"/>
                  </a:lnTo>
                  <a:close/>
                  <a:moveTo>
                    <a:pt x="77" y="99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81" y="97"/>
                    <a:pt x="84" y="97"/>
                    <a:pt x="87" y="98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4" y="100"/>
                    <a:pt x="80" y="99"/>
                    <a:pt x="77" y="99"/>
                  </a:cubicBezTo>
                  <a:close/>
                  <a:moveTo>
                    <a:pt x="57" y="95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61" y="94"/>
                    <a:pt x="64" y="94"/>
                    <a:pt x="68" y="95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4" y="97"/>
                    <a:pt x="61" y="96"/>
                    <a:pt x="57" y="95"/>
                  </a:cubicBezTo>
                  <a:close/>
                  <a:moveTo>
                    <a:pt x="394" y="94"/>
                  </a:moveTo>
                  <a:cubicBezTo>
                    <a:pt x="398" y="93"/>
                    <a:pt x="401" y="92"/>
                    <a:pt x="404" y="92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1" y="95"/>
                    <a:pt x="398" y="95"/>
                    <a:pt x="395" y="96"/>
                  </a:cubicBezTo>
                  <a:lnTo>
                    <a:pt x="394" y="94"/>
                  </a:lnTo>
                  <a:close/>
                  <a:moveTo>
                    <a:pt x="38" y="92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41" y="90"/>
                    <a:pt x="45" y="91"/>
                    <a:pt x="48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4" y="93"/>
                    <a:pt x="41" y="93"/>
                    <a:pt x="38" y="92"/>
                  </a:cubicBezTo>
                  <a:close/>
                  <a:moveTo>
                    <a:pt x="414" y="89"/>
                  </a:moveTo>
                  <a:cubicBezTo>
                    <a:pt x="417" y="88"/>
                    <a:pt x="420" y="87"/>
                    <a:pt x="423" y="86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1" y="90"/>
                    <a:pt x="418" y="91"/>
                    <a:pt x="414" y="92"/>
                  </a:cubicBezTo>
                  <a:lnTo>
                    <a:pt x="414" y="89"/>
                  </a:lnTo>
                  <a:close/>
                  <a:moveTo>
                    <a:pt x="18" y="88"/>
                  </a:moveTo>
                  <a:cubicBezTo>
                    <a:pt x="19" y="86"/>
                    <a:pt x="19" y="86"/>
                    <a:pt x="19" y="86"/>
                  </a:cubicBezTo>
                  <a:cubicBezTo>
                    <a:pt x="22" y="86"/>
                    <a:pt x="25" y="87"/>
                    <a:pt x="28" y="88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90"/>
                    <a:pt x="21" y="89"/>
                    <a:pt x="18" y="88"/>
                  </a:cubicBezTo>
                  <a:close/>
                  <a:moveTo>
                    <a:pt x="28" y="88"/>
                  </a:moveTo>
                  <a:cubicBezTo>
                    <a:pt x="28" y="88"/>
                    <a:pt x="28" y="88"/>
                    <a:pt x="28" y="88"/>
                  </a:cubicBezTo>
                  <a:close/>
                  <a:moveTo>
                    <a:pt x="423" y="86"/>
                  </a:moveTo>
                  <a:cubicBezTo>
                    <a:pt x="423" y="86"/>
                    <a:pt x="423" y="86"/>
                    <a:pt x="423" y="86"/>
                  </a:cubicBezTo>
                  <a:cubicBezTo>
                    <a:pt x="423" y="86"/>
                    <a:pt x="423" y="86"/>
                    <a:pt x="423" y="86"/>
                  </a:cubicBezTo>
                  <a:close/>
                  <a:moveTo>
                    <a:pt x="0" y="84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3" y="83"/>
                    <a:pt x="6" y="83"/>
                    <a:pt x="9" y="84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5" y="86"/>
                    <a:pt x="2" y="85"/>
                    <a:pt x="0" y="84"/>
                  </a:cubicBezTo>
                  <a:close/>
                  <a:moveTo>
                    <a:pt x="433" y="84"/>
                  </a:moveTo>
                  <a:cubicBezTo>
                    <a:pt x="436" y="83"/>
                    <a:pt x="439" y="82"/>
                    <a:pt x="442" y="81"/>
                  </a:cubicBezTo>
                  <a:cubicBezTo>
                    <a:pt x="443" y="83"/>
                    <a:pt x="443" y="83"/>
                    <a:pt x="443" y="83"/>
                  </a:cubicBezTo>
                  <a:cubicBezTo>
                    <a:pt x="440" y="84"/>
                    <a:pt x="437" y="85"/>
                    <a:pt x="434" y="86"/>
                  </a:cubicBezTo>
                  <a:lnTo>
                    <a:pt x="433" y="84"/>
                  </a:lnTo>
                  <a:close/>
                  <a:moveTo>
                    <a:pt x="452" y="77"/>
                  </a:moveTo>
                  <a:cubicBezTo>
                    <a:pt x="455" y="76"/>
                    <a:pt x="458" y="75"/>
                    <a:pt x="461" y="74"/>
                  </a:cubicBezTo>
                  <a:cubicBezTo>
                    <a:pt x="462" y="76"/>
                    <a:pt x="462" y="76"/>
                    <a:pt x="462" y="76"/>
                  </a:cubicBezTo>
                  <a:cubicBezTo>
                    <a:pt x="459" y="77"/>
                    <a:pt x="456" y="79"/>
                    <a:pt x="453" y="80"/>
                  </a:cubicBezTo>
                  <a:lnTo>
                    <a:pt x="452" y="77"/>
                  </a:lnTo>
                  <a:close/>
                  <a:moveTo>
                    <a:pt x="470" y="70"/>
                  </a:moveTo>
                  <a:cubicBezTo>
                    <a:pt x="473" y="69"/>
                    <a:pt x="476" y="67"/>
                    <a:pt x="479" y="66"/>
                  </a:cubicBezTo>
                  <a:cubicBezTo>
                    <a:pt x="480" y="68"/>
                    <a:pt x="480" y="68"/>
                    <a:pt x="480" y="68"/>
                  </a:cubicBezTo>
                  <a:cubicBezTo>
                    <a:pt x="477" y="70"/>
                    <a:pt x="474" y="71"/>
                    <a:pt x="471" y="72"/>
                  </a:cubicBezTo>
                  <a:lnTo>
                    <a:pt x="470" y="70"/>
                  </a:lnTo>
                  <a:close/>
                  <a:moveTo>
                    <a:pt x="488" y="62"/>
                  </a:moveTo>
                  <a:cubicBezTo>
                    <a:pt x="491" y="60"/>
                    <a:pt x="494" y="58"/>
                    <a:pt x="497" y="57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5" y="61"/>
                    <a:pt x="492" y="62"/>
                    <a:pt x="489" y="64"/>
                  </a:cubicBezTo>
                  <a:lnTo>
                    <a:pt x="488" y="62"/>
                  </a:lnTo>
                  <a:close/>
                  <a:moveTo>
                    <a:pt x="505" y="52"/>
                  </a:moveTo>
                  <a:cubicBezTo>
                    <a:pt x="508" y="50"/>
                    <a:pt x="511" y="48"/>
                    <a:pt x="513" y="46"/>
                  </a:cubicBezTo>
                  <a:cubicBezTo>
                    <a:pt x="515" y="48"/>
                    <a:pt x="515" y="48"/>
                    <a:pt x="515" y="48"/>
                  </a:cubicBezTo>
                  <a:cubicBezTo>
                    <a:pt x="512" y="50"/>
                    <a:pt x="510" y="52"/>
                    <a:pt x="507" y="54"/>
                  </a:cubicBezTo>
                  <a:lnTo>
                    <a:pt x="505" y="52"/>
                  </a:lnTo>
                  <a:close/>
                  <a:moveTo>
                    <a:pt x="521" y="40"/>
                  </a:moveTo>
                  <a:cubicBezTo>
                    <a:pt x="524" y="37"/>
                    <a:pt x="526" y="35"/>
                    <a:pt x="528" y="33"/>
                  </a:cubicBezTo>
                  <a:cubicBezTo>
                    <a:pt x="530" y="35"/>
                    <a:pt x="530" y="35"/>
                    <a:pt x="530" y="35"/>
                  </a:cubicBezTo>
                  <a:cubicBezTo>
                    <a:pt x="528" y="37"/>
                    <a:pt x="525" y="39"/>
                    <a:pt x="523" y="42"/>
                  </a:cubicBezTo>
                  <a:lnTo>
                    <a:pt x="521" y="40"/>
                  </a:lnTo>
                  <a:close/>
                  <a:moveTo>
                    <a:pt x="535" y="26"/>
                  </a:moveTo>
                  <a:cubicBezTo>
                    <a:pt x="537" y="23"/>
                    <a:pt x="539" y="20"/>
                    <a:pt x="541" y="18"/>
                  </a:cubicBezTo>
                  <a:cubicBezTo>
                    <a:pt x="541" y="18"/>
                    <a:pt x="541" y="18"/>
                    <a:pt x="541" y="18"/>
                  </a:cubicBezTo>
                  <a:cubicBezTo>
                    <a:pt x="543" y="19"/>
                    <a:pt x="543" y="19"/>
                    <a:pt x="543" y="19"/>
                  </a:cubicBezTo>
                  <a:cubicBezTo>
                    <a:pt x="541" y="22"/>
                    <a:pt x="539" y="24"/>
                    <a:pt x="537" y="27"/>
                  </a:cubicBezTo>
                  <a:lnTo>
                    <a:pt x="535" y="26"/>
                  </a:lnTo>
                  <a:close/>
                  <a:moveTo>
                    <a:pt x="545" y="9"/>
                  </a:moveTo>
                  <a:cubicBezTo>
                    <a:pt x="548" y="3"/>
                    <a:pt x="548" y="0"/>
                    <a:pt x="54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550" y="4"/>
                    <a:pt x="548" y="10"/>
                  </a:cubicBezTo>
                  <a:lnTo>
                    <a:pt x="545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5" name="Freeform 30"/>
            <p:cNvSpPr>
              <a:spLocks noEditPoints="1"/>
            </p:cNvSpPr>
            <p:nvPr/>
          </p:nvSpPr>
          <p:spPr bwMode="auto">
            <a:xfrm>
              <a:off x="9292123" y="4691541"/>
              <a:ext cx="546100" cy="544513"/>
            </a:xfrm>
            <a:custGeom>
              <a:avLst/>
              <a:gdLst>
                <a:gd name="T0" fmla="*/ 0 w 129"/>
                <a:gd name="T1" fmla="*/ 110 h 128"/>
                <a:gd name="T2" fmla="*/ 16 w 129"/>
                <a:gd name="T3" fmla="*/ 115 h 128"/>
                <a:gd name="T4" fmla="*/ 110 w 129"/>
                <a:gd name="T5" fmla="*/ 64 h 128"/>
                <a:gd name="T6" fmla="*/ 0 w 129"/>
                <a:gd name="T7" fmla="*/ 110 h 128"/>
                <a:gd name="T8" fmla="*/ 26 w 129"/>
                <a:gd name="T9" fmla="*/ 103 h 128"/>
                <a:gd name="T10" fmla="*/ 87 w 129"/>
                <a:gd name="T11" fmla="*/ 76 h 128"/>
                <a:gd name="T12" fmla="*/ 26 w 129"/>
                <a:gd name="T13" fmla="*/ 10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8">
                  <a:moveTo>
                    <a:pt x="0" y="110"/>
                  </a:moveTo>
                  <a:cubicBezTo>
                    <a:pt x="16" y="115"/>
                    <a:pt x="16" y="115"/>
                    <a:pt x="16" y="115"/>
                  </a:cubicBezTo>
                  <a:cubicBezTo>
                    <a:pt x="16" y="115"/>
                    <a:pt x="129" y="128"/>
                    <a:pt x="110" y="64"/>
                  </a:cubicBezTo>
                  <a:cubicBezTo>
                    <a:pt x="90" y="0"/>
                    <a:pt x="5" y="94"/>
                    <a:pt x="0" y="110"/>
                  </a:cubicBezTo>
                  <a:close/>
                  <a:moveTo>
                    <a:pt x="26" y="103"/>
                  </a:moveTo>
                  <a:cubicBezTo>
                    <a:pt x="42" y="83"/>
                    <a:pt x="82" y="55"/>
                    <a:pt x="87" y="76"/>
                  </a:cubicBezTo>
                  <a:cubicBezTo>
                    <a:pt x="92" y="96"/>
                    <a:pt x="26" y="103"/>
                    <a:pt x="26" y="103"/>
                  </a:cubicBez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6" name="Freeform 31"/>
            <p:cNvSpPr>
              <a:spLocks noEditPoints="1"/>
            </p:cNvSpPr>
            <p:nvPr/>
          </p:nvSpPr>
          <p:spPr bwMode="auto">
            <a:xfrm>
              <a:off x="9282598" y="4861403"/>
              <a:ext cx="492125" cy="331788"/>
            </a:xfrm>
            <a:custGeom>
              <a:avLst/>
              <a:gdLst>
                <a:gd name="T0" fmla="*/ 2 w 116"/>
                <a:gd name="T1" fmla="*/ 72 h 78"/>
                <a:gd name="T2" fmla="*/ 18 w 116"/>
                <a:gd name="T3" fmla="*/ 77 h 78"/>
                <a:gd name="T4" fmla="*/ 89 w 116"/>
                <a:gd name="T5" fmla="*/ 71 h 78"/>
                <a:gd name="T6" fmla="*/ 116 w 116"/>
                <a:gd name="T7" fmla="*/ 38 h 78"/>
                <a:gd name="T8" fmla="*/ 103 w 116"/>
                <a:gd name="T9" fmla="*/ 5 h 78"/>
                <a:gd name="T10" fmla="*/ 60 w 116"/>
                <a:gd name="T11" fmla="*/ 9 h 78"/>
                <a:gd name="T12" fmla="*/ 7 w 116"/>
                <a:gd name="T13" fmla="*/ 58 h 78"/>
                <a:gd name="T14" fmla="*/ 0 w 116"/>
                <a:gd name="T15" fmla="*/ 71 h 78"/>
                <a:gd name="T16" fmla="*/ 2 w 116"/>
                <a:gd name="T17" fmla="*/ 70 h 78"/>
                <a:gd name="T18" fmla="*/ 7 w 116"/>
                <a:gd name="T19" fmla="*/ 64 h 78"/>
                <a:gd name="T20" fmla="*/ 65 w 116"/>
                <a:gd name="T21" fmla="*/ 11 h 78"/>
                <a:gd name="T22" fmla="*/ 100 w 116"/>
                <a:gd name="T23" fmla="*/ 8 h 78"/>
                <a:gd name="T24" fmla="*/ 112 w 116"/>
                <a:gd name="T25" fmla="*/ 38 h 78"/>
                <a:gd name="T26" fmla="*/ 77 w 116"/>
                <a:gd name="T27" fmla="*/ 70 h 78"/>
                <a:gd name="T28" fmla="*/ 25 w 116"/>
                <a:gd name="T29" fmla="*/ 73 h 78"/>
                <a:gd name="T30" fmla="*/ 18 w 116"/>
                <a:gd name="T31" fmla="*/ 73 h 78"/>
                <a:gd name="T32" fmla="*/ 19 w 116"/>
                <a:gd name="T33" fmla="*/ 73 h 78"/>
                <a:gd name="T34" fmla="*/ 2 w 116"/>
                <a:gd name="T35" fmla="*/ 70 h 78"/>
                <a:gd name="T36" fmla="*/ 2 w 116"/>
                <a:gd name="T37" fmla="*/ 70 h 78"/>
                <a:gd name="T38" fmla="*/ 29 w 116"/>
                <a:gd name="T39" fmla="*/ 64 h 78"/>
                <a:gd name="T40" fmla="*/ 68 w 116"/>
                <a:gd name="T41" fmla="*/ 34 h 78"/>
                <a:gd name="T42" fmla="*/ 85 w 116"/>
                <a:gd name="T43" fmla="*/ 32 h 78"/>
                <a:gd name="T44" fmla="*/ 87 w 116"/>
                <a:gd name="T45" fmla="*/ 38 h 78"/>
                <a:gd name="T46" fmla="*/ 72 w 116"/>
                <a:gd name="T47" fmla="*/ 51 h 78"/>
                <a:gd name="T48" fmla="*/ 32 w 116"/>
                <a:gd name="T49" fmla="*/ 60 h 78"/>
                <a:gd name="T50" fmla="*/ 28 w 116"/>
                <a:gd name="T51" fmla="*/ 63 h 78"/>
                <a:gd name="T52" fmla="*/ 28 w 116"/>
                <a:gd name="T53" fmla="*/ 63 h 78"/>
                <a:gd name="T54" fmla="*/ 59 w 116"/>
                <a:gd name="T55" fmla="*/ 59 h 78"/>
                <a:gd name="T56" fmla="*/ 88 w 116"/>
                <a:gd name="T57" fmla="*/ 46 h 78"/>
                <a:gd name="T58" fmla="*/ 91 w 116"/>
                <a:gd name="T59" fmla="*/ 35 h 78"/>
                <a:gd name="T60" fmla="*/ 80 w 116"/>
                <a:gd name="T61" fmla="*/ 27 h 78"/>
                <a:gd name="T62" fmla="*/ 26 w 116"/>
                <a:gd name="T63" fmla="*/ 62 h 78"/>
                <a:gd name="T64" fmla="*/ 28 w 116"/>
                <a:gd name="T65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78">
                  <a:moveTo>
                    <a:pt x="2" y="70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28" y="78"/>
                    <a:pt x="42" y="78"/>
                  </a:cubicBezTo>
                  <a:cubicBezTo>
                    <a:pt x="56" y="78"/>
                    <a:pt x="74" y="76"/>
                    <a:pt x="89" y="71"/>
                  </a:cubicBezTo>
                  <a:cubicBezTo>
                    <a:pt x="97" y="68"/>
                    <a:pt x="103" y="64"/>
                    <a:pt x="108" y="59"/>
                  </a:cubicBezTo>
                  <a:cubicBezTo>
                    <a:pt x="113" y="54"/>
                    <a:pt x="116" y="47"/>
                    <a:pt x="116" y="38"/>
                  </a:cubicBezTo>
                  <a:cubicBezTo>
                    <a:pt x="116" y="34"/>
                    <a:pt x="115" y="29"/>
                    <a:pt x="114" y="23"/>
                  </a:cubicBezTo>
                  <a:cubicBezTo>
                    <a:pt x="111" y="15"/>
                    <a:pt x="107" y="9"/>
                    <a:pt x="103" y="5"/>
                  </a:cubicBezTo>
                  <a:cubicBezTo>
                    <a:pt x="98" y="2"/>
                    <a:pt x="93" y="0"/>
                    <a:pt x="87" y="0"/>
                  </a:cubicBezTo>
                  <a:cubicBezTo>
                    <a:pt x="78" y="0"/>
                    <a:pt x="69" y="4"/>
                    <a:pt x="60" y="9"/>
                  </a:cubicBezTo>
                  <a:cubicBezTo>
                    <a:pt x="46" y="17"/>
                    <a:pt x="32" y="30"/>
                    <a:pt x="21" y="42"/>
                  </a:cubicBezTo>
                  <a:cubicBezTo>
                    <a:pt x="15" y="47"/>
                    <a:pt x="11" y="53"/>
                    <a:pt x="7" y="58"/>
                  </a:cubicBezTo>
                  <a:cubicBezTo>
                    <a:pt x="3" y="63"/>
                    <a:pt x="1" y="66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6" y="67"/>
                    <a:pt x="7" y="64"/>
                  </a:cubicBezTo>
                  <a:cubicBezTo>
                    <a:pt x="13" y="55"/>
                    <a:pt x="26" y="40"/>
                    <a:pt x="42" y="27"/>
                  </a:cubicBezTo>
                  <a:cubicBezTo>
                    <a:pt x="49" y="21"/>
                    <a:pt x="57" y="15"/>
                    <a:pt x="65" y="11"/>
                  </a:cubicBezTo>
                  <a:cubicBezTo>
                    <a:pt x="73" y="6"/>
                    <a:pt x="80" y="4"/>
                    <a:pt x="87" y="4"/>
                  </a:cubicBezTo>
                  <a:cubicBezTo>
                    <a:pt x="92" y="4"/>
                    <a:pt x="96" y="5"/>
                    <a:pt x="100" y="8"/>
                  </a:cubicBezTo>
                  <a:cubicBezTo>
                    <a:pt x="104" y="12"/>
                    <a:pt x="107" y="17"/>
                    <a:pt x="110" y="25"/>
                  </a:cubicBezTo>
                  <a:cubicBezTo>
                    <a:pt x="111" y="30"/>
                    <a:pt x="112" y="34"/>
                    <a:pt x="112" y="38"/>
                  </a:cubicBezTo>
                  <a:cubicBezTo>
                    <a:pt x="112" y="46"/>
                    <a:pt x="109" y="52"/>
                    <a:pt x="105" y="56"/>
                  </a:cubicBezTo>
                  <a:cubicBezTo>
                    <a:pt x="99" y="63"/>
                    <a:pt x="88" y="68"/>
                    <a:pt x="77" y="70"/>
                  </a:cubicBezTo>
                  <a:cubicBezTo>
                    <a:pt x="65" y="73"/>
                    <a:pt x="52" y="74"/>
                    <a:pt x="42" y="74"/>
                  </a:cubicBezTo>
                  <a:cubicBezTo>
                    <a:pt x="35" y="74"/>
                    <a:pt x="29" y="73"/>
                    <a:pt x="25" y="73"/>
                  </a:cubicBezTo>
                  <a:cubicBezTo>
                    <a:pt x="23" y="73"/>
                    <a:pt x="21" y="73"/>
                    <a:pt x="20" y="73"/>
                  </a:cubicBezTo>
                  <a:cubicBezTo>
                    <a:pt x="19" y="73"/>
                    <a:pt x="18" y="73"/>
                    <a:pt x="18" y="7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0"/>
                    <a:pt x="4" y="70"/>
                    <a:pt x="4" y="70"/>
                  </a:cubicBezTo>
                  <a:lnTo>
                    <a:pt x="2" y="70"/>
                  </a:lnTo>
                  <a:close/>
                  <a:moveTo>
                    <a:pt x="28" y="63"/>
                  </a:moveTo>
                  <a:cubicBezTo>
                    <a:pt x="29" y="64"/>
                    <a:pt x="29" y="64"/>
                    <a:pt x="29" y="64"/>
                  </a:cubicBezTo>
                  <a:cubicBezTo>
                    <a:pt x="35" y="57"/>
                    <a:pt x="45" y="48"/>
                    <a:pt x="54" y="42"/>
                  </a:cubicBezTo>
                  <a:cubicBezTo>
                    <a:pt x="59" y="39"/>
                    <a:pt x="64" y="36"/>
                    <a:pt x="68" y="34"/>
                  </a:cubicBezTo>
                  <a:cubicBezTo>
                    <a:pt x="73" y="32"/>
                    <a:pt x="77" y="31"/>
                    <a:pt x="80" y="31"/>
                  </a:cubicBezTo>
                  <a:cubicBezTo>
                    <a:pt x="82" y="31"/>
                    <a:pt x="83" y="31"/>
                    <a:pt x="85" y="32"/>
                  </a:cubicBezTo>
                  <a:cubicBezTo>
                    <a:pt x="86" y="33"/>
                    <a:pt x="87" y="34"/>
                    <a:pt x="87" y="36"/>
                  </a:cubicBezTo>
                  <a:cubicBezTo>
                    <a:pt x="87" y="37"/>
                    <a:pt x="87" y="37"/>
                    <a:pt x="87" y="38"/>
                  </a:cubicBezTo>
                  <a:cubicBezTo>
                    <a:pt x="87" y="40"/>
                    <a:pt x="87" y="41"/>
                    <a:pt x="85" y="43"/>
                  </a:cubicBezTo>
                  <a:cubicBezTo>
                    <a:pt x="83" y="46"/>
                    <a:pt x="78" y="49"/>
                    <a:pt x="72" y="51"/>
                  </a:cubicBezTo>
                  <a:cubicBezTo>
                    <a:pt x="63" y="55"/>
                    <a:pt x="52" y="57"/>
                    <a:pt x="43" y="59"/>
                  </a:cubicBezTo>
                  <a:cubicBezTo>
                    <a:pt x="39" y="59"/>
                    <a:pt x="35" y="60"/>
                    <a:pt x="32" y="60"/>
                  </a:cubicBezTo>
                  <a:cubicBezTo>
                    <a:pt x="29" y="61"/>
                    <a:pt x="28" y="61"/>
                    <a:pt x="28" y="61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44" y="63"/>
                    <a:pt x="59" y="59"/>
                  </a:cubicBezTo>
                  <a:cubicBezTo>
                    <a:pt x="67" y="57"/>
                    <a:pt x="75" y="55"/>
                    <a:pt x="81" y="51"/>
                  </a:cubicBezTo>
                  <a:cubicBezTo>
                    <a:pt x="84" y="50"/>
                    <a:pt x="86" y="48"/>
                    <a:pt x="88" y="46"/>
                  </a:cubicBezTo>
                  <a:cubicBezTo>
                    <a:pt x="90" y="43"/>
                    <a:pt x="91" y="41"/>
                    <a:pt x="91" y="38"/>
                  </a:cubicBezTo>
                  <a:cubicBezTo>
                    <a:pt x="91" y="37"/>
                    <a:pt x="91" y="36"/>
                    <a:pt x="91" y="35"/>
                  </a:cubicBezTo>
                  <a:cubicBezTo>
                    <a:pt x="90" y="32"/>
                    <a:pt x="89" y="30"/>
                    <a:pt x="87" y="29"/>
                  </a:cubicBezTo>
                  <a:cubicBezTo>
                    <a:pt x="85" y="27"/>
                    <a:pt x="82" y="27"/>
                    <a:pt x="80" y="27"/>
                  </a:cubicBezTo>
                  <a:cubicBezTo>
                    <a:pt x="76" y="27"/>
                    <a:pt x="71" y="28"/>
                    <a:pt x="67" y="30"/>
                  </a:cubicBezTo>
                  <a:cubicBezTo>
                    <a:pt x="53" y="36"/>
                    <a:pt x="36" y="50"/>
                    <a:pt x="26" y="62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8" y="65"/>
                    <a:pt x="28" y="65"/>
                    <a:pt x="28" y="65"/>
                  </a:cubicBezTo>
                  <a:lnTo>
                    <a:pt x="28" y="6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7" name="Freeform 32"/>
            <p:cNvSpPr>
              <a:spLocks noEditPoints="1"/>
            </p:cNvSpPr>
            <p:nvPr/>
          </p:nvSpPr>
          <p:spPr bwMode="auto">
            <a:xfrm>
              <a:off x="9063523" y="4802666"/>
              <a:ext cx="444500" cy="428625"/>
            </a:xfrm>
            <a:custGeom>
              <a:avLst/>
              <a:gdLst>
                <a:gd name="T0" fmla="*/ 49 w 105"/>
                <a:gd name="T1" fmla="*/ 101 h 101"/>
                <a:gd name="T2" fmla="*/ 57 w 105"/>
                <a:gd name="T3" fmla="*/ 91 h 101"/>
                <a:gd name="T4" fmla="*/ 52 w 105"/>
                <a:gd name="T5" fmla="*/ 7 h 101"/>
                <a:gd name="T6" fmla="*/ 49 w 105"/>
                <a:gd name="T7" fmla="*/ 101 h 101"/>
                <a:gd name="T8" fmla="*/ 52 w 105"/>
                <a:gd name="T9" fmla="*/ 80 h 101"/>
                <a:gd name="T10" fmla="*/ 53 w 105"/>
                <a:gd name="T11" fmla="*/ 27 h 101"/>
                <a:gd name="T12" fmla="*/ 52 w 105"/>
                <a:gd name="T13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1">
                  <a:moveTo>
                    <a:pt x="49" y="101"/>
                  </a:move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105" y="14"/>
                    <a:pt x="52" y="7"/>
                  </a:cubicBezTo>
                  <a:cubicBezTo>
                    <a:pt x="0" y="0"/>
                    <a:pt x="39" y="92"/>
                    <a:pt x="49" y="101"/>
                  </a:cubicBezTo>
                  <a:close/>
                  <a:moveTo>
                    <a:pt x="52" y="80"/>
                  </a:moveTo>
                  <a:cubicBezTo>
                    <a:pt x="44" y="62"/>
                    <a:pt x="37" y="24"/>
                    <a:pt x="53" y="27"/>
                  </a:cubicBezTo>
                  <a:cubicBezTo>
                    <a:pt x="70" y="30"/>
                    <a:pt x="52" y="80"/>
                    <a:pt x="52" y="80"/>
                  </a:cubicBez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8" name="Freeform 33"/>
            <p:cNvSpPr>
              <a:spLocks noEditPoints="1"/>
            </p:cNvSpPr>
            <p:nvPr/>
          </p:nvSpPr>
          <p:spPr bwMode="auto">
            <a:xfrm>
              <a:off x="9160361" y="4823303"/>
              <a:ext cx="236538" cy="420688"/>
            </a:xfrm>
            <a:custGeom>
              <a:avLst/>
              <a:gdLst>
                <a:gd name="T0" fmla="*/ 27 w 56"/>
                <a:gd name="T1" fmla="*/ 97 h 99"/>
                <a:gd name="T2" fmla="*/ 36 w 56"/>
                <a:gd name="T3" fmla="*/ 87 h 99"/>
                <a:gd name="T4" fmla="*/ 56 w 56"/>
                <a:gd name="T5" fmla="*/ 30 h 99"/>
                <a:gd name="T6" fmla="*/ 30 w 56"/>
                <a:gd name="T7" fmla="*/ 0 h 99"/>
                <a:gd name="T8" fmla="*/ 6 w 56"/>
                <a:gd name="T9" fmla="*/ 8 h 99"/>
                <a:gd name="T10" fmla="*/ 10 w 56"/>
                <a:gd name="T11" fmla="*/ 70 h 99"/>
                <a:gd name="T12" fmla="*/ 21 w 56"/>
                <a:gd name="T13" fmla="*/ 94 h 99"/>
                <a:gd name="T14" fmla="*/ 26 w 56"/>
                <a:gd name="T15" fmla="*/ 99 h 99"/>
                <a:gd name="T16" fmla="*/ 26 w 56"/>
                <a:gd name="T17" fmla="*/ 96 h 99"/>
                <a:gd name="T18" fmla="*/ 24 w 56"/>
                <a:gd name="T19" fmla="*/ 92 h 99"/>
                <a:gd name="T20" fmla="*/ 4 w 56"/>
                <a:gd name="T21" fmla="*/ 28 h 99"/>
                <a:gd name="T22" fmla="*/ 24 w 56"/>
                <a:gd name="T23" fmla="*/ 4 h 99"/>
                <a:gd name="T24" fmla="*/ 47 w 56"/>
                <a:gd name="T25" fmla="*/ 13 h 99"/>
                <a:gd name="T26" fmla="*/ 42 w 56"/>
                <a:gd name="T27" fmla="*/ 67 h 99"/>
                <a:gd name="T28" fmla="*/ 34 w 56"/>
                <a:gd name="T29" fmla="*/ 84 h 99"/>
                <a:gd name="T30" fmla="*/ 34 w 56"/>
                <a:gd name="T31" fmla="*/ 86 h 99"/>
                <a:gd name="T32" fmla="*/ 24 w 56"/>
                <a:gd name="T33" fmla="*/ 95 h 99"/>
                <a:gd name="T34" fmla="*/ 27 w 56"/>
                <a:gd name="T35" fmla="*/ 95 h 99"/>
                <a:gd name="T36" fmla="*/ 29 w 56"/>
                <a:gd name="T37" fmla="*/ 75 h 99"/>
                <a:gd name="T38" fmla="*/ 22 w 56"/>
                <a:gd name="T39" fmla="*/ 37 h 99"/>
                <a:gd name="T40" fmla="*/ 26 w 56"/>
                <a:gd name="T41" fmla="*/ 25 h 99"/>
                <a:gd name="T42" fmla="*/ 30 w 56"/>
                <a:gd name="T43" fmla="*/ 24 h 99"/>
                <a:gd name="T44" fmla="*/ 35 w 56"/>
                <a:gd name="T45" fmla="*/ 36 h 99"/>
                <a:gd name="T46" fmla="*/ 29 w 56"/>
                <a:gd name="T47" fmla="*/ 71 h 99"/>
                <a:gd name="T48" fmla="*/ 27 w 56"/>
                <a:gd name="T49" fmla="*/ 75 h 99"/>
                <a:gd name="T50" fmla="*/ 31 w 56"/>
                <a:gd name="T51" fmla="*/ 75 h 99"/>
                <a:gd name="T52" fmla="*/ 31 w 56"/>
                <a:gd name="T53" fmla="*/ 76 h 99"/>
                <a:gd name="T54" fmla="*/ 39 w 56"/>
                <a:gd name="T55" fmla="*/ 36 h 99"/>
                <a:gd name="T56" fmla="*/ 31 w 56"/>
                <a:gd name="T57" fmla="*/ 20 h 99"/>
                <a:gd name="T58" fmla="*/ 24 w 56"/>
                <a:gd name="T59" fmla="*/ 22 h 99"/>
                <a:gd name="T60" fmla="*/ 18 w 56"/>
                <a:gd name="T61" fmla="*/ 37 h 99"/>
                <a:gd name="T62" fmla="*/ 30 w 56"/>
                <a:gd name="T63" fmla="*/ 81 h 99"/>
                <a:gd name="T64" fmla="*/ 29 w 56"/>
                <a:gd name="T65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99">
                  <a:moveTo>
                    <a:pt x="26" y="96"/>
                  </a:moveTo>
                  <a:cubicBezTo>
                    <a:pt x="27" y="97"/>
                    <a:pt x="27" y="97"/>
                    <a:pt x="27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41" y="79"/>
                    <a:pt x="46" y="68"/>
                  </a:cubicBezTo>
                  <a:cubicBezTo>
                    <a:pt x="51" y="57"/>
                    <a:pt x="56" y="43"/>
                    <a:pt x="56" y="30"/>
                  </a:cubicBezTo>
                  <a:cubicBezTo>
                    <a:pt x="56" y="23"/>
                    <a:pt x="55" y="16"/>
                    <a:pt x="50" y="11"/>
                  </a:cubicBezTo>
                  <a:cubicBezTo>
                    <a:pt x="46" y="5"/>
                    <a:pt x="39" y="1"/>
                    <a:pt x="30" y="0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15" y="0"/>
                    <a:pt x="9" y="3"/>
                    <a:pt x="6" y="8"/>
                  </a:cubicBezTo>
                  <a:cubicBezTo>
                    <a:pt x="2" y="13"/>
                    <a:pt x="0" y="20"/>
                    <a:pt x="0" y="28"/>
                  </a:cubicBezTo>
                  <a:cubicBezTo>
                    <a:pt x="0" y="41"/>
                    <a:pt x="5" y="57"/>
                    <a:pt x="10" y="70"/>
                  </a:cubicBezTo>
                  <a:cubicBezTo>
                    <a:pt x="12" y="77"/>
                    <a:pt x="15" y="83"/>
                    <a:pt x="18" y="88"/>
                  </a:cubicBezTo>
                  <a:cubicBezTo>
                    <a:pt x="19" y="90"/>
                    <a:pt x="20" y="92"/>
                    <a:pt x="21" y="94"/>
                  </a:cubicBezTo>
                  <a:cubicBezTo>
                    <a:pt x="22" y="95"/>
                    <a:pt x="23" y="97"/>
                    <a:pt x="24" y="98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4"/>
                    <a:pt x="25" y="93"/>
                    <a:pt x="24" y="92"/>
                  </a:cubicBezTo>
                  <a:cubicBezTo>
                    <a:pt x="21" y="86"/>
                    <a:pt x="16" y="76"/>
                    <a:pt x="12" y="64"/>
                  </a:cubicBezTo>
                  <a:cubicBezTo>
                    <a:pt x="8" y="52"/>
                    <a:pt x="4" y="39"/>
                    <a:pt x="4" y="28"/>
                  </a:cubicBezTo>
                  <a:cubicBezTo>
                    <a:pt x="4" y="20"/>
                    <a:pt x="6" y="14"/>
                    <a:pt x="9" y="10"/>
                  </a:cubicBezTo>
                  <a:cubicBezTo>
                    <a:pt x="12" y="6"/>
                    <a:pt x="16" y="4"/>
                    <a:pt x="24" y="4"/>
                  </a:cubicBezTo>
                  <a:cubicBezTo>
                    <a:pt x="25" y="4"/>
                    <a:pt x="27" y="4"/>
                    <a:pt x="29" y="4"/>
                  </a:cubicBezTo>
                  <a:cubicBezTo>
                    <a:pt x="38" y="5"/>
                    <a:pt x="44" y="9"/>
                    <a:pt x="47" y="13"/>
                  </a:cubicBezTo>
                  <a:cubicBezTo>
                    <a:pt x="51" y="17"/>
                    <a:pt x="52" y="23"/>
                    <a:pt x="52" y="30"/>
                  </a:cubicBezTo>
                  <a:cubicBezTo>
                    <a:pt x="52" y="42"/>
                    <a:pt x="47" y="56"/>
                    <a:pt x="42" y="67"/>
                  </a:cubicBezTo>
                  <a:cubicBezTo>
                    <a:pt x="40" y="72"/>
                    <a:pt x="38" y="77"/>
                    <a:pt x="36" y="80"/>
                  </a:cubicBezTo>
                  <a:cubicBezTo>
                    <a:pt x="35" y="82"/>
                    <a:pt x="34" y="83"/>
                    <a:pt x="34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lnTo>
                    <a:pt x="26" y="96"/>
                  </a:lnTo>
                  <a:close/>
                  <a:moveTo>
                    <a:pt x="29" y="75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26" y="65"/>
                    <a:pt x="22" y="49"/>
                    <a:pt x="22" y="37"/>
                  </a:cubicBezTo>
                  <a:cubicBezTo>
                    <a:pt x="22" y="33"/>
                    <a:pt x="23" y="29"/>
                    <a:pt x="24" y="27"/>
                  </a:cubicBezTo>
                  <a:cubicBezTo>
                    <a:pt x="25" y="26"/>
                    <a:pt x="25" y="25"/>
                    <a:pt x="26" y="25"/>
                  </a:cubicBezTo>
                  <a:cubicBezTo>
                    <a:pt x="27" y="24"/>
                    <a:pt x="27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2" y="25"/>
                    <a:pt x="33" y="26"/>
                    <a:pt x="34" y="28"/>
                  </a:cubicBezTo>
                  <a:cubicBezTo>
                    <a:pt x="35" y="30"/>
                    <a:pt x="35" y="33"/>
                    <a:pt x="35" y="36"/>
                  </a:cubicBezTo>
                  <a:cubicBezTo>
                    <a:pt x="35" y="44"/>
                    <a:pt x="33" y="54"/>
                    <a:pt x="31" y="61"/>
                  </a:cubicBezTo>
                  <a:cubicBezTo>
                    <a:pt x="30" y="65"/>
                    <a:pt x="29" y="69"/>
                    <a:pt x="29" y="71"/>
                  </a:cubicBezTo>
                  <a:cubicBezTo>
                    <a:pt x="28" y="72"/>
                    <a:pt x="28" y="73"/>
                    <a:pt x="28" y="74"/>
                  </a:cubicBezTo>
                  <a:cubicBezTo>
                    <a:pt x="27" y="74"/>
                    <a:pt x="27" y="75"/>
                    <a:pt x="27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3" y="70"/>
                    <a:pt x="35" y="62"/>
                  </a:cubicBezTo>
                  <a:cubicBezTo>
                    <a:pt x="37" y="54"/>
                    <a:pt x="39" y="45"/>
                    <a:pt x="39" y="36"/>
                  </a:cubicBezTo>
                  <a:cubicBezTo>
                    <a:pt x="39" y="33"/>
                    <a:pt x="39" y="29"/>
                    <a:pt x="38" y="26"/>
                  </a:cubicBezTo>
                  <a:cubicBezTo>
                    <a:pt x="36" y="23"/>
                    <a:pt x="34" y="21"/>
                    <a:pt x="31" y="20"/>
                  </a:cubicBezTo>
                  <a:cubicBezTo>
                    <a:pt x="30" y="20"/>
                    <a:pt x="29" y="20"/>
                    <a:pt x="29" y="20"/>
                  </a:cubicBezTo>
                  <a:cubicBezTo>
                    <a:pt x="27" y="20"/>
                    <a:pt x="25" y="21"/>
                    <a:pt x="24" y="22"/>
                  </a:cubicBezTo>
                  <a:cubicBezTo>
                    <a:pt x="21" y="23"/>
                    <a:pt x="20" y="25"/>
                    <a:pt x="19" y="28"/>
                  </a:cubicBezTo>
                  <a:cubicBezTo>
                    <a:pt x="19" y="31"/>
                    <a:pt x="18" y="34"/>
                    <a:pt x="18" y="37"/>
                  </a:cubicBezTo>
                  <a:cubicBezTo>
                    <a:pt x="18" y="50"/>
                    <a:pt x="23" y="66"/>
                    <a:pt x="27" y="76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76"/>
                    <a:pt x="31" y="76"/>
                    <a:pt x="31" y="76"/>
                  </a:cubicBezTo>
                  <a:lnTo>
                    <a:pt x="29" y="7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79" name="Freeform 34"/>
            <p:cNvSpPr>
              <a:spLocks noEditPoints="1"/>
            </p:cNvSpPr>
            <p:nvPr/>
          </p:nvSpPr>
          <p:spPr bwMode="auto">
            <a:xfrm>
              <a:off x="8792061" y="4696303"/>
              <a:ext cx="490538" cy="509588"/>
            </a:xfrm>
            <a:custGeom>
              <a:avLst/>
              <a:gdLst>
                <a:gd name="T0" fmla="*/ 35 w 116"/>
                <a:gd name="T1" fmla="*/ 49 h 120"/>
                <a:gd name="T2" fmla="*/ 100 w 116"/>
                <a:gd name="T3" fmla="*/ 120 h 120"/>
                <a:gd name="T4" fmla="*/ 115 w 116"/>
                <a:gd name="T5" fmla="*/ 120 h 120"/>
                <a:gd name="T6" fmla="*/ 35 w 116"/>
                <a:gd name="T7" fmla="*/ 49 h 120"/>
                <a:gd name="T8" fmla="*/ 51 w 116"/>
                <a:gd name="T9" fmla="*/ 66 h 120"/>
                <a:gd name="T10" fmla="*/ 95 w 116"/>
                <a:gd name="T11" fmla="*/ 107 h 120"/>
                <a:gd name="T12" fmla="*/ 51 w 116"/>
                <a:gd name="T13" fmla="*/ 6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20">
                  <a:moveTo>
                    <a:pt x="35" y="49"/>
                  </a:moveTo>
                  <a:cubicBezTo>
                    <a:pt x="0" y="98"/>
                    <a:pt x="100" y="120"/>
                    <a:pt x="100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05"/>
                    <a:pt x="71" y="0"/>
                    <a:pt x="35" y="49"/>
                  </a:cubicBezTo>
                  <a:close/>
                  <a:moveTo>
                    <a:pt x="51" y="66"/>
                  </a:moveTo>
                  <a:cubicBezTo>
                    <a:pt x="61" y="50"/>
                    <a:pt x="87" y="85"/>
                    <a:pt x="95" y="107"/>
                  </a:cubicBezTo>
                  <a:cubicBezTo>
                    <a:pt x="95" y="107"/>
                    <a:pt x="41" y="82"/>
                    <a:pt x="51" y="66"/>
                  </a:cubicBezTo>
                  <a:close/>
                </a:path>
              </a:pathLst>
            </a:cu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0" name="Freeform 35"/>
            <p:cNvSpPr>
              <a:spLocks noEditPoints="1"/>
            </p:cNvSpPr>
            <p:nvPr/>
          </p:nvSpPr>
          <p:spPr bwMode="auto">
            <a:xfrm>
              <a:off x="8901598" y="4840766"/>
              <a:ext cx="385763" cy="373063"/>
            </a:xfrm>
            <a:custGeom>
              <a:avLst/>
              <a:gdLst>
                <a:gd name="T0" fmla="*/ 9 w 91"/>
                <a:gd name="T1" fmla="*/ 15 h 88"/>
                <a:gd name="T2" fmla="*/ 8 w 91"/>
                <a:gd name="T3" fmla="*/ 14 h 88"/>
                <a:gd name="T4" fmla="*/ 0 w 91"/>
                <a:gd name="T5" fmla="*/ 36 h 88"/>
                <a:gd name="T6" fmla="*/ 12 w 91"/>
                <a:gd name="T7" fmla="*/ 59 h 88"/>
                <a:gd name="T8" fmla="*/ 51 w 91"/>
                <a:gd name="T9" fmla="*/ 81 h 88"/>
                <a:gd name="T10" fmla="*/ 74 w 91"/>
                <a:gd name="T11" fmla="*/ 88 h 88"/>
                <a:gd name="T12" fmla="*/ 74 w 91"/>
                <a:gd name="T13" fmla="*/ 88 h 88"/>
                <a:gd name="T14" fmla="*/ 91 w 91"/>
                <a:gd name="T15" fmla="*/ 88 h 88"/>
                <a:gd name="T16" fmla="*/ 91 w 91"/>
                <a:gd name="T17" fmla="*/ 86 h 88"/>
                <a:gd name="T18" fmla="*/ 91 w 91"/>
                <a:gd name="T19" fmla="*/ 86 h 88"/>
                <a:gd name="T20" fmla="*/ 90 w 91"/>
                <a:gd name="T21" fmla="*/ 78 h 88"/>
                <a:gd name="T22" fmla="*/ 68 w 91"/>
                <a:gd name="T23" fmla="*/ 31 h 88"/>
                <a:gd name="T24" fmla="*/ 50 w 91"/>
                <a:gd name="T25" fmla="*/ 10 h 88"/>
                <a:gd name="T26" fmla="*/ 30 w 91"/>
                <a:gd name="T27" fmla="*/ 0 h 88"/>
                <a:gd name="T28" fmla="*/ 8 w 91"/>
                <a:gd name="T29" fmla="*/ 14 h 88"/>
                <a:gd name="T30" fmla="*/ 9 w 91"/>
                <a:gd name="T31" fmla="*/ 15 h 88"/>
                <a:gd name="T32" fmla="*/ 11 w 91"/>
                <a:gd name="T33" fmla="*/ 16 h 88"/>
                <a:gd name="T34" fmla="*/ 30 w 91"/>
                <a:gd name="T35" fmla="*/ 4 h 88"/>
                <a:gd name="T36" fmla="*/ 50 w 91"/>
                <a:gd name="T37" fmla="*/ 15 h 88"/>
                <a:gd name="T38" fmla="*/ 77 w 91"/>
                <a:gd name="T39" fmla="*/ 55 h 88"/>
                <a:gd name="T40" fmla="*/ 84 w 91"/>
                <a:gd name="T41" fmla="*/ 74 h 88"/>
                <a:gd name="T42" fmla="*/ 87 w 91"/>
                <a:gd name="T43" fmla="*/ 86 h 88"/>
                <a:gd name="T44" fmla="*/ 87 w 91"/>
                <a:gd name="T45" fmla="*/ 86 h 88"/>
                <a:gd name="T46" fmla="*/ 89 w 91"/>
                <a:gd name="T47" fmla="*/ 86 h 88"/>
                <a:gd name="T48" fmla="*/ 89 w 91"/>
                <a:gd name="T49" fmla="*/ 84 h 88"/>
                <a:gd name="T50" fmla="*/ 74 w 91"/>
                <a:gd name="T51" fmla="*/ 84 h 88"/>
                <a:gd name="T52" fmla="*/ 74 w 91"/>
                <a:gd name="T53" fmla="*/ 86 h 88"/>
                <a:gd name="T54" fmla="*/ 75 w 91"/>
                <a:gd name="T55" fmla="*/ 84 h 88"/>
                <a:gd name="T56" fmla="*/ 74 w 91"/>
                <a:gd name="T57" fmla="*/ 84 h 88"/>
                <a:gd name="T58" fmla="*/ 35 w 91"/>
                <a:gd name="T59" fmla="*/ 70 h 88"/>
                <a:gd name="T60" fmla="*/ 13 w 91"/>
                <a:gd name="T61" fmla="*/ 55 h 88"/>
                <a:gd name="T62" fmla="*/ 4 w 91"/>
                <a:gd name="T63" fmla="*/ 36 h 88"/>
                <a:gd name="T64" fmla="*/ 11 w 91"/>
                <a:gd name="T65" fmla="*/ 16 h 88"/>
                <a:gd name="T66" fmla="*/ 9 w 91"/>
                <a:gd name="T67" fmla="*/ 15 h 88"/>
                <a:gd name="T68" fmla="*/ 25 w 91"/>
                <a:gd name="T69" fmla="*/ 32 h 88"/>
                <a:gd name="T70" fmla="*/ 27 w 91"/>
                <a:gd name="T71" fmla="*/ 33 h 88"/>
                <a:gd name="T72" fmla="*/ 29 w 91"/>
                <a:gd name="T73" fmla="*/ 31 h 88"/>
                <a:gd name="T74" fmla="*/ 32 w 91"/>
                <a:gd name="T75" fmla="*/ 30 h 88"/>
                <a:gd name="T76" fmla="*/ 40 w 91"/>
                <a:gd name="T77" fmla="*/ 34 h 88"/>
                <a:gd name="T78" fmla="*/ 68 w 91"/>
                <a:gd name="T79" fmla="*/ 74 h 88"/>
                <a:gd name="T80" fmla="*/ 69 w 91"/>
                <a:gd name="T81" fmla="*/ 73 h 88"/>
                <a:gd name="T82" fmla="*/ 70 w 91"/>
                <a:gd name="T83" fmla="*/ 71 h 88"/>
                <a:gd name="T84" fmla="*/ 68 w 91"/>
                <a:gd name="T85" fmla="*/ 70 h 88"/>
                <a:gd name="T86" fmla="*/ 43 w 91"/>
                <a:gd name="T87" fmla="*/ 56 h 88"/>
                <a:gd name="T88" fmla="*/ 31 w 91"/>
                <a:gd name="T89" fmla="*/ 46 h 88"/>
                <a:gd name="T90" fmla="*/ 26 w 91"/>
                <a:gd name="T91" fmla="*/ 36 h 88"/>
                <a:gd name="T92" fmla="*/ 27 w 91"/>
                <a:gd name="T93" fmla="*/ 33 h 88"/>
                <a:gd name="T94" fmla="*/ 25 w 91"/>
                <a:gd name="T95" fmla="*/ 32 h 88"/>
                <a:gd name="T96" fmla="*/ 23 w 91"/>
                <a:gd name="T97" fmla="*/ 31 h 88"/>
                <a:gd name="T98" fmla="*/ 22 w 91"/>
                <a:gd name="T99" fmla="*/ 36 h 88"/>
                <a:gd name="T100" fmla="*/ 24 w 91"/>
                <a:gd name="T101" fmla="*/ 43 h 88"/>
                <a:gd name="T102" fmla="*/ 50 w 91"/>
                <a:gd name="T103" fmla="*/ 65 h 88"/>
                <a:gd name="T104" fmla="*/ 69 w 91"/>
                <a:gd name="T105" fmla="*/ 75 h 88"/>
                <a:gd name="T106" fmla="*/ 73 w 91"/>
                <a:gd name="T107" fmla="*/ 77 h 88"/>
                <a:gd name="T108" fmla="*/ 71 w 91"/>
                <a:gd name="T109" fmla="*/ 72 h 88"/>
                <a:gd name="T110" fmla="*/ 54 w 91"/>
                <a:gd name="T111" fmla="*/ 43 h 88"/>
                <a:gd name="T112" fmla="*/ 43 w 91"/>
                <a:gd name="T113" fmla="*/ 31 h 88"/>
                <a:gd name="T114" fmla="*/ 32 w 91"/>
                <a:gd name="T115" fmla="*/ 26 h 88"/>
                <a:gd name="T116" fmla="*/ 27 w 91"/>
                <a:gd name="T117" fmla="*/ 27 h 88"/>
                <a:gd name="T118" fmla="*/ 23 w 91"/>
                <a:gd name="T119" fmla="*/ 31 h 88"/>
                <a:gd name="T120" fmla="*/ 25 w 91"/>
                <a:gd name="T1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" h="88">
                  <a:moveTo>
                    <a:pt x="9" y="1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2" y="22"/>
                    <a:pt x="0" y="29"/>
                    <a:pt x="0" y="36"/>
                  </a:cubicBezTo>
                  <a:cubicBezTo>
                    <a:pt x="0" y="45"/>
                    <a:pt x="5" y="53"/>
                    <a:pt x="12" y="59"/>
                  </a:cubicBezTo>
                  <a:cubicBezTo>
                    <a:pt x="22" y="69"/>
                    <a:pt x="38" y="76"/>
                    <a:pt x="51" y="81"/>
                  </a:cubicBezTo>
                  <a:cubicBezTo>
                    <a:pt x="64" y="85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1" y="84"/>
                    <a:pt x="91" y="81"/>
                    <a:pt x="90" y="78"/>
                  </a:cubicBezTo>
                  <a:cubicBezTo>
                    <a:pt x="87" y="67"/>
                    <a:pt x="79" y="48"/>
                    <a:pt x="68" y="31"/>
                  </a:cubicBezTo>
                  <a:cubicBezTo>
                    <a:pt x="63" y="23"/>
                    <a:pt x="57" y="15"/>
                    <a:pt x="50" y="10"/>
                  </a:cubicBezTo>
                  <a:cubicBezTo>
                    <a:pt x="44" y="4"/>
                    <a:pt x="37" y="0"/>
                    <a:pt x="30" y="0"/>
                  </a:cubicBezTo>
                  <a:cubicBezTo>
                    <a:pt x="22" y="0"/>
                    <a:pt x="15" y="5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7" y="8"/>
                    <a:pt x="24" y="4"/>
                    <a:pt x="30" y="4"/>
                  </a:cubicBezTo>
                  <a:cubicBezTo>
                    <a:pt x="37" y="4"/>
                    <a:pt x="44" y="8"/>
                    <a:pt x="50" y="15"/>
                  </a:cubicBezTo>
                  <a:cubicBezTo>
                    <a:pt x="61" y="25"/>
                    <a:pt x="70" y="41"/>
                    <a:pt x="77" y="55"/>
                  </a:cubicBezTo>
                  <a:cubicBezTo>
                    <a:pt x="80" y="62"/>
                    <a:pt x="83" y="69"/>
                    <a:pt x="84" y="74"/>
                  </a:cubicBezTo>
                  <a:cubicBezTo>
                    <a:pt x="86" y="80"/>
                    <a:pt x="87" y="84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5" y="84"/>
                    <a:pt x="75" y="84"/>
                    <a:pt x="74" y="84"/>
                  </a:cubicBezTo>
                  <a:cubicBezTo>
                    <a:pt x="70" y="83"/>
                    <a:pt x="52" y="78"/>
                    <a:pt x="35" y="70"/>
                  </a:cubicBezTo>
                  <a:cubicBezTo>
                    <a:pt x="27" y="66"/>
                    <a:pt x="19" y="61"/>
                    <a:pt x="13" y="55"/>
                  </a:cubicBezTo>
                  <a:cubicBezTo>
                    <a:pt x="7" y="50"/>
                    <a:pt x="4" y="43"/>
                    <a:pt x="4" y="36"/>
                  </a:cubicBezTo>
                  <a:cubicBezTo>
                    <a:pt x="4" y="30"/>
                    <a:pt x="6" y="24"/>
                    <a:pt x="11" y="16"/>
                  </a:cubicBezTo>
                  <a:lnTo>
                    <a:pt x="9" y="15"/>
                  </a:lnTo>
                  <a:close/>
                  <a:moveTo>
                    <a:pt x="25" y="3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8" y="31"/>
                    <a:pt x="29" y="31"/>
                  </a:cubicBezTo>
                  <a:cubicBezTo>
                    <a:pt x="30" y="30"/>
                    <a:pt x="31" y="30"/>
                    <a:pt x="32" y="30"/>
                  </a:cubicBezTo>
                  <a:cubicBezTo>
                    <a:pt x="34" y="30"/>
                    <a:pt x="37" y="31"/>
                    <a:pt x="40" y="34"/>
                  </a:cubicBezTo>
                  <a:cubicBezTo>
                    <a:pt x="51" y="42"/>
                    <a:pt x="63" y="61"/>
                    <a:pt x="68" y="74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68" y="70"/>
                  </a:cubicBezTo>
                  <a:cubicBezTo>
                    <a:pt x="64" y="68"/>
                    <a:pt x="53" y="63"/>
                    <a:pt x="43" y="56"/>
                  </a:cubicBezTo>
                  <a:cubicBezTo>
                    <a:pt x="39" y="53"/>
                    <a:pt x="34" y="49"/>
                    <a:pt x="31" y="46"/>
                  </a:cubicBezTo>
                  <a:cubicBezTo>
                    <a:pt x="28" y="42"/>
                    <a:pt x="26" y="39"/>
                    <a:pt x="26" y="36"/>
                  </a:cubicBezTo>
                  <a:cubicBezTo>
                    <a:pt x="26" y="35"/>
                    <a:pt x="26" y="34"/>
                    <a:pt x="27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2" y="39"/>
                    <a:pt x="23" y="41"/>
                    <a:pt x="24" y="43"/>
                  </a:cubicBezTo>
                  <a:cubicBezTo>
                    <a:pt x="29" y="51"/>
                    <a:pt x="40" y="59"/>
                    <a:pt x="50" y="65"/>
                  </a:cubicBezTo>
                  <a:cubicBezTo>
                    <a:pt x="60" y="71"/>
                    <a:pt x="69" y="75"/>
                    <a:pt x="69" y="75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63"/>
                    <a:pt x="61" y="52"/>
                    <a:pt x="54" y="43"/>
                  </a:cubicBezTo>
                  <a:cubicBezTo>
                    <a:pt x="50" y="38"/>
                    <a:pt x="47" y="34"/>
                    <a:pt x="43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30" y="26"/>
                    <a:pt x="28" y="26"/>
                    <a:pt x="27" y="27"/>
                  </a:cubicBezTo>
                  <a:cubicBezTo>
                    <a:pt x="26" y="28"/>
                    <a:pt x="24" y="29"/>
                    <a:pt x="23" y="31"/>
                  </a:cubicBezTo>
                  <a:lnTo>
                    <a:pt x="25" y="3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1" name="Freeform 36"/>
            <p:cNvSpPr/>
            <p:nvPr/>
          </p:nvSpPr>
          <p:spPr bwMode="auto">
            <a:xfrm>
              <a:off x="8799998" y="5155091"/>
              <a:ext cx="1058863" cy="1062038"/>
            </a:xfrm>
            <a:custGeom>
              <a:avLst/>
              <a:gdLst>
                <a:gd name="T0" fmla="*/ 0 w 250"/>
                <a:gd name="T1" fmla="*/ 213 h 250"/>
                <a:gd name="T2" fmla="*/ 36 w 250"/>
                <a:gd name="T3" fmla="*/ 250 h 250"/>
                <a:gd name="T4" fmla="*/ 213 w 250"/>
                <a:gd name="T5" fmla="*/ 250 h 250"/>
                <a:gd name="T6" fmla="*/ 250 w 250"/>
                <a:gd name="T7" fmla="*/ 213 h 250"/>
                <a:gd name="T8" fmla="*/ 250 w 250"/>
                <a:gd name="T9" fmla="*/ 37 h 250"/>
                <a:gd name="T10" fmla="*/ 213 w 250"/>
                <a:gd name="T11" fmla="*/ 0 h 250"/>
                <a:gd name="T12" fmla="*/ 36 w 250"/>
                <a:gd name="T13" fmla="*/ 0 h 250"/>
                <a:gd name="T14" fmla="*/ 0 w 250"/>
                <a:gd name="T15" fmla="*/ 37 h 250"/>
                <a:gd name="T16" fmla="*/ 0 w 250"/>
                <a:gd name="T17" fmla="*/ 2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50">
                  <a:moveTo>
                    <a:pt x="0" y="213"/>
                  </a:moveTo>
                  <a:cubicBezTo>
                    <a:pt x="0" y="234"/>
                    <a:pt x="16" y="250"/>
                    <a:pt x="36" y="250"/>
                  </a:cubicBezTo>
                  <a:cubicBezTo>
                    <a:pt x="213" y="250"/>
                    <a:pt x="213" y="250"/>
                    <a:pt x="213" y="250"/>
                  </a:cubicBezTo>
                  <a:cubicBezTo>
                    <a:pt x="233" y="250"/>
                    <a:pt x="250" y="234"/>
                    <a:pt x="250" y="213"/>
                  </a:cubicBezTo>
                  <a:cubicBezTo>
                    <a:pt x="250" y="37"/>
                    <a:pt x="250" y="37"/>
                    <a:pt x="250" y="37"/>
                  </a:cubicBezTo>
                  <a:cubicBezTo>
                    <a:pt x="250" y="16"/>
                    <a:pt x="233" y="0"/>
                    <a:pt x="21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213"/>
                  </a:lnTo>
                  <a:close/>
                </a:path>
              </a:pathLst>
            </a:custGeom>
            <a:solidFill>
              <a:srgbClr val="B8E3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2" name="Freeform 37"/>
            <p:cNvSpPr/>
            <p:nvPr/>
          </p:nvSpPr>
          <p:spPr bwMode="auto">
            <a:xfrm>
              <a:off x="8792061" y="5147153"/>
              <a:ext cx="1076325" cy="1077913"/>
            </a:xfrm>
            <a:custGeom>
              <a:avLst/>
              <a:gdLst>
                <a:gd name="T0" fmla="*/ 2 w 254"/>
                <a:gd name="T1" fmla="*/ 215 h 254"/>
                <a:gd name="T2" fmla="*/ 0 w 254"/>
                <a:gd name="T3" fmla="*/ 215 h 254"/>
                <a:gd name="T4" fmla="*/ 38 w 254"/>
                <a:gd name="T5" fmla="*/ 254 h 254"/>
                <a:gd name="T6" fmla="*/ 215 w 254"/>
                <a:gd name="T7" fmla="*/ 254 h 254"/>
                <a:gd name="T8" fmla="*/ 254 w 254"/>
                <a:gd name="T9" fmla="*/ 215 h 254"/>
                <a:gd name="T10" fmla="*/ 254 w 254"/>
                <a:gd name="T11" fmla="*/ 39 h 254"/>
                <a:gd name="T12" fmla="*/ 215 w 254"/>
                <a:gd name="T13" fmla="*/ 0 h 254"/>
                <a:gd name="T14" fmla="*/ 38 w 254"/>
                <a:gd name="T15" fmla="*/ 0 h 254"/>
                <a:gd name="T16" fmla="*/ 0 w 254"/>
                <a:gd name="T17" fmla="*/ 39 h 254"/>
                <a:gd name="T18" fmla="*/ 0 w 254"/>
                <a:gd name="T19" fmla="*/ 215 h 254"/>
                <a:gd name="T20" fmla="*/ 2 w 254"/>
                <a:gd name="T21" fmla="*/ 215 h 254"/>
                <a:gd name="T22" fmla="*/ 4 w 254"/>
                <a:gd name="T23" fmla="*/ 215 h 254"/>
                <a:gd name="T24" fmla="*/ 4 w 254"/>
                <a:gd name="T25" fmla="*/ 39 h 254"/>
                <a:gd name="T26" fmla="*/ 14 w 254"/>
                <a:gd name="T27" fmla="*/ 14 h 254"/>
                <a:gd name="T28" fmla="*/ 38 w 254"/>
                <a:gd name="T29" fmla="*/ 4 h 254"/>
                <a:gd name="T30" fmla="*/ 215 w 254"/>
                <a:gd name="T31" fmla="*/ 4 h 254"/>
                <a:gd name="T32" fmla="*/ 240 w 254"/>
                <a:gd name="T33" fmla="*/ 14 h 254"/>
                <a:gd name="T34" fmla="*/ 250 w 254"/>
                <a:gd name="T35" fmla="*/ 39 h 254"/>
                <a:gd name="T36" fmla="*/ 250 w 254"/>
                <a:gd name="T37" fmla="*/ 215 h 254"/>
                <a:gd name="T38" fmla="*/ 240 w 254"/>
                <a:gd name="T39" fmla="*/ 240 h 254"/>
                <a:gd name="T40" fmla="*/ 215 w 254"/>
                <a:gd name="T41" fmla="*/ 250 h 254"/>
                <a:gd name="T42" fmla="*/ 38 w 254"/>
                <a:gd name="T43" fmla="*/ 250 h 254"/>
                <a:gd name="T44" fmla="*/ 14 w 254"/>
                <a:gd name="T45" fmla="*/ 240 h 254"/>
                <a:gd name="T46" fmla="*/ 4 w 254"/>
                <a:gd name="T47" fmla="*/ 215 h 254"/>
                <a:gd name="T48" fmla="*/ 2 w 254"/>
                <a:gd name="T49" fmla="*/ 2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254">
                  <a:moveTo>
                    <a:pt x="2" y="215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37"/>
                    <a:pt x="17" y="254"/>
                    <a:pt x="38" y="254"/>
                  </a:cubicBezTo>
                  <a:cubicBezTo>
                    <a:pt x="215" y="254"/>
                    <a:pt x="215" y="254"/>
                    <a:pt x="215" y="254"/>
                  </a:cubicBezTo>
                  <a:cubicBezTo>
                    <a:pt x="236" y="254"/>
                    <a:pt x="254" y="237"/>
                    <a:pt x="254" y="215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4" y="17"/>
                    <a:pt x="236" y="0"/>
                    <a:pt x="21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2" y="215"/>
                    <a:pt x="2" y="215"/>
                    <a:pt x="2" y="215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9"/>
                    <a:pt x="7" y="20"/>
                    <a:pt x="14" y="14"/>
                  </a:cubicBezTo>
                  <a:cubicBezTo>
                    <a:pt x="20" y="8"/>
                    <a:pt x="29" y="4"/>
                    <a:pt x="38" y="4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25" y="4"/>
                    <a:pt x="233" y="8"/>
                    <a:pt x="240" y="14"/>
                  </a:cubicBezTo>
                  <a:cubicBezTo>
                    <a:pt x="246" y="20"/>
                    <a:pt x="250" y="29"/>
                    <a:pt x="250" y="39"/>
                  </a:cubicBezTo>
                  <a:cubicBezTo>
                    <a:pt x="250" y="215"/>
                    <a:pt x="250" y="215"/>
                    <a:pt x="250" y="215"/>
                  </a:cubicBezTo>
                  <a:cubicBezTo>
                    <a:pt x="250" y="225"/>
                    <a:pt x="246" y="233"/>
                    <a:pt x="240" y="240"/>
                  </a:cubicBezTo>
                  <a:cubicBezTo>
                    <a:pt x="233" y="246"/>
                    <a:pt x="225" y="250"/>
                    <a:pt x="215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9" y="250"/>
                    <a:pt x="20" y="246"/>
                    <a:pt x="14" y="240"/>
                  </a:cubicBezTo>
                  <a:cubicBezTo>
                    <a:pt x="7" y="233"/>
                    <a:pt x="4" y="225"/>
                    <a:pt x="4" y="215"/>
                  </a:cubicBezTo>
                  <a:lnTo>
                    <a:pt x="2" y="21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3" name="Rectangle 38"/>
            <p:cNvSpPr>
              <a:spLocks noChangeArrowheads="1"/>
            </p:cNvSpPr>
            <p:nvPr/>
          </p:nvSpPr>
          <p:spPr bwMode="auto">
            <a:xfrm>
              <a:off x="9231798" y="5150328"/>
              <a:ext cx="169863" cy="1066800"/>
            </a:xfrm>
            <a:prstGeom prst="rect">
              <a:avLst/>
            </a:pr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4" name="Freeform 39"/>
            <p:cNvSpPr/>
            <p:nvPr/>
          </p:nvSpPr>
          <p:spPr bwMode="auto">
            <a:xfrm>
              <a:off x="9223861" y="5142391"/>
              <a:ext cx="185738" cy="1082675"/>
            </a:xfrm>
            <a:custGeom>
              <a:avLst/>
              <a:gdLst>
                <a:gd name="T0" fmla="*/ 5 w 117"/>
                <a:gd name="T1" fmla="*/ 677 h 682"/>
                <a:gd name="T2" fmla="*/ 5 w 117"/>
                <a:gd name="T3" fmla="*/ 682 h 682"/>
                <a:gd name="T4" fmla="*/ 117 w 117"/>
                <a:gd name="T5" fmla="*/ 682 h 682"/>
                <a:gd name="T6" fmla="*/ 117 w 117"/>
                <a:gd name="T7" fmla="*/ 0 h 682"/>
                <a:gd name="T8" fmla="*/ 0 w 117"/>
                <a:gd name="T9" fmla="*/ 0 h 682"/>
                <a:gd name="T10" fmla="*/ 0 w 117"/>
                <a:gd name="T11" fmla="*/ 682 h 682"/>
                <a:gd name="T12" fmla="*/ 5 w 117"/>
                <a:gd name="T13" fmla="*/ 682 h 682"/>
                <a:gd name="T14" fmla="*/ 5 w 117"/>
                <a:gd name="T15" fmla="*/ 677 h 682"/>
                <a:gd name="T16" fmla="*/ 11 w 117"/>
                <a:gd name="T17" fmla="*/ 677 h 682"/>
                <a:gd name="T18" fmla="*/ 11 w 117"/>
                <a:gd name="T19" fmla="*/ 11 h 682"/>
                <a:gd name="T20" fmla="*/ 107 w 117"/>
                <a:gd name="T21" fmla="*/ 11 h 682"/>
                <a:gd name="T22" fmla="*/ 107 w 117"/>
                <a:gd name="T23" fmla="*/ 672 h 682"/>
                <a:gd name="T24" fmla="*/ 5 w 117"/>
                <a:gd name="T25" fmla="*/ 672 h 682"/>
                <a:gd name="T26" fmla="*/ 5 w 117"/>
                <a:gd name="T27" fmla="*/ 677 h 682"/>
                <a:gd name="T28" fmla="*/ 11 w 117"/>
                <a:gd name="T29" fmla="*/ 677 h 682"/>
                <a:gd name="T30" fmla="*/ 5 w 117"/>
                <a:gd name="T31" fmla="*/ 67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682">
                  <a:moveTo>
                    <a:pt x="5" y="677"/>
                  </a:moveTo>
                  <a:lnTo>
                    <a:pt x="5" y="682"/>
                  </a:lnTo>
                  <a:lnTo>
                    <a:pt x="117" y="682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682"/>
                  </a:lnTo>
                  <a:lnTo>
                    <a:pt x="5" y="682"/>
                  </a:lnTo>
                  <a:lnTo>
                    <a:pt x="5" y="677"/>
                  </a:lnTo>
                  <a:lnTo>
                    <a:pt x="11" y="677"/>
                  </a:lnTo>
                  <a:lnTo>
                    <a:pt x="11" y="11"/>
                  </a:lnTo>
                  <a:lnTo>
                    <a:pt x="107" y="11"/>
                  </a:lnTo>
                  <a:lnTo>
                    <a:pt x="107" y="672"/>
                  </a:lnTo>
                  <a:lnTo>
                    <a:pt x="5" y="672"/>
                  </a:lnTo>
                  <a:lnTo>
                    <a:pt x="5" y="677"/>
                  </a:lnTo>
                  <a:lnTo>
                    <a:pt x="11" y="677"/>
                  </a:lnTo>
                  <a:lnTo>
                    <a:pt x="5" y="677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5" name="Rectangle 40"/>
            <p:cNvSpPr>
              <a:spLocks noChangeArrowheads="1"/>
            </p:cNvSpPr>
            <p:nvPr/>
          </p:nvSpPr>
          <p:spPr bwMode="auto">
            <a:xfrm>
              <a:off x="8799998" y="5571016"/>
              <a:ext cx="1063625" cy="128588"/>
            </a:xfrm>
            <a:prstGeom prst="rect">
              <a:avLst/>
            </a:prstGeom>
            <a:solidFill>
              <a:srgbClr val="8EA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6" name="Freeform 41"/>
            <p:cNvSpPr/>
            <p:nvPr/>
          </p:nvSpPr>
          <p:spPr bwMode="auto">
            <a:xfrm>
              <a:off x="8792061" y="5563078"/>
              <a:ext cx="1079500" cy="144463"/>
            </a:xfrm>
            <a:custGeom>
              <a:avLst/>
              <a:gdLst>
                <a:gd name="T0" fmla="*/ 5 w 680"/>
                <a:gd name="T1" fmla="*/ 86 h 91"/>
                <a:gd name="T2" fmla="*/ 5 w 680"/>
                <a:gd name="T3" fmla="*/ 91 h 91"/>
                <a:gd name="T4" fmla="*/ 680 w 680"/>
                <a:gd name="T5" fmla="*/ 91 h 91"/>
                <a:gd name="T6" fmla="*/ 680 w 680"/>
                <a:gd name="T7" fmla="*/ 0 h 91"/>
                <a:gd name="T8" fmla="*/ 0 w 680"/>
                <a:gd name="T9" fmla="*/ 0 h 91"/>
                <a:gd name="T10" fmla="*/ 0 w 680"/>
                <a:gd name="T11" fmla="*/ 91 h 91"/>
                <a:gd name="T12" fmla="*/ 5 w 680"/>
                <a:gd name="T13" fmla="*/ 91 h 91"/>
                <a:gd name="T14" fmla="*/ 5 w 680"/>
                <a:gd name="T15" fmla="*/ 86 h 91"/>
                <a:gd name="T16" fmla="*/ 10 w 680"/>
                <a:gd name="T17" fmla="*/ 86 h 91"/>
                <a:gd name="T18" fmla="*/ 10 w 680"/>
                <a:gd name="T19" fmla="*/ 11 h 91"/>
                <a:gd name="T20" fmla="*/ 670 w 680"/>
                <a:gd name="T21" fmla="*/ 11 h 91"/>
                <a:gd name="T22" fmla="*/ 670 w 680"/>
                <a:gd name="T23" fmla="*/ 80 h 91"/>
                <a:gd name="T24" fmla="*/ 5 w 680"/>
                <a:gd name="T25" fmla="*/ 80 h 91"/>
                <a:gd name="T26" fmla="*/ 5 w 680"/>
                <a:gd name="T27" fmla="*/ 86 h 91"/>
                <a:gd name="T28" fmla="*/ 10 w 680"/>
                <a:gd name="T29" fmla="*/ 86 h 91"/>
                <a:gd name="T30" fmla="*/ 5 w 680"/>
                <a:gd name="T31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91">
                  <a:moveTo>
                    <a:pt x="5" y="86"/>
                  </a:moveTo>
                  <a:lnTo>
                    <a:pt x="5" y="91"/>
                  </a:lnTo>
                  <a:lnTo>
                    <a:pt x="680" y="91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10" y="86"/>
                  </a:lnTo>
                  <a:lnTo>
                    <a:pt x="10" y="11"/>
                  </a:lnTo>
                  <a:lnTo>
                    <a:pt x="670" y="11"/>
                  </a:lnTo>
                  <a:lnTo>
                    <a:pt x="670" y="80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10" y="86"/>
                  </a:lnTo>
                  <a:lnTo>
                    <a:pt x="5" y="86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7" name="Oval 42"/>
            <p:cNvSpPr>
              <a:spLocks noChangeArrowheads="1"/>
            </p:cNvSpPr>
            <p:nvPr/>
          </p:nvSpPr>
          <p:spPr bwMode="auto">
            <a:xfrm>
              <a:off x="8987323" y="5294791"/>
              <a:ext cx="71438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8" name="Oval 43"/>
            <p:cNvSpPr>
              <a:spLocks noChangeArrowheads="1"/>
            </p:cNvSpPr>
            <p:nvPr/>
          </p:nvSpPr>
          <p:spPr bwMode="auto">
            <a:xfrm>
              <a:off x="9495323" y="5474178"/>
              <a:ext cx="93663" cy="96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89" name="Oval 44"/>
            <p:cNvSpPr>
              <a:spLocks noChangeArrowheads="1"/>
            </p:cNvSpPr>
            <p:nvPr/>
          </p:nvSpPr>
          <p:spPr bwMode="auto">
            <a:xfrm>
              <a:off x="9554061" y="5436078"/>
              <a:ext cx="73025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0" name="Oval 45"/>
            <p:cNvSpPr>
              <a:spLocks noChangeArrowheads="1"/>
            </p:cNvSpPr>
            <p:nvPr/>
          </p:nvSpPr>
          <p:spPr bwMode="auto">
            <a:xfrm>
              <a:off x="9550886" y="5910741"/>
              <a:ext cx="127000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1" name="Oval 46"/>
            <p:cNvSpPr>
              <a:spLocks noChangeArrowheads="1"/>
            </p:cNvSpPr>
            <p:nvPr/>
          </p:nvSpPr>
          <p:spPr bwMode="auto">
            <a:xfrm>
              <a:off x="9066698" y="5894866"/>
              <a:ext cx="60325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2" name="Oval 47"/>
            <p:cNvSpPr>
              <a:spLocks noChangeArrowheads="1"/>
            </p:cNvSpPr>
            <p:nvPr/>
          </p:nvSpPr>
          <p:spPr bwMode="auto">
            <a:xfrm>
              <a:off x="8906361" y="5940903"/>
              <a:ext cx="15875" cy="17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3" name="Oval 48"/>
            <p:cNvSpPr>
              <a:spLocks noChangeArrowheads="1"/>
            </p:cNvSpPr>
            <p:nvPr/>
          </p:nvSpPr>
          <p:spPr bwMode="auto">
            <a:xfrm>
              <a:off x="9041298" y="6064728"/>
              <a:ext cx="22225" cy="20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4" name="Oval 49"/>
            <p:cNvSpPr>
              <a:spLocks noChangeArrowheads="1"/>
            </p:cNvSpPr>
            <p:nvPr/>
          </p:nvSpPr>
          <p:spPr bwMode="auto">
            <a:xfrm>
              <a:off x="9554061" y="5226528"/>
              <a:ext cx="42863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5" name="Freeform 50"/>
            <p:cNvSpPr/>
            <p:nvPr/>
          </p:nvSpPr>
          <p:spPr bwMode="auto">
            <a:xfrm>
              <a:off x="889486" y="4232753"/>
              <a:ext cx="7707313" cy="1847850"/>
            </a:xfrm>
            <a:custGeom>
              <a:avLst/>
              <a:gdLst>
                <a:gd name="T0" fmla="*/ 0 w 1819"/>
                <a:gd name="T1" fmla="*/ 435 h 435"/>
                <a:gd name="T2" fmla="*/ 1819 w 1819"/>
                <a:gd name="T3" fmla="*/ 434 h 435"/>
                <a:gd name="T4" fmla="*/ 1645 w 1819"/>
                <a:gd name="T5" fmla="*/ 432 h 435"/>
                <a:gd name="T6" fmla="*/ 124 w 1819"/>
                <a:gd name="T7" fmla="*/ 433 h 435"/>
                <a:gd name="T8" fmla="*/ 0 w 181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9" h="435">
                  <a:moveTo>
                    <a:pt x="0" y="435"/>
                  </a:moveTo>
                  <a:cubicBezTo>
                    <a:pt x="0" y="435"/>
                    <a:pt x="642" y="0"/>
                    <a:pt x="1819" y="434"/>
                  </a:cubicBezTo>
                  <a:cubicBezTo>
                    <a:pt x="1645" y="432"/>
                    <a:pt x="1645" y="432"/>
                    <a:pt x="1645" y="432"/>
                  </a:cubicBezTo>
                  <a:cubicBezTo>
                    <a:pt x="1645" y="432"/>
                    <a:pt x="844" y="191"/>
                    <a:pt x="124" y="433"/>
                  </a:cubicBezTo>
                  <a:cubicBezTo>
                    <a:pt x="0" y="435"/>
                    <a:pt x="0" y="435"/>
                    <a:pt x="0" y="435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6" name="Freeform 51"/>
            <p:cNvSpPr/>
            <p:nvPr/>
          </p:nvSpPr>
          <p:spPr bwMode="auto">
            <a:xfrm>
              <a:off x="859323" y="5248753"/>
              <a:ext cx="7737475" cy="841375"/>
            </a:xfrm>
            <a:custGeom>
              <a:avLst/>
              <a:gdLst>
                <a:gd name="T0" fmla="*/ 7 w 1826"/>
                <a:gd name="T1" fmla="*/ 196 h 198"/>
                <a:gd name="T2" fmla="*/ 8 w 1826"/>
                <a:gd name="T3" fmla="*/ 198 h 198"/>
                <a:gd name="T4" fmla="*/ 9 w 1826"/>
                <a:gd name="T5" fmla="*/ 197 h 198"/>
                <a:gd name="T6" fmla="*/ 833 w 1826"/>
                <a:gd name="T7" fmla="*/ 4 h 198"/>
                <a:gd name="T8" fmla="*/ 1825 w 1826"/>
                <a:gd name="T9" fmla="*/ 197 h 198"/>
                <a:gd name="T10" fmla="*/ 1826 w 1826"/>
                <a:gd name="T11" fmla="*/ 195 h 198"/>
                <a:gd name="T12" fmla="*/ 1826 w 1826"/>
                <a:gd name="T13" fmla="*/ 193 h 198"/>
                <a:gd name="T14" fmla="*/ 1652 w 1826"/>
                <a:gd name="T15" fmla="*/ 191 h 198"/>
                <a:gd name="T16" fmla="*/ 1652 w 1826"/>
                <a:gd name="T17" fmla="*/ 193 h 198"/>
                <a:gd name="T18" fmla="*/ 1653 w 1826"/>
                <a:gd name="T19" fmla="*/ 191 h 198"/>
                <a:gd name="T20" fmla="*/ 846 w 1826"/>
                <a:gd name="T21" fmla="*/ 84 h 198"/>
                <a:gd name="T22" fmla="*/ 130 w 1826"/>
                <a:gd name="T23" fmla="*/ 192 h 198"/>
                <a:gd name="T24" fmla="*/ 131 w 1826"/>
                <a:gd name="T25" fmla="*/ 194 h 198"/>
                <a:gd name="T26" fmla="*/ 131 w 1826"/>
                <a:gd name="T27" fmla="*/ 192 h 198"/>
                <a:gd name="T28" fmla="*/ 7 w 1826"/>
                <a:gd name="T29" fmla="*/ 194 h 198"/>
                <a:gd name="T30" fmla="*/ 7 w 1826"/>
                <a:gd name="T31" fmla="*/ 196 h 198"/>
                <a:gd name="T32" fmla="*/ 8 w 1826"/>
                <a:gd name="T33" fmla="*/ 198 h 198"/>
                <a:gd name="T34" fmla="*/ 7 w 1826"/>
                <a:gd name="T35" fmla="*/ 196 h 198"/>
                <a:gd name="T36" fmla="*/ 7 w 1826"/>
                <a:gd name="T37" fmla="*/ 198 h 198"/>
                <a:gd name="T38" fmla="*/ 131 w 1826"/>
                <a:gd name="T39" fmla="*/ 196 h 198"/>
                <a:gd name="T40" fmla="*/ 131 w 1826"/>
                <a:gd name="T41" fmla="*/ 196 h 198"/>
                <a:gd name="T42" fmla="*/ 846 w 1826"/>
                <a:gd name="T43" fmla="*/ 88 h 198"/>
                <a:gd name="T44" fmla="*/ 1417 w 1826"/>
                <a:gd name="T45" fmla="*/ 142 h 198"/>
                <a:gd name="T46" fmla="*/ 1589 w 1826"/>
                <a:gd name="T47" fmla="*/ 179 h 198"/>
                <a:gd name="T48" fmla="*/ 1635 w 1826"/>
                <a:gd name="T49" fmla="*/ 191 h 198"/>
                <a:gd name="T50" fmla="*/ 1647 w 1826"/>
                <a:gd name="T51" fmla="*/ 194 h 198"/>
                <a:gd name="T52" fmla="*/ 1651 w 1826"/>
                <a:gd name="T53" fmla="*/ 195 h 198"/>
                <a:gd name="T54" fmla="*/ 1652 w 1826"/>
                <a:gd name="T55" fmla="*/ 195 h 198"/>
                <a:gd name="T56" fmla="*/ 1825 w 1826"/>
                <a:gd name="T57" fmla="*/ 197 h 198"/>
                <a:gd name="T58" fmla="*/ 1826 w 1826"/>
                <a:gd name="T59" fmla="*/ 193 h 198"/>
                <a:gd name="T60" fmla="*/ 833 w 1826"/>
                <a:gd name="T61" fmla="*/ 0 h 198"/>
                <a:gd name="T62" fmla="*/ 6 w 1826"/>
                <a:gd name="T63" fmla="*/ 194 h 198"/>
                <a:gd name="T64" fmla="*/ 0 w 1826"/>
                <a:gd name="T65" fmla="*/ 198 h 198"/>
                <a:gd name="T66" fmla="*/ 7 w 1826"/>
                <a:gd name="T67" fmla="*/ 198 h 198"/>
                <a:gd name="T68" fmla="*/ 7 w 1826"/>
                <a:gd name="T69" fmla="*/ 19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6" h="198">
                  <a:moveTo>
                    <a:pt x="7" y="196"/>
                  </a:moveTo>
                  <a:cubicBezTo>
                    <a:pt x="8" y="198"/>
                    <a:pt x="8" y="198"/>
                    <a:pt x="8" y="198"/>
                  </a:cubicBezTo>
                  <a:cubicBezTo>
                    <a:pt x="8" y="198"/>
                    <a:pt x="8" y="197"/>
                    <a:pt x="9" y="197"/>
                  </a:cubicBezTo>
                  <a:cubicBezTo>
                    <a:pt x="26" y="186"/>
                    <a:pt x="310" y="4"/>
                    <a:pt x="833" y="4"/>
                  </a:cubicBezTo>
                  <a:cubicBezTo>
                    <a:pt x="1102" y="4"/>
                    <a:pt x="1434" y="53"/>
                    <a:pt x="1825" y="197"/>
                  </a:cubicBezTo>
                  <a:cubicBezTo>
                    <a:pt x="1826" y="195"/>
                    <a:pt x="1826" y="195"/>
                    <a:pt x="1826" y="195"/>
                  </a:cubicBezTo>
                  <a:cubicBezTo>
                    <a:pt x="1826" y="193"/>
                    <a:pt x="1826" y="193"/>
                    <a:pt x="1826" y="193"/>
                  </a:cubicBezTo>
                  <a:cubicBezTo>
                    <a:pt x="1652" y="191"/>
                    <a:pt x="1652" y="191"/>
                    <a:pt x="1652" y="191"/>
                  </a:cubicBezTo>
                  <a:cubicBezTo>
                    <a:pt x="1652" y="193"/>
                    <a:pt x="1652" y="193"/>
                    <a:pt x="1652" y="193"/>
                  </a:cubicBezTo>
                  <a:cubicBezTo>
                    <a:pt x="1653" y="191"/>
                    <a:pt x="1653" y="191"/>
                    <a:pt x="1653" y="191"/>
                  </a:cubicBezTo>
                  <a:cubicBezTo>
                    <a:pt x="1652" y="191"/>
                    <a:pt x="1297" y="84"/>
                    <a:pt x="846" y="84"/>
                  </a:cubicBezTo>
                  <a:cubicBezTo>
                    <a:pt x="620" y="84"/>
                    <a:pt x="371" y="111"/>
                    <a:pt x="130" y="192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31" y="192"/>
                    <a:pt x="131" y="192"/>
                    <a:pt x="131" y="192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131" y="196"/>
                    <a:pt x="131" y="196"/>
                    <a:pt x="131" y="196"/>
                  </a:cubicBezTo>
                  <a:cubicBezTo>
                    <a:pt x="131" y="196"/>
                    <a:pt x="131" y="196"/>
                    <a:pt x="131" y="196"/>
                  </a:cubicBezTo>
                  <a:cubicBezTo>
                    <a:pt x="371" y="115"/>
                    <a:pt x="620" y="88"/>
                    <a:pt x="846" y="88"/>
                  </a:cubicBezTo>
                  <a:cubicBezTo>
                    <a:pt x="1071" y="88"/>
                    <a:pt x="1272" y="115"/>
                    <a:pt x="1417" y="142"/>
                  </a:cubicBezTo>
                  <a:cubicBezTo>
                    <a:pt x="1490" y="155"/>
                    <a:pt x="1549" y="168"/>
                    <a:pt x="1589" y="179"/>
                  </a:cubicBezTo>
                  <a:cubicBezTo>
                    <a:pt x="1609" y="184"/>
                    <a:pt x="1625" y="188"/>
                    <a:pt x="1635" y="191"/>
                  </a:cubicBezTo>
                  <a:cubicBezTo>
                    <a:pt x="1641" y="192"/>
                    <a:pt x="1645" y="193"/>
                    <a:pt x="1647" y="194"/>
                  </a:cubicBezTo>
                  <a:cubicBezTo>
                    <a:pt x="1650" y="195"/>
                    <a:pt x="1651" y="195"/>
                    <a:pt x="1651" y="195"/>
                  </a:cubicBezTo>
                  <a:cubicBezTo>
                    <a:pt x="1652" y="195"/>
                    <a:pt x="1652" y="195"/>
                    <a:pt x="1652" y="195"/>
                  </a:cubicBezTo>
                  <a:cubicBezTo>
                    <a:pt x="1825" y="197"/>
                    <a:pt x="1825" y="197"/>
                    <a:pt x="1825" y="197"/>
                  </a:cubicBezTo>
                  <a:cubicBezTo>
                    <a:pt x="1826" y="193"/>
                    <a:pt x="1826" y="193"/>
                    <a:pt x="1826" y="193"/>
                  </a:cubicBezTo>
                  <a:cubicBezTo>
                    <a:pt x="1435" y="49"/>
                    <a:pt x="1102" y="0"/>
                    <a:pt x="833" y="0"/>
                  </a:cubicBezTo>
                  <a:cubicBezTo>
                    <a:pt x="293" y="0"/>
                    <a:pt x="6" y="194"/>
                    <a:pt x="6" y="19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7" name="Freeform 52"/>
            <p:cNvSpPr>
              <a:spLocks noEditPoints="1"/>
            </p:cNvSpPr>
            <p:nvPr/>
          </p:nvSpPr>
          <p:spPr bwMode="auto">
            <a:xfrm>
              <a:off x="1148248" y="5418616"/>
              <a:ext cx="6986588" cy="646113"/>
            </a:xfrm>
            <a:custGeom>
              <a:avLst/>
              <a:gdLst>
                <a:gd name="T0" fmla="*/ 1649 w 1649"/>
                <a:gd name="T1" fmla="*/ 145 h 152"/>
                <a:gd name="T2" fmla="*/ 1599 w 1649"/>
                <a:gd name="T3" fmla="*/ 130 h 152"/>
                <a:gd name="T4" fmla="*/ 1554 w 1649"/>
                <a:gd name="T5" fmla="*/ 119 h 152"/>
                <a:gd name="T6" fmla="*/ 1509 w 1649"/>
                <a:gd name="T7" fmla="*/ 103 h 152"/>
                <a:gd name="T8" fmla="*/ 1415 w 1649"/>
                <a:gd name="T9" fmla="*/ 83 h 152"/>
                <a:gd name="T10" fmla="*/ 1462 w 1649"/>
                <a:gd name="T11" fmla="*/ 91 h 152"/>
                <a:gd name="T12" fmla="*/ 1415 w 1649"/>
                <a:gd name="T13" fmla="*/ 83 h 152"/>
                <a:gd name="T14" fmla="*/ 1370 w 1649"/>
                <a:gd name="T15" fmla="*/ 71 h 152"/>
                <a:gd name="T16" fmla="*/ 1320 w 1649"/>
                <a:gd name="T17" fmla="*/ 60 h 152"/>
                <a:gd name="T18" fmla="*/ 1274 w 1649"/>
                <a:gd name="T19" fmla="*/ 53 h 152"/>
                <a:gd name="T20" fmla="*/ 1227 w 1649"/>
                <a:gd name="T21" fmla="*/ 41 h 152"/>
                <a:gd name="T22" fmla="*/ 1132 w 1649"/>
                <a:gd name="T23" fmla="*/ 30 h 152"/>
                <a:gd name="T24" fmla="*/ 1180 w 1649"/>
                <a:gd name="T25" fmla="*/ 33 h 152"/>
                <a:gd name="T26" fmla="*/ 1132 w 1649"/>
                <a:gd name="T27" fmla="*/ 30 h 152"/>
                <a:gd name="T28" fmla="*/ 1087 w 1649"/>
                <a:gd name="T29" fmla="*/ 22 h 152"/>
                <a:gd name="T30" fmla="*/ 1035 w 1649"/>
                <a:gd name="T31" fmla="*/ 16 h 152"/>
                <a:gd name="T32" fmla="*/ 941 w 1649"/>
                <a:gd name="T33" fmla="*/ 10 h 152"/>
                <a:gd name="T34" fmla="*/ 989 w 1649"/>
                <a:gd name="T35" fmla="*/ 10 h 152"/>
                <a:gd name="T36" fmla="*/ 941 w 1649"/>
                <a:gd name="T37" fmla="*/ 10 h 152"/>
                <a:gd name="T38" fmla="*/ 895 w 1649"/>
                <a:gd name="T39" fmla="*/ 5 h 152"/>
                <a:gd name="T40" fmla="*/ 844 w 1649"/>
                <a:gd name="T41" fmla="*/ 3 h 152"/>
                <a:gd name="T42" fmla="*/ 763 w 1649"/>
                <a:gd name="T43" fmla="*/ 4 h 152"/>
                <a:gd name="T44" fmla="*/ 798 w 1649"/>
                <a:gd name="T45" fmla="*/ 0 h 152"/>
                <a:gd name="T46" fmla="*/ 748 w 1649"/>
                <a:gd name="T47" fmla="*/ 2 h 152"/>
                <a:gd name="T48" fmla="*/ 702 w 1649"/>
                <a:gd name="T49" fmla="*/ 4 h 152"/>
                <a:gd name="T50" fmla="*/ 654 w 1649"/>
                <a:gd name="T51" fmla="*/ 2 h 152"/>
                <a:gd name="T52" fmla="*/ 558 w 1649"/>
                <a:gd name="T53" fmla="*/ 12 h 152"/>
                <a:gd name="T54" fmla="*/ 606 w 1649"/>
                <a:gd name="T55" fmla="*/ 5 h 152"/>
                <a:gd name="T56" fmla="*/ 558 w 1649"/>
                <a:gd name="T57" fmla="*/ 12 h 152"/>
                <a:gd name="T58" fmla="*/ 512 w 1649"/>
                <a:gd name="T59" fmla="*/ 15 h 152"/>
                <a:gd name="T60" fmla="*/ 460 w 1649"/>
                <a:gd name="T61" fmla="*/ 21 h 152"/>
                <a:gd name="T62" fmla="*/ 415 w 1649"/>
                <a:gd name="T63" fmla="*/ 30 h 152"/>
                <a:gd name="T64" fmla="*/ 367 w 1649"/>
                <a:gd name="T65" fmla="*/ 34 h 152"/>
                <a:gd name="T66" fmla="*/ 274 w 1649"/>
                <a:gd name="T67" fmla="*/ 58 h 152"/>
                <a:gd name="T68" fmla="*/ 320 w 1649"/>
                <a:gd name="T69" fmla="*/ 43 h 152"/>
                <a:gd name="T70" fmla="*/ 274 w 1649"/>
                <a:gd name="T71" fmla="*/ 58 h 152"/>
                <a:gd name="T72" fmla="*/ 229 w 1649"/>
                <a:gd name="T73" fmla="*/ 67 h 152"/>
                <a:gd name="T74" fmla="*/ 179 w 1649"/>
                <a:gd name="T75" fmla="*/ 81 h 152"/>
                <a:gd name="T76" fmla="*/ 136 w 1649"/>
                <a:gd name="T77" fmla="*/ 97 h 152"/>
                <a:gd name="T78" fmla="*/ 89 w 1649"/>
                <a:gd name="T79" fmla="*/ 110 h 152"/>
                <a:gd name="T80" fmla="*/ 3 w 1649"/>
                <a:gd name="T81" fmla="*/ 152 h 152"/>
                <a:gd name="T82" fmla="*/ 47 w 1649"/>
                <a:gd name="T83" fmla="*/ 129 h 152"/>
                <a:gd name="T84" fmla="*/ 0 w 1649"/>
                <a:gd name="T85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9" h="152">
                  <a:moveTo>
                    <a:pt x="1600" y="133"/>
                  </a:moveTo>
                  <a:cubicBezTo>
                    <a:pt x="1615" y="137"/>
                    <a:pt x="1631" y="142"/>
                    <a:pt x="1646" y="146"/>
                  </a:cubicBezTo>
                  <a:cubicBezTo>
                    <a:pt x="1647" y="147"/>
                    <a:pt x="1648" y="146"/>
                    <a:pt x="1649" y="145"/>
                  </a:cubicBezTo>
                  <a:cubicBezTo>
                    <a:pt x="1649" y="144"/>
                    <a:pt x="1648" y="143"/>
                    <a:pt x="1647" y="143"/>
                  </a:cubicBezTo>
                  <a:cubicBezTo>
                    <a:pt x="1632" y="138"/>
                    <a:pt x="1617" y="133"/>
                    <a:pt x="1601" y="129"/>
                  </a:cubicBezTo>
                  <a:cubicBezTo>
                    <a:pt x="1600" y="128"/>
                    <a:pt x="1599" y="129"/>
                    <a:pt x="1599" y="130"/>
                  </a:cubicBezTo>
                  <a:cubicBezTo>
                    <a:pt x="1598" y="131"/>
                    <a:pt x="1599" y="132"/>
                    <a:pt x="1600" y="133"/>
                  </a:cubicBezTo>
                  <a:moveTo>
                    <a:pt x="1508" y="107"/>
                  </a:moveTo>
                  <a:cubicBezTo>
                    <a:pt x="1523" y="111"/>
                    <a:pt x="1539" y="115"/>
                    <a:pt x="1554" y="119"/>
                  </a:cubicBezTo>
                  <a:cubicBezTo>
                    <a:pt x="1555" y="120"/>
                    <a:pt x="1556" y="119"/>
                    <a:pt x="1557" y="118"/>
                  </a:cubicBezTo>
                  <a:cubicBezTo>
                    <a:pt x="1557" y="117"/>
                    <a:pt x="1556" y="116"/>
                    <a:pt x="1555" y="115"/>
                  </a:cubicBezTo>
                  <a:cubicBezTo>
                    <a:pt x="1540" y="111"/>
                    <a:pt x="1524" y="107"/>
                    <a:pt x="1509" y="103"/>
                  </a:cubicBezTo>
                  <a:cubicBezTo>
                    <a:pt x="1508" y="102"/>
                    <a:pt x="1507" y="103"/>
                    <a:pt x="1506" y="104"/>
                  </a:cubicBezTo>
                  <a:cubicBezTo>
                    <a:pt x="1506" y="105"/>
                    <a:pt x="1507" y="106"/>
                    <a:pt x="1508" y="107"/>
                  </a:cubicBezTo>
                  <a:moveTo>
                    <a:pt x="1415" y="83"/>
                  </a:moveTo>
                  <a:cubicBezTo>
                    <a:pt x="1430" y="87"/>
                    <a:pt x="1446" y="91"/>
                    <a:pt x="1461" y="95"/>
                  </a:cubicBezTo>
                  <a:cubicBezTo>
                    <a:pt x="1462" y="95"/>
                    <a:pt x="1464" y="94"/>
                    <a:pt x="1464" y="93"/>
                  </a:cubicBezTo>
                  <a:cubicBezTo>
                    <a:pt x="1464" y="92"/>
                    <a:pt x="1463" y="91"/>
                    <a:pt x="1462" y="91"/>
                  </a:cubicBezTo>
                  <a:cubicBezTo>
                    <a:pt x="1447" y="87"/>
                    <a:pt x="1431" y="83"/>
                    <a:pt x="1416" y="79"/>
                  </a:cubicBezTo>
                  <a:cubicBezTo>
                    <a:pt x="1415" y="79"/>
                    <a:pt x="1414" y="80"/>
                    <a:pt x="1413" y="81"/>
                  </a:cubicBezTo>
                  <a:cubicBezTo>
                    <a:pt x="1413" y="82"/>
                    <a:pt x="1414" y="83"/>
                    <a:pt x="1415" y="83"/>
                  </a:cubicBezTo>
                  <a:moveTo>
                    <a:pt x="1321" y="63"/>
                  </a:moveTo>
                  <a:cubicBezTo>
                    <a:pt x="1337" y="66"/>
                    <a:pt x="1352" y="69"/>
                    <a:pt x="1368" y="73"/>
                  </a:cubicBezTo>
                  <a:cubicBezTo>
                    <a:pt x="1369" y="73"/>
                    <a:pt x="1370" y="72"/>
                    <a:pt x="1370" y="71"/>
                  </a:cubicBezTo>
                  <a:cubicBezTo>
                    <a:pt x="1371" y="70"/>
                    <a:pt x="1370" y="69"/>
                    <a:pt x="1369" y="69"/>
                  </a:cubicBezTo>
                  <a:cubicBezTo>
                    <a:pt x="1353" y="65"/>
                    <a:pt x="1337" y="62"/>
                    <a:pt x="1322" y="59"/>
                  </a:cubicBezTo>
                  <a:cubicBezTo>
                    <a:pt x="1321" y="58"/>
                    <a:pt x="1320" y="59"/>
                    <a:pt x="1320" y="60"/>
                  </a:cubicBezTo>
                  <a:cubicBezTo>
                    <a:pt x="1319" y="61"/>
                    <a:pt x="1320" y="62"/>
                    <a:pt x="1321" y="63"/>
                  </a:cubicBezTo>
                  <a:moveTo>
                    <a:pt x="1227" y="45"/>
                  </a:moveTo>
                  <a:cubicBezTo>
                    <a:pt x="1242" y="47"/>
                    <a:pt x="1258" y="50"/>
                    <a:pt x="1274" y="53"/>
                  </a:cubicBezTo>
                  <a:cubicBezTo>
                    <a:pt x="1275" y="54"/>
                    <a:pt x="1276" y="53"/>
                    <a:pt x="1276" y="52"/>
                  </a:cubicBezTo>
                  <a:cubicBezTo>
                    <a:pt x="1277" y="51"/>
                    <a:pt x="1276" y="50"/>
                    <a:pt x="1275" y="49"/>
                  </a:cubicBezTo>
                  <a:cubicBezTo>
                    <a:pt x="1259" y="46"/>
                    <a:pt x="1243" y="44"/>
                    <a:pt x="1227" y="41"/>
                  </a:cubicBezTo>
                  <a:cubicBezTo>
                    <a:pt x="1226" y="41"/>
                    <a:pt x="1225" y="41"/>
                    <a:pt x="1225" y="42"/>
                  </a:cubicBezTo>
                  <a:cubicBezTo>
                    <a:pt x="1225" y="44"/>
                    <a:pt x="1226" y="45"/>
                    <a:pt x="1227" y="45"/>
                  </a:cubicBezTo>
                  <a:moveTo>
                    <a:pt x="1132" y="30"/>
                  </a:moveTo>
                  <a:cubicBezTo>
                    <a:pt x="1148" y="32"/>
                    <a:pt x="1164" y="34"/>
                    <a:pt x="1179" y="37"/>
                  </a:cubicBezTo>
                  <a:cubicBezTo>
                    <a:pt x="1181" y="37"/>
                    <a:pt x="1182" y="36"/>
                    <a:pt x="1182" y="35"/>
                  </a:cubicBezTo>
                  <a:cubicBezTo>
                    <a:pt x="1182" y="34"/>
                    <a:pt x="1181" y="33"/>
                    <a:pt x="1180" y="33"/>
                  </a:cubicBezTo>
                  <a:cubicBezTo>
                    <a:pt x="1164" y="31"/>
                    <a:pt x="1148" y="28"/>
                    <a:pt x="1133" y="26"/>
                  </a:cubicBezTo>
                  <a:cubicBezTo>
                    <a:pt x="1131" y="26"/>
                    <a:pt x="1130" y="27"/>
                    <a:pt x="1130" y="28"/>
                  </a:cubicBezTo>
                  <a:cubicBezTo>
                    <a:pt x="1130" y="29"/>
                    <a:pt x="1131" y="30"/>
                    <a:pt x="1132" y="30"/>
                  </a:cubicBezTo>
                  <a:moveTo>
                    <a:pt x="1037" y="18"/>
                  </a:moveTo>
                  <a:cubicBezTo>
                    <a:pt x="1053" y="20"/>
                    <a:pt x="1068" y="22"/>
                    <a:pt x="1084" y="24"/>
                  </a:cubicBezTo>
                  <a:cubicBezTo>
                    <a:pt x="1086" y="24"/>
                    <a:pt x="1087" y="23"/>
                    <a:pt x="1087" y="22"/>
                  </a:cubicBezTo>
                  <a:cubicBezTo>
                    <a:pt x="1087" y="21"/>
                    <a:pt x="1086" y="20"/>
                    <a:pt x="1085" y="20"/>
                  </a:cubicBezTo>
                  <a:cubicBezTo>
                    <a:pt x="1069" y="18"/>
                    <a:pt x="1053" y="16"/>
                    <a:pt x="1037" y="14"/>
                  </a:cubicBezTo>
                  <a:cubicBezTo>
                    <a:pt x="1036" y="14"/>
                    <a:pt x="1035" y="15"/>
                    <a:pt x="1035" y="16"/>
                  </a:cubicBezTo>
                  <a:cubicBezTo>
                    <a:pt x="1035" y="17"/>
                    <a:pt x="1036" y="18"/>
                    <a:pt x="1037" y="18"/>
                  </a:cubicBezTo>
                  <a:cubicBezTo>
                    <a:pt x="1037" y="18"/>
                    <a:pt x="1037" y="18"/>
                    <a:pt x="1037" y="18"/>
                  </a:cubicBezTo>
                  <a:moveTo>
                    <a:pt x="941" y="10"/>
                  </a:moveTo>
                  <a:cubicBezTo>
                    <a:pt x="957" y="11"/>
                    <a:pt x="973" y="12"/>
                    <a:pt x="989" y="14"/>
                  </a:cubicBezTo>
                  <a:cubicBezTo>
                    <a:pt x="990" y="14"/>
                    <a:pt x="991" y="13"/>
                    <a:pt x="991" y="12"/>
                  </a:cubicBezTo>
                  <a:cubicBezTo>
                    <a:pt x="991" y="11"/>
                    <a:pt x="991" y="10"/>
                    <a:pt x="989" y="10"/>
                  </a:cubicBezTo>
                  <a:cubicBezTo>
                    <a:pt x="973" y="8"/>
                    <a:pt x="957" y="7"/>
                    <a:pt x="942" y="6"/>
                  </a:cubicBezTo>
                  <a:cubicBezTo>
                    <a:pt x="940" y="6"/>
                    <a:pt x="939" y="7"/>
                    <a:pt x="939" y="8"/>
                  </a:cubicBezTo>
                  <a:cubicBezTo>
                    <a:pt x="939" y="9"/>
                    <a:pt x="940" y="10"/>
                    <a:pt x="941" y="10"/>
                  </a:cubicBezTo>
                  <a:moveTo>
                    <a:pt x="845" y="5"/>
                  </a:moveTo>
                  <a:cubicBezTo>
                    <a:pt x="861" y="5"/>
                    <a:pt x="877" y="6"/>
                    <a:pt x="893" y="7"/>
                  </a:cubicBezTo>
                  <a:cubicBezTo>
                    <a:pt x="894" y="7"/>
                    <a:pt x="895" y="6"/>
                    <a:pt x="895" y="5"/>
                  </a:cubicBezTo>
                  <a:cubicBezTo>
                    <a:pt x="896" y="4"/>
                    <a:pt x="895" y="3"/>
                    <a:pt x="894" y="3"/>
                  </a:cubicBezTo>
                  <a:cubicBezTo>
                    <a:pt x="877" y="2"/>
                    <a:pt x="861" y="1"/>
                    <a:pt x="846" y="1"/>
                  </a:cubicBezTo>
                  <a:cubicBezTo>
                    <a:pt x="845" y="1"/>
                    <a:pt x="844" y="2"/>
                    <a:pt x="844" y="3"/>
                  </a:cubicBezTo>
                  <a:cubicBezTo>
                    <a:pt x="844" y="4"/>
                    <a:pt x="844" y="5"/>
                    <a:pt x="845" y="5"/>
                  </a:cubicBezTo>
                  <a:moveTo>
                    <a:pt x="750" y="4"/>
                  </a:moveTo>
                  <a:cubicBezTo>
                    <a:pt x="754" y="4"/>
                    <a:pt x="758" y="4"/>
                    <a:pt x="763" y="4"/>
                  </a:cubicBezTo>
                  <a:cubicBezTo>
                    <a:pt x="774" y="4"/>
                    <a:pt x="786" y="4"/>
                    <a:pt x="798" y="4"/>
                  </a:cubicBezTo>
                  <a:cubicBezTo>
                    <a:pt x="799" y="4"/>
                    <a:pt x="800" y="3"/>
                    <a:pt x="800" y="2"/>
                  </a:cubicBezTo>
                  <a:cubicBezTo>
                    <a:pt x="800" y="1"/>
                    <a:pt x="799" y="0"/>
                    <a:pt x="798" y="0"/>
                  </a:cubicBezTo>
                  <a:cubicBezTo>
                    <a:pt x="786" y="0"/>
                    <a:pt x="774" y="0"/>
                    <a:pt x="763" y="0"/>
                  </a:cubicBezTo>
                  <a:cubicBezTo>
                    <a:pt x="758" y="0"/>
                    <a:pt x="754" y="0"/>
                    <a:pt x="750" y="0"/>
                  </a:cubicBezTo>
                  <a:cubicBezTo>
                    <a:pt x="748" y="0"/>
                    <a:pt x="748" y="1"/>
                    <a:pt x="748" y="2"/>
                  </a:cubicBezTo>
                  <a:cubicBezTo>
                    <a:pt x="748" y="3"/>
                    <a:pt x="748" y="4"/>
                    <a:pt x="750" y="4"/>
                  </a:cubicBezTo>
                  <a:moveTo>
                    <a:pt x="654" y="6"/>
                  </a:moveTo>
                  <a:cubicBezTo>
                    <a:pt x="669" y="5"/>
                    <a:pt x="685" y="5"/>
                    <a:pt x="702" y="4"/>
                  </a:cubicBezTo>
                  <a:cubicBezTo>
                    <a:pt x="703" y="4"/>
                    <a:pt x="704" y="3"/>
                    <a:pt x="704" y="2"/>
                  </a:cubicBezTo>
                  <a:cubicBezTo>
                    <a:pt x="704" y="1"/>
                    <a:pt x="703" y="0"/>
                    <a:pt x="702" y="0"/>
                  </a:cubicBezTo>
                  <a:cubicBezTo>
                    <a:pt x="685" y="1"/>
                    <a:pt x="669" y="1"/>
                    <a:pt x="654" y="2"/>
                  </a:cubicBezTo>
                  <a:cubicBezTo>
                    <a:pt x="652" y="2"/>
                    <a:pt x="652" y="3"/>
                    <a:pt x="652" y="4"/>
                  </a:cubicBezTo>
                  <a:cubicBezTo>
                    <a:pt x="652" y="5"/>
                    <a:pt x="653" y="6"/>
                    <a:pt x="654" y="6"/>
                  </a:cubicBezTo>
                  <a:moveTo>
                    <a:pt x="558" y="12"/>
                  </a:moveTo>
                  <a:cubicBezTo>
                    <a:pt x="574" y="11"/>
                    <a:pt x="590" y="10"/>
                    <a:pt x="606" y="9"/>
                  </a:cubicBezTo>
                  <a:cubicBezTo>
                    <a:pt x="607" y="9"/>
                    <a:pt x="608" y="8"/>
                    <a:pt x="608" y="7"/>
                  </a:cubicBezTo>
                  <a:cubicBezTo>
                    <a:pt x="608" y="6"/>
                    <a:pt x="607" y="5"/>
                    <a:pt x="606" y="5"/>
                  </a:cubicBezTo>
                  <a:cubicBezTo>
                    <a:pt x="589" y="6"/>
                    <a:pt x="573" y="7"/>
                    <a:pt x="558" y="8"/>
                  </a:cubicBezTo>
                  <a:cubicBezTo>
                    <a:pt x="557" y="9"/>
                    <a:pt x="556" y="10"/>
                    <a:pt x="556" y="11"/>
                  </a:cubicBezTo>
                  <a:cubicBezTo>
                    <a:pt x="556" y="12"/>
                    <a:pt x="557" y="13"/>
                    <a:pt x="558" y="12"/>
                  </a:cubicBezTo>
                  <a:moveTo>
                    <a:pt x="463" y="23"/>
                  </a:moveTo>
                  <a:cubicBezTo>
                    <a:pt x="478" y="21"/>
                    <a:pt x="494" y="19"/>
                    <a:pt x="510" y="17"/>
                  </a:cubicBezTo>
                  <a:cubicBezTo>
                    <a:pt x="511" y="17"/>
                    <a:pt x="512" y="16"/>
                    <a:pt x="512" y="15"/>
                  </a:cubicBezTo>
                  <a:cubicBezTo>
                    <a:pt x="512" y="14"/>
                    <a:pt x="511" y="13"/>
                    <a:pt x="510" y="13"/>
                  </a:cubicBezTo>
                  <a:cubicBezTo>
                    <a:pt x="494" y="15"/>
                    <a:pt x="478" y="17"/>
                    <a:pt x="462" y="19"/>
                  </a:cubicBezTo>
                  <a:cubicBezTo>
                    <a:pt x="461" y="19"/>
                    <a:pt x="460" y="20"/>
                    <a:pt x="460" y="21"/>
                  </a:cubicBezTo>
                  <a:cubicBezTo>
                    <a:pt x="461" y="22"/>
                    <a:pt x="462" y="23"/>
                    <a:pt x="463" y="23"/>
                  </a:cubicBezTo>
                  <a:moveTo>
                    <a:pt x="368" y="38"/>
                  </a:moveTo>
                  <a:cubicBezTo>
                    <a:pt x="383" y="35"/>
                    <a:pt x="399" y="33"/>
                    <a:pt x="415" y="30"/>
                  </a:cubicBezTo>
                  <a:cubicBezTo>
                    <a:pt x="416" y="30"/>
                    <a:pt x="417" y="29"/>
                    <a:pt x="417" y="28"/>
                  </a:cubicBezTo>
                  <a:cubicBezTo>
                    <a:pt x="417" y="27"/>
                    <a:pt x="416" y="26"/>
                    <a:pt x="415" y="26"/>
                  </a:cubicBezTo>
                  <a:cubicBezTo>
                    <a:pt x="398" y="29"/>
                    <a:pt x="383" y="31"/>
                    <a:pt x="367" y="34"/>
                  </a:cubicBezTo>
                  <a:cubicBezTo>
                    <a:pt x="366" y="34"/>
                    <a:pt x="365" y="35"/>
                    <a:pt x="366" y="36"/>
                  </a:cubicBezTo>
                  <a:cubicBezTo>
                    <a:pt x="366" y="38"/>
                    <a:pt x="367" y="38"/>
                    <a:pt x="368" y="38"/>
                  </a:cubicBezTo>
                  <a:moveTo>
                    <a:pt x="274" y="58"/>
                  </a:moveTo>
                  <a:cubicBezTo>
                    <a:pt x="289" y="54"/>
                    <a:pt x="305" y="51"/>
                    <a:pt x="321" y="47"/>
                  </a:cubicBezTo>
                  <a:cubicBezTo>
                    <a:pt x="322" y="47"/>
                    <a:pt x="323" y="46"/>
                    <a:pt x="322" y="45"/>
                  </a:cubicBezTo>
                  <a:cubicBezTo>
                    <a:pt x="322" y="44"/>
                    <a:pt x="321" y="43"/>
                    <a:pt x="320" y="43"/>
                  </a:cubicBezTo>
                  <a:cubicBezTo>
                    <a:pt x="304" y="47"/>
                    <a:pt x="288" y="50"/>
                    <a:pt x="273" y="54"/>
                  </a:cubicBezTo>
                  <a:cubicBezTo>
                    <a:pt x="272" y="54"/>
                    <a:pt x="271" y="55"/>
                    <a:pt x="272" y="56"/>
                  </a:cubicBezTo>
                  <a:cubicBezTo>
                    <a:pt x="272" y="57"/>
                    <a:pt x="273" y="58"/>
                    <a:pt x="274" y="58"/>
                  </a:cubicBezTo>
                  <a:moveTo>
                    <a:pt x="182" y="83"/>
                  </a:moveTo>
                  <a:cubicBezTo>
                    <a:pt x="196" y="78"/>
                    <a:pt x="211" y="74"/>
                    <a:pt x="228" y="70"/>
                  </a:cubicBezTo>
                  <a:cubicBezTo>
                    <a:pt x="229" y="69"/>
                    <a:pt x="229" y="68"/>
                    <a:pt x="229" y="67"/>
                  </a:cubicBezTo>
                  <a:cubicBezTo>
                    <a:pt x="229" y="66"/>
                    <a:pt x="228" y="65"/>
                    <a:pt x="227" y="66"/>
                  </a:cubicBezTo>
                  <a:cubicBezTo>
                    <a:pt x="210" y="70"/>
                    <a:pt x="195" y="74"/>
                    <a:pt x="180" y="79"/>
                  </a:cubicBezTo>
                  <a:cubicBezTo>
                    <a:pt x="179" y="79"/>
                    <a:pt x="179" y="80"/>
                    <a:pt x="179" y="81"/>
                  </a:cubicBezTo>
                  <a:cubicBezTo>
                    <a:pt x="179" y="82"/>
                    <a:pt x="180" y="83"/>
                    <a:pt x="182" y="83"/>
                  </a:cubicBezTo>
                  <a:moveTo>
                    <a:pt x="91" y="113"/>
                  </a:moveTo>
                  <a:cubicBezTo>
                    <a:pt x="104" y="108"/>
                    <a:pt x="119" y="103"/>
                    <a:pt x="136" y="97"/>
                  </a:cubicBezTo>
                  <a:cubicBezTo>
                    <a:pt x="137" y="97"/>
                    <a:pt x="137" y="96"/>
                    <a:pt x="137" y="95"/>
                  </a:cubicBezTo>
                  <a:cubicBezTo>
                    <a:pt x="137" y="94"/>
                    <a:pt x="136" y="93"/>
                    <a:pt x="135" y="93"/>
                  </a:cubicBezTo>
                  <a:cubicBezTo>
                    <a:pt x="118" y="99"/>
                    <a:pt x="103" y="104"/>
                    <a:pt x="89" y="110"/>
                  </a:cubicBezTo>
                  <a:cubicBezTo>
                    <a:pt x="88" y="110"/>
                    <a:pt x="88" y="111"/>
                    <a:pt x="88" y="112"/>
                  </a:cubicBezTo>
                  <a:cubicBezTo>
                    <a:pt x="88" y="113"/>
                    <a:pt x="90" y="114"/>
                    <a:pt x="91" y="113"/>
                  </a:cubicBezTo>
                  <a:moveTo>
                    <a:pt x="3" y="152"/>
                  </a:moveTo>
                  <a:cubicBezTo>
                    <a:pt x="3" y="152"/>
                    <a:pt x="4" y="151"/>
                    <a:pt x="6" y="150"/>
                  </a:cubicBezTo>
                  <a:cubicBezTo>
                    <a:pt x="11" y="147"/>
                    <a:pt x="25" y="141"/>
                    <a:pt x="46" y="131"/>
                  </a:cubicBezTo>
                  <a:cubicBezTo>
                    <a:pt x="47" y="131"/>
                    <a:pt x="48" y="130"/>
                    <a:pt x="47" y="129"/>
                  </a:cubicBezTo>
                  <a:cubicBezTo>
                    <a:pt x="47" y="128"/>
                    <a:pt x="46" y="127"/>
                    <a:pt x="45" y="128"/>
                  </a:cubicBezTo>
                  <a:cubicBezTo>
                    <a:pt x="16" y="140"/>
                    <a:pt x="1" y="148"/>
                    <a:pt x="1" y="148"/>
                  </a:cubicBezTo>
                  <a:cubicBezTo>
                    <a:pt x="0" y="149"/>
                    <a:pt x="0" y="150"/>
                    <a:pt x="0" y="151"/>
                  </a:cubicBezTo>
                  <a:cubicBezTo>
                    <a:pt x="1" y="152"/>
                    <a:pt x="2" y="152"/>
                    <a:pt x="3" y="152"/>
                  </a:cubicBezTo>
                  <a:cubicBezTo>
                    <a:pt x="3" y="152"/>
                    <a:pt x="3" y="152"/>
                    <a:pt x="3" y="152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8" name="Freeform 53"/>
            <p:cNvSpPr>
              <a:spLocks noEditPoints="1"/>
            </p:cNvSpPr>
            <p:nvPr/>
          </p:nvSpPr>
          <p:spPr bwMode="auto">
            <a:xfrm>
              <a:off x="8223736" y="5048728"/>
              <a:ext cx="436563" cy="433388"/>
            </a:xfrm>
            <a:custGeom>
              <a:avLst/>
              <a:gdLst>
                <a:gd name="T0" fmla="*/ 16 w 103"/>
                <a:gd name="T1" fmla="*/ 51 h 102"/>
                <a:gd name="T2" fmla="*/ 90 w 103"/>
                <a:gd name="T3" fmla="*/ 91 h 102"/>
                <a:gd name="T4" fmla="*/ 103 w 103"/>
                <a:gd name="T5" fmla="*/ 88 h 102"/>
                <a:gd name="T6" fmla="*/ 16 w 103"/>
                <a:gd name="T7" fmla="*/ 51 h 102"/>
                <a:gd name="T8" fmla="*/ 34 w 103"/>
                <a:gd name="T9" fmla="*/ 61 h 102"/>
                <a:gd name="T10" fmla="*/ 82 w 103"/>
                <a:gd name="T11" fmla="*/ 82 h 102"/>
                <a:gd name="T12" fmla="*/ 34 w 103"/>
                <a:gd name="T13" fmla="*/ 6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6" y="51"/>
                  </a:moveTo>
                  <a:cubicBezTo>
                    <a:pt x="0" y="102"/>
                    <a:pt x="90" y="91"/>
                    <a:pt x="90" y="91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99" y="75"/>
                    <a:pt x="31" y="0"/>
                    <a:pt x="16" y="51"/>
                  </a:cubicBezTo>
                  <a:close/>
                  <a:moveTo>
                    <a:pt x="34" y="61"/>
                  </a:moveTo>
                  <a:cubicBezTo>
                    <a:pt x="38" y="45"/>
                    <a:pt x="69" y="67"/>
                    <a:pt x="82" y="82"/>
                  </a:cubicBezTo>
                  <a:cubicBezTo>
                    <a:pt x="82" y="82"/>
                    <a:pt x="29" y="77"/>
                    <a:pt x="34" y="61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9999" name="Freeform 54"/>
            <p:cNvSpPr>
              <a:spLocks noEditPoints="1"/>
            </p:cNvSpPr>
            <p:nvPr/>
          </p:nvSpPr>
          <p:spPr bwMode="auto">
            <a:xfrm>
              <a:off x="8274536" y="5185253"/>
              <a:ext cx="393700" cy="263525"/>
            </a:xfrm>
            <a:custGeom>
              <a:avLst/>
              <a:gdLst>
                <a:gd name="T0" fmla="*/ 2 w 93"/>
                <a:gd name="T1" fmla="*/ 19 h 62"/>
                <a:gd name="T2" fmla="*/ 6 w 93"/>
                <a:gd name="T3" fmla="*/ 47 h 62"/>
                <a:gd name="T4" fmla="*/ 59 w 93"/>
                <a:gd name="T5" fmla="*/ 62 h 62"/>
                <a:gd name="T6" fmla="*/ 78 w 93"/>
                <a:gd name="T7" fmla="*/ 61 h 62"/>
                <a:gd name="T8" fmla="*/ 92 w 93"/>
                <a:gd name="T9" fmla="*/ 55 h 62"/>
                <a:gd name="T10" fmla="*/ 62 w 93"/>
                <a:gd name="T11" fmla="*/ 19 h 62"/>
                <a:gd name="T12" fmla="*/ 23 w 93"/>
                <a:gd name="T13" fmla="*/ 0 h 62"/>
                <a:gd name="T14" fmla="*/ 2 w 93"/>
                <a:gd name="T15" fmla="*/ 19 h 62"/>
                <a:gd name="T16" fmla="*/ 6 w 93"/>
                <a:gd name="T17" fmla="*/ 20 h 62"/>
                <a:gd name="T18" fmla="*/ 23 w 93"/>
                <a:gd name="T19" fmla="*/ 4 h 62"/>
                <a:gd name="T20" fmla="*/ 73 w 93"/>
                <a:gd name="T21" fmla="*/ 36 h 62"/>
                <a:gd name="T22" fmla="*/ 89 w 93"/>
                <a:gd name="T23" fmla="*/ 56 h 62"/>
                <a:gd name="T24" fmla="*/ 90 w 93"/>
                <a:gd name="T25" fmla="*/ 54 h 62"/>
                <a:gd name="T26" fmla="*/ 78 w 93"/>
                <a:gd name="T27" fmla="*/ 59 h 62"/>
                <a:gd name="T28" fmla="*/ 76 w 93"/>
                <a:gd name="T29" fmla="*/ 58 h 62"/>
                <a:gd name="T30" fmla="*/ 23 w 93"/>
                <a:gd name="T31" fmla="*/ 53 h 62"/>
                <a:gd name="T32" fmla="*/ 4 w 93"/>
                <a:gd name="T33" fmla="*/ 30 h 62"/>
                <a:gd name="T34" fmla="*/ 4 w 93"/>
                <a:gd name="T35" fmla="*/ 19 h 62"/>
                <a:gd name="T36" fmla="*/ 24 w 93"/>
                <a:gd name="T37" fmla="*/ 29 h 62"/>
                <a:gd name="T38" fmla="*/ 29 w 93"/>
                <a:gd name="T39" fmla="*/ 25 h 62"/>
                <a:gd name="T40" fmla="*/ 69 w 93"/>
                <a:gd name="T41" fmla="*/ 51 h 62"/>
                <a:gd name="T42" fmla="*/ 70 w 93"/>
                <a:gd name="T43" fmla="*/ 48 h 62"/>
                <a:gd name="T44" fmla="*/ 42 w 93"/>
                <a:gd name="T45" fmla="*/ 43 h 62"/>
                <a:gd name="T46" fmla="*/ 25 w 93"/>
                <a:gd name="T47" fmla="*/ 34 h 62"/>
                <a:gd name="T48" fmla="*/ 24 w 93"/>
                <a:gd name="T49" fmla="*/ 29 h 62"/>
                <a:gd name="T50" fmla="*/ 20 w 93"/>
                <a:gd name="T51" fmla="*/ 28 h 62"/>
                <a:gd name="T52" fmla="*/ 22 w 93"/>
                <a:gd name="T53" fmla="*/ 37 h 62"/>
                <a:gd name="T54" fmla="*/ 70 w 93"/>
                <a:gd name="T55" fmla="*/ 52 h 62"/>
                <a:gd name="T56" fmla="*/ 72 w 93"/>
                <a:gd name="T57" fmla="*/ 49 h 62"/>
                <a:gd name="T58" fmla="*/ 40 w 93"/>
                <a:gd name="T59" fmla="*/ 24 h 62"/>
                <a:gd name="T60" fmla="*/ 23 w 93"/>
                <a:gd name="T61" fmla="*/ 23 h 62"/>
                <a:gd name="T62" fmla="*/ 22 w 93"/>
                <a:gd name="T63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62">
                  <a:moveTo>
                    <a:pt x="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23"/>
                    <a:pt x="0" y="27"/>
                    <a:pt x="0" y="30"/>
                  </a:cubicBezTo>
                  <a:cubicBezTo>
                    <a:pt x="0" y="37"/>
                    <a:pt x="2" y="43"/>
                    <a:pt x="6" y="47"/>
                  </a:cubicBezTo>
                  <a:cubicBezTo>
                    <a:pt x="12" y="54"/>
                    <a:pt x="21" y="58"/>
                    <a:pt x="31" y="60"/>
                  </a:cubicBezTo>
                  <a:cubicBezTo>
                    <a:pt x="40" y="62"/>
                    <a:pt x="51" y="62"/>
                    <a:pt x="59" y="62"/>
                  </a:cubicBezTo>
                  <a:cubicBezTo>
                    <a:pt x="70" y="62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3"/>
                    <a:pt x="91" y="52"/>
                    <a:pt x="90" y="49"/>
                  </a:cubicBezTo>
                  <a:cubicBezTo>
                    <a:pt x="85" y="42"/>
                    <a:pt x="74" y="30"/>
                    <a:pt x="62" y="19"/>
                  </a:cubicBezTo>
                  <a:cubicBezTo>
                    <a:pt x="56" y="14"/>
                    <a:pt x="49" y="9"/>
                    <a:pt x="42" y="6"/>
                  </a:cubicBezTo>
                  <a:cubicBezTo>
                    <a:pt x="36" y="2"/>
                    <a:pt x="29" y="0"/>
                    <a:pt x="23" y="0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7" y="7"/>
                    <a:pt x="4" y="12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4"/>
                    <a:pt x="10" y="10"/>
                    <a:pt x="13" y="7"/>
                  </a:cubicBezTo>
                  <a:cubicBezTo>
                    <a:pt x="16" y="5"/>
                    <a:pt x="19" y="4"/>
                    <a:pt x="23" y="4"/>
                  </a:cubicBezTo>
                  <a:cubicBezTo>
                    <a:pt x="29" y="4"/>
                    <a:pt x="36" y="6"/>
                    <a:pt x="43" y="11"/>
                  </a:cubicBezTo>
                  <a:cubicBezTo>
                    <a:pt x="54" y="17"/>
                    <a:pt x="65" y="27"/>
                    <a:pt x="73" y="36"/>
                  </a:cubicBezTo>
                  <a:cubicBezTo>
                    <a:pt x="78" y="40"/>
                    <a:pt x="81" y="45"/>
                    <a:pt x="84" y="48"/>
                  </a:cubicBezTo>
                  <a:cubicBezTo>
                    <a:pt x="87" y="52"/>
                    <a:pt x="88" y="55"/>
                    <a:pt x="89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7" y="57"/>
                    <a:pt x="76" y="58"/>
                  </a:cubicBezTo>
                  <a:cubicBezTo>
                    <a:pt x="74" y="58"/>
                    <a:pt x="67" y="58"/>
                    <a:pt x="59" y="58"/>
                  </a:cubicBezTo>
                  <a:cubicBezTo>
                    <a:pt x="48" y="58"/>
                    <a:pt x="34" y="57"/>
                    <a:pt x="23" y="53"/>
                  </a:cubicBezTo>
                  <a:cubicBezTo>
                    <a:pt x="17" y="51"/>
                    <a:pt x="13" y="48"/>
                    <a:pt x="9" y="45"/>
                  </a:cubicBezTo>
                  <a:cubicBezTo>
                    <a:pt x="6" y="41"/>
                    <a:pt x="4" y="36"/>
                    <a:pt x="4" y="30"/>
                  </a:cubicBezTo>
                  <a:cubicBezTo>
                    <a:pt x="4" y="27"/>
                    <a:pt x="4" y="24"/>
                    <a:pt x="6" y="20"/>
                  </a:cubicBezTo>
                  <a:lnTo>
                    <a:pt x="4" y="19"/>
                  </a:lnTo>
                  <a:close/>
                  <a:moveTo>
                    <a:pt x="22" y="29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5"/>
                    <a:pt x="27" y="25"/>
                    <a:pt x="29" y="25"/>
                  </a:cubicBezTo>
                  <a:cubicBezTo>
                    <a:pt x="31" y="25"/>
                    <a:pt x="34" y="26"/>
                    <a:pt x="38" y="27"/>
                  </a:cubicBezTo>
                  <a:cubicBezTo>
                    <a:pt x="48" y="32"/>
                    <a:pt x="62" y="43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68" y="48"/>
                  </a:cubicBezTo>
                  <a:cubicBezTo>
                    <a:pt x="64" y="47"/>
                    <a:pt x="52" y="46"/>
                    <a:pt x="42" y="43"/>
                  </a:cubicBezTo>
                  <a:cubicBezTo>
                    <a:pt x="37" y="41"/>
                    <a:pt x="32" y="39"/>
                    <a:pt x="28" y="37"/>
                  </a:cubicBezTo>
                  <a:cubicBezTo>
                    <a:pt x="27" y="36"/>
                    <a:pt x="25" y="35"/>
                    <a:pt x="25" y="34"/>
                  </a:cubicBezTo>
                  <a:cubicBezTo>
                    <a:pt x="24" y="33"/>
                    <a:pt x="23" y="32"/>
                    <a:pt x="23" y="30"/>
                  </a:cubicBezTo>
                  <a:cubicBezTo>
                    <a:pt x="23" y="30"/>
                    <a:pt x="23" y="30"/>
                    <a:pt x="24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19" y="33"/>
                    <a:pt x="20" y="35"/>
                    <a:pt x="22" y="37"/>
                  </a:cubicBezTo>
                  <a:cubicBezTo>
                    <a:pt x="25" y="40"/>
                    <a:pt x="29" y="42"/>
                    <a:pt x="34" y="44"/>
                  </a:cubicBezTo>
                  <a:cubicBezTo>
                    <a:pt x="49" y="50"/>
                    <a:pt x="70" y="52"/>
                    <a:pt x="70" y="5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67" y="43"/>
                    <a:pt x="59" y="36"/>
                    <a:pt x="51" y="31"/>
                  </a:cubicBezTo>
                  <a:cubicBezTo>
                    <a:pt x="47" y="28"/>
                    <a:pt x="43" y="26"/>
                    <a:pt x="40" y="24"/>
                  </a:cubicBezTo>
                  <a:cubicBezTo>
                    <a:pt x="36" y="22"/>
                    <a:pt x="32" y="21"/>
                    <a:pt x="29" y="21"/>
                  </a:cubicBezTo>
                  <a:cubicBezTo>
                    <a:pt x="27" y="21"/>
                    <a:pt x="25" y="22"/>
                    <a:pt x="23" y="23"/>
                  </a:cubicBezTo>
                  <a:cubicBezTo>
                    <a:pt x="21" y="24"/>
                    <a:pt x="20" y="26"/>
                    <a:pt x="20" y="28"/>
                  </a:cubicBezTo>
                  <a:lnTo>
                    <a:pt x="22" y="2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0" name="Freeform 55"/>
            <p:cNvSpPr>
              <a:spLocks noEditPoints="1"/>
            </p:cNvSpPr>
            <p:nvPr/>
          </p:nvSpPr>
          <p:spPr bwMode="auto">
            <a:xfrm>
              <a:off x="8487261" y="5137628"/>
              <a:ext cx="355600" cy="339725"/>
            </a:xfrm>
            <a:custGeom>
              <a:avLst/>
              <a:gdLst>
                <a:gd name="T0" fmla="*/ 42 w 84"/>
                <a:gd name="T1" fmla="*/ 6 h 80"/>
                <a:gd name="T2" fmla="*/ 38 w 84"/>
                <a:gd name="T3" fmla="*/ 73 h 80"/>
                <a:gd name="T4" fmla="*/ 45 w 84"/>
                <a:gd name="T5" fmla="*/ 80 h 80"/>
                <a:gd name="T6" fmla="*/ 42 w 84"/>
                <a:gd name="T7" fmla="*/ 6 h 80"/>
                <a:gd name="T8" fmla="*/ 41 w 84"/>
                <a:gd name="T9" fmla="*/ 22 h 80"/>
                <a:gd name="T10" fmla="*/ 42 w 84"/>
                <a:gd name="T11" fmla="*/ 64 h 80"/>
                <a:gd name="T12" fmla="*/ 41 w 84"/>
                <a:gd name="T13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0">
                  <a:moveTo>
                    <a:pt x="42" y="6"/>
                  </a:moveTo>
                  <a:cubicBezTo>
                    <a:pt x="0" y="12"/>
                    <a:pt x="38" y="73"/>
                    <a:pt x="38" y="7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53" y="73"/>
                    <a:pt x="84" y="0"/>
                    <a:pt x="42" y="6"/>
                  </a:cubicBezTo>
                  <a:close/>
                  <a:moveTo>
                    <a:pt x="41" y="22"/>
                  </a:moveTo>
                  <a:cubicBezTo>
                    <a:pt x="54" y="19"/>
                    <a:pt x="49" y="49"/>
                    <a:pt x="42" y="64"/>
                  </a:cubicBezTo>
                  <a:cubicBezTo>
                    <a:pt x="42" y="64"/>
                    <a:pt x="28" y="24"/>
                    <a:pt x="41" y="22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1" name="Freeform 56"/>
            <p:cNvSpPr>
              <a:spLocks noEditPoints="1"/>
            </p:cNvSpPr>
            <p:nvPr/>
          </p:nvSpPr>
          <p:spPr bwMode="auto">
            <a:xfrm>
              <a:off x="8571398" y="5150328"/>
              <a:ext cx="190500" cy="339725"/>
            </a:xfrm>
            <a:custGeom>
              <a:avLst/>
              <a:gdLst>
                <a:gd name="T0" fmla="*/ 22 w 45"/>
                <a:gd name="T1" fmla="*/ 3 h 80"/>
                <a:gd name="T2" fmla="*/ 22 w 45"/>
                <a:gd name="T3" fmla="*/ 1 h 80"/>
                <a:gd name="T4" fmla="*/ 5 w 45"/>
                <a:gd name="T5" fmla="*/ 9 h 80"/>
                <a:gd name="T6" fmla="*/ 0 w 45"/>
                <a:gd name="T7" fmla="*/ 25 h 80"/>
                <a:gd name="T8" fmla="*/ 8 w 45"/>
                <a:gd name="T9" fmla="*/ 55 h 80"/>
                <a:gd name="T10" fmla="*/ 16 w 45"/>
                <a:gd name="T11" fmla="*/ 71 h 80"/>
                <a:gd name="T12" fmla="*/ 16 w 45"/>
                <a:gd name="T13" fmla="*/ 71 h 80"/>
                <a:gd name="T14" fmla="*/ 25 w 45"/>
                <a:gd name="T15" fmla="*/ 80 h 80"/>
                <a:gd name="T16" fmla="*/ 26 w 45"/>
                <a:gd name="T17" fmla="*/ 79 h 80"/>
                <a:gd name="T18" fmla="*/ 29 w 45"/>
                <a:gd name="T19" fmla="*/ 76 h 80"/>
                <a:gd name="T20" fmla="*/ 39 w 45"/>
                <a:gd name="T21" fmla="*/ 53 h 80"/>
                <a:gd name="T22" fmla="*/ 45 w 45"/>
                <a:gd name="T23" fmla="*/ 23 h 80"/>
                <a:gd name="T24" fmla="*/ 41 w 45"/>
                <a:gd name="T25" fmla="*/ 7 h 80"/>
                <a:gd name="T26" fmla="*/ 26 w 45"/>
                <a:gd name="T27" fmla="*/ 1 h 80"/>
                <a:gd name="T28" fmla="*/ 22 w 45"/>
                <a:gd name="T29" fmla="*/ 1 h 80"/>
                <a:gd name="T30" fmla="*/ 22 w 45"/>
                <a:gd name="T31" fmla="*/ 3 h 80"/>
                <a:gd name="T32" fmla="*/ 22 w 45"/>
                <a:gd name="T33" fmla="*/ 5 h 80"/>
                <a:gd name="T34" fmla="*/ 26 w 45"/>
                <a:gd name="T35" fmla="*/ 5 h 80"/>
                <a:gd name="T36" fmla="*/ 38 w 45"/>
                <a:gd name="T37" fmla="*/ 10 h 80"/>
                <a:gd name="T38" fmla="*/ 41 w 45"/>
                <a:gd name="T39" fmla="*/ 23 h 80"/>
                <a:gd name="T40" fmla="*/ 34 w 45"/>
                <a:gd name="T41" fmla="*/ 56 h 80"/>
                <a:gd name="T42" fmla="*/ 28 w 45"/>
                <a:gd name="T43" fmla="*/ 69 h 80"/>
                <a:gd name="T44" fmla="*/ 26 w 45"/>
                <a:gd name="T45" fmla="*/ 74 h 80"/>
                <a:gd name="T46" fmla="*/ 24 w 45"/>
                <a:gd name="T47" fmla="*/ 76 h 80"/>
                <a:gd name="T48" fmla="*/ 25 w 45"/>
                <a:gd name="T49" fmla="*/ 77 h 80"/>
                <a:gd name="T50" fmla="*/ 27 w 45"/>
                <a:gd name="T51" fmla="*/ 76 h 80"/>
                <a:gd name="T52" fmla="*/ 19 w 45"/>
                <a:gd name="T53" fmla="*/ 68 h 80"/>
                <a:gd name="T54" fmla="*/ 18 w 45"/>
                <a:gd name="T55" fmla="*/ 70 h 80"/>
                <a:gd name="T56" fmla="*/ 20 w 45"/>
                <a:gd name="T57" fmla="*/ 69 h 80"/>
                <a:gd name="T58" fmla="*/ 19 w 45"/>
                <a:gd name="T59" fmla="*/ 68 h 80"/>
                <a:gd name="T60" fmla="*/ 11 w 45"/>
                <a:gd name="T61" fmla="*/ 50 h 80"/>
                <a:gd name="T62" fmla="*/ 4 w 45"/>
                <a:gd name="T63" fmla="*/ 25 h 80"/>
                <a:gd name="T64" fmla="*/ 8 w 45"/>
                <a:gd name="T65" fmla="*/ 12 h 80"/>
                <a:gd name="T66" fmla="*/ 22 w 45"/>
                <a:gd name="T67" fmla="*/ 5 h 80"/>
                <a:gd name="T68" fmla="*/ 22 w 45"/>
                <a:gd name="T69" fmla="*/ 3 h 80"/>
                <a:gd name="T70" fmla="*/ 21 w 45"/>
                <a:gd name="T71" fmla="*/ 19 h 80"/>
                <a:gd name="T72" fmla="*/ 22 w 45"/>
                <a:gd name="T73" fmla="*/ 21 h 80"/>
                <a:gd name="T74" fmla="*/ 23 w 45"/>
                <a:gd name="T75" fmla="*/ 21 h 80"/>
                <a:gd name="T76" fmla="*/ 25 w 45"/>
                <a:gd name="T77" fmla="*/ 21 h 80"/>
                <a:gd name="T78" fmla="*/ 26 w 45"/>
                <a:gd name="T79" fmla="*/ 24 h 80"/>
                <a:gd name="T80" fmla="*/ 27 w 45"/>
                <a:gd name="T81" fmla="*/ 31 h 80"/>
                <a:gd name="T82" fmla="*/ 20 w 45"/>
                <a:gd name="T83" fmla="*/ 60 h 80"/>
                <a:gd name="T84" fmla="*/ 22 w 45"/>
                <a:gd name="T85" fmla="*/ 61 h 80"/>
                <a:gd name="T86" fmla="*/ 24 w 45"/>
                <a:gd name="T87" fmla="*/ 60 h 80"/>
                <a:gd name="T88" fmla="*/ 24 w 45"/>
                <a:gd name="T89" fmla="*/ 60 h 80"/>
                <a:gd name="T90" fmla="*/ 18 w 45"/>
                <a:gd name="T91" fmla="*/ 30 h 80"/>
                <a:gd name="T92" fmla="*/ 19 w 45"/>
                <a:gd name="T93" fmla="*/ 23 h 80"/>
                <a:gd name="T94" fmla="*/ 22 w 45"/>
                <a:gd name="T95" fmla="*/ 21 h 80"/>
                <a:gd name="T96" fmla="*/ 21 w 45"/>
                <a:gd name="T97" fmla="*/ 19 h 80"/>
                <a:gd name="T98" fmla="*/ 21 w 45"/>
                <a:gd name="T99" fmla="*/ 17 h 80"/>
                <a:gd name="T100" fmla="*/ 15 w 45"/>
                <a:gd name="T101" fmla="*/ 22 h 80"/>
                <a:gd name="T102" fmla="*/ 14 w 45"/>
                <a:gd name="T103" fmla="*/ 30 h 80"/>
                <a:gd name="T104" fmla="*/ 17 w 45"/>
                <a:gd name="T105" fmla="*/ 51 h 80"/>
                <a:gd name="T106" fmla="*/ 20 w 45"/>
                <a:gd name="T107" fmla="*/ 62 h 80"/>
                <a:gd name="T108" fmla="*/ 22 w 45"/>
                <a:gd name="T109" fmla="*/ 66 h 80"/>
                <a:gd name="T110" fmla="*/ 24 w 45"/>
                <a:gd name="T111" fmla="*/ 62 h 80"/>
                <a:gd name="T112" fmla="*/ 31 w 45"/>
                <a:gd name="T113" fmla="*/ 31 h 80"/>
                <a:gd name="T114" fmla="*/ 29 w 45"/>
                <a:gd name="T115" fmla="*/ 21 h 80"/>
                <a:gd name="T116" fmla="*/ 27 w 45"/>
                <a:gd name="T117" fmla="*/ 18 h 80"/>
                <a:gd name="T118" fmla="*/ 23 w 45"/>
                <a:gd name="T119" fmla="*/ 17 h 80"/>
                <a:gd name="T120" fmla="*/ 21 w 45"/>
                <a:gd name="T121" fmla="*/ 17 h 80"/>
                <a:gd name="T122" fmla="*/ 21 w 45"/>
                <a:gd name="T123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" h="80">
                  <a:moveTo>
                    <a:pt x="22" y="3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4" y="2"/>
                    <a:pt x="8" y="5"/>
                    <a:pt x="5" y="9"/>
                  </a:cubicBezTo>
                  <a:cubicBezTo>
                    <a:pt x="2" y="14"/>
                    <a:pt x="0" y="19"/>
                    <a:pt x="0" y="25"/>
                  </a:cubicBezTo>
                  <a:cubicBezTo>
                    <a:pt x="0" y="35"/>
                    <a:pt x="4" y="46"/>
                    <a:pt x="8" y="55"/>
                  </a:cubicBezTo>
                  <a:cubicBezTo>
                    <a:pt x="12" y="64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7" y="78"/>
                    <a:pt x="28" y="77"/>
                    <a:pt x="29" y="76"/>
                  </a:cubicBezTo>
                  <a:cubicBezTo>
                    <a:pt x="32" y="71"/>
                    <a:pt x="36" y="63"/>
                    <a:pt x="39" y="53"/>
                  </a:cubicBezTo>
                  <a:cubicBezTo>
                    <a:pt x="43" y="43"/>
                    <a:pt x="45" y="32"/>
                    <a:pt x="45" y="23"/>
                  </a:cubicBezTo>
                  <a:cubicBezTo>
                    <a:pt x="45" y="17"/>
                    <a:pt x="44" y="11"/>
                    <a:pt x="41" y="7"/>
                  </a:cubicBezTo>
                  <a:cubicBezTo>
                    <a:pt x="38" y="3"/>
                    <a:pt x="33" y="0"/>
                    <a:pt x="26" y="1"/>
                  </a:cubicBezTo>
                  <a:cubicBezTo>
                    <a:pt x="25" y="1"/>
                    <a:pt x="23" y="1"/>
                    <a:pt x="22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32" y="5"/>
                    <a:pt x="36" y="6"/>
                    <a:pt x="38" y="10"/>
                  </a:cubicBezTo>
                  <a:cubicBezTo>
                    <a:pt x="40" y="13"/>
                    <a:pt x="41" y="17"/>
                    <a:pt x="41" y="23"/>
                  </a:cubicBezTo>
                  <a:cubicBezTo>
                    <a:pt x="41" y="33"/>
                    <a:pt x="38" y="45"/>
                    <a:pt x="34" y="56"/>
                  </a:cubicBezTo>
                  <a:cubicBezTo>
                    <a:pt x="32" y="61"/>
                    <a:pt x="30" y="65"/>
                    <a:pt x="28" y="69"/>
                  </a:cubicBezTo>
                  <a:cubicBezTo>
                    <a:pt x="27" y="71"/>
                    <a:pt x="26" y="72"/>
                    <a:pt x="26" y="74"/>
                  </a:cubicBezTo>
                  <a:cubicBezTo>
                    <a:pt x="25" y="75"/>
                    <a:pt x="24" y="76"/>
                    <a:pt x="24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68"/>
                    <a:pt x="19" y="68"/>
                  </a:cubicBezTo>
                  <a:cubicBezTo>
                    <a:pt x="18" y="65"/>
                    <a:pt x="14" y="58"/>
                    <a:pt x="11" y="50"/>
                  </a:cubicBezTo>
                  <a:cubicBezTo>
                    <a:pt x="7" y="42"/>
                    <a:pt x="4" y="33"/>
                    <a:pt x="4" y="25"/>
                  </a:cubicBezTo>
                  <a:cubicBezTo>
                    <a:pt x="4" y="20"/>
                    <a:pt x="5" y="15"/>
                    <a:pt x="8" y="12"/>
                  </a:cubicBezTo>
                  <a:cubicBezTo>
                    <a:pt x="11" y="8"/>
                    <a:pt x="15" y="6"/>
                    <a:pt x="22" y="5"/>
                  </a:cubicBezTo>
                  <a:lnTo>
                    <a:pt x="22" y="3"/>
                  </a:lnTo>
                  <a:close/>
                  <a:moveTo>
                    <a:pt x="21" y="19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5" y="22"/>
                    <a:pt x="26" y="23"/>
                    <a:pt x="26" y="24"/>
                  </a:cubicBezTo>
                  <a:cubicBezTo>
                    <a:pt x="27" y="26"/>
                    <a:pt x="27" y="28"/>
                    <a:pt x="27" y="31"/>
                  </a:cubicBezTo>
                  <a:cubicBezTo>
                    <a:pt x="27" y="40"/>
                    <a:pt x="24" y="52"/>
                    <a:pt x="20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56"/>
                    <a:pt x="18" y="40"/>
                    <a:pt x="18" y="30"/>
                  </a:cubicBezTo>
                  <a:cubicBezTo>
                    <a:pt x="18" y="27"/>
                    <a:pt x="18" y="25"/>
                    <a:pt x="19" y="23"/>
                  </a:cubicBezTo>
                  <a:cubicBezTo>
                    <a:pt x="19" y="22"/>
                    <a:pt x="20" y="21"/>
                    <a:pt x="22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8" y="17"/>
                    <a:pt x="16" y="19"/>
                    <a:pt x="15" y="22"/>
                  </a:cubicBezTo>
                  <a:cubicBezTo>
                    <a:pt x="14" y="24"/>
                    <a:pt x="14" y="27"/>
                    <a:pt x="14" y="30"/>
                  </a:cubicBezTo>
                  <a:cubicBezTo>
                    <a:pt x="14" y="37"/>
                    <a:pt x="15" y="44"/>
                    <a:pt x="17" y="51"/>
                  </a:cubicBezTo>
                  <a:cubicBezTo>
                    <a:pt x="19" y="57"/>
                    <a:pt x="20" y="62"/>
                    <a:pt x="20" y="6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8" y="53"/>
                    <a:pt x="31" y="41"/>
                    <a:pt x="31" y="31"/>
                  </a:cubicBezTo>
                  <a:cubicBezTo>
                    <a:pt x="31" y="27"/>
                    <a:pt x="31" y="24"/>
                    <a:pt x="29" y="21"/>
                  </a:cubicBezTo>
                  <a:cubicBezTo>
                    <a:pt x="29" y="20"/>
                    <a:pt x="28" y="19"/>
                    <a:pt x="27" y="18"/>
                  </a:cubicBezTo>
                  <a:cubicBezTo>
                    <a:pt x="26" y="17"/>
                    <a:pt x="24" y="17"/>
                    <a:pt x="23" y="17"/>
                  </a:cubicBezTo>
                  <a:cubicBezTo>
                    <a:pt x="22" y="17"/>
                    <a:pt x="21" y="17"/>
                    <a:pt x="21" y="17"/>
                  </a:cubicBezTo>
                  <a:lnTo>
                    <a:pt x="21" y="1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2" name="Freeform 57"/>
            <p:cNvSpPr>
              <a:spLocks noEditPoints="1"/>
            </p:cNvSpPr>
            <p:nvPr/>
          </p:nvSpPr>
          <p:spPr bwMode="auto">
            <a:xfrm>
              <a:off x="8668236" y="5056666"/>
              <a:ext cx="385763" cy="404813"/>
            </a:xfrm>
            <a:custGeom>
              <a:avLst/>
              <a:gdLst>
                <a:gd name="T0" fmla="*/ 0 w 91"/>
                <a:gd name="T1" fmla="*/ 95 h 95"/>
                <a:gd name="T2" fmla="*/ 12 w 91"/>
                <a:gd name="T3" fmla="*/ 94 h 95"/>
                <a:gd name="T4" fmla="*/ 63 w 91"/>
                <a:gd name="T5" fmla="*/ 38 h 95"/>
                <a:gd name="T6" fmla="*/ 0 w 91"/>
                <a:gd name="T7" fmla="*/ 95 h 95"/>
                <a:gd name="T8" fmla="*/ 16 w 91"/>
                <a:gd name="T9" fmla="*/ 84 h 95"/>
                <a:gd name="T10" fmla="*/ 51 w 91"/>
                <a:gd name="T11" fmla="*/ 52 h 95"/>
                <a:gd name="T12" fmla="*/ 16 w 91"/>
                <a:gd name="T13" fmla="*/ 8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5">
                  <a:moveTo>
                    <a:pt x="0" y="95"/>
                  </a:move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91" y="77"/>
                    <a:pt x="63" y="38"/>
                  </a:cubicBezTo>
                  <a:cubicBezTo>
                    <a:pt x="35" y="0"/>
                    <a:pt x="0" y="83"/>
                    <a:pt x="0" y="95"/>
                  </a:cubicBezTo>
                  <a:close/>
                  <a:moveTo>
                    <a:pt x="16" y="84"/>
                  </a:moveTo>
                  <a:cubicBezTo>
                    <a:pt x="22" y="67"/>
                    <a:pt x="43" y="39"/>
                    <a:pt x="51" y="52"/>
                  </a:cubicBezTo>
                  <a:cubicBezTo>
                    <a:pt x="59" y="64"/>
                    <a:pt x="16" y="84"/>
                    <a:pt x="16" y="84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3" name="Freeform 58"/>
            <p:cNvSpPr>
              <a:spLocks noEditPoints="1"/>
            </p:cNvSpPr>
            <p:nvPr/>
          </p:nvSpPr>
          <p:spPr bwMode="auto">
            <a:xfrm>
              <a:off x="8660298" y="5167791"/>
              <a:ext cx="309563" cy="301625"/>
            </a:xfrm>
            <a:custGeom>
              <a:avLst/>
              <a:gdLst>
                <a:gd name="T0" fmla="*/ 2 w 73"/>
                <a:gd name="T1" fmla="*/ 71 h 71"/>
                <a:gd name="T2" fmla="*/ 14 w 73"/>
                <a:gd name="T3" fmla="*/ 70 h 71"/>
                <a:gd name="T4" fmla="*/ 64 w 73"/>
                <a:gd name="T5" fmla="*/ 48 h 71"/>
                <a:gd name="T6" fmla="*/ 67 w 73"/>
                <a:gd name="T7" fmla="*/ 11 h 71"/>
                <a:gd name="T8" fmla="*/ 30 w 73"/>
                <a:gd name="T9" fmla="*/ 10 h 71"/>
                <a:gd name="T10" fmla="*/ 2 w 73"/>
                <a:gd name="T11" fmla="*/ 58 h 71"/>
                <a:gd name="T12" fmla="*/ 0 w 73"/>
                <a:gd name="T13" fmla="*/ 69 h 71"/>
                <a:gd name="T14" fmla="*/ 2 w 73"/>
                <a:gd name="T15" fmla="*/ 71 h 71"/>
                <a:gd name="T16" fmla="*/ 4 w 73"/>
                <a:gd name="T17" fmla="*/ 69 h 71"/>
                <a:gd name="T18" fmla="*/ 5 w 73"/>
                <a:gd name="T19" fmla="*/ 63 h 71"/>
                <a:gd name="T20" fmla="*/ 35 w 73"/>
                <a:gd name="T21" fmla="*/ 11 h 71"/>
                <a:gd name="T22" fmla="*/ 64 w 73"/>
                <a:gd name="T23" fmla="*/ 14 h 71"/>
                <a:gd name="T24" fmla="*/ 61 w 73"/>
                <a:gd name="T25" fmla="*/ 45 h 71"/>
                <a:gd name="T26" fmla="*/ 18 w 73"/>
                <a:gd name="T27" fmla="*/ 65 h 71"/>
                <a:gd name="T28" fmla="*/ 13 w 73"/>
                <a:gd name="T29" fmla="*/ 66 h 71"/>
                <a:gd name="T30" fmla="*/ 14 w 73"/>
                <a:gd name="T31" fmla="*/ 66 h 71"/>
                <a:gd name="T32" fmla="*/ 2 w 73"/>
                <a:gd name="T33" fmla="*/ 69 h 71"/>
                <a:gd name="T34" fmla="*/ 2 w 73"/>
                <a:gd name="T35" fmla="*/ 69 h 71"/>
                <a:gd name="T36" fmla="*/ 19 w 73"/>
                <a:gd name="T37" fmla="*/ 59 h 71"/>
                <a:gd name="T38" fmla="*/ 41 w 73"/>
                <a:gd name="T39" fmla="*/ 28 h 71"/>
                <a:gd name="T40" fmla="*/ 49 w 73"/>
                <a:gd name="T41" fmla="*/ 25 h 71"/>
                <a:gd name="T42" fmla="*/ 52 w 73"/>
                <a:gd name="T43" fmla="*/ 29 h 71"/>
                <a:gd name="T44" fmla="*/ 31 w 73"/>
                <a:gd name="T45" fmla="*/ 49 h 71"/>
                <a:gd name="T46" fmla="*/ 18 w 73"/>
                <a:gd name="T47" fmla="*/ 56 h 71"/>
                <a:gd name="T48" fmla="*/ 18 w 73"/>
                <a:gd name="T49" fmla="*/ 58 h 71"/>
                <a:gd name="T50" fmla="*/ 18 w 73"/>
                <a:gd name="T51" fmla="*/ 58 h 71"/>
                <a:gd name="T52" fmla="*/ 37 w 73"/>
                <a:gd name="T53" fmla="*/ 50 h 71"/>
                <a:gd name="T54" fmla="*/ 54 w 73"/>
                <a:gd name="T55" fmla="*/ 35 h 71"/>
                <a:gd name="T56" fmla="*/ 54 w 73"/>
                <a:gd name="T57" fmla="*/ 25 h 71"/>
                <a:gd name="T58" fmla="*/ 48 w 73"/>
                <a:gd name="T59" fmla="*/ 21 h 71"/>
                <a:gd name="T60" fmla="*/ 16 w 73"/>
                <a:gd name="T61" fmla="*/ 57 h 71"/>
                <a:gd name="T62" fmla="*/ 18 w 73"/>
                <a:gd name="T6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71">
                  <a:moveTo>
                    <a:pt x="2" y="69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29" y="67"/>
                    <a:pt x="43" y="61"/>
                  </a:cubicBezTo>
                  <a:cubicBezTo>
                    <a:pt x="51" y="57"/>
                    <a:pt x="58" y="53"/>
                    <a:pt x="64" y="48"/>
                  </a:cubicBezTo>
                  <a:cubicBezTo>
                    <a:pt x="69" y="43"/>
                    <a:pt x="73" y="36"/>
                    <a:pt x="73" y="29"/>
                  </a:cubicBezTo>
                  <a:cubicBezTo>
                    <a:pt x="73" y="23"/>
                    <a:pt x="71" y="17"/>
                    <a:pt x="67" y="11"/>
                  </a:cubicBezTo>
                  <a:cubicBezTo>
                    <a:pt x="61" y="4"/>
                    <a:pt x="55" y="0"/>
                    <a:pt x="49" y="0"/>
                  </a:cubicBezTo>
                  <a:cubicBezTo>
                    <a:pt x="42" y="0"/>
                    <a:pt x="36" y="4"/>
                    <a:pt x="30" y="10"/>
                  </a:cubicBezTo>
                  <a:cubicBezTo>
                    <a:pt x="22" y="18"/>
                    <a:pt x="14" y="31"/>
                    <a:pt x="9" y="42"/>
                  </a:cubicBezTo>
                  <a:cubicBezTo>
                    <a:pt x="6" y="48"/>
                    <a:pt x="4" y="53"/>
                    <a:pt x="2" y="58"/>
                  </a:cubicBezTo>
                  <a:cubicBezTo>
                    <a:pt x="1" y="63"/>
                    <a:pt x="0" y="66"/>
                    <a:pt x="0" y="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6"/>
                    <a:pt x="5" y="63"/>
                  </a:cubicBezTo>
                  <a:cubicBezTo>
                    <a:pt x="7" y="55"/>
                    <a:pt x="13" y="40"/>
                    <a:pt x="22" y="27"/>
                  </a:cubicBezTo>
                  <a:cubicBezTo>
                    <a:pt x="26" y="21"/>
                    <a:pt x="30" y="15"/>
                    <a:pt x="35" y="11"/>
                  </a:cubicBezTo>
                  <a:cubicBezTo>
                    <a:pt x="40" y="7"/>
                    <a:pt x="44" y="4"/>
                    <a:pt x="49" y="4"/>
                  </a:cubicBezTo>
                  <a:cubicBezTo>
                    <a:pt x="54" y="4"/>
                    <a:pt x="59" y="7"/>
                    <a:pt x="64" y="14"/>
                  </a:cubicBezTo>
                  <a:cubicBezTo>
                    <a:pt x="68" y="19"/>
                    <a:pt x="69" y="24"/>
                    <a:pt x="69" y="29"/>
                  </a:cubicBezTo>
                  <a:cubicBezTo>
                    <a:pt x="69" y="35"/>
                    <a:pt x="66" y="40"/>
                    <a:pt x="61" y="45"/>
                  </a:cubicBezTo>
                  <a:cubicBezTo>
                    <a:pt x="53" y="52"/>
                    <a:pt x="41" y="58"/>
                    <a:pt x="31" y="61"/>
                  </a:cubicBezTo>
                  <a:cubicBezTo>
                    <a:pt x="26" y="63"/>
                    <a:pt x="22" y="64"/>
                    <a:pt x="18" y="65"/>
                  </a:cubicBezTo>
                  <a:cubicBezTo>
                    <a:pt x="17" y="66"/>
                    <a:pt x="16" y="66"/>
                    <a:pt x="15" y="66"/>
                  </a:cubicBezTo>
                  <a:cubicBezTo>
                    <a:pt x="14" y="66"/>
                    <a:pt x="13" y="66"/>
                    <a:pt x="13" y="66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4" y="69"/>
                    <a:pt x="4" y="69"/>
                    <a:pt x="4" y="69"/>
                  </a:cubicBezTo>
                  <a:lnTo>
                    <a:pt x="2" y="69"/>
                  </a:lnTo>
                  <a:close/>
                  <a:moveTo>
                    <a:pt x="18" y="58"/>
                  </a:moveTo>
                  <a:cubicBezTo>
                    <a:pt x="19" y="59"/>
                    <a:pt x="19" y="59"/>
                    <a:pt x="19" y="59"/>
                  </a:cubicBezTo>
                  <a:cubicBezTo>
                    <a:pt x="22" y="52"/>
                    <a:pt x="27" y="43"/>
                    <a:pt x="33" y="36"/>
                  </a:cubicBezTo>
                  <a:cubicBezTo>
                    <a:pt x="35" y="33"/>
                    <a:pt x="38" y="30"/>
                    <a:pt x="41" y="28"/>
                  </a:cubicBezTo>
                  <a:cubicBezTo>
                    <a:pt x="43" y="26"/>
                    <a:pt x="46" y="24"/>
                    <a:pt x="48" y="25"/>
                  </a:cubicBezTo>
                  <a:cubicBezTo>
                    <a:pt x="48" y="25"/>
                    <a:pt x="49" y="25"/>
                    <a:pt x="49" y="25"/>
                  </a:cubicBezTo>
                  <a:cubicBezTo>
                    <a:pt x="50" y="25"/>
                    <a:pt x="51" y="26"/>
                    <a:pt x="51" y="27"/>
                  </a:cubicBezTo>
                  <a:cubicBezTo>
                    <a:pt x="52" y="28"/>
                    <a:pt x="52" y="28"/>
                    <a:pt x="52" y="29"/>
                  </a:cubicBezTo>
                  <a:cubicBezTo>
                    <a:pt x="52" y="30"/>
                    <a:pt x="51" y="31"/>
                    <a:pt x="51" y="33"/>
                  </a:cubicBezTo>
                  <a:cubicBezTo>
                    <a:pt x="48" y="38"/>
                    <a:pt x="39" y="44"/>
                    <a:pt x="31" y="49"/>
                  </a:cubicBezTo>
                  <a:cubicBezTo>
                    <a:pt x="27" y="51"/>
                    <a:pt x="24" y="53"/>
                    <a:pt x="21" y="54"/>
                  </a:cubicBezTo>
                  <a:cubicBezTo>
                    <a:pt x="20" y="55"/>
                    <a:pt x="19" y="55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28" y="56"/>
                    <a:pt x="37" y="50"/>
                  </a:cubicBezTo>
                  <a:cubicBezTo>
                    <a:pt x="41" y="47"/>
                    <a:pt x="46" y="44"/>
                    <a:pt x="50" y="40"/>
                  </a:cubicBezTo>
                  <a:cubicBezTo>
                    <a:pt x="51" y="38"/>
                    <a:pt x="53" y="37"/>
                    <a:pt x="54" y="35"/>
                  </a:cubicBezTo>
                  <a:cubicBezTo>
                    <a:pt x="55" y="33"/>
                    <a:pt x="56" y="31"/>
                    <a:pt x="56" y="29"/>
                  </a:cubicBezTo>
                  <a:cubicBezTo>
                    <a:pt x="56" y="27"/>
                    <a:pt x="55" y="26"/>
                    <a:pt x="54" y="25"/>
                  </a:cubicBezTo>
                  <a:cubicBezTo>
                    <a:pt x="54" y="23"/>
                    <a:pt x="53" y="22"/>
                    <a:pt x="51" y="22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4" y="21"/>
                    <a:pt x="41" y="22"/>
                    <a:pt x="38" y="25"/>
                  </a:cubicBezTo>
                  <a:cubicBezTo>
                    <a:pt x="29" y="32"/>
                    <a:pt x="20" y="46"/>
                    <a:pt x="16" y="57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8" y="58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4" name="Freeform 59"/>
            <p:cNvSpPr/>
            <p:nvPr/>
          </p:nvSpPr>
          <p:spPr bwMode="auto">
            <a:xfrm>
              <a:off x="8211036" y="5418616"/>
              <a:ext cx="839788" cy="841375"/>
            </a:xfrm>
            <a:custGeom>
              <a:avLst/>
              <a:gdLst>
                <a:gd name="T0" fmla="*/ 198 w 198"/>
                <a:gd name="T1" fmla="*/ 169 h 198"/>
                <a:gd name="T2" fmla="*/ 169 w 198"/>
                <a:gd name="T3" fmla="*/ 198 h 198"/>
                <a:gd name="T4" fmla="*/ 29 w 198"/>
                <a:gd name="T5" fmla="*/ 198 h 198"/>
                <a:gd name="T6" fmla="*/ 0 w 198"/>
                <a:gd name="T7" fmla="*/ 169 h 198"/>
                <a:gd name="T8" fmla="*/ 0 w 198"/>
                <a:gd name="T9" fmla="*/ 29 h 198"/>
                <a:gd name="T10" fmla="*/ 29 w 198"/>
                <a:gd name="T11" fmla="*/ 0 h 198"/>
                <a:gd name="T12" fmla="*/ 169 w 198"/>
                <a:gd name="T13" fmla="*/ 0 h 198"/>
                <a:gd name="T14" fmla="*/ 198 w 198"/>
                <a:gd name="T15" fmla="*/ 29 h 198"/>
                <a:gd name="T16" fmla="*/ 198 w 198"/>
                <a:gd name="T17" fmla="*/ 16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98">
                  <a:moveTo>
                    <a:pt x="198" y="169"/>
                  </a:moveTo>
                  <a:cubicBezTo>
                    <a:pt x="198" y="185"/>
                    <a:pt x="185" y="198"/>
                    <a:pt x="169" y="198"/>
                  </a:cubicBezTo>
                  <a:cubicBezTo>
                    <a:pt x="29" y="198"/>
                    <a:pt x="29" y="198"/>
                    <a:pt x="29" y="198"/>
                  </a:cubicBezTo>
                  <a:cubicBezTo>
                    <a:pt x="13" y="198"/>
                    <a:pt x="0" y="185"/>
                    <a:pt x="0" y="16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5" y="0"/>
                    <a:pt x="198" y="13"/>
                    <a:pt x="198" y="29"/>
                  </a:cubicBezTo>
                  <a:lnTo>
                    <a:pt x="198" y="169"/>
                  </a:lnTo>
                  <a:close/>
                </a:path>
              </a:pathLst>
            </a:custGeom>
            <a:solidFill>
              <a:srgbClr val="F5A3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5" name="Freeform 60"/>
            <p:cNvSpPr/>
            <p:nvPr/>
          </p:nvSpPr>
          <p:spPr bwMode="auto">
            <a:xfrm>
              <a:off x="8203098" y="5410678"/>
              <a:ext cx="855663" cy="857250"/>
            </a:xfrm>
            <a:custGeom>
              <a:avLst/>
              <a:gdLst>
                <a:gd name="T0" fmla="*/ 200 w 202"/>
                <a:gd name="T1" fmla="*/ 171 h 202"/>
                <a:gd name="T2" fmla="*/ 198 w 202"/>
                <a:gd name="T3" fmla="*/ 171 h 202"/>
                <a:gd name="T4" fmla="*/ 190 w 202"/>
                <a:gd name="T5" fmla="*/ 190 h 202"/>
                <a:gd name="T6" fmla="*/ 171 w 202"/>
                <a:gd name="T7" fmla="*/ 198 h 202"/>
                <a:gd name="T8" fmla="*/ 31 w 202"/>
                <a:gd name="T9" fmla="*/ 198 h 202"/>
                <a:gd name="T10" fmla="*/ 12 w 202"/>
                <a:gd name="T11" fmla="*/ 190 h 202"/>
                <a:gd name="T12" fmla="*/ 4 w 202"/>
                <a:gd name="T13" fmla="*/ 171 h 202"/>
                <a:gd name="T14" fmla="*/ 4 w 202"/>
                <a:gd name="T15" fmla="*/ 31 h 202"/>
                <a:gd name="T16" fmla="*/ 12 w 202"/>
                <a:gd name="T17" fmla="*/ 12 h 202"/>
                <a:gd name="T18" fmla="*/ 31 w 202"/>
                <a:gd name="T19" fmla="*/ 4 h 202"/>
                <a:gd name="T20" fmla="*/ 171 w 202"/>
                <a:gd name="T21" fmla="*/ 4 h 202"/>
                <a:gd name="T22" fmla="*/ 190 w 202"/>
                <a:gd name="T23" fmla="*/ 12 h 202"/>
                <a:gd name="T24" fmla="*/ 198 w 202"/>
                <a:gd name="T25" fmla="*/ 31 h 202"/>
                <a:gd name="T26" fmla="*/ 198 w 202"/>
                <a:gd name="T27" fmla="*/ 171 h 202"/>
                <a:gd name="T28" fmla="*/ 200 w 202"/>
                <a:gd name="T29" fmla="*/ 171 h 202"/>
                <a:gd name="T30" fmla="*/ 202 w 202"/>
                <a:gd name="T31" fmla="*/ 171 h 202"/>
                <a:gd name="T32" fmla="*/ 202 w 202"/>
                <a:gd name="T33" fmla="*/ 31 h 202"/>
                <a:gd name="T34" fmla="*/ 171 w 202"/>
                <a:gd name="T35" fmla="*/ 0 h 202"/>
                <a:gd name="T36" fmla="*/ 31 w 202"/>
                <a:gd name="T37" fmla="*/ 0 h 202"/>
                <a:gd name="T38" fmla="*/ 0 w 202"/>
                <a:gd name="T39" fmla="*/ 31 h 202"/>
                <a:gd name="T40" fmla="*/ 0 w 202"/>
                <a:gd name="T41" fmla="*/ 171 h 202"/>
                <a:gd name="T42" fmla="*/ 31 w 202"/>
                <a:gd name="T43" fmla="*/ 202 h 202"/>
                <a:gd name="T44" fmla="*/ 171 w 202"/>
                <a:gd name="T45" fmla="*/ 202 h 202"/>
                <a:gd name="T46" fmla="*/ 202 w 202"/>
                <a:gd name="T47" fmla="*/ 171 h 202"/>
                <a:gd name="T48" fmla="*/ 200 w 202"/>
                <a:gd name="T49" fmla="*/ 17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02">
                  <a:moveTo>
                    <a:pt x="200" y="171"/>
                  </a:moveTo>
                  <a:cubicBezTo>
                    <a:pt x="198" y="171"/>
                    <a:pt x="198" y="171"/>
                    <a:pt x="198" y="171"/>
                  </a:cubicBezTo>
                  <a:cubicBezTo>
                    <a:pt x="198" y="178"/>
                    <a:pt x="195" y="185"/>
                    <a:pt x="190" y="190"/>
                  </a:cubicBezTo>
                  <a:cubicBezTo>
                    <a:pt x="185" y="195"/>
                    <a:pt x="178" y="198"/>
                    <a:pt x="171" y="198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23" y="198"/>
                    <a:pt x="17" y="195"/>
                    <a:pt x="12" y="190"/>
                  </a:cubicBezTo>
                  <a:cubicBezTo>
                    <a:pt x="7" y="185"/>
                    <a:pt x="4" y="178"/>
                    <a:pt x="4" y="17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23"/>
                    <a:pt x="7" y="17"/>
                    <a:pt x="12" y="12"/>
                  </a:cubicBezTo>
                  <a:cubicBezTo>
                    <a:pt x="17" y="7"/>
                    <a:pt x="23" y="4"/>
                    <a:pt x="3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78" y="4"/>
                    <a:pt x="185" y="7"/>
                    <a:pt x="190" y="12"/>
                  </a:cubicBezTo>
                  <a:cubicBezTo>
                    <a:pt x="195" y="17"/>
                    <a:pt x="198" y="23"/>
                    <a:pt x="198" y="3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2" y="171"/>
                    <a:pt x="202" y="171"/>
                    <a:pt x="202" y="17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14"/>
                    <a:pt x="188" y="0"/>
                    <a:pt x="17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8"/>
                    <a:pt x="14" y="202"/>
                    <a:pt x="31" y="202"/>
                  </a:cubicBezTo>
                  <a:cubicBezTo>
                    <a:pt x="171" y="202"/>
                    <a:pt x="171" y="202"/>
                    <a:pt x="171" y="202"/>
                  </a:cubicBezTo>
                  <a:cubicBezTo>
                    <a:pt x="188" y="202"/>
                    <a:pt x="202" y="188"/>
                    <a:pt x="202" y="171"/>
                  </a:cubicBezTo>
                  <a:lnTo>
                    <a:pt x="200" y="17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6" name="Rectangle 61"/>
            <p:cNvSpPr>
              <a:spLocks noChangeArrowheads="1"/>
            </p:cNvSpPr>
            <p:nvPr/>
          </p:nvSpPr>
          <p:spPr bwMode="auto">
            <a:xfrm>
              <a:off x="8571398" y="5413853"/>
              <a:ext cx="134938" cy="846138"/>
            </a:xfrm>
            <a:prstGeom prst="rect">
              <a:avLst/>
            </a:pr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7" name="Freeform 62"/>
            <p:cNvSpPr/>
            <p:nvPr/>
          </p:nvSpPr>
          <p:spPr bwMode="auto">
            <a:xfrm>
              <a:off x="8563461" y="5405916"/>
              <a:ext cx="152400" cy="862013"/>
            </a:xfrm>
            <a:custGeom>
              <a:avLst/>
              <a:gdLst>
                <a:gd name="T0" fmla="*/ 90 w 96"/>
                <a:gd name="T1" fmla="*/ 538 h 543"/>
                <a:gd name="T2" fmla="*/ 90 w 96"/>
                <a:gd name="T3" fmla="*/ 532 h 543"/>
                <a:gd name="T4" fmla="*/ 10 w 96"/>
                <a:gd name="T5" fmla="*/ 532 h 543"/>
                <a:gd name="T6" fmla="*/ 10 w 96"/>
                <a:gd name="T7" fmla="*/ 11 h 543"/>
                <a:gd name="T8" fmla="*/ 85 w 96"/>
                <a:gd name="T9" fmla="*/ 11 h 543"/>
                <a:gd name="T10" fmla="*/ 85 w 96"/>
                <a:gd name="T11" fmla="*/ 538 h 543"/>
                <a:gd name="T12" fmla="*/ 90 w 96"/>
                <a:gd name="T13" fmla="*/ 538 h 543"/>
                <a:gd name="T14" fmla="*/ 90 w 96"/>
                <a:gd name="T15" fmla="*/ 532 h 543"/>
                <a:gd name="T16" fmla="*/ 90 w 96"/>
                <a:gd name="T17" fmla="*/ 538 h 543"/>
                <a:gd name="T18" fmla="*/ 96 w 96"/>
                <a:gd name="T19" fmla="*/ 538 h 543"/>
                <a:gd name="T20" fmla="*/ 96 w 96"/>
                <a:gd name="T21" fmla="*/ 0 h 543"/>
                <a:gd name="T22" fmla="*/ 0 w 96"/>
                <a:gd name="T23" fmla="*/ 0 h 543"/>
                <a:gd name="T24" fmla="*/ 0 w 96"/>
                <a:gd name="T25" fmla="*/ 543 h 543"/>
                <a:gd name="T26" fmla="*/ 96 w 96"/>
                <a:gd name="T27" fmla="*/ 543 h 543"/>
                <a:gd name="T28" fmla="*/ 96 w 96"/>
                <a:gd name="T29" fmla="*/ 538 h 543"/>
                <a:gd name="T30" fmla="*/ 90 w 96"/>
                <a:gd name="T31" fmla="*/ 538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543">
                  <a:moveTo>
                    <a:pt x="90" y="538"/>
                  </a:moveTo>
                  <a:lnTo>
                    <a:pt x="90" y="532"/>
                  </a:lnTo>
                  <a:lnTo>
                    <a:pt x="10" y="532"/>
                  </a:lnTo>
                  <a:lnTo>
                    <a:pt x="10" y="11"/>
                  </a:lnTo>
                  <a:lnTo>
                    <a:pt x="85" y="11"/>
                  </a:lnTo>
                  <a:lnTo>
                    <a:pt x="85" y="538"/>
                  </a:lnTo>
                  <a:lnTo>
                    <a:pt x="90" y="538"/>
                  </a:lnTo>
                  <a:lnTo>
                    <a:pt x="90" y="532"/>
                  </a:lnTo>
                  <a:lnTo>
                    <a:pt x="90" y="538"/>
                  </a:lnTo>
                  <a:lnTo>
                    <a:pt x="96" y="53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543"/>
                  </a:lnTo>
                  <a:lnTo>
                    <a:pt x="96" y="543"/>
                  </a:lnTo>
                  <a:lnTo>
                    <a:pt x="96" y="538"/>
                  </a:lnTo>
                  <a:lnTo>
                    <a:pt x="90" y="538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8" name="Rectangle 63"/>
            <p:cNvSpPr>
              <a:spLocks noChangeArrowheads="1"/>
            </p:cNvSpPr>
            <p:nvPr/>
          </p:nvSpPr>
          <p:spPr bwMode="auto">
            <a:xfrm>
              <a:off x="8206273" y="5791678"/>
              <a:ext cx="844550" cy="103188"/>
            </a:xfrm>
            <a:prstGeom prst="rect">
              <a:avLst/>
            </a:pr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09" name="Freeform 64"/>
            <p:cNvSpPr/>
            <p:nvPr/>
          </p:nvSpPr>
          <p:spPr bwMode="auto">
            <a:xfrm>
              <a:off x="8198336" y="5783741"/>
              <a:ext cx="860425" cy="119063"/>
            </a:xfrm>
            <a:custGeom>
              <a:avLst/>
              <a:gdLst>
                <a:gd name="T0" fmla="*/ 537 w 542"/>
                <a:gd name="T1" fmla="*/ 70 h 75"/>
                <a:gd name="T2" fmla="*/ 537 w 542"/>
                <a:gd name="T3" fmla="*/ 64 h 75"/>
                <a:gd name="T4" fmla="*/ 11 w 542"/>
                <a:gd name="T5" fmla="*/ 64 h 75"/>
                <a:gd name="T6" fmla="*/ 11 w 542"/>
                <a:gd name="T7" fmla="*/ 11 h 75"/>
                <a:gd name="T8" fmla="*/ 531 w 542"/>
                <a:gd name="T9" fmla="*/ 11 h 75"/>
                <a:gd name="T10" fmla="*/ 531 w 542"/>
                <a:gd name="T11" fmla="*/ 70 h 75"/>
                <a:gd name="T12" fmla="*/ 537 w 542"/>
                <a:gd name="T13" fmla="*/ 70 h 75"/>
                <a:gd name="T14" fmla="*/ 537 w 542"/>
                <a:gd name="T15" fmla="*/ 64 h 75"/>
                <a:gd name="T16" fmla="*/ 537 w 542"/>
                <a:gd name="T17" fmla="*/ 70 h 75"/>
                <a:gd name="T18" fmla="*/ 542 w 542"/>
                <a:gd name="T19" fmla="*/ 70 h 75"/>
                <a:gd name="T20" fmla="*/ 542 w 542"/>
                <a:gd name="T21" fmla="*/ 0 h 75"/>
                <a:gd name="T22" fmla="*/ 0 w 542"/>
                <a:gd name="T23" fmla="*/ 0 h 75"/>
                <a:gd name="T24" fmla="*/ 0 w 542"/>
                <a:gd name="T25" fmla="*/ 75 h 75"/>
                <a:gd name="T26" fmla="*/ 542 w 542"/>
                <a:gd name="T27" fmla="*/ 75 h 75"/>
                <a:gd name="T28" fmla="*/ 542 w 542"/>
                <a:gd name="T29" fmla="*/ 70 h 75"/>
                <a:gd name="T30" fmla="*/ 537 w 542"/>
                <a:gd name="T31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2" h="75">
                  <a:moveTo>
                    <a:pt x="537" y="70"/>
                  </a:moveTo>
                  <a:lnTo>
                    <a:pt x="537" y="64"/>
                  </a:lnTo>
                  <a:lnTo>
                    <a:pt x="11" y="64"/>
                  </a:lnTo>
                  <a:lnTo>
                    <a:pt x="11" y="11"/>
                  </a:lnTo>
                  <a:lnTo>
                    <a:pt x="531" y="11"/>
                  </a:lnTo>
                  <a:lnTo>
                    <a:pt x="531" y="70"/>
                  </a:lnTo>
                  <a:lnTo>
                    <a:pt x="537" y="70"/>
                  </a:lnTo>
                  <a:lnTo>
                    <a:pt x="537" y="64"/>
                  </a:lnTo>
                  <a:lnTo>
                    <a:pt x="537" y="70"/>
                  </a:lnTo>
                  <a:lnTo>
                    <a:pt x="542" y="70"/>
                  </a:lnTo>
                  <a:lnTo>
                    <a:pt x="542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542" y="75"/>
                  </a:lnTo>
                  <a:lnTo>
                    <a:pt x="542" y="70"/>
                  </a:lnTo>
                  <a:lnTo>
                    <a:pt x="537" y="7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10" name="Oval 65"/>
            <p:cNvSpPr>
              <a:spLocks noChangeArrowheads="1"/>
            </p:cNvSpPr>
            <p:nvPr/>
          </p:nvSpPr>
          <p:spPr bwMode="auto">
            <a:xfrm>
              <a:off x="8846036" y="5528153"/>
              <a:ext cx="55563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11" name="Oval 66"/>
            <p:cNvSpPr>
              <a:spLocks noChangeArrowheads="1"/>
            </p:cNvSpPr>
            <p:nvPr/>
          </p:nvSpPr>
          <p:spPr bwMode="auto">
            <a:xfrm>
              <a:off x="8423761" y="5672616"/>
              <a:ext cx="76200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12" name="Oval 67"/>
            <p:cNvSpPr>
              <a:spLocks noChangeArrowheads="1"/>
            </p:cNvSpPr>
            <p:nvPr/>
          </p:nvSpPr>
          <p:spPr bwMode="auto">
            <a:xfrm>
              <a:off x="8393598" y="5644041"/>
              <a:ext cx="58738" cy="55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13" name="Oval 68"/>
            <p:cNvSpPr>
              <a:spLocks noChangeArrowheads="1"/>
            </p:cNvSpPr>
            <p:nvPr/>
          </p:nvSpPr>
          <p:spPr bwMode="auto">
            <a:xfrm>
              <a:off x="8355498" y="6017103"/>
              <a:ext cx="96838" cy="10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14" name="Oval 69"/>
            <p:cNvSpPr>
              <a:spLocks noChangeArrowheads="1"/>
            </p:cNvSpPr>
            <p:nvPr/>
          </p:nvSpPr>
          <p:spPr bwMode="auto">
            <a:xfrm>
              <a:off x="8787298" y="6004403"/>
              <a:ext cx="46038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15" name="Oval 70"/>
            <p:cNvSpPr>
              <a:spLocks noChangeArrowheads="1"/>
            </p:cNvSpPr>
            <p:nvPr/>
          </p:nvSpPr>
          <p:spPr bwMode="auto">
            <a:xfrm>
              <a:off x="8952398" y="6042503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16" name="Oval 71"/>
            <p:cNvSpPr>
              <a:spLocks noChangeArrowheads="1"/>
            </p:cNvSpPr>
            <p:nvPr/>
          </p:nvSpPr>
          <p:spPr bwMode="auto">
            <a:xfrm>
              <a:off x="8838098" y="6136166"/>
              <a:ext cx="17463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017" name="Oval 72"/>
            <p:cNvSpPr>
              <a:spLocks noChangeArrowheads="1"/>
            </p:cNvSpPr>
            <p:nvPr/>
          </p:nvSpPr>
          <p:spPr bwMode="auto">
            <a:xfrm>
              <a:off x="8418998" y="5474178"/>
              <a:ext cx="30163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05" name="组合 3934"/>
            <p:cNvGrpSpPr/>
            <p:nvPr/>
          </p:nvGrpSpPr>
          <p:grpSpPr>
            <a:xfrm>
              <a:off x="910123" y="4505803"/>
              <a:ext cx="4940300" cy="1516063"/>
              <a:chOff x="910123" y="4505803"/>
              <a:chExt cx="4940300" cy="1516063"/>
            </a:xfrm>
          </p:grpSpPr>
          <p:sp>
            <p:nvSpPr>
              <p:cNvPr id="1050018" name="Freeform 73"/>
              <p:cNvSpPr/>
              <p:nvPr/>
            </p:nvSpPr>
            <p:spPr bwMode="auto">
              <a:xfrm>
                <a:off x="2889736" y="5109053"/>
                <a:ext cx="244475" cy="122238"/>
              </a:xfrm>
              <a:custGeom>
                <a:avLst/>
                <a:gdLst>
                  <a:gd name="T0" fmla="*/ 154 w 154"/>
                  <a:gd name="T1" fmla="*/ 56 h 77"/>
                  <a:gd name="T2" fmla="*/ 8 w 154"/>
                  <a:gd name="T3" fmla="*/ 77 h 77"/>
                  <a:gd name="T4" fmla="*/ 0 w 154"/>
                  <a:gd name="T5" fmla="*/ 24 h 77"/>
                  <a:gd name="T6" fmla="*/ 146 w 154"/>
                  <a:gd name="T7" fmla="*/ 0 h 77"/>
                  <a:gd name="T8" fmla="*/ 154 w 154"/>
                  <a:gd name="T9" fmla="*/ 5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77">
                    <a:moveTo>
                      <a:pt x="154" y="56"/>
                    </a:moveTo>
                    <a:lnTo>
                      <a:pt x="8" y="77"/>
                    </a:lnTo>
                    <a:lnTo>
                      <a:pt x="0" y="24"/>
                    </a:lnTo>
                    <a:lnTo>
                      <a:pt x="146" y="0"/>
                    </a:lnTo>
                    <a:lnTo>
                      <a:pt x="15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19" name="Freeform 74"/>
              <p:cNvSpPr/>
              <p:nvPr/>
            </p:nvSpPr>
            <p:spPr bwMode="auto">
              <a:xfrm>
                <a:off x="2889736" y="5109053"/>
                <a:ext cx="244475" cy="122238"/>
              </a:xfrm>
              <a:custGeom>
                <a:avLst/>
                <a:gdLst>
                  <a:gd name="T0" fmla="*/ 154 w 154"/>
                  <a:gd name="T1" fmla="*/ 56 h 77"/>
                  <a:gd name="T2" fmla="*/ 8 w 154"/>
                  <a:gd name="T3" fmla="*/ 77 h 77"/>
                  <a:gd name="T4" fmla="*/ 0 w 154"/>
                  <a:gd name="T5" fmla="*/ 24 h 77"/>
                  <a:gd name="T6" fmla="*/ 146 w 154"/>
                  <a:gd name="T7" fmla="*/ 0 h 77"/>
                  <a:gd name="T8" fmla="*/ 154 w 154"/>
                  <a:gd name="T9" fmla="*/ 5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77">
                    <a:moveTo>
                      <a:pt x="154" y="56"/>
                    </a:moveTo>
                    <a:lnTo>
                      <a:pt x="8" y="77"/>
                    </a:lnTo>
                    <a:lnTo>
                      <a:pt x="0" y="24"/>
                    </a:lnTo>
                    <a:lnTo>
                      <a:pt x="146" y="0"/>
                    </a:lnTo>
                    <a:lnTo>
                      <a:pt x="154" y="5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0" name="Freeform 75"/>
              <p:cNvSpPr/>
              <p:nvPr/>
            </p:nvSpPr>
            <p:spPr bwMode="auto">
              <a:xfrm>
                <a:off x="2877036" y="5099528"/>
                <a:ext cx="266700" cy="144463"/>
              </a:xfrm>
              <a:custGeom>
                <a:avLst/>
                <a:gdLst>
                  <a:gd name="T0" fmla="*/ 162 w 168"/>
                  <a:gd name="T1" fmla="*/ 62 h 91"/>
                  <a:gd name="T2" fmla="*/ 160 w 168"/>
                  <a:gd name="T3" fmla="*/ 56 h 91"/>
                  <a:gd name="T4" fmla="*/ 18 w 168"/>
                  <a:gd name="T5" fmla="*/ 78 h 91"/>
                  <a:gd name="T6" fmla="*/ 13 w 168"/>
                  <a:gd name="T7" fmla="*/ 35 h 91"/>
                  <a:gd name="T8" fmla="*/ 149 w 168"/>
                  <a:gd name="T9" fmla="*/ 14 h 91"/>
                  <a:gd name="T10" fmla="*/ 157 w 168"/>
                  <a:gd name="T11" fmla="*/ 62 h 91"/>
                  <a:gd name="T12" fmla="*/ 162 w 168"/>
                  <a:gd name="T13" fmla="*/ 62 h 91"/>
                  <a:gd name="T14" fmla="*/ 160 w 168"/>
                  <a:gd name="T15" fmla="*/ 56 h 91"/>
                  <a:gd name="T16" fmla="*/ 162 w 168"/>
                  <a:gd name="T17" fmla="*/ 62 h 91"/>
                  <a:gd name="T18" fmla="*/ 168 w 168"/>
                  <a:gd name="T19" fmla="*/ 59 h 91"/>
                  <a:gd name="T20" fmla="*/ 157 w 168"/>
                  <a:gd name="T21" fmla="*/ 0 h 91"/>
                  <a:gd name="T22" fmla="*/ 0 w 168"/>
                  <a:gd name="T23" fmla="*/ 24 h 91"/>
                  <a:gd name="T24" fmla="*/ 10 w 168"/>
                  <a:gd name="T25" fmla="*/ 91 h 91"/>
                  <a:gd name="T26" fmla="*/ 168 w 168"/>
                  <a:gd name="T27" fmla="*/ 64 h 91"/>
                  <a:gd name="T28" fmla="*/ 168 w 168"/>
                  <a:gd name="T29" fmla="*/ 59 h 91"/>
                  <a:gd name="T30" fmla="*/ 162 w 168"/>
                  <a:gd name="T31" fmla="*/ 6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91">
                    <a:moveTo>
                      <a:pt x="162" y="62"/>
                    </a:moveTo>
                    <a:lnTo>
                      <a:pt x="160" y="56"/>
                    </a:lnTo>
                    <a:lnTo>
                      <a:pt x="18" y="78"/>
                    </a:lnTo>
                    <a:lnTo>
                      <a:pt x="13" y="35"/>
                    </a:lnTo>
                    <a:lnTo>
                      <a:pt x="149" y="14"/>
                    </a:lnTo>
                    <a:lnTo>
                      <a:pt x="157" y="62"/>
                    </a:lnTo>
                    <a:lnTo>
                      <a:pt x="162" y="62"/>
                    </a:lnTo>
                    <a:lnTo>
                      <a:pt x="160" y="56"/>
                    </a:lnTo>
                    <a:lnTo>
                      <a:pt x="162" y="62"/>
                    </a:lnTo>
                    <a:lnTo>
                      <a:pt x="168" y="59"/>
                    </a:lnTo>
                    <a:lnTo>
                      <a:pt x="157" y="0"/>
                    </a:lnTo>
                    <a:lnTo>
                      <a:pt x="0" y="24"/>
                    </a:lnTo>
                    <a:lnTo>
                      <a:pt x="10" y="91"/>
                    </a:lnTo>
                    <a:lnTo>
                      <a:pt x="168" y="64"/>
                    </a:lnTo>
                    <a:lnTo>
                      <a:pt x="168" y="59"/>
                    </a:lnTo>
                    <a:lnTo>
                      <a:pt x="162" y="6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1" name="Freeform 76"/>
              <p:cNvSpPr/>
              <p:nvPr/>
            </p:nvSpPr>
            <p:spPr bwMode="auto">
              <a:xfrm>
                <a:off x="2877036" y="5099528"/>
                <a:ext cx="266700" cy="144463"/>
              </a:xfrm>
              <a:custGeom>
                <a:avLst/>
                <a:gdLst>
                  <a:gd name="T0" fmla="*/ 162 w 168"/>
                  <a:gd name="T1" fmla="*/ 62 h 91"/>
                  <a:gd name="T2" fmla="*/ 160 w 168"/>
                  <a:gd name="T3" fmla="*/ 56 h 91"/>
                  <a:gd name="T4" fmla="*/ 18 w 168"/>
                  <a:gd name="T5" fmla="*/ 78 h 91"/>
                  <a:gd name="T6" fmla="*/ 13 w 168"/>
                  <a:gd name="T7" fmla="*/ 35 h 91"/>
                  <a:gd name="T8" fmla="*/ 149 w 168"/>
                  <a:gd name="T9" fmla="*/ 14 h 91"/>
                  <a:gd name="T10" fmla="*/ 157 w 168"/>
                  <a:gd name="T11" fmla="*/ 62 h 91"/>
                  <a:gd name="T12" fmla="*/ 162 w 168"/>
                  <a:gd name="T13" fmla="*/ 62 h 91"/>
                  <a:gd name="T14" fmla="*/ 160 w 168"/>
                  <a:gd name="T15" fmla="*/ 56 h 91"/>
                  <a:gd name="T16" fmla="*/ 162 w 168"/>
                  <a:gd name="T17" fmla="*/ 62 h 91"/>
                  <a:gd name="T18" fmla="*/ 168 w 168"/>
                  <a:gd name="T19" fmla="*/ 59 h 91"/>
                  <a:gd name="T20" fmla="*/ 157 w 168"/>
                  <a:gd name="T21" fmla="*/ 0 h 91"/>
                  <a:gd name="T22" fmla="*/ 0 w 168"/>
                  <a:gd name="T23" fmla="*/ 24 h 91"/>
                  <a:gd name="T24" fmla="*/ 10 w 168"/>
                  <a:gd name="T25" fmla="*/ 91 h 91"/>
                  <a:gd name="T26" fmla="*/ 168 w 168"/>
                  <a:gd name="T27" fmla="*/ 64 h 91"/>
                  <a:gd name="T28" fmla="*/ 168 w 168"/>
                  <a:gd name="T29" fmla="*/ 59 h 91"/>
                  <a:gd name="T30" fmla="*/ 162 w 168"/>
                  <a:gd name="T31" fmla="*/ 6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91">
                    <a:moveTo>
                      <a:pt x="162" y="62"/>
                    </a:moveTo>
                    <a:lnTo>
                      <a:pt x="160" y="56"/>
                    </a:lnTo>
                    <a:lnTo>
                      <a:pt x="18" y="78"/>
                    </a:lnTo>
                    <a:lnTo>
                      <a:pt x="13" y="35"/>
                    </a:lnTo>
                    <a:lnTo>
                      <a:pt x="149" y="14"/>
                    </a:lnTo>
                    <a:lnTo>
                      <a:pt x="157" y="62"/>
                    </a:lnTo>
                    <a:lnTo>
                      <a:pt x="162" y="62"/>
                    </a:lnTo>
                    <a:lnTo>
                      <a:pt x="160" y="56"/>
                    </a:lnTo>
                    <a:lnTo>
                      <a:pt x="162" y="62"/>
                    </a:lnTo>
                    <a:lnTo>
                      <a:pt x="168" y="59"/>
                    </a:lnTo>
                    <a:lnTo>
                      <a:pt x="157" y="0"/>
                    </a:lnTo>
                    <a:lnTo>
                      <a:pt x="0" y="24"/>
                    </a:lnTo>
                    <a:lnTo>
                      <a:pt x="10" y="91"/>
                    </a:lnTo>
                    <a:lnTo>
                      <a:pt x="168" y="64"/>
                    </a:lnTo>
                    <a:lnTo>
                      <a:pt x="168" y="59"/>
                    </a:lnTo>
                    <a:lnTo>
                      <a:pt x="162" y="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2" name="Freeform 77"/>
              <p:cNvSpPr/>
              <p:nvPr/>
            </p:nvSpPr>
            <p:spPr bwMode="auto">
              <a:xfrm>
                <a:off x="2923073" y="5142391"/>
                <a:ext cx="114300" cy="76200"/>
              </a:xfrm>
              <a:custGeom>
                <a:avLst/>
                <a:gdLst>
                  <a:gd name="T0" fmla="*/ 26 w 27"/>
                  <a:gd name="T1" fmla="*/ 0 h 18"/>
                  <a:gd name="T2" fmla="*/ 0 w 27"/>
                  <a:gd name="T3" fmla="*/ 4 h 18"/>
                  <a:gd name="T4" fmla="*/ 1 w 27"/>
                  <a:gd name="T5" fmla="*/ 18 h 18"/>
                  <a:gd name="T6" fmla="*/ 27 w 27"/>
                  <a:gd name="T7" fmla="*/ 14 h 18"/>
                  <a:gd name="T8" fmla="*/ 26 w 2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1" y="14"/>
                      <a:pt x="1" y="18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0"/>
                      <a:pt x="26" y="5"/>
                      <a:pt x="26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3" name="Freeform 78"/>
              <p:cNvSpPr/>
              <p:nvPr/>
            </p:nvSpPr>
            <p:spPr bwMode="auto">
              <a:xfrm>
                <a:off x="2927836" y="5201128"/>
                <a:ext cx="109538" cy="25400"/>
              </a:xfrm>
              <a:custGeom>
                <a:avLst/>
                <a:gdLst>
                  <a:gd name="T0" fmla="*/ 26 w 26"/>
                  <a:gd name="T1" fmla="*/ 0 h 6"/>
                  <a:gd name="T2" fmla="*/ 0 w 26"/>
                  <a:gd name="T3" fmla="*/ 4 h 6"/>
                  <a:gd name="T4" fmla="*/ 0 w 26"/>
                  <a:gd name="T5" fmla="*/ 6 h 6"/>
                  <a:gd name="T6" fmla="*/ 26 w 26"/>
                  <a:gd name="T7" fmla="*/ 2 h 6"/>
                  <a:gd name="T8" fmla="*/ 26 w 2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2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1"/>
                      <a:pt x="26" y="0"/>
                    </a:cubicBezTo>
                  </a:path>
                </a:pathLst>
              </a:custGeom>
              <a:solidFill>
                <a:srgbClr val="9057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4" name="Freeform 79"/>
              <p:cNvSpPr/>
              <p:nvPr/>
            </p:nvSpPr>
            <p:spPr bwMode="auto">
              <a:xfrm>
                <a:off x="3596173" y="5048728"/>
                <a:ext cx="258763" cy="119063"/>
              </a:xfrm>
              <a:custGeom>
                <a:avLst/>
                <a:gdLst>
                  <a:gd name="T0" fmla="*/ 158 w 163"/>
                  <a:gd name="T1" fmla="*/ 59 h 75"/>
                  <a:gd name="T2" fmla="*/ 158 w 163"/>
                  <a:gd name="T3" fmla="*/ 54 h 75"/>
                  <a:gd name="T4" fmla="*/ 14 w 163"/>
                  <a:gd name="T5" fmla="*/ 64 h 75"/>
                  <a:gd name="T6" fmla="*/ 11 w 163"/>
                  <a:gd name="T7" fmla="*/ 19 h 75"/>
                  <a:gd name="T8" fmla="*/ 150 w 163"/>
                  <a:gd name="T9" fmla="*/ 11 h 75"/>
                  <a:gd name="T10" fmla="*/ 152 w 163"/>
                  <a:gd name="T11" fmla="*/ 59 h 75"/>
                  <a:gd name="T12" fmla="*/ 158 w 163"/>
                  <a:gd name="T13" fmla="*/ 59 h 75"/>
                  <a:gd name="T14" fmla="*/ 158 w 163"/>
                  <a:gd name="T15" fmla="*/ 54 h 75"/>
                  <a:gd name="T16" fmla="*/ 158 w 163"/>
                  <a:gd name="T17" fmla="*/ 59 h 75"/>
                  <a:gd name="T18" fmla="*/ 163 w 163"/>
                  <a:gd name="T19" fmla="*/ 59 h 75"/>
                  <a:gd name="T20" fmla="*/ 160 w 163"/>
                  <a:gd name="T21" fmla="*/ 0 h 75"/>
                  <a:gd name="T22" fmla="*/ 0 w 163"/>
                  <a:gd name="T23" fmla="*/ 11 h 75"/>
                  <a:gd name="T24" fmla="*/ 6 w 163"/>
                  <a:gd name="T25" fmla="*/ 75 h 75"/>
                  <a:gd name="T26" fmla="*/ 163 w 163"/>
                  <a:gd name="T27" fmla="*/ 64 h 75"/>
                  <a:gd name="T28" fmla="*/ 163 w 163"/>
                  <a:gd name="T29" fmla="*/ 59 h 75"/>
                  <a:gd name="T30" fmla="*/ 158 w 163"/>
                  <a:gd name="T31" fmla="*/ 5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" h="75">
                    <a:moveTo>
                      <a:pt x="158" y="59"/>
                    </a:moveTo>
                    <a:lnTo>
                      <a:pt x="158" y="54"/>
                    </a:lnTo>
                    <a:lnTo>
                      <a:pt x="14" y="64"/>
                    </a:lnTo>
                    <a:lnTo>
                      <a:pt x="11" y="19"/>
                    </a:lnTo>
                    <a:lnTo>
                      <a:pt x="150" y="11"/>
                    </a:lnTo>
                    <a:lnTo>
                      <a:pt x="152" y="59"/>
                    </a:lnTo>
                    <a:lnTo>
                      <a:pt x="158" y="59"/>
                    </a:lnTo>
                    <a:lnTo>
                      <a:pt x="158" y="54"/>
                    </a:lnTo>
                    <a:lnTo>
                      <a:pt x="158" y="59"/>
                    </a:lnTo>
                    <a:lnTo>
                      <a:pt x="163" y="59"/>
                    </a:lnTo>
                    <a:lnTo>
                      <a:pt x="160" y="0"/>
                    </a:lnTo>
                    <a:lnTo>
                      <a:pt x="0" y="11"/>
                    </a:lnTo>
                    <a:lnTo>
                      <a:pt x="6" y="75"/>
                    </a:lnTo>
                    <a:lnTo>
                      <a:pt x="163" y="64"/>
                    </a:lnTo>
                    <a:lnTo>
                      <a:pt x="163" y="59"/>
                    </a:lnTo>
                    <a:lnTo>
                      <a:pt x="158" y="59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5" name="Freeform 80"/>
              <p:cNvSpPr/>
              <p:nvPr/>
            </p:nvSpPr>
            <p:spPr bwMode="auto">
              <a:xfrm>
                <a:off x="3596173" y="5048728"/>
                <a:ext cx="258763" cy="119063"/>
              </a:xfrm>
              <a:custGeom>
                <a:avLst/>
                <a:gdLst>
                  <a:gd name="T0" fmla="*/ 158 w 163"/>
                  <a:gd name="T1" fmla="*/ 59 h 75"/>
                  <a:gd name="T2" fmla="*/ 158 w 163"/>
                  <a:gd name="T3" fmla="*/ 54 h 75"/>
                  <a:gd name="T4" fmla="*/ 14 w 163"/>
                  <a:gd name="T5" fmla="*/ 64 h 75"/>
                  <a:gd name="T6" fmla="*/ 11 w 163"/>
                  <a:gd name="T7" fmla="*/ 19 h 75"/>
                  <a:gd name="T8" fmla="*/ 150 w 163"/>
                  <a:gd name="T9" fmla="*/ 11 h 75"/>
                  <a:gd name="T10" fmla="*/ 152 w 163"/>
                  <a:gd name="T11" fmla="*/ 59 h 75"/>
                  <a:gd name="T12" fmla="*/ 158 w 163"/>
                  <a:gd name="T13" fmla="*/ 59 h 75"/>
                  <a:gd name="T14" fmla="*/ 158 w 163"/>
                  <a:gd name="T15" fmla="*/ 54 h 75"/>
                  <a:gd name="T16" fmla="*/ 158 w 163"/>
                  <a:gd name="T17" fmla="*/ 59 h 75"/>
                  <a:gd name="T18" fmla="*/ 163 w 163"/>
                  <a:gd name="T19" fmla="*/ 59 h 75"/>
                  <a:gd name="T20" fmla="*/ 160 w 163"/>
                  <a:gd name="T21" fmla="*/ 0 h 75"/>
                  <a:gd name="T22" fmla="*/ 0 w 163"/>
                  <a:gd name="T23" fmla="*/ 11 h 75"/>
                  <a:gd name="T24" fmla="*/ 6 w 163"/>
                  <a:gd name="T25" fmla="*/ 75 h 75"/>
                  <a:gd name="T26" fmla="*/ 163 w 163"/>
                  <a:gd name="T27" fmla="*/ 64 h 75"/>
                  <a:gd name="T28" fmla="*/ 163 w 163"/>
                  <a:gd name="T29" fmla="*/ 59 h 75"/>
                  <a:gd name="T30" fmla="*/ 158 w 163"/>
                  <a:gd name="T31" fmla="*/ 5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" h="75">
                    <a:moveTo>
                      <a:pt x="158" y="59"/>
                    </a:moveTo>
                    <a:lnTo>
                      <a:pt x="158" y="54"/>
                    </a:lnTo>
                    <a:lnTo>
                      <a:pt x="14" y="64"/>
                    </a:lnTo>
                    <a:lnTo>
                      <a:pt x="11" y="19"/>
                    </a:lnTo>
                    <a:lnTo>
                      <a:pt x="150" y="11"/>
                    </a:lnTo>
                    <a:lnTo>
                      <a:pt x="152" y="59"/>
                    </a:lnTo>
                    <a:lnTo>
                      <a:pt x="158" y="59"/>
                    </a:lnTo>
                    <a:lnTo>
                      <a:pt x="158" y="54"/>
                    </a:lnTo>
                    <a:lnTo>
                      <a:pt x="158" y="59"/>
                    </a:lnTo>
                    <a:lnTo>
                      <a:pt x="163" y="59"/>
                    </a:lnTo>
                    <a:lnTo>
                      <a:pt x="160" y="0"/>
                    </a:lnTo>
                    <a:lnTo>
                      <a:pt x="0" y="11"/>
                    </a:lnTo>
                    <a:lnTo>
                      <a:pt x="6" y="75"/>
                    </a:lnTo>
                    <a:lnTo>
                      <a:pt x="163" y="64"/>
                    </a:lnTo>
                    <a:lnTo>
                      <a:pt x="163" y="59"/>
                    </a:lnTo>
                    <a:lnTo>
                      <a:pt x="158" y="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6" name="Freeform 81"/>
              <p:cNvSpPr/>
              <p:nvPr/>
            </p:nvSpPr>
            <p:spPr bwMode="auto">
              <a:xfrm>
                <a:off x="1600686" y="5036028"/>
                <a:ext cx="652463" cy="641350"/>
              </a:xfrm>
              <a:custGeom>
                <a:avLst/>
                <a:gdLst>
                  <a:gd name="T0" fmla="*/ 7 w 154"/>
                  <a:gd name="T1" fmla="*/ 38 h 151"/>
                  <a:gd name="T2" fmla="*/ 119 w 154"/>
                  <a:gd name="T3" fmla="*/ 1 h 151"/>
                  <a:gd name="T4" fmla="*/ 154 w 154"/>
                  <a:gd name="T5" fmla="*/ 111 h 151"/>
                  <a:gd name="T6" fmla="*/ 49 w 154"/>
                  <a:gd name="T7" fmla="*/ 151 h 151"/>
                  <a:gd name="T8" fmla="*/ 7 w 154"/>
                  <a:gd name="T9" fmla="*/ 3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51">
                    <a:moveTo>
                      <a:pt x="7" y="38"/>
                    </a:moveTo>
                    <a:cubicBezTo>
                      <a:pt x="11" y="25"/>
                      <a:pt x="111" y="0"/>
                      <a:pt x="119" y="1"/>
                    </a:cubicBezTo>
                    <a:cubicBezTo>
                      <a:pt x="128" y="1"/>
                      <a:pt x="152" y="91"/>
                      <a:pt x="154" y="111"/>
                    </a:cubicBezTo>
                    <a:cubicBezTo>
                      <a:pt x="154" y="115"/>
                      <a:pt x="74" y="143"/>
                      <a:pt x="49" y="151"/>
                    </a:cubicBezTo>
                    <a:cubicBezTo>
                      <a:pt x="49" y="151"/>
                      <a:pt x="0" y="65"/>
                      <a:pt x="7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7" name="Freeform 82"/>
              <p:cNvSpPr/>
              <p:nvPr/>
            </p:nvSpPr>
            <p:spPr bwMode="auto">
              <a:xfrm>
                <a:off x="1622911" y="5066191"/>
                <a:ext cx="617538" cy="606425"/>
              </a:xfrm>
              <a:custGeom>
                <a:avLst/>
                <a:gdLst>
                  <a:gd name="T0" fmla="*/ 7 w 146"/>
                  <a:gd name="T1" fmla="*/ 36 h 143"/>
                  <a:gd name="T2" fmla="*/ 113 w 146"/>
                  <a:gd name="T3" fmla="*/ 1 h 143"/>
                  <a:gd name="T4" fmla="*/ 146 w 146"/>
                  <a:gd name="T5" fmla="*/ 105 h 143"/>
                  <a:gd name="T6" fmla="*/ 47 w 146"/>
                  <a:gd name="T7" fmla="*/ 143 h 143"/>
                  <a:gd name="T8" fmla="*/ 7 w 146"/>
                  <a:gd name="T9" fmla="*/ 3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43">
                    <a:moveTo>
                      <a:pt x="7" y="36"/>
                    </a:moveTo>
                    <a:cubicBezTo>
                      <a:pt x="10" y="24"/>
                      <a:pt x="105" y="0"/>
                      <a:pt x="113" y="1"/>
                    </a:cubicBezTo>
                    <a:cubicBezTo>
                      <a:pt x="121" y="1"/>
                      <a:pt x="145" y="87"/>
                      <a:pt x="146" y="105"/>
                    </a:cubicBezTo>
                    <a:cubicBezTo>
                      <a:pt x="146" y="109"/>
                      <a:pt x="70" y="136"/>
                      <a:pt x="47" y="143"/>
                    </a:cubicBezTo>
                    <a:cubicBezTo>
                      <a:pt x="47" y="143"/>
                      <a:pt x="0" y="62"/>
                      <a:pt x="7" y="36"/>
                    </a:cubicBezTo>
                  </a:path>
                </a:pathLst>
              </a:custGeom>
              <a:solidFill>
                <a:srgbClr val="FEE64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8" name="Freeform 83"/>
              <p:cNvSpPr/>
              <p:nvPr/>
            </p:nvSpPr>
            <p:spPr bwMode="auto">
              <a:xfrm>
                <a:off x="1622911" y="5031266"/>
                <a:ext cx="639763" cy="654050"/>
              </a:xfrm>
              <a:custGeom>
                <a:avLst/>
                <a:gdLst>
                  <a:gd name="T0" fmla="*/ 4 w 151"/>
                  <a:gd name="T1" fmla="*/ 39 h 154"/>
                  <a:gd name="T2" fmla="*/ 13 w 151"/>
                  <a:gd name="T3" fmla="*/ 33 h 154"/>
                  <a:gd name="T4" fmla="*/ 99 w 151"/>
                  <a:gd name="T5" fmla="*/ 7 h 154"/>
                  <a:gd name="T6" fmla="*/ 114 w 151"/>
                  <a:gd name="T7" fmla="*/ 4 h 154"/>
                  <a:gd name="T8" fmla="*/ 114 w 151"/>
                  <a:gd name="T9" fmla="*/ 4 h 154"/>
                  <a:gd name="T10" fmla="*/ 114 w 151"/>
                  <a:gd name="T11" fmla="*/ 3 h 154"/>
                  <a:gd name="T12" fmla="*/ 114 w 151"/>
                  <a:gd name="T13" fmla="*/ 4 h 154"/>
                  <a:gd name="T14" fmla="*/ 114 w 151"/>
                  <a:gd name="T15" fmla="*/ 4 h 154"/>
                  <a:gd name="T16" fmla="*/ 114 w 151"/>
                  <a:gd name="T17" fmla="*/ 4 h 154"/>
                  <a:gd name="T18" fmla="*/ 114 w 151"/>
                  <a:gd name="T19" fmla="*/ 4 h 154"/>
                  <a:gd name="T20" fmla="*/ 115 w 151"/>
                  <a:gd name="T21" fmla="*/ 5 h 154"/>
                  <a:gd name="T22" fmla="*/ 137 w 151"/>
                  <a:gd name="T23" fmla="*/ 65 h 154"/>
                  <a:gd name="T24" fmla="*/ 147 w 151"/>
                  <a:gd name="T25" fmla="*/ 112 h 154"/>
                  <a:gd name="T26" fmla="*/ 147 w 151"/>
                  <a:gd name="T27" fmla="*/ 112 h 154"/>
                  <a:gd name="T28" fmla="*/ 149 w 151"/>
                  <a:gd name="T29" fmla="*/ 112 h 154"/>
                  <a:gd name="T30" fmla="*/ 148 w 151"/>
                  <a:gd name="T31" fmla="*/ 112 h 154"/>
                  <a:gd name="T32" fmla="*/ 147 w 151"/>
                  <a:gd name="T33" fmla="*/ 112 h 154"/>
                  <a:gd name="T34" fmla="*/ 147 w 151"/>
                  <a:gd name="T35" fmla="*/ 111 h 154"/>
                  <a:gd name="T36" fmla="*/ 147 w 151"/>
                  <a:gd name="T37" fmla="*/ 111 h 154"/>
                  <a:gd name="T38" fmla="*/ 148 w 151"/>
                  <a:gd name="T39" fmla="*/ 111 h 154"/>
                  <a:gd name="T40" fmla="*/ 146 w 151"/>
                  <a:gd name="T41" fmla="*/ 112 h 154"/>
                  <a:gd name="T42" fmla="*/ 43 w 151"/>
                  <a:gd name="T43" fmla="*/ 150 h 154"/>
                  <a:gd name="T44" fmla="*/ 46 w 151"/>
                  <a:gd name="T45" fmla="*/ 151 h 154"/>
                  <a:gd name="T46" fmla="*/ 21 w 151"/>
                  <a:gd name="T47" fmla="*/ 101 h 154"/>
                  <a:gd name="T48" fmla="*/ 4 w 151"/>
                  <a:gd name="T49" fmla="*/ 46 h 154"/>
                  <a:gd name="T50" fmla="*/ 2 w 151"/>
                  <a:gd name="T51" fmla="*/ 39 h 154"/>
                  <a:gd name="T52" fmla="*/ 0 w 151"/>
                  <a:gd name="T53" fmla="*/ 46 h 154"/>
                  <a:gd name="T54" fmla="*/ 42 w 151"/>
                  <a:gd name="T55" fmla="*/ 153 h 154"/>
                  <a:gd name="T56" fmla="*/ 45 w 151"/>
                  <a:gd name="T57" fmla="*/ 154 h 154"/>
                  <a:gd name="T58" fmla="*/ 137 w 151"/>
                  <a:gd name="T59" fmla="*/ 121 h 154"/>
                  <a:gd name="T60" fmla="*/ 149 w 151"/>
                  <a:gd name="T61" fmla="*/ 114 h 154"/>
                  <a:gd name="T62" fmla="*/ 151 w 151"/>
                  <a:gd name="T63" fmla="*/ 112 h 154"/>
                  <a:gd name="T64" fmla="*/ 146 w 151"/>
                  <a:gd name="T65" fmla="*/ 86 h 154"/>
                  <a:gd name="T66" fmla="*/ 122 w 151"/>
                  <a:gd name="T67" fmla="*/ 10 h 154"/>
                  <a:gd name="T68" fmla="*/ 117 w 151"/>
                  <a:gd name="T69" fmla="*/ 1 h 154"/>
                  <a:gd name="T70" fmla="*/ 114 w 151"/>
                  <a:gd name="T71" fmla="*/ 2 h 154"/>
                  <a:gd name="T72" fmla="*/ 114 w 151"/>
                  <a:gd name="T73" fmla="*/ 0 h 154"/>
                  <a:gd name="T74" fmla="*/ 45 w 151"/>
                  <a:gd name="T75" fmla="*/ 17 h 154"/>
                  <a:gd name="T76" fmla="*/ 6 w 151"/>
                  <a:gd name="T77" fmla="*/ 33 h 154"/>
                  <a:gd name="T78" fmla="*/ 1 w 151"/>
                  <a:gd name="T79" fmla="*/ 3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" h="154">
                    <a:moveTo>
                      <a:pt x="2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9"/>
                      <a:pt x="6" y="38"/>
                    </a:cubicBezTo>
                    <a:cubicBezTo>
                      <a:pt x="7" y="37"/>
                      <a:pt x="10" y="35"/>
                      <a:pt x="13" y="33"/>
                    </a:cubicBezTo>
                    <a:cubicBezTo>
                      <a:pt x="26" y="27"/>
                      <a:pt x="49" y="19"/>
                      <a:pt x="70" y="14"/>
                    </a:cubicBezTo>
                    <a:cubicBezTo>
                      <a:pt x="81" y="11"/>
                      <a:pt x="91" y="8"/>
                      <a:pt x="99" y="7"/>
                    </a:cubicBezTo>
                    <a:cubicBezTo>
                      <a:pt x="102" y="6"/>
                      <a:pt x="106" y="5"/>
                      <a:pt x="109" y="4"/>
                    </a:cubicBezTo>
                    <a:cubicBezTo>
                      <a:pt x="111" y="4"/>
                      <a:pt x="113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5" y="4"/>
                      <a:pt x="115" y="5"/>
                    </a:cubicBezTo>
                    <a:cubicBezTo>
                      <a:pt x="116" y="6"/>
                      <a:pt x="118" y="9"/>
                      <a:pt x="119" y="12"/>
                    </a:cubicBezTo>
                    <a:cubicBezTo>
                      <a:pt x="124" y="24"/>
                      <a:pt x="131" y="45"/>
                      <a:pt x="137" y="65"/>
                    </a:cubicBezTo>
                    <a:cubicBezTo>
                      <a:pt x="139" y="75"/>
                      <a:pt x="142" y="85"/>
                      <a:pt x="144" y="93"/>
                    </a:cubicBezTo>
                    <a:cubicBezTo>
                      <a:pt x="145" y="101"/>
                      <a:pt x="147" y="108"/>
                      <a:pt x="147" y="112"/>
                    </a:cubicBezTo>
                    <a:cubicBezTo>
                      <a:pt x="149" y="112"/>
                      <a:pt x="149" y="112"/>
                      <a:pt x="149" y="112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9" y="112"/>
                      <a:pt x="149" y="112"/>
                      <a:pt x="149" y="112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8" y="111"/>
                      <a:pt x="148" y="111"/>
                      <a:pt x="148" y="111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8" y="111"/>
                      <a:pt x="148" y="111"/>
                      <a:pt x="148" y="111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1"/>
                      <a:pt x="147" y="111"/>
                      <a:pt x="146" y="112"/>
                    </a:cubicBezTo>
                    <a:cubicBezTo>
                      <a:pt x="143" y="113"/>
                      <a:pt x="137" y="116"/>
                      <a:pt x="128" y="120"/>
                    </a:cubicBezTo>
                    <a:cubicBezTo>
                      <a:pt x="103" y="130"/>
                      <a:pt x="60" y="145"/>
                      <a:pt x="43" y="150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46" y="151"/>
                      <a:pt x="45" y="149"/>
                      <a:pt x="44" y="147"/>
                    </a:cubicBezTo>
                    <a:cubicBezTo>
                      <a:pt x="40" y="140"/>
                      <a:pt x="30" y="122"/>
                      <a:pt x="21" y="101"/>
                    </a:cubicBezTo>
                    <a:cubicBezTo>
                      <a:pt x="16" y="91"/>
                      <a:pt x="12" y="81"/>
                      <a:pt x="9" y="71"/>
                    </a:cubicBezTo>
                    <a:cubicBezTo>
                      <a:pt x="6" y="61"/>
                      <a:pt x="4" y="52"/>
                      <a:pt x="4" y="46"/>
                    </a:cubicBezTo>
                    <a:cubicBezTo>
                      <a:pt x="4" y="43"/>
                      <a:pt x="4" y="41"/>
                      <a:pt x="4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1"/>
                      <a:pt x="0" y="43"/>
                      <a:pt x="0" y="46"/>
                    </a:cubicBezTo>
                    <a:cubicBezTo>
                      <a:pt x="0" y="54"/>
                      <a:pt x="2" y="65"/>
                      <a:pt x="6" y="77"/>
                    </a:cubicBezTo>
                    <a:cubicBezTo>
                      <a:pt x="18" y="111"/>
                      <a:pt x="42" y="153"/>
                      <a:pt x="42" y="153"/>
                    </a:cubicBezTo>
                    <a:cubicBezTo>
                      <a:pt x="43" y="154"/>
                      <a:pt x="43" y="154"/>
                      <a:pt x="43" y="154"/>
                    </a:cubicBezTo>
                    <a:cubicBezTo>
                      <a:pt x="45" y="154"/>
                      <a:pt x="45" y="154"/>
                      <a:pt x="45" y="154"/>
                    </a:cubicBezTo>
                    <a:cubicBezTo>
                      <a:pt x="57" y="150"/>
                      <a:pt x="83" y="141"/>
                      <a:pt x="106" y="132"/>
                    </a:cubicBezTo>
                    <a:cubicBezTo>
                      <a:pt x="118" y="128"/>
                      <a:pt x="129" y="124"/>
                      <a:pt x="137" y="121"/>
                    </a:cubicBezTo>
                    <a:cubicBezTo>
                      <a:pt x="141" y="119"/>
                      <a:pt x="144" y="117"/>
                      <a:pt x="146" y="116"/>
                    </a:cubicBezTo>
                    <a:cubicBezTo>
                      <a:pt x="148" y="115"/>
                      <a:pt x="148" y="115"/>
                      <a:pt x="149" y="114"/>
                    </a:cubicBezTo>
                    <a:cubicBezTo>
                      <a:pt x="150" y="114"/>
                      <a:pt x="150" y="114"/>
                      <a:pt x="150" y="113"/>
                    </a:cubicBezTo>
                    <a:cubicBezTo>
                      <a:pt x="150" y="113"/>
                      <a:pt x="151" y="113"/>
                      <a:pt x="151" y="112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06"/>
                      <a:pt x="149" y="97"/>
                      <a:pt x="146" y="86"/>
                    </a:cubicBezTo>
                    <a:cubicBezTo>
                      <a:pt x="142" y="69"/>
                      <a:pt x="136" y="48"/>
                      <a:pt x="130" y="31"/>
                    </a:cubicBezTo>
                    <a:cubicBezTo>
                      <a:pt x="128" y="23"/>
                      <a:pt x="125" y="15"/>
                      <a:pt x="122" y="10"/>
                    </a:cubicBezTo>
                    <a:cubicBezTo>
                      <a:pt x="121" y="7"/>
                      <a:pt x="120" y="5"/>
                      <a:pt x="119" y="3"/>
                    </a:cubicBezTo>
                    <a:cubicBezTo>
                      <a:pt x="118" y="2"/>
                      <a:pt x="118" y="2"/>
                      <a:pt x="117" y="1"/>
                    </a:cubicBezTo>
                    <a:cubicBezTo>
                      <a:pt x="116" y="0"/>
                      <a:pt x="116" y="0"/>
                      <a:pt x="115" y="0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2" y="0"/>
                      <a:pt x="110" y="0"/>
                      <a:pt x="106" y="1"/>
                    </a:cubicBezTo>
                    <a:cubicBezTo>
                      <a:pt x="93" y="3"/>
                      <a:pt x="68" y="10"/>
                      <a:pt x="45" y="17"/>
                    </a:cubicBezTo>
                    <a:cubicBezTo>
                      <a:pt x="34" y="20"/>
                      <a:pt x="24" y="24"/>
                      <a:pt x="16" y="28"/>
                    </a:cubicBezTo>
                    <a:cubicBezTo>
                      <a:pt x="12" y="29"/>
                      <a:pt x="8" y="31"/>
                      <a:pt x="6" y="33"/>
                    </a:cubicBezTo>
                    <a:cubicBezTo>
                      <a:pt x="4" y="34"/>
                      <a:pt x="3" y="34"/>
                      <a:pt x="2" y="35"/>
                    </a:cubicBezTo>
                    <a:cubicBezTo>
                      <a:pt x="2" y="36"/>
                      <a:pt x="1" y="37"/>
                      <a:pt x="1" y="38"/>
                    </a:cubicBezTo>
                    <a:cubicBezTo>
                      <a:pt x="2" y="39"/>
                      <a:pt x="2" y="39"/>
                      <a:pt x="2" y="39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29" name="Freeform 84"/>
              <p:cNvSpPr/>
              <p:nvPr/>
            </p:nvSpPr>
            <p:spPr bwMode="auto">
              <a:xfrm>
                <a:off x="1876911" y="5226528"/>
                <a:ext cx="127000" cy="217488"/>
              </a:xfrm>
              <a:custGeom>
                <a:avLst/>
                <a:gdLst>
                  <a:gd name="T0" fmla="*/ 1 w 30"/>
                  <a:gd name="T1" fmla="*/ 14 h 51"/>
                  <a:gd name="T2" fmla="*/ 8 w 30"/>
                  <a:gd name="T3" fmla="*/ 1 h 51"/>
                  <a:gd name="T4" fmla="*/ 21 w 30"/>
                  <a:gd name="T5" fmla="*/ 9 h 51"/>
                  <a:gd name="T6" fmla="*/ 30 w 30"/>
                  <a:gd name="T7" fmla="*/ 46 h 51"/>
                  <a:gd name="T8" fmla="*/ 12 w 30"/>
                  <a:gd name="T9" fmla="*/ 51 h 51"/>
                  <a:gd name="T10" fmla="*/ 1 w 30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1" y="14"/>
                    </a:moveTo>
                    <a:cubicBezTo>
                      <a:pt x="1" y="12"/>
                      <a:pt x="5" y="2"/>
                      <a:pt x="8" y="1"/>
                    </a:cubicBezTo>
                    <a:cubicBezTo>
                      <a:pt x="11" y="0"/>
                      <a:pt x="20" y="8"/>
                      <a:pt x="21" y="9"/>
                    </a:cubicBezTo>
                    <a:cubicBezTo>
                      <a:pt x="22" y="10"/>
                      <a:pt x="30" y="38"/>
                      <a:pt x="30" y="46"/>
                    </a:cubicBezTo>
                    <a:cubicBezTo>
                      <a:pt x="30" y="46"/>
                      <a:pt x="15" y="51"/>
                      <a:pt x="12" y="51"/>
                    </a:cubicBezTo>
                    <a:cubicBezTo>
                      <a:pt x="11" y="51"/>
                      <a:pt x="0" y="16"/>
                      <a:pt x="1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0" name="Freeform 85"/>
              <p:cNvSpPr/>
              <p:nvPr/>
            </p:nvSpPr>
            <p:spPr bwMode="auto">
              <a:xfrm>
                <a:off x="1889611" y="5239228"/>
                <a:ext cx="101600" cy="196850"/>
              </a:xfrm>
              <a:custGeom>
                <a:avLst/>
                <a:gdLst>
                  <a:gd name="T0" fmla="*/ 5 w 24"/>
                  <a:gd name="T1" fmla="*/ 0 h 46"/>
                  <a:gd name="T2" fmla="*/ 5 w 24"/>
                  <a:gd name="T3" fmla="*/ 0 h 46"/>
                  <a:gd name="T4" fmla="*/ 5 w 24"/>
                  <a:gd name="T5" fmla="*/ 0 h 46"/>
                  <a:gd name="T6" fmla="*/ 5 w 24"/>
                  <a:gd name="T7" fmla="*/ 0 h 46"/>
                  <a:gd name="T8" fmla="*/ 4 w 24"/>
                  <a:gd name="T9" fmla="*/ 1 h 46"/>
                  <a:gd name="T10" fmla="*/ 2 w 24"/>
                  <a:gd name="T11" fmla="*/ 5 h 46"/>
                  <a:gd name="T12" fmla="*/ 0 w 24"/>
                  <a:gd name="T13" fmla="*/ 11 h 46"/>
                  <a:gd name="T14" fmla="*/ 0 w 24"/>
                  <a:gd name="T15" fmla="*/ 12 h 46"/>
                  <a:gd name="T16" fmla="*/ 0 w 24"/>
                  <a:gd name="T17" fmla="*/ 12 h 46"/>
                  <a:gd name="T18" fmla="*/ 0 w 24"/>
                  <a:gd name="T19" fmla="*/ 15 h 46"/>
                  <a:gd name="T20" fmla="*/ 3 w 24"/>
                  <a:gd name="T21" fmla="*/ 23 h 46"/>
                  <a:gd name="T22" fmla="*/ 8 w 24"/>
                  <a:gd name="T23" fmla="*/ 41 h 46"/>
                  <a:gd name="T24" fmla="*/ 10 w 24"/>
                  <a:gd name="T25" fmla="*/ 46 h 46"/>
                  <a:gd name="T26" fmla="*/ 16 w 24"/>
                  <a:gd name="T27" fmla="*/ 44 h 46"/>
                  <a:gd name="T28" fmla="*/ 24 w 24"/>
                  <a:gd name="T29" fmla="*/ 42 h 46"/>
                  <a:gd name="T30" fmla="*/ 24 w 24"/>
                  <a:gd name="T31" fmla="*/ 40 h 46"/>
                  <a:gd name="T32" fmla="*/ 24 w 24"/>
                  <a:gd name="T33" fmla="*/ 40 h 46"/>
                  <a:gd name="T34" fmla="*/ 23 w 24"/>
                  <a:gd name="T35" fmla="*/ 40 h 46"/>
                  <a:gd name="T36" fmla="*/ 23 w 24"/>
                  <a:gd name="T37" fmla="*/ 41 h 46"/>
                  <a:gd name="T38" fmla="*/ 22 w 24"/>
                  <a:gd name="T39" fmla="*/ 41 h 46"/>
                  <a:gd name="T40" fmla="*/ 20 w 24"/>
                  <a:gd name="T41" fmla="*/ 42 h 46"/>
                  <a:gd name="T42" fmla="*/ 14 w 24"/>
                  <a:gd name="T43" fmla="*/ 43 h 46"/>
                  <a:gd name="T44" fmla="*/ 11 w 24"/>
                  <a:gd name="T45" fmla="*/ 44 h 46"/>
                  <a:gd name="T46" fmla="*/ 11 w 24"/>
                  <a:gd name="T47" fmla="*/ 44 h 46"/>
                  <a:gd name="T48" fmla="*/ 11 w 24"/>
                  <a:gd name="T49" fmla="*/ 44 h 46"/>
                  <a:gd name="T50" fmla="*/ 10 w 24"/>
                  <a:gd name="T51" fmla="*/ 43 h 46"/>
                  <a:gd name="T52" fmla="*/ 10 w 24"/>
                  <a:gd name="T53" fmla="*/ 43 h 46"/>
                  <a:gd name="T54" fmla="*/ 9 w 24"/>
                  <a:gd name="T55" fmla="*/ 43 h 46"/>
                  <a:gd name="T56" fmla="*/ 9 w 24"/>
                  <a:gd name="T57" fmla="*/ 43 h 46"/>
                  <a:gd name="T58" fmla="*/ 9 w 24"/>
                  <a:gd name="T59" fmla="*/ 42 h 46"/>
                  <a:gd name="T60" fmla="*/ 9 w 24"/>
                  <a:gd name="T61" fmla="*/ 42 h 46"/>
                  <a:gd name="T62" fmla="*/ 8 w 24"/>
                  <a:gd name="T63" fmla="*/ 40 h 46"/>
                  <a:gd name="T64" fmla="*/ 7 w 24"/>
                  <a:gd name="T65" fmla="*/ 35 h 46"/>
                  <a:gd name="T66" fmla="*/ 3 w 24"/>
                  <a:gd name="T67" fmla="*/ 21 h 46"/>
                  <a:gd name="T68" fmla="*/ 1 w 24"/>
                  <a:gd name="T69" fmla="*/ 15 h 46"/>
                  <a:gd name="T70" fmla="*/ 1 w 24"/>
                  <a:gd name="T71" fmla="*/ 14 h 46"/>
                  <a:gd name="T72" fmla="*/ 1 w 24"/>
                  <a:gd name="T73" fmla="*/ 14 h 46"/>
                  <a:gd name="T74" fmla="*/ 1 w 24"/>
                  <a:gd name="T75" fmla="*/ 14 h 46"/>
                  <a:gd name="T76" fmla="*/ 3 w 24"/>
                  <a:gd name="T77" fmla="*/ 6 h 46"/>
                  <a:gd name="T78" fmla="*/ 5 w 24"/>
                  <a:gd name="T79" fmla="*/ 4 h 46"/>
                  <a:gd name="T80" fmla="*/ 6 w 24"/>
                  <a:gd name="T81" fmla="*/ 3 h 46"/>
                  <a:gd name="T82" fmla="*/ 7 w 24"/>
                  <a:gd name="T83" fmla="*/ 3 h 46"/>
                  <a:gd name="T84" fmla="*/ 9 w 24"/>
                  <a:gd name="T85" fmla="*/ 3 h 46"/>
                  <a:gd name="T86" fmla="*/ 10 w 24"/>
                  <a:gd name="T87" fmla="*/ 4 h 46"/>
                  <a:gd name="T88" fmla="*/ 13 w 24"/>
                  <a:gd name="T89" fmla="*/ 6 h 46"/>
                  <a:gd name="T90" fmla="*/ 16 w 24"/>
                  <a:gd name="T91" fmla="*/ 9 h 46"/>
                  <a:gd name="T92" fmla="*/ 16 w 24"/>
                  <a:gd name="T93" fmla="*/ 9 h 46"/>
                  <a:gd name="T94" fmla="*/ 17 w 24"/>
                  <a:gd name="T95" fmla="*/ 10 h 46"/>
                  <a:gd name="T96" fmla="*/ 16 w 24"/>
                  <a:gd name="T97" fmla="*/ 6 h 46"/>
                  <a:gd name="T98" fmla="*/ 15 w 24"/>
                  <a:gd name="T99" fmla="*/ 6 h 46"/>
                  <a:gd name="T100" fmla="*/ 13 w 24"/>
                  <a:gd name="T101" fmla="*/ 4 h 46"/>
                  <a:gd name="T102" fmla="*/ 8 w 24"/>
                  <a:gd name="T103" fmla="*/ 1 h 46"/>
                  <a:gd name="T104" fmla="*/ 5 w 24"/>
                  <a:gd name="T10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4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4" y="2"/>
                      <a:pt x="3" y="3"/>
                      <a:pt x="2" y="5"/>
                    </a:cubicBezTo>
                    <a:cubicBezTo>
                      <a:pt x="1" y="7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1" y="17"/>
                      <a:pt x="2" y="20"/>
                      <a:pt x="3" y="23"/>
                    </a:cubicBezTo>
                    <a:cubicBezTo>
                      <a:pt x="4" y="29"/>
                      <a:pt x="7" y="36"/>
                      <a:pt x="8" y="41"/>
                    </a:cubicBezTo>
                    <a:cubicBezTo>
                      <a:pt x="9" y="43"/>
                      <a:pt x="9" y="44"/>
                      <a:pt x="10" y="46"/>
                    </a:cubicBezTo>
                    <a:cubicBezTo>
                      <a:pt x="11" y="45"/>
                      <a:pt x="14" y="45"/>
                      <a:pt x="16" y="44"/>
                    </a:cubicBezTo>
                    <a:cubicBezTo>
                      <a:pt x="19" y="43"/>
                      <a:pt x="22" y="42"/>
                      <a:pt x="24" y="42"/>
                    </a:cubicBezTo>
                    <a:cubicBezTo>
                      <a:pt x="24" y="41"/>
                      <a:pt x="24" y="41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1" y="41"/>
                      <a:pt x="21" y="42"/>
                      <a:pt x="20" y="42"/>
                    </a:cubicBezTo>
                    <a:cubicBezTo>
                      <a:pt x="18" y="42"/>
                      <a:pt x="16" y="43"/>
                      <a:pt x="14" y="43"/>
                    </a:cubicBezTo>
                    <a:cubicBezTo>
                      <a:pt x="13" y="44"/>
                      <a:pt x="12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4"/>
                      <a:pt x="10" y="44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9" y="41"/>
                      <a:pt x="8" y="40"/>
                    </a:cubicBezTo>
                    <a:cubicBezTo>
                      <a:pt x="8" y="39"/>
                      <a:pt x="7" y="37"/>
                      <a:pt x="7" y="35"/>
                    </a:cubicBezTo>
                    <a:cubicBezTo>
                      <a:pt x="5" y="31"/>
                      <a:pt x="4" y="25"/>
                      <a:pt x="3" y="21"/>
                    </a:cubicBezTo>
                    <a:cubicBezTo>
                      <a:pt x="2" y="19"/>
                      <a:pt x="1" y="16"/>
                      <a:pt x="1" y="15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2" y="9"/>
                      <a:pt x="3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4" y="5"/>
                      <a:pt x="13" y="4"/>
                    </a:cubicBezTo>
                    <a:cubicBezTo>
                      <a:pt x="12" y="3"/>
                      <a:pt x="10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1" name="Freeform 86"/>
              <p:cNvSpPr/>
              <p:nvPr/>
            </p:nvSpPr>
            <p:spPr bwMode="auto">
              <a:xfrm>
                <a:off x="1872148" y="5223353"/>
                <a:ext cx="134938" cy="228600"/>
              </a:xfrm>
              <a:custGeom>
                <a:avLst/>
                <a:gdLst>
                  <a:gd name="T0" fmla="*/ 6 w 32"/>
                  <a:gd name="T1" fmla="*/ 9 h 54"/>
                  <a:gd name="T2" fmla="*/ 9 w 32"/>
                  <a:gd name="T3" fmla="*/ 4 h 54"/>
                  <a:gd name="T4" fmla="*/ 9 w 32"/>
                  <a:gd name="T5" fmla="*/ 4 h 54"/>
                  <a:gd name="T6" fmla="*/ 9 w 32"/>
                  <a:gd name="T7" fmla="*/ 4 h 54"/>
                  <a:gd name="T8" fmla="*/ 17 w 32"/>
                  <a:gd name="T9" fmla="*/ 8 h 54"/>
                  <a:gd name="T10" fmla="*/ 20 w 32"/>
                  <a:gd name="T11" fmla="*/ 11 h 54"/>
                  <a:gd name="T12" fmla="*/ 20 w 32"/>
                  <a:gd name="T13" fmla="*/ 11 h 54"/>
                  <a:gd name="T14" fmla="*/ 22 w 32"/>
                  <a:gd name="T15" fmla="*/ 10 h 54"/>
                  <a:gd name="T16" fmla="*/ 20 w 32"/>
                  <a:gd name="T17" fmla="*/ 10 h 54"/>
                  <a:gd name="T18" fmla="*/ 20 w 32"/>
                  <a:gd name="T19" fmla="*/ 10 h 54"/>
                  <a:gd name="T20" fmla="*/ 28 w 32"/>
                  <a:gd name="T21" fmla="*/ 47 h 54"/>
                  <a:gd name="T22" fmla="*/ 30 w 32"/>
                  <a:gd name="T23" fmla="*/ 47 h 54"/>
                  <a:gd name="T24" fmla="*/ 30 w 32"/>
                  <a:gd name="T25" fmla="*/ 47 h 54"/>
                  <a:gd name="T26" fmla="*/ 29 w 32"/>
                  <a:gd name="T27" fmla="*/ 45 h 54"/>
                  <a:gd name="T28" fmla="*/ 29 w 32"/>
                  <a:gd name="T29" fmla="*/ 45 h 54"/>
                  <a:gd name="T30" fmla="*/ 29 w 32"/>
                  <a:gd name="T31" fmla="*/ 45 h 54"/>
                  <a:gd name="T32" fmla="*/ 28 w 32"/>
                  <a:gd name="T33" fmla="*/ 45 h 54"/>
                  <a:gd name="T34" fmla="*/ 13 w 32"/>
                  <a:gd name="T35" fmla="*/ 52 h 54"/>
                  <a:gd name="T36" fmla="*/ 14 w 32"/>
                  <a:gd name="T37" fmla="*/ 50 h 54"/>
                  <a:gd name="T38" fmla="*/ 14 w 32"/>
                  <a:gd name="T39" fmla="*/ 50 h 54"/>
                  <a:gd name="T40" fmla="*/ 14 w 32"/>
                  <a:gd name="T41" fmla="*/ 50 h 54"/>
                  <a:gd name="T42" fmla="*/ 13 w 32"/>
                  <a:gd name="T43" fmla="*/ 52 h 54"/>
                  <a:gd name="T44" fmla="*/ 13 w 32"/>
                  <a:gd name="T45" fmla="*/ 52 h 54"/>
                  <a:gd name="T46" fmla="*/ 12 w 32"/>
                  <a:gd name="T47" fmla="*/ 45 h 54"/>
                  <a:gd name="T48" fmla="*/ 4 w 32"/>
                  <a:gd name="T49" fmla="*/ 16 h 54"/>
                  <a:gd name="T50" fmla="*/ 4 w 32"/>
                  <a:gd name="T51" fmla="*/ 15 h 54"/>
                  <a:gd name="T52" fmla="*/ 4 w 32"/>
                  <a:gd name="T53" fmla="*/ 15 h 54"/>
                  <a:gd name="T54" fmla="*/ 4 w 32"/>
                  <a:gd name="T55" fmla="*/ 16 h 54"/>
                  <a:gd name="T56" fmla="*/ 4 w 32"/>
                  <a:gd name="T57" fmla="*/ 16 h 54"/>
                  <a:gd name="T58" fmla="*/ 2 w 32"/>
                  <a:gd name="T59" fmla="*/ 15 h 54"/>
                  <a:gd name="T60" fmla="*/ 0 w 32"/>
                  <a:gd name="T61" fmla="*/ 17 h 54"/>
                  <a:gd name="T62" fmla="*/ 10 w 32"/>
                  <a:gd name="T63" fmla="*/ 50 h 54"/>
                  <a:gd name="T64" fmla="*/ 11 w 32"/>
                  <a:gd name="T65" fmla="*/ 53 h 54"/>
                  <a:gd name="T66" fmla="*/ 12 w 32"/>
                  <a:gd name="T67" fmla="*/ 54 h 54"/>
                  <a:gd name="T68" fmla="*/ 13 w 32"/>
                  <a:gd name="T69" fmla="*/ 54 h 54"/>
                  <a:gd name="T70" fmla="*/ 30 w 32"/>
                  <a:gd name="T71" fmla="*/ 49 h 54"/>
                  <a:gd name="T72" fmla="*/ 32 w 32"/>
                  <a:gd name="T73" fmla="*/ 48 h 54"/>
                  <a:gd name="T74" fmla="*/ 32 w 32"/>
                  <a:gd name="T75" fmla="*/ 46 h 54"/>
                  <a:gd name="T76" fmla="*/ 24 w 32"/>
                  <a:gd name="T77" fmla="*/ 10 h 54"/>
                  <a:gd name="T78" fmla="*/ 23 w 32"/>
                  <a:gd name="T79" fmla="*/ 9 h 54"/>
                  <a:gd name="T80" fmla="*/ 21 w 32"/>
                  <a:gd name="T81" fmla="*/ 6 h 54"/>
                  <a:gd name="T82" fmla="*/ 9 w 32"/>
                  <a:gd name="T83" fmla="*/ 0 h 54"/>
                  <a:gd name="T84" fmla="*/ 4 w 32"/>
                  <a:gd name="T85" fmla="*/ 4 h 54"/>
                  <a:gd name="T86" fmla="*/ 2 w 32"/>
                  <a:gd name="T87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" h="54">
                    <a:moveTo>
                      <a:pt x="2" y="15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1" y="4"/>
                      <a:pt x="12" y="5"/>
                    </a:cubicBezTo>
                    <a:cubicBezTo>
                      <a:pt x="14" y="6"/>
                      <a:pt x="16" y="7"/>
                      <a:pt x="17" y="8"/>
                    </a:cubicBezTo>
                    <a:cubicBezTo>
                      <a:pt x="18" y="9"/>
                      <a:pt x="19" y="10"/>
                      <a:pt x="19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2"/>
                      <a:pt x="21" y="15"/>
                    </a:cubicBezTo>
                    <a:cubicBezTo>
                      <a:pt x="22" y="20"/>
                      <a:pt x="24" y="27"/>
                      <a:pt x="25" y="33"/>
                    </a:cubicBezTo>
                    <a:cubicBezTo>
                      <a:pt x="27" y="39"/>
                      <a:pt x="28" y="45"/>
                      <a:pt x="28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8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6" y="46"/>
                      <a:pt x="23" y="47"/>
                      <a:pt x="20" y="48"/>
                    </a:cubicBezTo>
                    <a:cubicBezTo>
                      <a:pt x="17" y="49"/>
                      <a:pt x="14" y="50"/>
                      <a:pt x="12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3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0"/>
                      <a:pt x="13" y="48"/>
                      <a:pt x="12" y="45"/>
                    </a:cubicBezTo>
                    <a:cubicBezTo>
                      <a:pt x="11" y="40"/>
                      <a:pt x="8" y="33"/>
                      <a:pt x="7" y="27"/>
                    </a:cubicBezTo>
                    <a:cubicBezTo>
                      <a:pt x="6" y="24"/>
                      <a:pt x="5" y="21"/>
                      <a:pt x="4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8"/>
                      <a:pt x="1" y="21"/>
                      <a:pt x="2" y="25"/>
                    </a:cubicBezTo>
                    <a:cubicBezTo>
                      <a:pt x="4" y="30"/>
                      <a:pt x="6" y="37"/>
                      <a:pt x="7" y="43"/>
                    </a:cubicBezTo>
                    <a:cubicBezTo>
                      <a:pt x="8" y="45"/>
                      <a:pt x="9" y="48"/>
                      <a:pt x="10" y="50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4" y="54"/>
                      <a:pt x="16" y="53"/>
                      <a:pt x="17" y="53"/>
                    </a:cubicBezTo>
                    <a:cubicBezTo>
                      <a:pt x="20" y="52"/>
                      <a:pt x="24" y="51"/>
                      <a:pt x="26" y="50"/>
                    </a:cubicBezTo>
                    <a:cubicBezTo>
                      <a:pt x="28" y="50"/>
                      <a:pt x="29" y="50"/>
                      <a:pt x="30" y="49"/>
                    </a:cubicBezTo>
                    <a:cubicBezTo>
                      <a:pt x="30" y="49"/>
                      <a:pt x="30" y="49"/>
                      <a:pt x="31" y="49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3"/>
                      <a:pt x="30" y="34"/>
                      <a:pt x="28" y="25"/>
                    </a:cubicBezTo>
                    <a:cubicBezTo>
                      <a:pt x="27" y="21"/>
                      <a:pt x="26" y="17"/>
                      <a:pt x="25" y="14"/>
                    </a:cubicBezTo>
                    <a:cubicBezTo>
                      <a:pt x="24" y="13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7"/>
                      <a:pt x="22" y="7"/>
                      <a:pt x="21" y="6"/>
                    </a:cubicBezTo>
                    <a:cubicBezTo>
                      <a:pt x="19" y="5"/>
                      <a:pt x="17" y="3"/>
                      <a:pt x="15" y="2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6"/>
                      <a:pt x="2" y="8"/>
                      <a:pt x="1" y="10"/>
                    </a:cubicBezTo>
                    <a:cubicBezTo>
                      <a:pt x="0" y="12"/>
                      <a:pt x="0" y="14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2" name="Freeform 87"/>
              <p:cNvSpPr/>
              <p:nvPr/>
            </p:nvSpPr>
            <p:spPr bwMode="auto">
              <a:xfrm>
                <a:off x="1902311" y="5256691"/>
                <a:ext cx="79375" cy="161925"/>
              </a:xfrm>
              <a:custGeom>
                <a:avLst/>
                <a:gdLst>
                  <a:gd name="T0" fmla="*/ 0 w 19"/>
                  <a:gd name="T1" fmla="*/ 10 h 38"/>
                  <a:gd name="T2" fmla="*/ 4 w 19"/>
                  <a:gd name="T3" fmla="*/ 1 h 38"/>
                  <a:gd name="T4" fmla="*/ 12 w 19"/>
                  <a:gd name="T5" fmla="*/ 7 h 38"/>
                  <a:gd name="T6" fmla="*/ 19 w 19"/>
                  <a:gd name="T7" fmla="*/ 35 h 38"/>
                  <a:gd name="T8" fmla="*/ 8 w 19"/>
                  <a:gd name="T9" fmla="*/ 38 h 38"/>
                  <a:gd name="T10" fmla="*/ 0 w 19"/>
                  <a:gd name="T1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8">
                    <a:moveTo>
                      <a:pt x="0" y="10"/>
                    </a:moveTo>
                    <a:cubicBezTo>
                      <a:pt x="0" y="8"/>
                      <a:pt x="2" y="1"/>
                      <a:pt x="4" y="1"/>
                    </a:cubicBezTo>
                    <a:cubicBezTo>
                      <a:pt x="6" y="0"/>
                      <a:pt x="11" y="6"/>
                      <a:pt x="12" y="7"/>
                    </a:cubicBezTo>
                    <a:cubicBezTo>
                      <a:pt x="13" y="7"/>
                      <a:pt x="18" y="28"/>
                      <a:pt x="19" y="35"/>
                    </a:cubicBezTo>
                    <a:cubicBezTo>
                      <a:pt x="19" y="35"/>
                      <a:pt x="10" y="38"/>
                      <a:pt x="8" y="38"/>
                    </a:cubicBezTo>
                    <a:cubicBezTo>
                      <a:pt x="8" y="38"/>
                      <a:pt x="0" y="11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3" name="Freeform 88"/>
              <p:cNvSpPr/>
              <p:nvPr/>
            </p:nvSpPr>
            <p:spPr bwMode="auto">
              <a:xfrm>
                <a:off x="1892786" y="5253516"/>
                <a:ext cx="98425" cy="173038"/>
              </a:xfrm>
              <a:custGeom>
                <a:avLst/>
                <a:gdLst>
                  <a:gd name="T0" fmla="*/ 5 w 23"/>
                  <a:gd name="T1" fmla="*/ 6 h 41"/>
                  <a:gd name="T2" fmla="*/ 7 w 23"/>
                  <a:gd name="T3" fmla="*/ 3 h 41"/>
                  <a:gd name="T4" fmla="*/ 7 w 23"/>
                  <a:gd name="T5" fmla="*/ 3 h 41"/>
                  <a:gd name="T6" fmla="*/ 6 w 23"/>
                  <a:gd name="T7" fmla="*/ 2 h 41"/>
                  <a:gd name="T8" fmla="*/ 6 w 23"/>
                  <a:gd name="T9" fmla="*/ 2 h 41"/>
                  <a:gd name="T10" fmla="*/ 6 w 23"/>
                  <a:gd name="T11" fmla="*/ 4 h 41"/>
                  <a:gd name="T12" fmla="*/ 6 w 23"/>
                  <a:gd name="T13" fmla="*/ 4 h 41"/>
                  <a:gd name="T14" fmla="*/ 12 w 23"/>
                  <a:gd name="T15" fmla="*/ 9 h 41"/>
                  <a:gd name="T16" fmla="*/ 12 w 23"/>
                  <a:gd name="T17" fmla="*/ 9 h 41"/>
                  <a:gd name="T18" fmla="*/ 12 w 23"/>
                  <a:gd name="T19" fmla="*/ 9 h 41"/>
                  <a:gd name="T20" fmla="*/ 19 w 23"/>
                  <a:gd name="T21" fmla="*/ 36 h 41"/>
                  <a:gd name="T22" fmla="*/ 21 w 23"/>
                  <a:gd name="T23" fmla="*/ 36 h 41"/>
                  <a:gd name="T24" fmla="*/ 21 w 23"/>
                  <a:gd name="T25" fmla="*/ 36 h 41"/>
                  <a:gd name="T26" fmla="*/ 20 w 23"/>
                  <a:gd name="T27" fmla="*/ 34 h 41"/>
                  <a:gd name="T28" fmla="*/ 20 w 23"/>
                  <a:gd name="T29" fmla="*/ 34 h 41"/>
                  <a:gd name="T30" fmla="*/ 10 w 23"/>
                  <a:gd name="T31" fmla="*/ 37 h 41"/>
                  <a:gd name="T32" fmla="*/ 10 w 23"/>
                  <a:gd name="T33" fmla="*/ 39 h 41"/>
                  <a:gd name="T34" fmla="*/ 10 w 23"/>
                  <a:gd name="T35" fmla="*/ 39 h 41"/>
                  <a:gd name="T36" fmla="*/ 12 w 23"/>
                  <a:gd name="T37" fmla="*/ 38 h 41"/>
                  <a:gd name="T38" fmla="*/ 12 w 23"/>
                  <a:gd name="T39" fmla="*/ 38 h 41"/>
                  <a:gd name="T40" fmla="*/ 12 w 23"/>
                  <a:gd name="T41" fmla="*/ 38 h 41"/>
                  <a:gd name="T42" fmla="*/ 12 w 23"/>
                  <a:gd name="T43" fmla="*/ 38 h 41"/>
                  <a:gd name="T44" fmla="*/ 5 w 23"/>
                  <a:gd name="T45" fmla="*/ 14 h 41"/>
                  <a:gd name="T46" fmla="*/ 4 w 23"/>
                  <a:gd name="T47" fmla="*/ 11 h 41"/>
                  <a:gd name="T48" fmla="*/ 4 w 23"/>
                  <a:gd name="T49" fmla="*/ 11 h 41"/>
                  <a:gd name="T50" fmla="*/ 2 w 23"/>
                  <a:gd name="T51" fmla="*/ 11 h 41"/>
                  <a:gd name="T52" fmla="*/ 2 w 23"/>
                  <a:gd name="T53" fmla="*/ 11 h 41"/>
                  <a:gd name="T54" fmla="*/ 4 w 23"/>
                  <a:gd name="T55" fmla="*/ 11 h 41"/>
                  <a:gd name="T56" fmla="*/ 0 w 23"/>
                  <a:gd name="T57" fmla="*/ 11 h 41"/>
                  <a:gd name="T58" fmla="*/ 6 w 23"/>
                  <a:gd name="T59" fmla="*/ 32 h 41"/>
                  <a:gd name="T60" fmla="*/ 8 w 23"/>
                  <a:gd name="T61" fmla="*/ 39 h 41"/>
                  <a:gd name="T62" fmla="*/ 9 w 23"/>
                  <a:gd name="T63" fmla="*/ 40 h 41"/>
                  <a:gd name="T64" fmla="*/ 10 w 23"/>
                  <a:gd name="T65" fmla="*/ 41 h 41"/>
                  <a:gd name="T66" fmla="*/ 19 w 23"/>
                  <a:gd name="T67" fmla="*/ 39 h 41"/>
                  <a:gd name="T68" fmla="*/ 22 w 23"/>
                  <a:gd name="T69" fmla="*/ 37 h 41"/>
                  <a:gd name="T70" fmla="*/ 23 w 23"/>
                  <a:gd name="T71" fmla="*/ 36 h 41"/>
                  <a:gd name="T72" fmla="*/ 17 w 23"/>
                  <a:gd name="T73" fmla="*/ 11 h 41"/>
                  <a:gd name="T74" fmla="*/ 16 w 23"/>
                  <a:gd name="T75" fmla="*/ 7 h 41"/>
                  <a:gd name="T76" fmla="*/ 15 w 23"/>
                  <a:gd name="T77" fmla="*/ 6 h 41"/>
                  <a:gd name="T78" fmla="*/ 8 w 23"/>
                  <a:gd name="T79" fmla="*/ 0 h 41"/>
                  <a:gd name="T80" fmla="*/ 4 w 23"/>
                  <a:gd name="T81" fmla="*/ 1 h 41"/>
                  <a:gd name="T82" fmla="*/ 2 w 23"/>
                  <a:gd name="T83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" h="41">
                    <a:moveTo>
                      <a:pt x="2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8"/>
                      <a:pt x="5" y="6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9" y="6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6" y="20"/>
                      <a:pt x="19" y="32"/>
                      <a:pt x="19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19" y="35"/>
                      <a:pt x="19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19" y="34"/>
                      <a:pt x="18" y="35"/>
                    </a:cubicBezTo>
                    <a:cubicBezTo>
                      <a:pt x="17" y="35"/>
                      <a:pt x="15" y="36"/>
                      <a:pt x="14" y="36"/>
                    </a:cubicBezTo>
                    <a:cubicBezTo>
                      <a:pt x="12" y="36"/>
                      <a:pt x="10" y="37"/>
                      <a:pt x="10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0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1" y="36"/>
                      <a:pt x="10" y="33"/>
                    </a:cubicBezTo>
                    <a:cubicBezTo>
                      <a:pt x="9" y="29"/>
                      <a:pt x="8" y="24"/>
                      <a:pt x="6" y="19"/>
                    </a:cubicBezTo>
                    <a:cubicBezTo>
                      <a:pt x="6" y="17"/>
                      <a:pt x="5" y="15"/>
                      <a:pt x="5" y="14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6"/>
                      <a:pt x="2" y="18"/>
                    </a:cubicBezTo>
                    <a:cubicBezTo>
                      <a:pt x="3" y="22"/>
                      <a:pt x="4" y="28"/>
                      <a:pt x="6" y="32"/>
                    </a:cubicBezTo>
                    <a:cubicBezTo>
                      <a:pt x="6" y="34"/>
                      <a:pt x="7" y="36"/>
                      <a:pt x="7" y="37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1"/>
                      <a:pt x="9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2" y="41"/>
                      <a:pt x="13" y="40"/>
                    </a:cubicBezTo>
                    <a:cubicBezTo>
                      <a:pt x="15" y="40"/>
                      <a:pt x="17" y="39"/>
                      <a:pt x="19" y="39"/>
                    </a:cubicBezTo>
                    <a:cubicBezTo>
                      <a:pt x="20" y="39"/>
                      <a:pt x="20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2"/>
                      <a:pt x="21" y="25"/>
                      <a:pt x="19" y="19"/>
                    </a:cubicBezTo>
                    <a:cubicBezTo>
                      <a:pt x="19" y="16"/>
                      <a:pt x="18" y="13"/>
                      <a:pt x="17" y="11"/>
                    </a:cubicBezTo>
                    <a:cubicBezTo>
                      <a:pt x="17" y="10"/>
                      <a:pt x="17" y="9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4" y="4"/>
                      <a:pt x="12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4" name="Freeform 89"/>
              <p:cNvSpPr/>
              <p:nvPr/>
            </p:nvSpPr>
            <p:spPr bwMode="auto">
              <a:xfrm>
                <a:off x="1915011" y="5286853"/>
                <a:ext cx="58738" cy="123825"/>
              </a:xfrm>
              <a:custGeom>
                <a:avLst/>
                <a:gdLst>
                  <a:gd name="T0" fmla="*/ 4 w 14"/>
                  <a:gd name="T1" fmla="*/ 0 h 29"/>
                  <a:gd name="T2" fmla="*/ 4 w 14"/>
                  <a:gd name="T3" fmla="*/ 0 h 29"/>
                  <a:gd name="T4" fmla="*/ 1 w 14"/>
                  <a:gd name="T5" fmla="*/ 8 h 29"/>
                  <a:gd name="T6" fmla="*/ 7 w 14"/>
                  <a:gd name="T7" fmla="*/ 29 h 29"/>
                  <a:gd name="T8" fmla="*/ 9 w 14"/>
                  <a:gd name="T9" fmla="*/ 28 h 29"/>
                  <a:gd name="T10" fmla="*/ 13 w 14"/>
                  <a:gd name="T11" fmla="*/ 27 h 29"/>
                  <a:gd name="T12" fmla="*/ 14 w 14"/>
                  <a:gd name="T13" fmla="*/ 27 h 29"/>
                  <a:gd name="T14" fmla="*/ 9 w 14"/>
                  <a:gd name="T15" fmla="*/ 5 h 29"/>
                  <a:gd name="T16" fmla="*/ 8 w 14"/>
                  <a:gd name="T17" fmla="*/ 2 h 29"/>
                  <a:gd name="T18" fmla="*/ 4 w 1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9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6"/>
                      <a:pt x="1" y="8"/>
                    </a:cubicBezTo>
                    <a:cubicBezTo>
                      <a:pt x="0" y="9"/>
                      <a:pt x="5" y="23"/>
                      <a:pt x="7" y="29"/>
                    </a:cubicBezTo>
                    <a:cubicBezTo>
                      <a:pt x="7" y="28"/>
                      <a:pt x="8" y="28"/>
                      <a:pt x="9" y="28"/>
                    </a:cubicBezTo>
                    <a:cubicBezTo>
                      <a:pt x="10" y="28"/>
                      <a:pt x="12" y="27"/>
                      <a:pt x="1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1"/>
                      <a:pt x="10" y="11"/>
                      <a:pt x="9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D8EB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5" name="Freeform 90"/>
              <p:cNvSpPr/>
              <p:nvPr/>
            </p:nvSpPr>
            <p:spPr bwMode="auto">
              <a:xfrm>
                <a:off x="1943586" y="5294791"/>
                <a:ext cx="38100" cy="119063"/>
              </a:xfrm>
              <a:custGeom>
                <a:avLst/>
                <a:gdLst>
                  <a:gd name="T0" fmla="*/ 1 w 9"/>
                  <a:gd name="T1" fmla="*/ 0 h 28"/>
                  <a:gd name="T2" fmla="*/ 2 w 9"/>
                  <a:gd name="T3" fmla="*/ 3 h 28"/>
                  <a:gd name="T4" fmla="*/ 7 w 9"/>
                  <a:gd name="T5" fmla="*/ 25 h 28"/>
                  <a:gd name="T6" fmla="*/ 6 w 9"/>
                  <a:gd name="T7" fmla="*/ 25 h 28"/>
                  <a:gd name="T8" fmla="*/ 2 w 9"/>
                  <a:gd name="T9" fmla="*/ 26 h 28"/>
                  <a:gd name="T10" fmla="*/ 0 w 9"/>
                  <a:gd name="T11" fmla="*/ 27 h 28"/>
                  <a:gd name="T12" fmla="*/ 0 w 9"/>
                  <a:gd name="T13" fmla="*/ 28 h 28"/>
                  <a:gd name="T14" fmla="*/ 9 w 9"/>
                  <a:gd name="T15" fmla="*/ 26 h 28"/>
                  <a:gd name="T16" fmla="*/ 3 w 9"/>
                  <a:gd name="T17" fmla="*/ 3 h 28"/>
                  <a:gd name="T18" fmla="*/ 1 w 9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8">
                    <a:moveTo>
                      <a:pt x="1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3" y="9"/>
                      <a:pt x="6" y="19"/>
                      <a:pt x="7" y="25"/>
                    </a:cubicBezTo>
                    <a:cubicBezTo>
                      <a:pt x="7" y="25"/>
                      <a:pt x="7" y="25"/>
                      <a:pt x="6" y="25"/>
                    </a:cubicBezTo>
                    <a:cubicBezTo>
                      <a:pt x="5" y="25"/>
                      <a:pt x="3" y="26"/>
                      <a:pt x="2" y="26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8"/>
                      <a:pt x="9" y="26"/>
                      <a:pt x="9" y="26"/>
                    </a:cubicBezTo>
                    <a:cubicBezTo>
                      <a:pt x="8" y="21"/>
                      <a:pt x="4" y="4"/>
                      <a:pt x="3" y="3"/>
                    </a:cubicBezTo>
                    <a:cubicBezTo>
                      <a:pt x="3" y="3"/>
                      <a:pt x="2" y="1"/>
                      <a:pt x="1" y="0"/>
                    </a:cubicBezTo>
                  </a:path>
                </a:pathLst>
              </a:custGeom>
              <a:solidFill>
                <a:srgbClr val="895D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6" name="Freeform 91"/>
              <p:cNvSpPr/>
              <p:nvPr/>
            </p:nvSpPr>
            <p:spPr bwMode="auto">
              <a:xfrm>
                <a:off x="2029311" y="5180491"/>
                <a:ext cx="127000" cy="217488"/>
              </a:xfrm>
              <a:custGeom>
                <a:avLst/>
                <a:gdLst>
                  <a:gd name="T0" fmla="*/ 0 w 30"/>
                  <a:gd name="T1" fmla="*/ 14 h 51"/>
                  <a:gd name="T2" fmla="*/ 7 w 30"/>
                  <a:gd name="T3" fmla="*/ 1 h 51"/>
                  <a:gd name="T4" fmla="*/ 20 w 30"/>
                  <a:gd name="T5" fmla="*/ 8 h 51"/>
                  <a:gd name="T6" fmla="*/ 29 w 30"/>
                  <a:gd name="T7" fmla="*/ 45 h 51"/>
                  <a:gd name="T8" fmla="*/ 11 w 30"/>
                  <a:gd name="T9" fmla="*/ 51 h 51"/>
                  <a:gd name="T10" fmla="*/ 0 w 30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0" y="14"/>
                    </a:moveTo>
                    <a:cubicBezTo>
                      <a:pt x="0" y="12"/>
                      <a:pt x="4" y="2"/>
                      <a:pt x="7" y="1"/>
                    </a:cubicBezTo>
                    <a:cubicBezTo>
                      <a:pt x="10" y="0"/>
                      <a:pt x="19" y="8"/>
                      <a:pt x="20" y="8"/>
                    </a:cubicBezTo>
                    <a:cubicBezTo>
                      <a:pt x="21" y="9"/>
                      <a:pt x="30" y="38"/>
                      <a:pt x="29" y="45"/>
                    </a:cubicBezTo>
                    <a:cubicBezTo>
                      <a:pt x="29" y="46"/>
                      <a:pt x="15" y="50"/>
                      <a:pt x="11" y="51"/>
                    </a:cubicBezTo>
                    <a:cubicBezTo>
                      <a:pt x="11" y="51"/>
                      <a:pt x="0" y="16"/>
                      <a:pt x="0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7" name="Freeform 92"/>
              <p:cNvSpPr/>
              <p:nvPr/>
            </p:nvSpPr>
            <p:spPr bwMode="auto">
              <a:xfrm>
                <a:off x="2037248" y="5193191"/>
                <a:ext cx="93663" cy="190500"/>
              </a:xfrm>
              <a:custGeom>
                <a:avLst/>
                <a:gdLst>
                  <a:gd name="T0" fmla="*/ 6 w 22"/>
                  <a:gd name="T1" fmla="*/ 0 h 45"/>
                  <a:gd name="T2" fmla="*/ 6 w 22"/>
                  <a:gd name="T3" fmla="*/ 0 h 45"/>
                  <a:gd name="T4" fmla="*/ 6 w 22"/>
                  <a:gd name="T5" fmla="*/ 0 h 45"/>
                  <a:gd name="T6" fmla="*/ 5 w 22"/>
                  <a:gd name="T7" fmla="*/ 0 h 45"/>
                  <a:gd name="T8" fmla="*/ 5 w 22"/>
                  <a:gd name="T9" fmla="*/ 1 h 45"/>
                  <a:gd name="T10" fmla="*/ 2 w 22"/>
                  <a:gd name="T11" fmla="*/ 5 h 45"/>
                  <a:gd name="T12" fmla="*/ 0 w 22"/>
                  <a:gd name="T13" fmla="*/ 11 h 45"/>
                  <a:gd name="T14" fmla="*/ 0 w 22"/>
                  <a:gd name="T15" fmla="*/ 11 h 45"/>
                  <a:gd name="T16" fmla="*/ 0 w 22"/>
                  <a:gd name="T17" fmla="*/ 12 h 45"/>
                  <a:gd name="T18" fmla="*/ 1 w 22"/>
                  <a:gd name="T19" fmla="*/ 15 h 45"/>
                  <a:gd name="T20" fmla="*/ 3 w 22"/>
                  <a:gd name="T21" fmla="*/ 23 h 45"/>
                  <a:gd name="T22" fmla="*/ 9 w 22"/>
                  <a:gd name="T23" fmla="*/ 40 h 45"/>
                  <a:gd name="T24" fmla="*/ 10 w 22"/>
                  <a:gd name="T25" fmla="*/ 45 h 45"/>
                  <a:gd name="T26" fmla="*/ 16 w 22"/>
                  <a:gd name="T27" fmla="*/ 44 h 45"/>
                  <a:gd name="T28" fmla="*/ 22 w 22"/>
                  <a:gd name="T29" fmla="*/ 42 h 45"/>
                  <a:gd name="T30" fmla="*/ 21 w 22"/>
                  <a:gd name="T31" fmla="*/ 41 h 45"/>
                  <a:gd name="T32" fmla="*/ 20 w 22"/>
                  <a:gd name="T33" fmla="*/ 42 h 45"/>
                  <a:gd name="T34" fmla="*/ 15 w 22"/>
                  <a:gd name="T35" fmla="*/ 43 h 45"/>
                  <a:gd name="T36" fmla="*/ 11 w 22"/>
                  <a:gd name="T37" fmla="*/ 44 h 45"/>
                  <a:gd name="T38" fmla="*/ 11 w 22"/>
                  <a:gd name="T39" fmla="*/ 44 h 45"/>
                  <a:gd name="T40" fmla="*/ 11 w 22"/>
                  <a:gd name="T41" fmla="*/ 44 h 45"/>
                  <a:gd name="T42" fmla="*/ 10 w 22"/>
                  <a:gd name="T43" fmla="*/ 43 h 45"/>
                  <a:gd name="T44" fmla="*/ 10 w 22"/>
                  <a:gd name="T45" fmla="*/ 43 h 45"/>
                  <a:gd name="T46" fmla="*/ 10 w 22"/>
                  <a:gd name="T47" fmla="*/ 43 h 45"/>
                  <a:gd name="T48" fmla="*/ 10 w 22"/>
                  <a:gd name="T49" fmla="*/ 42 h 45"/>
                  <a:gd name="T50" fmla="*/ 9 w 22"/>
                  <a:gd name="T51" fmla="*/ 42 h 45"/>
                  <a:gd name="T52" fmla="*/ 9 w 22"/>
                  <a:gd name="T53" fmla="*/ 42 h 45"/>
                  <a:gd name="T54" fmla="*/ 9 w 22"/>
                  <a:gd name="T55" fmla="*/ 40 h 45"/>
                  <a:gd name="T56" fmla="*/ 7 w 22"/>
                  <a:gd name="T57" fmla="*/ 35 h 45"/>
                  <a:gd name="T58" fmla="*/ 3 w 22"/>
                  <a:gd name="T59" fmla="*/ 21 h 45"/>
                  <a:gd name="T60" fmla="*/ 1 w 22"/>
                  <a:gd name="T61" fmla="*/ 15 h 45"/>
                  <a:gd name="T62" fmla="*/ 1 w 22"/>
                  <a:gd name="T63" fmla="*/ 14 h 45"/>
                  <a:gd name="T64" fmla="*/ 1 w 22"/>
                  <a:gd name="T65" fmla="*/ 14 h 45"/>
                  <a:gd name="T66" fmla="*/ 1 w 22"/>
                  <a:gd name="T67" fmla="*/ 14 h 45"/>
                  <a:gd name="T68" fmla="*/ 4 w 22"/>
                  <a:gd name="T69" fmla="*/ 6 h 45"/>
                  <a:gd name="T70" fmla="*/ 5 w 22"/>
                  <a:gd name="T71" fmla="*/ 4 h 45"/>
                  <a:gd name="T72" fmla="*/ 7 w 22"/>
                  <a:gd name="T73" fmla="*/ 2 h 45"/>
                  <a:gd name="T74" fmla="*/ 7 w 22"/>
                  <a:gd name="T75" fmla="*/ 2 h 45"/>
                  <a:gd name="T76" fmla="*/ 9 w 22"/>
                  <a:gd name="T77" fmla="*/ 3 h 45"/>
                  <a:gd name="T78" fmla="*/ 11 w 22"/>
                  <a:gd name="T79" fmla="*/ 4 h 45"/>
                  <a:gd name="T80" fmla="*/ 13 w 22"/>
                  <a:gd name="T81" fmla="*/ 6 h 45"/>
                  <a:gd name="T82" fmla="*/ 17 w 22"/>
                  <a:gd name="T83" fmla="*/ 9 h 45"/>
                  <a:gd name="T84" fmla="*/ 17 w 22"/>
                  <a:gd name="T85" fmla="*/ 9 h 45"/>
                  <a:gd name="T86" fmla="*/ 16 w 22"/>
                  <a:gd name="T87" fmla="*/ 6 h 45"/>
                  <a:gd name="T88" fmla="*/ 16 w 22"/>
                  <a:gd name="T89" fmla="*/ 6 h 45"/>
                  <a:gd name="T90" fmla="*/ 14 w 22"/>
                  <a:gd name="T91" fmla="*/ 4 h 45"/>
                  <a:gd name="T92" fmla="*/ 8 w 22"/>
                  <a:gd name="T93" fmla="*/ 1 h 45"/>
                  <a:gd name="T94" fmla="*/ 6 w 22"/>
                  <a:gd name="T9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45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2"/>
                      <a:pt x="3" y="3"/>
                      <a:pt x="2" y="5"/>
                    </a:cubicBezTo>
                    <a:cubicBezTo>
                      <a:pt x="1" y="7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1" y="17"/>
                      <a:pt x="2" y="20"/>
                      <a:pt x="3" y="23"/>
                    </a:cubicBezTo>
                    <a:cubicBezTo>
                      <a:pt x="5" y="29"/>
                      <a:pt x="7" y="36"/>
                      <a:pt x="9" y="40"/>
                    </a:cubicBezTo>
                    <a:cubicBezTo>
                      <a:pt x="9" y="43"/>
                      <a:pt x="10" y="44"/>
                      <a:pt x="10" y="45"/>
                    </a:cubicBezTo>
                    <a:cubicBezTo>
                      <a:pt x="12" y="45"/>
                      <a:pt x="14" y="45"/>
                      <a:pt x="16" y="44"/>
                    </a:cubicBezTo>
                    <a:cubicBezTo>
                      <a:pt x="18" y="43"/>
                      <a:pt x="20" y="43"/>
                      <a:pt x="22" y="42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2"/>
                      <a:pt x="20" y="42"/>
                    </a:cubicBezTo>
                    <a:cubicBezTo>
                      <a:pt x="18" y="42"/>
                      <a:pt x="16" y="43"/>
                      <a:pt x="15" y="43"/>
                    </a:cubicBezTo>
                    <a:cubicBezTo>
                      <a:pt x="13" y="43"/>
                      <a:pt x="12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9" y="41"/>
                      <a:pt x="9" y="40"/>
                    </a:cubicBezTo>
                    <a:cubicBezTo>
                      <a:pt x="8" y="39"/>
                      <a:pt x="8" y="37"/>
                      <a:pt x="7" y="35"/>
                    </a:cubicBezTo>
                    <a:cubicBezTo>
                      <a:pt x="6" y="31"/>
                      <a:pt x="4" y="25"/>
                      <a:pt x="3" y="21"/>
                    </a:cubicBezTo>
                    <a:cubicBezTo>
                      <a:pt x="2" y="18"/>
                      <a:pt x="2" y="16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2"/>
                      <a:pt x="2" y="9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6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2" y="3"/>
                      <a:pt x="10" y="2"/>
                      <a:pt x="8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8" name="Freeform 93"/>
              <p:cNvSpPr/>
              <p:nvPr/>
            </p:nvSpPr>
            <p:spPr bwMode="auto">
              <a:xfrm>
                <a:off x="2019786" y="5175728"/>
                <a:ext cx="141288" cy="230188"/>
              </a:xfrm>
              <a:custGeom>
                <a:avLst/>
                <a:gdLst>
                  <a:gd name="T0" fmla="*/ 6 w 33"/>
                  <a:gd name="T1" fmla="*/ 9 h 54"/>
                  <a:gd name="T2" fmla="*/ 10 w 33"/>
                  <a:gd name="T3" fmla="*/ 4 h 54"/>
                  <a:gd name="T4" fmla="*/ 10 w 33"/>
                  <a:gd name="T5" fmla="*/ 4 h 54"/>
                  <a:gd name="T6" fmla="*/ 10 w 33"/>
                  <a:gd name="T7" fmla="*/ 4 h 54"/>
                  <a:gd name="T8" fmla="*/ 10 w 33"/>
                  <a:gd name="T9" fmla="*/ 4 h 54"/>
                  <a:gd name="T10" fmla="*/ 12 w 33"/>
                  <a:gd name="T11" fmla="*/ 5 h 54"/>
                  <a:gd name="T12" fmla="*/ 20 w 33"/>
                  <a:gd name="T13" fmla="*/ 10 h 54"/>
                  <a:gd name="T14" fmla="*/ 20 w 33"/>
                  <a:gd name="T15" fmla="*/ 10 h 54"/>
                  <a:gd name="T16" fmla="*/ 20 w 33"/>
                  <a:gd name="T17" fmla="*/ 10 h 54"/>
                  <a:gd name="T18" fmla="*/ 20 w 33"/>
                  <a:gd name="T19" fmla="*/ 10 h 54"/>
                  <a:gd name="T20" fmla="*/ 21 w 33"/>
                  <a:gd name="T21" fmla="*/ 15 h 54"/>
                  <a:gd name="T22" fmla="*/ 31 w 33"/>
                  <a:gd name="T23" fmla="*/ 47 h 54"/>
                  <a:gd name="T24" fmla="*/ 29 w 33"/>
                  <a:gd name="T25" fmla="*/ 46 h 54"/>
                  <a:gd name="T26" fmla="*/ 29 w 33"/>
                  <a:gd name="T27" fmla="*/ 46 h 54"/>
                  <a:gd name="T28" fmla="*/ 29 w 33"/>
                  <a:gd name="T29" fmla="*/ 46 h 54"/>
                  <a:gd name="T30" fmla="*/ 30 w 33"/>
                  <a:gd name="T31" fmla="*/ 46 h 54"/>
                  <a:gd name="T32" fmla="*/ 30 w 33"/>
                  <a:gd name="T33" fmla="*/ 46 h 54"/>
                  <a:gd name="T34" fmla="*/ 20 w 33"/>
                  <a:gd name="T35" fmla="*/ 48 h 54"/>
                  <a:gd name="T36" fmla="*/ 13 w 33"/>
                  <a:gd name="T37" fmla="*/ 50 h 54"/>
                  <a:gd name="T38" fmla="*/ 13 w 33"/>
                  <a:gd name="T39" fmla="*/ 50 h 54"/>
                  <a:gd name="T40" fmla="*/ 13 w 33"/>
                  <a:gd name="T41" fmla="*/ 52 h 54"/>
                  <a:gd name="T42" fmla="*/ 13 w 33"/>
                  <a:gd name="T43" fmla="*/ 52 h 54"/>
                  <a:gd name="T44" fmla="*/ 15 w 33"/>
                  <a:gd name="T45" fmla="*/ 51 h 54"/>
                  <a:gd name="T46" fmla="*/ 15 w 33"/>
                  <a:gd name="T47" fmla="*/ 51 h 54"/>
                  <a:gd name="T48" fmla="*/ 7 w 33"/>
                  <a:gd name="T49" fmla="*/ 27 h 54"/>
                  <a:gd name="T50" fmla="*/ 4 w 33"/>
                  <a:gd name="T51" fmla="*/ 15 h 54"/>
                  <a:gd name="T52" fmla="*/ 2 w 33"/>
                  <a:gd name="T53" fmla="*/ 15 h 54"/>
                  <a:gd name="T54" fmla="*/ 2 w 33"/>
                  <a:gd name="T55" fmla="*/ 15 h 54"/>
                  <a:gd name="T56" fmla="*/ 4 w 33"/>
                  <a:gd name="T57" fmla="*/ 16 h 54"/>
                  <a:gd name="T58" fmla="*/ 0 w 33"/>
                  <a:gd name="T59" fmla="*/ 15 h 54"/>
                  <a:gd name="T60" fmla="*/ 8 w 33"/>
                  <a:gd name="T61" fmla="*/ 43 h 54"/>
                  <a:gd name="T62" fmla="*/ 11 w 33"/>
                  <a:gd name="T63" fmla="*/ 52 h 54"/>
                  <a:gd name="T64" fmla="*/ 11 w 33"/>
                  <a:gd name="T65" fmla="*/ 53 h 54"/>
                  <a:gd name="T66" fmla="*/ 13 w 33"/>
                  <a:gd name="T67" fmla="*/ 54 h 54"/>
                  <a:gd name="T68" fmla="*/ 27 w 33"/>
                  <a:gd name="T69" fmla="*/ 50 h 54"/>
                  <a:gd name="T70" fmla="*/ 32 w 33"/>
                  <a:gd name="T71" fmla="*/ 48 h 54"/>
                  <a:gd name="T72" fmla="*/ 33 w 33"/>
                  <a:gd name="T73" fmla="*/ 46 h 54"/>
                  <a:gd name="T74" fmla="*/ 25 w 33"/>
                  <a:gd name="T75" fmla="*/ 14 h 54"/>
                  <a:gd name="T76" fmla="*/ 24 w 33"/>
                  <a:gd name="T77" fmla="*/ 9 h 54"/>
                  <a:gd name="T78" fmla="*/ 21 w 33"/>
                  <a:gd name="T79" fmla="*/ 6 h 54"/>
                  <a:gd name="T80" fmla="*/ 10 w 33"/>
                  <a:gd name="T81" fmla="*/ 0 h 54"/>
                  <a:gd name="T82" fmla="*/ 4 w 33"/>
                  <a:gd name="T83" fmla="*/ 4 h 54"/>
                  <a:gd name="T84" fmla="*/ 2 w 33"/>
                  <a:gd name="T85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" h="54">
                    <a:moveTo>
                      <a:pt x="2" y="15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2" y="5"/>
                    </a:cubicBezTo>
                    <a:cubicBezTo>
                      <a:pt x="14" y="6"/>
                      <a:pt x="16" y="7"/>
                      <a:pt x="18" y="8"/>
                    </a:cubicBezTo>
                    <a:cubicBezTo>
                      <a:pt x="18" y="9"/>
                      <a:pt x="19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12"/>
                      <a:pt x="21" y="15"/>
                    </a:cubicBezTo>
                    <a:cubicBezTo>
                      <a:pt x="23" y="20"/>
                      <a:pt x="24" y="26"/>
                      <a:pt x="26" y="33"/>
                    </a:cubicBezTo>
                    <a:cubicBezTo>
                      <a:pt x="27" y="39"/>
                      <a:pt x="28" y="44"/>
                      <a:pt x="29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9" y="46"/>
                      <a:pt x="29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7" y="46"/>
                      <a:pt x="24" y="47"/>
                      <a:pt x="20" y="48"/>
                    </a:cubicBezTo>
                    <a:cubicBezTo>
                      <a:pt x="17" y="49"/>
                      <a:pt x="14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3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48"/>
                      <a:pt x="13" y="44"/>
                    </a:cubicBezTo>
                    <a:cubicBezTo>
                      <a:pt x="11" y="40"/>
                      <a:pt x="9" y="33"/>
                      <a:pt x="7" y="27"/>
                    </a:cubicBezTo>
                    <a:cubicBezTo>
                      <a:pt x="6" y="24"/>
                      <a:pt x="5" y="21"/>
                      <a:pt x="5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21"/>
                      <a:pt x="2" y="25"/>
                    </a:cubicBezTo>
                    <a:cubicBezTo>
                      <a:pt x="4" y="30"/>
                      <a:pt x="6" y="37"/>
                      <a:pt x="8" y="43"/>
                    </a:cubicBezTo>
                    <a:cubicBezTo>
                      <a:pt x="9" y="45"/>
                      <a:pt x="9" y="48"/>
                      <a:pt x="10" y="50"/>
                    </a:cubicBezTo>
                    <a:cubicBezTo>
                      <a:pt x="10" y="50"/>
                      <a:pt x="11" y="51"/>
                      <a:pt x="1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4"/>
                      <a:pt x="12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4" y="54"/>
                      <a:pt x="16" y="53"/>
                      <a:pt x="18" y="53"/>
                    </a:cubicBezTo>
                    <a:cubicBezTo>
                      <a:pt x="21" y="52"/>
                      <a:pt x="24" y="51"/>
                      <a:pt x="27" y="50"/>
                    </a:cubicBezTo>
                    <a:cubicBezTo>
                      <a:pt x="28" y="50"/>
                      <a:pt x="29" y="49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3" y="47"/>
                      <a:pt x="33" y="4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3"/>
                      <a:pt x="30" y="33"/>
                      <a:pt x="28" y="25"/>
                    </a:cubicBezTo>
                    <a:cubicBezTo>
                      <a:pt x="27" y="21"/>
                      <a:pt x="26" y="17"/>
                      <a:pt x="25" y="14"/>
                    </a:cubicBezTo>
                    <a:cubicBezTo>
                      <a:pt x="25" y="12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3" y="7"/>
                      <a:pt x="22" y="7"/>
                      <a:pt x="21" y="6"/>
                    </a:cubicBezTo>
                    <a:cubicBezTo>
                      <a:pt x="20" y="5"/>
                      <a:pt x="18" y="3"/>
                      <a:pt x="16" y="2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6"/>
                      <a:pt x="2" y="8"/>
                      <a:pt x="2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39" name="Freeform 94"/>
              <p:cNvSpPr/>
              <p:nvPr/>
            </p:nvSpPr>
            <p:spPr bwMode="auto">
              <a:xfrm>
                <a:off x="2042011" y="5201128"/>
                <a:ext cx="101600" cy="179388"/>
              </a:xfrm>
              <a:custGeom>
                <a:avLst/>
                <a:gdLst>
                  <a:gd name="T0" fmla="*/ 4 w 24"/>
                  <a:gd name="T1" fmla="*/ 12 h 42"/>
                  <a:gd name="T2" fmla="*/ 7 w 24"/>
                  <a:gd name="T3" fmla="*/ 5 h 42"/>
                  <a:gd name="T4" fmla="*/ 7 w 24"/>
                  <a:gd name="T5" fmla="*/ 4 h 42"/>
                  <a:gd name="T6" fmla="*/ 7 w 24"/>
                  <a:gd name="T7" fmla="*/ 4 h 42"/>
                  <a:gd name="T8" fmla="*/ 6 w 24"/>
                  <a:gd name="T9" fmla="*/ 3 h 42"/>
                  <a:gd name="T10" fmla="*/ 6 w 24"/>
                  <a:gd name="T11" fmla="*/ 3 h 42"/>
                  <a:gd name="T12" fmla="*/ 7 w 24"/>
                  <a:gd name="T13" fmla="*/ 4 h 42"/>
                  <a:gd name="T14" fmla="*/ 6 w 24"/>
                  <a:gd name="T15" fmla="*/ 4 h 42"/>
                  <a:gd name="T16" fmla="*/ 6 w 24"/>
                  <a:gd name="T17" fmla="*/ 4 h 42"/>
                  <a:gd name="T18" fmla="*/ 6 w 24"/>
                  <a:gd name="T19" fmla="*/ 4 h 42"/>
                  <a:gd name="T20" fmla="*/ 8 w 24"/>
                  <a:gd name="T21" fmla="*/ 5 h 42"/>
                  <a:gd name="T22" fmla="*/ 14 w 24"/>
                  <a:gd name="T23" fmla="*/ 9 h 42"/>
                  <a:gd name="T24" fmla="*/ 13 w 24"/>
                  <a:gd name="T25" fmla="*/ 10 h 42"/>
                  <a:gd name="T26" fmla="*/ 13 w 24"/>
                  <a:gd name="T27" fmla="*/ 10 h 42"/>
                  <a:gd name="T28" fmla="*/ 14 w 24"/>
                  <a:gd name="T29" fmla="*/ 14 h 42"/>
                  <a:gd name="T30" fmla="*/ 22 w 24"/>
                  <a:gd name="T31" fmla="*/ 37 h 42"/>
                  <a:gd name="T32" fmla="*/ 21 w 24"/>
                  <a:gd name="T33" fmla="*/ 37 h 42"/>
                  <a:gd name="T34" fmla="*/ 20 w 24"/>
                  <a:gd name="T35" fmla="*/ 37 h 42"/>
                  <a:gd name="T36" fmla="*/ 20 w 24"/>
                  <a:gd name="T37" fmla="*/ 35 h 42"/>
                  <a:gd name="T38" fmla="*/ 20 w 24"/>
                  <a:gd name="T39" fmla="*/ 35 h 42"/>
                  <a:gd name="T40" fmla="*/ 21 w 24"/>
                  <a:gd name="T41" fmla="*/ 36 h 42"/>
                  <a:gd name="T42" fmla="*/ 19 w 24"/>
                  <a:gd name="T43" fmla="*/ 36 h 42"/>
                  <a:gd name="T44" fmla="*/ 10 w 24"/>
                  <a:gd name="T45" fmla="*/ 38 h 42"/>
                  <a:gd name="T46" fmla="*/ 10 w 24"/>
                  <a:gd name="T47" fmla="*/ 38 h 42"/>
                  <a:gd name="T48" fmla="*/ 12 w 24"/>
                  <a:gd name="T49" fmla="*/ 38 h 42"/>
                  <a:gd name="T50" fmla="*/ 10 w 24"/>
                  <a:gd name="T51" fmla="*/ 40 h 42"/>
                  <a:gd name="T52" fmla="*/ 10 w 24"/>
                  <a:gd name="T53" fmla="*/ 40 h 42"/>
                  <a:gd name="T54" fmla="*/ 12 w 24"/>
                  <a:gd name="T55" fmla="*/ 38 h 42"/>
                  <a:gd name="T56" fmla="*/ 12 w 24"/>
                  <a:gd name="T57" fmla="*/ 39 h 42"/>
                  <a:gd name="T58" fmla="*/ 12 w 24"/>
                  <a:gd name="T59" fmla="*/ 39 h 42"/>
                  <a:gd name="T60" fmla="*/ 11 w 24"/>
                  <a:gd name="T61" fmla="*/ 39 h 42"/>
                  <a:gd name="T62" fmla="*/ 12 w 24"/>
                  <a:gd name="T63" fmla="*/ 39 h 42"/>
                  <a:gd name="T64" fmla="*/ 7 w 24"/>
                  <a:gd name="T65" fmla="*/ 20 h 42"/>
                  <a:gd name="T66" fmla="*/ 4 w 24"/>
                  <a:gd name="T67" fmla="*/ 13 h 42"/>
                  <a:gd name="T68" fmla="*/ 4 w 24"/>
                  <a:gd name="T69" fmla="*/ 12 h 42"/>
                  <a:gd name="T70" fmla="*/ 4 w 24"/>
                  <a:gd name="T71" fmla="*/ 12 h 42"/>
                  <a:gd name="T72" fmla="*/ 4 w 24"/>
                  <a:gd name="T73" fmla="*/ 12 h 42"/>
                  <a:gd name="T74" fmla="*/ 3 w 24"/>
                  <a:gd name="T75" fmla="*/ 12 h 42"/>
                  <a:gd name="T76" fmla="*/ 4 w 24"/>
                  <a:gd name="T77" fmla="*/ 12 h 42"/>
                  <a:gd name="T78" fmla="*/ 4 w 24"/>
                  <a:gd name="T79" fmla="*/ 12 h 42"/>
                  <a:gd name="T80" fmla="*/ 4 w 24"/>
                  <a:gd name="T81" fmla="*/ 12 h 42"/>
                  <a:gd name="T82" fmla="*/ 0 w 24"/>
                  <a:gd name="T83" fmla="*/ 12 h 42"/>
                  <a:gd name="T84" fmla="*/ 0 w 24"/>
                  <a:gd name="T85" fmla="*/ 13 h 42"/>
                  <a:gd name="T86" fmla="*/ 6 w 24"/>
                  <a:gd name="T87" fmla="*/ 33 h 42"/>
                  <a:gd name="T88" fmla="*/ 8 w 24"/>
                  <a:gd name="T89" fmla="*/ 40 h 42"/>
                  <a:gd name="T90" fmla="*/ 9 w 24"/>
                  <a:gd name="T91" fmla="*/ 40 h 42"/>
                  <a:gd name="T92" fmla="*/ 9 w 24"/>
                  <a:gd name="T93" fmla="*/ 41 h 42"/>
                  <a:gd name="T94" fmla="*/ 10 w 24"/>
                  <a:gd name="T95" fmla="*/ 42 h 42"/>
                  <a:gd name="T96" fmla="*/ 10 w 24"/>
                  <a:gd name="T97" fmla="*/ 42 h 42"/>
                  <a:gd name="T98" fmla="*/ 19 w 24"/>
                  <a:gd name="T99" fmla="*/ 40 h 42"/>
                  <a:gd name="T100" fmla="*/ 22 w 24"/>
                  <a:gd name="T101" fmla="*/ 39 h 42"/>
                  <a:gd name="T102" fmla="*/ 23 w 24"/>
                  <a:gd name="T103" fmla="*/ 38 h 42"/>
                  <a:gd name="T104" fmla="*/ 24 w 24"/>
                  <a:gd name="T105" fmla="*/ 36 h 42"/>
                  <a:gd name="T106" fmla="*/ 20 w 24"/>
                  <a:gd name="T107" fmla="*/ 20 h 42"/>
                  <a:gd name="T108" fmla="*/ 17 w 24"/>
                  <a:gd name="T109" fmla="*/ 9 h 42"/>
                  <a:gd name="T110" fmla="*/ 16 w 24"/>
                  <a:gd name="T111" fmla="*/ 8 h 42"/>
                  <a:gd name="T112" fmla="*/ 12 w 24"/>
                  <a:gd name="T113" fmla="*/ 4 h 42"/>
                  <a:gd name="T114" fmla="*/ 8 w 24"/>
                  <a:gd name="T115" fmla="*/ 1 h 42"/>
                  <a:gd name="T116" fmla="*/ 6 w 24"/>
                  <a:gd name="T117" fmla="*/ 0 h 42"/>
                  <a:gd name="T118" fmla="*/ 3 w 24"/>
                  <a:gd name="T119" fmla="*/ 4 h 42"/>
                  <a:gd name="T120" fmla="*/ 2 w 24"/>
                  <a:gd name="T121" fmla="*/ 12 h 42"/>
                  <a:gd name="T122" fmla="*/ 2 w 24"/>
                  <a:gd name="T1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42">
                    <a:moveTo>
                      <a:pt x="2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9"/>
                      <a:pt x="6" y="7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10" y="7"/>
                      <a:pt x="12" y="10"/>
                      <a:pt x="13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2"/>
                      <a:pt x="14" y="14"/>
                    </a:cubicBezTo>
                    <a:cubicBezTo>
                      <a:pt x="16" y="21"/>
                      <a:pt x="19" y="33"/>
                      <a:pt x="20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6"/>
                      <a:pt x="20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19" y="36"/>
                    </a:cubicBezTo>
                    <a:cubicBezTo>
                      <a:pt x="17" y="36"/>
                      <a:pt x="16" y="37"/>
                      <a:pt x="14" y="37"/>
                    </a:cubicBezTo>
                    <a:cubicBezTo>
                      <a:pt x="12" y="37"/>
                      <a:pt x="11" y="38"/>
                      <a:pt x="1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1" y="38"/>
                      <a:pt x="1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8"/>
                      <a:pt x="11" y="37"/>
                      <a:pt x="11" y="34"/>
                    </a:cubicBezTo>
                    <a:cubicBezTo>
                      <a:pt x="9" y="30"/>
                      <a:pt x="8" y="25"/>
                      <a:pt x="7" y="20"/>
                    </a:cubicBezTo>
                    <a:cubicBezTo>
                      <a:pt x="6" y="18"/>
                      <a:pt x="5" y="16"/>
                      <a:pt x="5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6"/>
                      <a:pt x="2" y="19"/>
                    </a:cubicBezTo>
                    <a:cubicBezTo>
                      <a:pt x="3" y="23"/>
                      <a:pt x="5" y="29"/>
                      <a:pt x="6" y="33"/>
                    </a:cubicBezTo>
                    <a:cubicBezTo>
                      <a:pt x="7" y="35"/>
                      <a:pt x="7" y="37"/>
                      <a:pt x="8" y="38"/>
                    </a:cubicBezTo>
                    <a:cubicBezTo>
                      <a:pt x="8" y="39"/>
                      <a:pt x="8" y="39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2" y="41"/>
                      <a:pt x="14" y="41"/>
                    </a:cubicBezTo>
                    <a:cubicBezTo>
                      <a:pt x="15" y="41"/>
                      <a:pt x="17" y="40"/>
                      <a:pt x="19" y="40"/>
                    </a:cubicBezTo>
                    <a:cubicBezTo>
                      <a:pt x="20" y="39"/>
                      <a:pt x="21" y="39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4" y="37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3"/>
                      <a:pt x="21" y="26"/>
                      <a:pt x="20" y="20"/>
                    </a:cubicBezTo>
                    <a:cubicBezTo>
                      <a:pt x="19" y="17"/>
                      <a:pt x="18" y="14"/>
                      <a:pt x="17" y="12"/>
                    </a:cubicBezTo>
                    <a:cubicBezTo>
                      <a:pt x="17" y="11"/>
                      <a:pt x="17" y="10"/>
                      <a:pt x="17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5"/>
                      <a:pt x="12" y="4"/>
                    </a:cubicBezTo>
                    <a:cubicBezTo>
                      <a:pt x="11" y="3"/>
                      <a:pt x="10" y="2"/>
                      <a:pt x="10" y="2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1" y="7"/>
                      <a:pt x="1" y="10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0" name="Freeform 95"/>
              <p:cNvSpPr/>
              <p:nvPr/>
            </p:nvSpPr>
            <p:spPr bwMode="auto">
              <a:xfrm>
                <a:off x="1567348" y="5018566"/>
                <a:ext cx="614363" cy="212725"/>
              </a:xfrm>
              <a:custGeom>
                <a:avLst/>
                <a:gdLst>
                  <a:gd name="T0" fmla="*/ 142 w 145"/>
                  <a:gd name="T1" fmla="*/ 7 h 50"/>
                  <a:gd name="T2" fmla="*/ 117 w 145"/>
                  <a:gd name="T3" fmla="*/ 1 h 50"/>
                  <a:gd name="T4" fmla="*/ 25 w 145"/>
                  <a:gd name="T5" fmla="*/ 28 h 50"/>
                  <a:gd name="T6" fmla="*/ 0 w 145"/>
                  <a:gd name="T7" fmla="*/ 50 h 50"/>
                  <a:gd name="T8" fmla="*/ 10 w 145"/>
                  <a:gd name="T9" fmla="*/ 48 h 50"/>
                  <a:gd name="T10" fmla="*/ 32 w 145"/>
                  <a:gd name="T11" fmla="*/ 34 h 50"/>
                  <a:gd name="T12" fmla="*/ 45 w 145"/>
                  <a:gd name="T13" fmla="*/ 34 h 50"/>
                  <a:gd name="T14" fmla="*/ 56 w 145"/>
                  <a:gd name="T15" fmla="*/ 34 h 50"/>
                  <a:gd name="T16" fmla="*/ 142 w 145"/>
                  <a:gd name="T17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50">
                    <a:moveTo>
                      <a:pt x="142" y="7"/>
                    </a:moveTo>
                    <a:cubicBezTo>
                      <a:pt x="135" y="5"/>
                      <a:pt x="122" y="3"/>
                      <a:pt x="117" y="1"/>
                    </a:cubicBezTo>
                    <a:cubicBezTo>
                      <a:pt x="109" y="0"/>
                      <a:pt x="30" y="25"/>
                      <a:pt x="25" y="28"/>
                    </a:cubicBezTo>
                    <a:cubicBezTo>
                      <a:pt x="21" y="31"/>
                      <a:pt x="2" y="43"/>
                      <a:pt x="0" y="50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3" y="42"/>
                      <a:pt x="28" y="34"/>
                      <a:pt x="32" y="34"/>
                    </a:cubicBezTo>
                    <a:cubicBezTo>
                      <a:pt x="34" y="33"/>
                      <a:pt x="40" y="34"/>
                      <a:pt x="45" y="34"/>
                    </a:cubicBezTo>
                    <a:cubicBezTo>
                      <a:pt x="49" y="34"/>
                      <a:pt x="53" y="35"/>
                      <a:pt x="56" y="34"/>
                    </a:cubicBezTo>
                    <a:cubicBezTo>
                      <a:pt x="62" y="34"/>
                      <a:pt x="145" y="8"/>
                      <a:pt x="14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1" name="Freeform 96"/>
              <p:cNvSpPr/>
              <p:nvPr/>
            </p:nvSpPr>
            <p:spPr bwMode="auto">
              <a:xfrm>
                <a:off x="1618148" y="5031266"/>
                <a:ext cx="528638" cy="161925"/>
              </a:xfrm>
              <a:custGeom>
                <a:avLst/>
                <a:gdLst>
                  <a:gd name="T0" fmla="*/ 104 w 125"/>
                  <a:gd name="T1" fmla="*/ 0 h 38"/>
                  <a:gd name="T2" fmla="*/ 99 w 125"/>
                  <a:gd name="T3" fmla="*/ 1 h 38"/>
                  <a:gd name="T4" fmla="*/ 14 w 125"/>
                  <a:gd name="T5" fmla="*/ 27 h 38"/>
                  <a:gd name="T6" fmla="*/ 0 w 125"/>
                  <a:gd name="T7" fmla="*/ 38 h 38"/>
                  <a:gd name="T8" fmla="*/ 1 w 125"/>
                  <a:gd name="T9" fmla="*/ 38 h 38"/>
                  <a:gd name="T10" fmla="*/ 4 w 125"/>
                  <a:gd name="T11" fmla="*/ 36 h 38"/>
                  <a:gd name="T12" fmla="*/ 14 w 125"/>
                  <a:gd name="T13" fmla="*/ 31 h 38"/>
                  <a:gd name="T14" fmla="*/ 19 w 125"/>
                  <a:gd name="T15" fmla="*/ 29 h 38"/>
                  <a:gd name="T16" fmla="*/ 19 w 125"/>
                  <a:gd name="T17" fmla="*/ 29 h 38"/>
                  <a:gd name="T18" fmla="*/ 23 w 125"/>
                  <a:gd name="T19" fmla="*/ 29 h 38"/>
                  <a:gd name="T20" fmla="*/ 42 w 125"/>
                  <a:gd name="T21" fmla="*/ 29 h 38"/>
                  <a:gd name="T22" fmla="*/ 42 w 125"/>
                  <a:gd name="T23" fmla="*/ 29 h 38"/>
                  <a:gd name="T24" fmla="*/ 43 w 125"/>
                  <a:gd name="T25" fmla="*/ 29 h 38"/>
                  <a:gd name="T26" fmla="*/ 43 w 125"/>
                  <a:gd name="T27" fmla="*/ 29 h 38"/>
                  <a:gd name="T28" fmla="*/ 46 w 125"/>
                  <a:gd name="T29" fmla="*/ 29 h 38"/>
                  <a:gd name="T30" fmla="*/ 52 w 125"/>
                  <a:gd name="T31" fmla="*/ 27 h 38"/>
                  <a:gd name="T32" fmla="*/ 69 w 125"/>
                  <a:gd name="T33" fmla="*/ 22 h 38"/>
                  <a:gd name="T34" fmla="*/ 110 w 125"/>
                  <a:gd name="T35" fmla="*/ 10 h 38"/>
                  <a:gd name="T36" fmla="*/ 125 w 125"/>
                  <a:gd name="T37" fmla="*/ 5 h 38"/>
                  <a:gd name="T38" fmla="*/ 116 w 125"/>
                  <a:gd name="T39" fmla="*/ 3 h 38"/>
                  <a:gd name="T40" fmla="*/ 104 w 125"/>
                  <a:gd name="T41" fmla="*/ 0 h 38"/>
                  <a:gd name="T42" fmla="*/ 104 w 125"/>
                  <a:gd name="T43" fmla="*/ 0 h 38"/>
                  <a:gd name="T44" fmla="*/ 104 w 125"/>
                  <a:gd name="T4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38">
                    <a:moveTo>
                      <a:pt x="104" y="0"/>
                    </a:moveTo>
                    <a:cubicBezTo>
                      <a:pt x="103" y="0"/>
                      <a:pt x="101" y="1"/>
                      <a:pt x="99" y="1"/>
                    </a:cubicBezTo>
                    <a:cubicBezTo>
                      <a:pt x="78" y="6"/>
                      <a:pt x="20" y="24"/>
                      <a:pt x="14" y="27"/>
                    </a:cubicBezTo>
                    <a:cubicBezTo>
                      <a:pt x="12" y="29"/>
                      <a:pt x="5" y="33"/>
                      <a:pt x="0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3" y="37"/>
                      <a:pt x="4" y="36"/>
                    </a:cubicBezTo>
                    <a:cubicBezTo>
                      <a:pt x="7" y="34"/>
                      <a:pt x="11" y="32"/>
                      <a:pt x="14" y="31"/>
                    </a:cubicBezTo>
                    <a:cubicBezTo>
                      <a:pt x="16" y="30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2" y="29"/>
                      <a:pt x="23" y="29"/>
                    </a:cubicBezTo>
                    <a:cubicBezTo>
                      <a:pt x="29" y="29"/>
                      <a:pt x="38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5" y="29"/>
                      <a:pt x="46" y="29"/>
                    </a:cubicBezTo>
                    <a:cubicBezTo>
                      <a:pt x="48" y="29"/>
                      <a:pt x="50" y="28"/>
                      <a:pt x="52" y="27"/>
                    </a:cubicBezTo>
                    <a:cubicBezTo>
                      <a:pt x="56" y="26"/>
                      <a:pt x="62" y="24"/>
                      <a:pt x="69" y="22"/>
                    </a:cubicBezTo>
                    <a:cubicBezTo>
                      <a:pt x="82" y="19"/>
                      <a:pt x="98" y="14"/>
                      <a:pt x="110" y="10"/>
                    </a:cubicBezTo>
                    <a:cubicBezTo>
                      <a:pt x="116" y="8"/>
                      <a:pt x="121" y="6"/>
                      <a:pt x="125" y="5"/>
                    </a:cubicBezTo>
                    <a:cubicBezTo>
                      <a:pt x="122" y="4"/>
                      <a:pt x="119" y="3"/>
                      <a:pt x="116" y="3"/>
                    </a:cubicBezTo>
                    <a:cubicBezTo>
                      <a:pt x="112" y="2"/>
                      <a:pt x="107" y="1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2" name="Freeform 97"/>
              <p:cNvSpPr/>
              <p:nvPr/>
            </p:nvSpPr>
            <p:spPr bwMode="auto">
              <a:xfrm>
                <a:off x="1554648" y="5015391"/>
                <a:ext cx="622300" cy="223838"/>
              </a:xfrm>
              <a:custGeom>
                <a:avLst/>
                <a:gdLst>
                  <a:gd name="T0" fmla="*/ 146 w 147"/>
                  <a:gd name="T1" fmla="*/ 7 h 53"/>
                  <a:gd name="T2" fmla="*/ 120 w 147"/>
                  <a:gd name="T3" fmla="*/ 0 h 53"/>
                  <a:gd name="T4" fmla="*/ 111 w 147"/>
                  <a:gd name="T5" fmla="*/ 1 h 53"/>
                  <a:gd name="T6" fmla="*/ 39 w 147"/>
                  <a:gd name="T7" fmla="*/ 23 h 53"/>
                  <a:gd name="T8" fmla="*/ 29 w 147"/>
                  <a:gd name="T9" fmla="*/ 26 h 53"/>
                  <a:gd name="T10" fmla="*/ 13 w 147"/>
                  <a:gd name="T11" fmla="*/ 37 h 53"/>
                  <a:gd name="T12" fmla="*/ 1 w 147"/>
                  <a:gd name="T13" fmla="*/ 50 h 53"/>
                  <a:gd name="T14" fmla="*/ 14 w 147"/>
                  <a:gd name="T15" fmla="*/ 50 h 53"/>
                  <a:gd name="T16" fmla="*/ 18 w 147"/>
                  <a:gd name="T17" fmla="*/ 46 h 53"/>
                  <a:gd name="T18" fmla="*/ 32 w 147"/>
                  <a:gd name="T19" fmla="*/ 38 h 53"/>
                  <a:gd name="T20" fmla="*/ 35 w 147"/>
                  <a:gd name="T21" fmla="*/ 37 h 53"/>
                  <a:gd name="T22" fmla="*/ 57 w 147"/>
                  <a:gd name="T23" fmla="*/ 37 h 53"/>
                  <a:gd name="T24" fmla="*/ 59 w 147"/>
                  <a:gd name="T25" fmla="*/ 37 h 53"/>
                  <a:gd name="T26" fmla="*/ 109 w 147"/>
                  <a:gd name="T27" fmla="*/ 23 h 53"/>
                  <a:gd name="T28" fmla="*/ 143 w 147"/>
                  <a:gd name="T29" fmla="*/ 12 h 53"/>
                  <a:gd name="T30" fmla="*/ 146 w 147"/>
                  <a:gd name="T31" fmla="*/ 10 h 53"/>
                  <a:gd name="T32" fmla="*/ 147 w 147"/>
                  <a:gd name="T33" fmla="*/ 9 h 53"/>
                  <a:gd name="T34" fmla="*/ 146 w 147"/>
                  <a:gd name="T35" fmla="*/ 7 h 53"/>
                  <a:gd name="T36" fmla="*/ 146 w 147"/>
                  <a:gd name="T37" fmla="*/ 7 h 53"/>
                  <a:gd name="T38" fmla="*/ 144 w 147"/>
                  <a:gd name="T39" fmla="*/ 10 h 53"/>
                  <a:gd name="T40" fmla="*/ 144 w 147"/>
                  <a:gd name="T41" fmla="*/ 10 h 53"/>
                  <a:gd name="T42" fmla="*/ 145 w 147"/>
                  <a:gd name="T43" fmla="*/ 9 h 53"/>
                  <a:gd name="T44" fmla="*/ 145 w 147"/>
                  <a:gd name="T45" fmla="*/ 9 h 53"/>
                  <a:gd name="T46" fmla="*/ 144 w 147"/>
                  <a:gd name="T47" fmla="*/ 10 h 53"/>
                  <a:gd name="T48" fmla="*/ 143 w 147"/>
                  <a:gd name="T49" fmla="*/ 9 h 53"/>
                  <a:gd name="T50" fmla="*/ 143 w 147"/>
                  <a:gd name="T51" fmla="*/ 8 h 53"/>
                  <a:gd name="T52" fmla="*/ 145 w 147"/>
                  <a:gd name="T53" fmla="*/ 9 h 53"/>
                  <a:gd name="T54" fmla="*/ 145 w 147"/>
                  <a:gd name="T55" fmla="*/ 8 h 53"/>
                  <a:gd name="T56" fmla="*/ 143 w 147"/>
                  <a:gd name="T57" fmla="*/ 8 h 53"/>
                  <a:gd name="T58" fmla="*/ 144 w 147"/>
                  <a:gd name="T59" fmla="*/ 7 h 53"/>
                  <a:gd name="T60" fmla="*/ 144 w 147"/>
                  <a:gd name="T61" fmla="*/ 7 h 53"/>
                  <a:gd name="T62" fmla="*/ 144 w 147"/>
                  <a:gd name="T63" fmla="*/ 7 h 53"/>
                  <a:gd name="T64" fmla="*/ 143 w 147"/>
                  <a:gd name="T65" fmla="*/ 8 h 53"/>
                  <a:gd name="T66" fmla="*/ 84 w 147"/>
                  <a:gd name="T67" fmla="*/ 26 h 53"/>
                  <a:gd name="T68" fmla="*/ 61 w 147"/>
                  <a:gd name="T69" fmla="*/ 33 h 53"/>
                  <a:gd name="T70" fmla="*/ 58 w 147"/>
                  <a:gd name="T71" fmla="*/ 33 h 53"/>
                  <a:gd name="T72" fmla="*/ 38 w 147"/>
                  <a:gd name="T73" fmla="*/ 33 h 53"/>
                  <a:gd name="T74" fmla="*/ 34 w 147"/>
                  <a:gd name="T75" fmla="*/ 33 h 53"/>
                  <a:gd name="T76" fmla="*/ 19 w 147"/>
                  <a:gd name="T77" fmla="*/ 40 h 53"/>
                  <a:gd name="T78" fmla="*/ 13 w 147"/>
                  <a:gd name="T79" fmla="*/ 49 h 53"/>
                  <a:gd name="T80" fmla="*/ 2 w 147"/>
                  <a:gd name="T81" fmla="*/ 49 h 53"/>
                  <a:gd name="T82" fmla="*/ 5 w 147"/>
                  <a:gd name="T83" fmla="*/ 51 h 53"/>
                  <a:gd name="T84" fmla="*/ 29 w 147"/>
                  <a:gd name="T85" fmla="*/ 30 h 53"/>
                  <a:gd name="T86" fmla="*/ 48 w 147"/>
                  <a:gd name="T87" fmla="*/ 24 h 53"/>
                  <a:gd name="T88" fmla="*/ 108 w 147"/>
                  <a:gd name="T89" fmla="*/ 6 h 53"/>
                  <a:gd name="T90" fmla="*/ 119 w 147"/>
                  <a:gd name="T91" fmla="*/ 4 h 53"/>
                  <a:gd name="T92" fmla="*/ 144 w 147"/>
                  <a:gd name="T93" fmla="*/ 10 h 53"/>
                  <a:gd name="T94" fmla="*/ 145 w 147"/>
                  <a:gd name="T95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53">
                    <a:moveTo>
                      <a:pt x="145" y="8"/>
                    </a:moveTo>
                    <a:cubicBezTo>
                      <a:pt x="146" y="7"/>
                      <a:pt x="146" y="7"/>
                      <a:pt x="146" y="7"/>
                    </a:cubicBezTo>
                    <a:cubicBezTo>
                      <a:pt x="142" y="5"/>
                      <a:pt x="137" y="4"/>
                      <a:pt x="132" y="3"/>
                    </a:cubicBezTo>
                    <a:cubicBezTo>
                      <a:pt x="127" y="2"/>
                      <a:pt x="123" y="1"/>
                      <a:pt x="120" y="0"/>
                    </a:cubicBezTo>
                    <a:cubicBezTo>
                      <a:pt x="120" y="0"/>
                      <a:pt x="119" y="0"/>
                      <a:pt x="119" y="0"/>
                    </a:cubicBezTo>
                    <a:cubicBezTo>
                      <a:pt x="117" y="0"/>
                      <a:pt x="115" y="1"/>
                      <a:pt x="111" y="1"/>
                    </a:cubicBezTo>
                    <a:cubicBezTo>
                      <a:pt x="100" y="4"/>
                      <a:pt x="80" y="9"/>
                      <a:pt x="63" y="15"/>
                    </a:cubicBezTo>
                    <a:cubicBezTo>
                      <a:pt x="54" y="18"/>
                      <a:pt x="45" y="20"/>
                      <a:pt x="39" y="23"/>
                    </a:cubicBezTo>
                    <a:cubicBezTo>
                      <a:pt x="36" y="24"/>
                      <a:pt x="33" y="25"/>
                      <a:pt x="31" y="25"/>
                    </a:cubicBezTo>
                    <a:cubicBezTo>
                      <a:pt x="30" y="26"/>
                      <a:pt x="29" y="26"/>
                      <a:pt x="29" y="26"/>
                    </a:cubicBezTo>
                    <a:cubicBezTo>
                      <a:pt x="28" y="27"/>
                      <a:pt x="28" y="27"/>
                      <a:pt x="27" y="27"/>
                    </a:cubicBezTo>
                    <a:cubicBezTo>
                      <a:pt x="25" y="28"/>
                      <a:pt x="19" y="32"/>
                      <a:pt x="13" y="37"/>
                    </a:cubicBezTo>
                    <a:cubicBezTo>
                      <a:pt x="11" y="39"/>
                      <a:pt x="8" y="41"/>
                      <a:pt x="6" y="43"/>
                    </a:cubicBezTo>
                    <a:cubicBezTo>
                      <a:pt x="3" y="46"/>
                      <a:pt x="2" y="48"/>
                      <a:pt x="1" y="5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49"/>
                      <a:pt x="16" y="47"/>
                      <a:pt x="18" y="46"/>
                    </a:cubicBezTo>
                    <a:cubicBezTo>
                      <a:pt x="21" y="44"/>
                      <a:pt x="24" y="42"/>
                      <a:pt x="28" y="40"/>
                    </a:cubicBezTo>
                    <a:cubicBezTo>
                      <a:pt x="29" y="39"/>
                      <a:pt x="31" y="38"/>
                      <a:pt x="32" y="38"/>
                    </a:cubicBezTo>
                    <a:cubicBezTo>
                      <a:pt x="33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7" y="37"/>
                      <a:pt x="38" y="37"/>
                    </a:cubicBezTo>
                    <a:cubicBezTo>
                      <a:pt x="44" y="37"/>
                      <a:pt x="52" y="37"/>
                      <a:pt x="57" y="37"/>
                    </a:cubicBezTo>
                    <a:cubicBezTo>
                      <a:pt x="58" y="37"/>
                      <a:pt x="58" y="37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9" y="37"/>
                      <a:pt x="60" y="37"/>
                      <a:pt x="61" y="37"/>
                    </a:cubicBezTo>
                    <a:cubicBezTo>
                      <a:pt x="68" y="35"/>
                      <a:pt x="89" y="29"/>
                      <a:pt x="109" y="23"/>
                    </a:cubicBezTo>
                    <a:cubicBezTo>
                      <a:pt x="118" y="20"/>
                      <a:pt x="128" y="17"/>
                      <a:pt x="135" y="15"/>
                    </a:cubicBezTo>
                    <a:cubicBezTo>
                      <a:pt x="138" y="14"/>
                      <a:pt x="141" y="13"/>
                      <a:pt x="143" y="12"/>
                    </a:cubicBezTo>
                    <a:cubicBezTo>
                      <a:pt x="144" y="11"/>
                      <a:pt x="145" y="11"/>
                      <a:pt x="145" y="11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47" y="10"/>
                      <a:pt x="147" y="9"/>
                      <a:pt x="147" y="9"/>
                    </a:cubicBezTo>
                    <a:cubicBezTo>
                      <a:pt x="147" y="8"/>
                      <a:pt x="147" y="7"/>
                      <a:pt x="147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3" y="10"/>
                      <a:pt x="144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3" y="8"/>
                      <a:pt x="143" y="8"/>
                      <a:pt x="143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3" y="8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3" y="7"/>
                      <a:pt x="143" y="8"/>
                    </a:cubicBezTo>
                    <a:cubicBezTo>
                      <a:pt x="140" y="9"/>
                      <a:pt x="133" y="11"/>
                      <a:pt x="125" y="14"/>
                    </a:cubicBezTo>
                    <a:cubicBezTo>
                      <a:pt x="113" y="18"/>
                      <a:pt x="97" y="23"/>
                      <a:pt x="84" y="26"/>
                    </a:cubicBezTo>
                    <a:cubicBezTo>
                      <a:pt x="77" y="28"/>
                      <a:pt x="71" y="30"/>
                      <a:pt x="67" y="31"/>
                    </a:cubicBezTo>
                    <a:cubicBezTo>
                      <a:pt x="65" y="32"/>
                      <a:pt x="63" y="33"/>
                      <a:pt x="61" y="33"/>
                    </a:cubicBezTo>
                    <a:cubicBezTo>
                      <a:pt x="60" y="33"/>
                      <a:pt x="59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3"/>
                      <a:pt x="58" y="33"/>
                      <a:pt x="57" y="33"/>
                    </a:cubicBezTo>
                    <a:cubicBezTo>
                      <a:pt x="53" y="33"/>
                      <a:pt x="44" y="33"/>
                      <a:pt x="38" y="33"/>
                    </a:cubicBezTo>
                    <a:cubicBezTo>
                      <a:pt x="37" y="33"/>
                      <a:pt x="35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3" y="33"/>
                      <a:pt x="31" y="34"/>
                      <a:pt x="29" y="35"/>
                    </a:cubicBezTo>
                    <a:cubicBezTo>
                      <a:pt x="26" y="36"/>
                      <a:pt x="22" y="38"/>
                      <a:pt x="19" y="40"/>
                    </a:cubicBezTo>
                    <a:cubicBezTo>
                      <a:pt x="15" y="43"/>
                      <a:pt x="12" y="45"/>
                      <a:pt x="11" y="48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0"/>
                      <a:pt x="6" y="48"/>
                      <a:pt x="8" y="46"/>
                    </a:cubicBezTo>
                    <a:cubicBezTo>
                      <a:pt x="15" y="40"/>
                      <a:pt x="26" y="32"/>
                      <a:pt x="29" y="30"/>
                    </a:cubicBezTo>
                    <a:cubicBezTo>
                      <a:pt x="29" y="30"/>
                      <a:pt x="30" y="30"/>
                      <a:pt x="31" y="30"/>
                    </a:cubicBezTo>
                    <a:cubicBezTo>
                      <a:pt x="33" y="29"/>
                      <a:pt x="40" y="26"/>
                      <a:pt x="48" y="24"/>
                    </a:cubicBezTo>
                    <a:cubicBezTo>
                      <a:pt x="60" y="20"/>
                      <a:pt x="76" y="15"/>
                      <a:pt x="90" y="11"/>
                    </a:cubicBezTo>
                    <a:cubicBezTo>
                      <a:pt x="97" y="9"/>
                      <a:pt x="103" y="7"/>
                      <a:pt x="108" y="6"/>
                    </a:cubicBezTo>
                    <a:cubicBezTo>
                      <a:pt x="113" y="5"/>
                      <a:pt x="117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22" y="5"/>
                      <a:pt x="127" y="6"/>
                      <a:pt x="131" y="7"/>
                    </a:cubicBezTo>
                    <a:cubicBezTo>
                      <a:pt x="136" y="8"/>
                      <a:pt x="141" y="9"/>
                      <a:pt x="144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5" y="8"/>
                      <a:pt x="145" y="8"/>
                      <a:pt x="145" y="8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3" name="Freeform 98"/>
              <p:cNvSpPr/>
              <p:nvPr/>
            </p:nvSpPr>
            <p:spPr bwMode="auto">
              <a:xfrm>
                <a:off x="1138723" y="5167791"/>
                <a:ext cx="754063" cy="722313"/>
              </a:xfrm>
              <a:custGeom>
                <a:avLst/>
                <a:gdLst>
                  <a:gd name="T0" fmla="*/ 7 w 178"/>
                  <a:gd name="T1" fmla="*/ 40 h 170"/>
                  <a:gd name="T2" fmla="*/ 142 w 178"/>
                  <a:gd name="T3" fmla="*/ 4 h 170"/>
                  <a:gd name="T4" fmla="*/ 177 w 178"/>
                  <a:gd name="T5" fmla="*/ 110 h 170"/>
                  <a:gd name="T6" fmla="*/ 61 w 178"/>
                  <a:gd name="T7" fmla="*/ 164 h 170"/>
                  <a:gd name="T8" fmla="*/ 7 w 178"/>
                  <a:gd name="T9" fmla="*/ 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0">
                    <a:moveTo>
                      <a:pt x="7" y="40"/>
                    </a:moveTo>
                    <a:cubicBezTo>
                      <a:pt x="16" y="36"/>
                      <a:pt x="134" y="0"/>
                      <a:pt x="142" y="4"/>
                    </a:cubicBezTo>
                    <a:cubicBezTo>
                      <a:pt x="152" y="9"/>
                      <a:pt x="171" y="78"/>
                      <a:pt x="177" y="110"/>
                    </a:cubicBezTo>
                    <a:cubicBezTo>
                      <a:pt x="178" y="119"/>
                      <a:pt x="80" y="153"/>
                      <a:pt x="61" y="164"/>
                    </a:cubicBezTo>
                    <a:cubicBezTo>
                      <a:pt x="51" y="170"/>
                      <a:pt x="0" y="42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4" name="Freeform 99"/>
              <p:cNvSpPr/>
              <p:nvPr/>
            </p:nvSpPr>
            <p:spPr bwMode="auto">
              <a:xfrm>
                <a:off x="1346686" y="5193191"/>
                <a:ext cx="385763" cy="119063"/>
              </a:xfrm>
              <a:custGeom>
                <a:avLst/>
                <a:gdLst>
                  <a:gd name="T0" fmla="*/ 91 w 91"/>
                  <a:gd name="T1" fmla="*/ 0 h 28"/>
                  <a:gd name="T2" fmla="*/ 75 w 91"/>
                  <a:gd name="T3" fmla="*/ 3 h 28"/>
                  <a:gd name="T4" fmla="*/ 47 w 91"/>
                  <a:gd name="T5" fmla="*/ 10 h 28"/>
                  <a:gd name="T6" fmla="*/ 0 w 91"/>
                  <a:gd name="T7" fmla="*/ 24 h 28"/>
                  <a:gd name="T8" fmla="*/ 13 w 91"/>
                  <a:gd name="T9" fmla="*/ 28 h 28"/>
                  <a:gd name="T10" fmla="*/ 88 w 91"/>
                  <a:gd name="T11" fmla="*/ 2 h 28"/>
                  <a:gd name="T12" fmla="*/ 91 w 9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28">
                    <a:moveTo>
                      <a:pt x="91" y="0"/>
                    </a:moveTo>
                    <a:cubicBezTo>
                      <a:pt x="88" y="1"/>
                      <a:pt x="82" y="2"/>
                      <a:pt x="75" y="3"/>
                    </a:cubicBezTo>
                    <a:cubicBezTo>
                      <a:pt x="67" y="5"/>
                      <a:pt x="57" y="7"/>
                      <a:pt x="47" y="10"/>
                    </a:cubicBezTo>
                    <a:cubicBezTo>
                      <a:pt x="32" y="14"/>
                      <a:pt x="15" y="19"/>
                      <a:pt x="0" y="24"/>
                    </a:cubicBezTo>
                    <a:cubicBezTo>
                      <a:pt x="5" y="25"/>
                      <a:pt x="9" y="26"/>
                      <a:pt x="13" y="28"/>
                    </a:cubicBezTo>
                    <a:cubicBezTo>
                      <a:pt x="38" y="20"/>
                      <a:pt x="63" y="12"/>
                      <a:pt x="88" y="2"/>
                    </a:cubicBezTo>
                    <a:cubicBezTo>
                      <a:pt x="89" y="2"/>
                      <a:pt x="90" y="1"/>
                      <a:pt x="91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5" name="Freeform 100"/>
              <p:cNvSpPr/>
              <p:nvPr/>
            </p:nvSpPr>
            <p:spPr bwMode="auto">
              <a:xfrm>
                <a:off x="1189523" y="5175728"/>
                <a:ext cx="573088" cy="212725"/>
              </a:xfrm>
              <a:custGeom>
                <a:avLst/>
                <a:gdLst>
                  <a:gd name="T0" fmla="*/ 132 w 135"/>
                  <a:gd name="T1" fmla="*/ 3 h 50"/>
                  <a:gd name="T2" fmla="*/ 133 w 135"/>
                  <a:gd name="T3" fmla="*/ 1 h 50"/>
                  <a:gd name="T4" fmla="*/ 133 w 135"/>
                  <a:gd name="T5" fmla="*/ 1 h 50"/>
                  <a:gd name="T6" fmla="*/ 132 w 135"/>
                  <a:gd name="T7" fmla="*/ 1 h 50"/>
                  <a:gd name="T8" fmla="*/ 132 w 135"/>
                  <a:gd name="T9" fmla="*/ 1 h 50"/>
                  <a:gd name="T10" fmla="*/ 129 w 135"/>
                  <a:gd name="T11" fmla="*/ 0 h 50"/>
                  <a:gd name="T12" fmla="*/ 119 w 135"/>
                  <a:gd name="T13" fmla="*/ 2 h 50"/>
                  <a:gd name="T14" fmla="*/ 51 w 135"/>
                  <a:gd name="T15" fmla="*/ 19 h 50"/>
                  <a:gd name="T16" fmla="*/ 19 w 135"/>
                  <a:gd name="T17" fmla="*/ 29 h 50"/>
                  <a:gd name="T18" fmla="*/ 2 w 135"/>
                  <a:gd name="T19" fmla="*/ 35 h 50"/>
                  <a:gd name="T20" fmla="*/ 2 w 135"/>
                  <a:gd name="T21" fmla="*/ 35 h 50"/>
                  <a:gd name="T22" fmla="*/ 2 w 135"/>
                  <a:gd name="T23" fmla="*/ 35 h 50"/>
                  <a:gd name="T24" fmla="*/ 0 w 135"/>
                  <a:gd name="T25" fmla="*/ 36 h 50"/>
                  <a:gd name="T26" fmla="*/ 0 w 135"/>
                  <a:gd name="T27" fmla="*/ 39 h 50"/>
                  <a:gd name="T28" fmla="*/ 2 w 135"/>
                  <a:gd name="T29" fmla="*/ 48 h 50"/>
                  <a:gd name="T30" fmla="*/ 2 w 135"/>
                  <a:gd name="T31" fmla="*/ 50 h 50"/>
                  <a:gd name="T32" fmla="*/ 4 w 135"/>
                  <a:gd name="T33" fmla="*/ 50 h 50"/>
                  <a:gd name="T34" fmla="*/ 127 w 135"/>
                  <a:gd name="T35" fmla="*/ 10 h 50"/>
                  <a:gd name="T36" fmla="*/ 127 w 135"/>
                  <a:gd name="T37" fmla="*/ 10 h 50"/>
                  <a:gd name="T38" fmla="*/ 127 w 135"/>
                  <a:gd name="T39" fmla="*/ 10 h 50"/>
                  <a:gd name="T40" fmla="*/ 133 w 135"/>
                  <a:gd name="T41" fmla="*/ 4 h 50"/>
                  <a:gd name="T42" fmla="*/ 135 w 135"/>
                  <a:gd name="T43" fmla="*/ 3 h 50"/>
                  <a:gd name="T44" fmla="*/ 133 w 135"/>
                  <a:gd name="T45" fmla="*/ 1 h 50"/>
                  <a:gd name="T46" fmla="*/ 132 w 135"/>
                  <a:gd name="T47" fmla="*/ 3 h 50"/>
                  <a:gd name="T48" fmla="*/ 130 w 135"/>
                  <a:gd name="T49" fmla="*/ 2 h 50"/>
                  <a:gd name="T50" fmla="*/ 125 w 135"/>
                  <a:gd name="T51" fmla="*/ 6 h 50"/>
                  <a:gd name="T52" fmla="*/ 126 w 135"/>
                  <a:gd name="T53" fmla="*/ 8 h 50"/>
                  <a:gd name="T54" fmla="*/ 125 w 135"/>
                  <a:gd name="T55" fmla="*/ 6 h 50"/>
                  <a:gd name="T56" fmla="*/ 3 w 135"/>
                  <a:gd name="T57" fmla="*/ 46 h 50"/>
                  <a:gd name="T58" fmla="*/ 3 w 135"/>
                  <a:gd name="T59" fmla="*/ 48 h 50"/>
                  <a:gd name="T60" fmla="*/ 5 w 135"/>
                  <a:gd name="T61" fmla="*/ 47 h 50"/>
                  <a:gd name="T62" fmla="*/ 4 w 135"/>
                  <a:gd name="T63" fmla="*/ 39 h 50"/>
                  <a:gd name="T64" fmla="*/ 4 w 135"/>
                  <a:gd name="T65" fmla="*/ 38 h 50"/>
                  <a:gd name="T66" fmla="*/ 3 w 135"/>
                  <a:gd name="T67" fmla="*/ 38 h 50"/>
                  <a:gd name="T68" fmla="*/ 4 w 135"/>
                  <a:gd name="T69" fmla="*/ 38 h 50"/>
                  <a:gd name="T70" fmla="*/ 4 w 135"/>
                  <a:gd name="T71" fmla="*/ 38 h 50"/>
                  <a:gd name="T72" fmla="*/ 3 w 135"/>
                  <a:gd name="T73" fmla="*/ 38 h 50"/>
                  <a:gd name="T74" fmla="*/ 4 w 135"/>
                  <a:gd name="T75" fmla="*/ 38 h 50"/>
                  <a:gd name="T76" fmla="*/ 3 w 135"/>
                  <a:gd name="T77" fmla="*/ 37 h 50"/>
                  <a:gd name="T78" fmla="*/ 3 w 135"/>
                  <a:gd name="T79" fmla="*/ 39 h 50"/>
                  <a:gd name="T80" fmla="*/ 4 w 135"/>
                  <a:gd name="T81" fmla="*/ 38 h 50"/>
                  <a:gd name="T82" fmla="*/ 3 w 135"/>
                  <a:gd name="T83" fmla="*/ 37 h 50"/>
                  <a:gd name="T84" fmla="*/ 3 w 135"/>
                  <a:gd name="T85" fmla="*/ 39 h 50"/>
                  <a:gd name="T86" fmla="*/ 3 w 135"/>
                  <a:gd name="T87" fmla="*/ 39 h 50"/>
                  <a:gd name="T88" fmla="*/ 24 w 135"/>
                  <a:gd name="T89" fmla="*/ 32 h 50"/>
                  <a:gd name="T90" fmla="*/ 84 w 135"/>
                  <a:gd name="T91" fmla="*/ 14 h 50"/>
                  <a:gd name="T92" fmla="*/ 112 w 135"/>
                  <a:gd name="T93" fmla="*/ 7 h 50"/>
                  <a:gd name="T94" fmla="*/ 129 w 135"/>
                  <a:gd name="T95" fmla="*/ 4 h 50"/>
                  <a:gd name="T96" fmla="*/ 130 w 135"/>
                  <a:gd name="T97" fmla="*/ 4 h 50"/>
                  <a:gd name="T98" fmla="*/ 130 w 135"/>
                  <a:gd name="T99" fmla="*/ 4 h 50"/>
                  <a:gd name="T100" fmla="*/ 130 w 135"/>
                  <a:gd name="T101" fmla="*/ 4 h 50"/>
                  <a:gd name="T102" fmla="*/ 131 w 135"/>
                  <a:gd name="T103" fmla="*/ 4 h 50"/>
                  <a:gd name="T104" fmla="*/ 130 w 135"/>
                  <a:gd name="T105" fmla="*/ 4 h 50"/>
                  <a:gd name="T106" fmla="*/ 130 w 135"/>
                  <a:gd name="T107" fmla="*/ 4 h 50"/>
                  <a:gd name="T108" fmla="*/ 131 w 135"/>
                  <a:gd name="T109" fmla="*/ 4 h 50"/>
                  <a:gd name="T110" fmla="*/ 130 w 135"/>
                  <a:gd name="T111" fmla="*/ 4 h 50"/>
                  <a:gd name="T112" fmla="*/ 131 w 135"/>
                  <a:gd name="T113" fmla="*/ 3 h 50"/>
                  <a:gd name="T114" fmla="*/ 130 w 135"/>
                  <a:gd name="T115" fmla="*/ 4 h 50"/>
                  <a:gd name="T116" fmla="*/ 131 w 135"/>
                  <a:gd name="T117" fmla="*/ 5 h 50"/>
                  <a:gd name="T118" fmla="*/ 132 w 135"/>
                  <a:gd name="T119" fmla="*/ 3 h 50"/>
                  <a:gd name="T120" fmla="*/ 130 w 135"/>
                  <a:gd name="T121" fmla="*/ 2 h 50"/>
                  <a:gd name="T122" fmla="*/ 132 w 135"/>
                  <a:gd name="T12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5" h="50">
                    <a:moveTo>
                      <a:pt x="132" y="3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1" y="0"/>
                      <a:pt x="130" y="0"/>
                      <a:pt x="129" y="0"/>
                    </a:cubicBezTo>
                    <a:cubicBezTo>
                      <a:pt x="127" y="0"/>
                      <a:pt x="123" y="1"/>
                      <a:pt x="119" y="2"/>
                    </a:cubicBezTo>
                    <a:cubicBezTo>
                      <a:pt x="103" y="5"/>
                      <a:pt x="76" y="12"/>
                      <a:pt x="51" y="19"/>
                    </a:cubicBezTo>
                    <a:cubicBezTo>
                      <a:pt x="39" y="23"/>
                      <a:pt x="28" y="26"/>
                      <a:pt x="19" y="29"/>
                    </a:cubicBezTo>
                    <a:cubicBezTo>
                      <a:pt x="10" y="32"/>
                      <a:pt x="4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0" y="36"/>
                    </a:cubicBezTo>
                    <a:cubicBezTo>
                      <a:pt x="0" y="37"/>
                      <a:pt x="0" y="38"/>
                      <a:pt x="0" y="39"/>
                    </a:cubicBezTo>
                    <a:cubicBezTo>
                      <a:pt x="0" y="41"/>
                      <a:pt x="0" y="44"/>
                      <a:pt x="2" y="48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6" y="37"/>
                      <a:pt x="86" y="25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30" y="8"/>
                      <a:pt x="132" y="7"/>
                      <a:pt x="133" y="4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29" y="4"/>
                      <a:pt x="127" y="5"/>
                      <a:pt x="125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85" y="22"/>
                      <a:pt x="45" y="34"/>
                      <a:pt x="3" y="4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3"/>
                      <a:pt x="4" y="40"/>
                      <a:pt x="4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38"/>
                      <a:pt x="13" y="35"/>
                      <a:pt x="24" y="32"/>
                    </a:cubicBezTo>
                    <a:cubicBezTo>
                      <a:pt x="40" y="27"/>
                      <a:pt x="63" y="20"/>
                      <a:pt x="84" y="14"/>
                    </a:cubicBezTo>
                    <a:cubicBezTo>
                      <a:pt x="94" y="11"/>
                      <a:pt x="104" y="9"/>
                      <a:pt x="112" y="7"/>
                    </a:cubicBezTo>
                    <a:cubicBezTo>
                      <a:pt x="120" y="5"/>
                      <a:pt x="126" y="4"/>
                      <a:pt x="129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2" y="3"/>
                      <a:pt x="132" y="3"/>
                      <a:pt x="132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6" name="Freeform 101"/>
              <p:cNvSpPr/>
              <p:nvPr/>
            </p:nvSpPr>
            <p:spPr bwMode="auto">
              <a:xfrm>
                <a:off x="1156186" y="5172553"/>
                <a:ext cx="741363" cy="700088"/>
              </a:xfrm>
              <a:custGeom>
                <a:avLst/>
                <a:gdLst>
                  <a:gd name="T0" fmla="*/ 3 w 175"/>
                  <a:gd name="T1" fmla="*/ 40 h 165"/>
                  <a:gd name="T2" fmla="*/ 88 w 175"/>
                  <a:gd name="T3" fmla="*/ 15 h 165"/>
                  <a:gd name="T4" fmla="*/ 136 w 175"/>
                  <a:gd name="T5" fmla="*/ 4 h 165"/>
                  <a:gd name="T6" fmla="*/ 137 w 175"/>
                  <a:gd name="T7" fmla="*/ 5 h 165"/>
                  <a:gd name="T8" fmla="*/ 137 w 175"/>
                  <a:gd name="T9" fmla="*/ 4 h 165"/>
                  <a:gd name="T10" fmla="*/ 137 w 175"/>
                  <a:gd name="T11" fmla="*/ 5 h 165"/>
                  <a:gd name="T12" fmla="*/ 137 w 175"/>
                  <a:gd name="T13" fmla="*/ 5 h 165"/>
                  <a:gd name="T14" fmla="*/ 149 w 175"/>
                  <a:gd name="T15" fmla="*/ 28 h 165"/>
                  <a:gd name="T16" fmla="*/ 171 w 175"/>
                  <a:gd name="T17" fmla="*/ 110 h 165"/>
                  <a:gd name="T18" fmla="*/ 171 w 175"/>
                  <a:gd name="T19" fmla="*/ 110 h 165"/>
                  <a:gd name="T20" fmla="*/ 171 w 175"/>
                  <a:gd name="T21" fmla="*/ 110 h 165"/>
                  <a:gd name="T22" fmla="*/ 171 w 175"/>
                  <a:gd name="T23" fmla="*/ 110 h 165"/>
                  <a:gd name="T24" fmla="*/ 171 w 175"/>
                  <a:gd name="T25" fmla="*/ 110 h 165"/>
                  <a:gd name="T26" fmla="*/ 171 w 175"/>
                  <a:gd name="T27" fmla="*/ 110 h 165"/>
                  <a:gd name="T28" fmla="*/ 148 w 175"/>
                  <a:gd name="T29" fmla="*/ 122 h 165"/>
                  <a:gd name="T30" fmla="*/ 72 w 175"/>
                  <a:gd name="T31" fmla="*/ 153 h 165"/>
                  <a:gd name="T32" fmla="*/ 56 w 175"/>
                  <a:gd name="T33" fmla="*/ 161 h 165"/>
                  <a:gd name="T34" fmla="*/ 56 w 175"/>
                  <a:gd name="T35" fmla="*/ 161 h 165"/>
                  <a:gd name="T36" fmla="*/ 56 w 175"/>
                  <a:gd name="T37" fmla="*/ 161 h 165"/>
                  <a:gd name="T38" fmla="*/ 56 w 175"/>
                  <a:gd name="T39" fmla="*/ 161 h 165"/>
                  <a:gd name="T40" fmla="*/ 56 w 175"/>
                  <a:gd name="T41" fmla="*/ 161 h 165"/>
                  <a:gd name="T42" fmla="*/ 55 w 175"/>
                  <a:gd name="T43" fmla="*/ 160 h 165"/>
                  <a:gd name="T44" fmla="*/ 20 w 175"/>
                  <a:gd name="T45" fmla="*/ 91 h 165"/>
                  <a:gd name="T46" fmla="*/ 5 w 175"/>
                  <a:gd name="T47" fmla="*/ 48 h 165"/>
                  <a:gd name="T48" fmla="*/ 4 w 175"/>
                  <a:gd name="T49" fmla="*/ 40 h 165"/>
                  <a:gd name="T50" fmla="*/ 4 w 175"/>
                  <a:gd name="T51" fmla="*/ 40 h 165"/>
                  <a:gd name="T52" fmla="*/ 3 w 175"/>
                  <a:gd name="T53" fmla="*/ 40 h 165"/>
                  <a:gd name="T54" fmla="*/ 3 w 175"/>
                  <a:gd name="T55" fmla="*/ 39 h 165"/>
                  <a:gd name="T56" fmla="*/ 4 w 175"/>
                  <a:gd name="T57" fmla="*/ 40 h 165"/>
                  <a:gd name="T58" fmla="*/ 3 w 175"/>
                  <a:gd name="T59" fmla="*/ 40 h 165"/>
                  <a:gd name="T60" fmla="*/ 3 w 175"/>
                  <a:gd name="T61" fmla="*/ 39 h 165"/>
                  <a:gd name="T62" fmla="*/ 1 w 175"/>
                  <a:gd name="T63" fmla="*/ 38 h 165"/>
                  <a:gd name="T64" fmla="*/ 2 w 175"/>
                  <a:gd name="T65" fmla="*/ 51 h 165"/>
                  <a:gd name="T66" fmla="*/ 44 w 175"/>
                  <a:gd name="T67" fmla="*/ 151 h 165"/>
                  <a:gd name="T68" fmla="*/ 53 w 175"/>
                  <a:gd name="T69" fmla="*/ 163 h 165"/>
                  <a:gd name="T70" fmla="*/ 58 w 175"/>
                  <a:gd name="T71" fmla="*/ 164 h 165"/>
                  <a:gd name="T72" fmla="*/ 142 w 175"/>
                  <a:gd name="T73" fmla="*/ 129 h 165"/>
                  <a:gd name="T74" fmla="*/ 171 w 175"/>
                  <a:gd name="T75" fmla="*/ 114 h 165"/>
                  <a:gd name="T76" fmla="*/ 175 w 175"/>
                  <a:gd name="T77" fmla="*/ 110 h 165"/>
                  <a:gd name="T78" fmla="*/ 159 w 175"/>
                  <a:gd name="T79" fmla="*/ 45 h 165"/>
                  <a:gd name="T80" fmla="*/ 144 w 175"/>
                  <a:gd name="T81" fmla="*/ 7 h 165"/>
                  <a:gd name="T82" fmla="*/ 136 w 175"/>
                  <a:gd name="T83" fmla="*/ 0 h 165"/>
                  <a:gd name="T84" fmla="*/ 54 w 175"/>
                  <a:gd name="T85" fmla="*/ 21 h 165"/>
                  <a:gd name="T86" fmla="*/ 2 w 175"/>
                  <a:gd name="T87" fmla="*/ 37 h 165"/>
                  <a:gd name="T88" fmla="*/ 3 w 175"/>
                  <a:gd name="T89" fmla="*/ 3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5" h="165">
                    <a:moveTo>
                      <a:pt x="3" y="39"/>
                    </a:moveTo>
                    <a:cubicBezTo>
                      <a:pt x="3" y="40"/>
                      <a:pt x="3" y="40"/>
                      <a:pt x="3" y="40"/>
                    </a:cubicBezTo>
                    <a:cubicBezTo>
                      <a:pt x="5" y="40"/>
                      <a:pt x="14" y="37"/>
                      <a:pt x="25" y="33"/>
                    </a:cubicBezTo>
                    <a:cubicBezTo>
                      <a:pt x="42" y="28"/>
                      <a:pt x="67" y="21"/>
                      <a:pt x="88" y="15"/>
                    </a:cubicBezTo>
                    <a:cubicBezTo>
                      <a:pt x="99" y="12"/>
                      <a:pt x="109" y="9"/>
                      <a:pt x="118" y="7"/>
                    </a:cubicBezTo>
                    <a:cubicBezTo>
                      <a:pt x="126" y="6"/>
                      <a:pt x="133" y="4"/>
                      <a:pt x="136" y="4"/>
                    </a:cubicBezTo>
                    <a:cubicBezTo>
                      <a:pt x="136" y="4"/>
                      <a:pt x="136" y="5"/>
                      <a:pt x="137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5"/>
                      <a:pt x="139" y="6"/>
                      <a:pt x="140" y="9"/>
                    </a:cubicBezTo>
                    <a:cubicBezTo>
                      <a:pt x="143" y="13"/>
                      <a:pt x="146" y="19"/>
                      <a:pt x="149" y="28"/>
                    </a:cubicBezTo>
                    <a:cubicBezTo>
                      <a:pt x="158" y="52"/>
                      <a:pt x="167" y="89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0" y="110"/>
                      <a:pt x="169" y="111"/>
                    </a:cubicBezTo>
                    <a:cubicBezTo>
                      <a:pt x="166" y="114"/>
                      <a:pt x="158" y="118"/>
                      <a:pt x="148" y="122"/>
                    </a:cubicBezTo>
                    <a:cubicBezTo>
                      <a:pt x="133" y="129"/>
                      <a:pt x="114" y="137"/>
                      <a:pt x="96" y="144"/>
                    </a:cubicBezTo>
                    <a:cubicBezTo>
                      <a:pt x="87" y="147"/>
                      <a:pt x="79" y="150"/>
                      <a:pt x="72" y="153"/>
                    </a:cubicBezTo>
                    <a:cubicBezTo>
                      <a:pt x="65" y="156"/>
                      <a:pt x="60" y="159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5" y="160"/>
                    </a:cubicBezTo>
                    <a:cubicBezTo>
                      <a:pt x="54" y="158"/>
                      <a:pt x="51" y="156"/>
                      <a:pt x="49" y="152"/>
                    </a:cubicBezTo>
                    <a:cubicBezTo>
                      <a:pt x="41" y="139"/>
                      <a:pt x="29" y="114"/>
                      <a:pt x="20" y="91"/>
                    </a:cubicBezTo>
                    <a:cubicBezTo>
                      <a:pt x="16" y="79"/>
                      <a:pt x="11" y="68"/>
                      <a:pt x="9" y="59"/>
                    </a:cubicBezTo>
                    <a:cubicBezTo>
                      <a:pt x="7" y="55"/>
                      <a:pt x="6" y="51"/>
                      <a:pt x="5" y="48"/>
                    </a:cubicBezTo>
                    <a:cubicBezTo>
                      <a:pt x="4" y="44"/>
                      <a:pt x="4" y="42"/>
                      <a:pt x="4" y="41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1" y="37"/>
                      <a:pt x="1" y="38"/>
                    </a:cubicBezTo>
                    <a:cubicBezTo>
                      <a:pt x="0" y="39"/>
                      <a:pt x="0" y="40"/>
                      <a:pt x="0" y="41"/>
                    </a:cubicBezTo>
                    <a:cubicBezTo>
                      <a:pt x="0" y="43"/>
                      <a:pt x="1" y="46"/>
                      <a:pt x="2" y="51"/>
                    </a:cubicBezTo>
                    <a:cubicBezTo>
                      <a:pt x="6" y="67"/>
                      <a:pt x="17" y="95"/>
                      <a:pt x="28" y="119"/>
                    </a:cubicBezTo>
                    <a:cubicBezTo>
                      <a:pt x="33" y="131"/>
                      <a:pt x="39" y="142"/>
                      <a:pt x="44" y="151"/>
                    </a:cubicBezTo>
                    <a:cubicBezTo>
                      <a:pt x="46" y="155"/>
                      <a:pt x="48" y="158"/>
                      <a:pt x="50" y="160"/>
                    </a:cubicBezTo>
                    <a:cubicBezTo>
                      <a:pt x="51" y="162"/>
                      <a:pt x="52" y="163"/>
                      <a:pt x="53" y="163"/>
                    </a:cubicBezTo>
                    <a:cubicBezTo>
                      <a:pt x="54" y="164"/>
                      <a:pt x="55" y="165"/>
                      <a:pt x="56" y="165"/>
                    </a:cubicBezTo>
                    <a:cubicBezTo>
                      <a:pt x="57" y="165"/>
                      <a:pt x="58" y="165"/>
                      <a:pt x="58" y="164"/>
                    </a:cubicBezTo>
                    <a:cubicBezTo>
                      <a:pt x="63" y="162"/>
                      <a:pt x="72" y="158"/>
                      <a:pt x="84" y="153"/>
                    </a:cubicBezTo>
                    <a:cubicBezTo>
                      <a:pt x="102" y="146"/>
                      <a:pt x="124" y="137"/>
                      <a:pt x="142" y="129"/>
                    </a:cubicBezTo>
                    <a:cubicBezTo>
                      <a:pt x="151" y="125"/>
                      <a:pt x="159" y="122"/>
                      <a:pt x="165" y="119"/>
                    </a:cubicBezTo>
                    <a:cubicBezTo>
                      <a:pt x="167" y="117"/>
                      <a:pt x="170" y="116"/>
                      <a:pt x="171" y="114"/>
                    </a:cubicBezTo>
                    <a:cubicBezTo>
                      <a:pt x="172" y="114"/>
                      <a:pt x="173" y="113"/>
                      <a:pt x="174" y="112"/>
                    </a:cubicBezTo>
                    <a:cubicBezTo>
                      <a:pt x="174" y="112"/>
                      <a:pt x="175" y="111"/>
                      <a:pt x="175" y="110"/>
                    </a:cubicBezTo>
                    <a:cubicBezTo>
                      <a:pt x="175" y="109"/>
                      <a:pt x="175" y="109"/>
                      <a:pt x="175" y="109"/>
                    </a:cubicBezTo>
                    <a:cubicBezTo>
                      <a:pt x="172" y="93"/>
                      <a:pt x="166" y="67"/>
                      <a:pt x="159" y="45"/>
                    </a:cubicBezTo>
                    <a:cubicBezTo>
                      <a:pt x="156" y="34"/>
                      <a:pt x="152" y="24"/>
                      <a:pt x="149" y="16"/>
                    </a:cubicBezTo>
                    <a:cubicBezTo>
                      <a:pt x="147" y="13"/>
                      <a:pt x="145" y="9"/>
                      <a:pt x="144" y="7"/>
                    </a:cubicBezTo>
                    <a:cubicBezTo>
                      <a:pt x="142" y="4"/>
                      <a:pt x="141" y="2"/>
                      <a:pt x="139" y="1"/>
                    </a:cubicBezTo>
                    <a:cubicBezTo>
                      <a:pt x="138" y="1"/>
                      <a:pt x="137" y="1"/>
                      <a:pt x="136" y="0"/>
                    </a:cubicBezTo>
                    <a:cubicBezTo>
                      <a:pt x="133" y="0"/>
                      <a:pt x="129" y="1"/>
                      <a:pt x="125" y="2"/>
                    </a:cubicBezTo>
                    <a:cubicBezTo>
                      <a:pt x="108" y="5"/>
                      <a:pt x="80" y="13"/>
                      <a:pt x="54" y="21"/>
                    </a:cubicBezTo>
                    <a:cubicBezTo>
                      <a:pt x="41" y="24"/>
                      <a:pt x="29" y="28"/>
                      <a:pt x="20" y="31"/>
                    </a:cubicBezTo>
                    <a:cubicBezTo>
                      <a:pt x="11" y="34"/>
                      <a:pt x="4" y="36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9"/>
                      <a:pt x="3" y="39"/>
                      <a:pt x="3" y="39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7" name="Freeform 102"/>
              <p:cNvSpPr/>
              <p:nvPr/>
            </p:nvSpPr>
            <p:spPr bwMode="auto">
              <a:xfrm>
                <a:off x="1164123" y="5685316"/>
                <a:ext cx="461963" cy="323850"/>
              </a:xfrm>
              <a:custGeom>
                <a:avLst/>
                <a:gdLst>
                  <a:gd name="T0" fmla="*/ 82 w 109"/>
                  <a:gd name="T1" fmla="*/ 0 h 76"/>
                  <a:gd name="T2" fmla="*/ 15 w 109"/>
                  <a:gd name="T3" fmla="*/ 24 h 76"/>
                  <a:gd name="T4" fmla="*/ 1 w 109"/>
                  <a:gd name="T5" fmla="*/ 76 h 76"/>
                  <a:gd name="T6" fmla="*/ 106 w 109"/>
                  <a:gd name="T7" fmla="*/ 45 h 76"/>
                  <a:gd name="T8" fmla="*/ 109 w 109"/>
                  <a:gd name="T9" fmla="*/ 34 h 76"/>
                  <a:gd name="T10" fmla="*/ 82 w 109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6">
                    <a:moveTo>
                      <a:pt x="82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9" y="43"/>
                      <a:pt x="0" y="72"/>
                      <a:pt x="1" y="76"/>
                    </a:cubicBezTo>
                    <a:cubicBezTo>
                      <a:pt x="20" y="73"/>
                      <a:pt x="83" y="52"/>
                      <a:pt x="106" y="45"/>
                    </a:cubicBezTo>
                    <a:cubicBezTo>
                      <a:pt x="106" y="41"/>
                      <a:pt x="108" y="38"/>
                      <a:pt x="109" y="34"/>
                    </a:cubicBezTo>
                    <a:cubicBezTo>
                      <a:pt x="101" y="24"/>
                      <a:pt x="88" y="10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8" name="Freeform 103"/>
              <p:cNvSpPr/>
              <p:nvPr/>
            </p:nvSpPr>
            <p:spPr bwMode="auto">
              <a:xfrm>
                <a:off x="1164123" y="5685316"/>
                <a:ext cx="461963" cy="323850"/>
              </a:xfrm>
              <a:custGeom>
                <a:avLst/>
                <a:gdLst>
                  <a:gd name="T0" fmla="*/ 82 w 109"/>
                  <a:gd name="T1" fmla="*/ 0 h 76"/>
                  <a:gd name="T2" fmla="*/ 15 w 109"/>
                  <a:gd name="T3" fmla="*/ 24 h 76"/>
                  <a:gd name="T4" fmla="*/ 1 w 109"/>
                  <a:gd name="T5" fmla="*/ 76 h 76"/>
                  <a:gd name="T6" fmla="*/ 106 w 109"/>
                  <a:gd name="T7" fmla="*/ 45 h 76"/>
                  <a:gd name="T8" fmla="*/ 109 w 109"/>
                  <a:gd name="T9" fmla="*/ 34 h 76"/>
                  <a:gd name="T10" fmla="*/ 82 w 109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6">
                    <a:moveTo>
                      <a:pt x="82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9" y="43"/>
                      <a:pt x="0" y="72"/>
                      <a:pt x="1" y="76"/>
                    </a:cubicBezTo>
                    <a:cubicBezTo>
                      <a:pt x="20" y="73"/>
                      <a:pt x="83" y="52"/>
                      <a:pt x="106" y="45"/>
                    </a:cubicBezTo>
                    <a:cubicBezTo>
                      <a:pt x="106" y="41"/>
                      <a:pt x="108" y="38"/>
                      <a:pt x="109" y="34"/>
                    </a:cubicBezTo>
                    <a:cubicBezTo>
                      <a:pt x="101" y="24"/>
                      <a:pt x="88" y="10"/>
                      <a:pt x="82" y="0"/>
                    </a:cubicBezTo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49" name="Freeform 104"/>
              <p:cNvSpPr/>
              <p:nvPr/>
            </p:nvSpPr>
            <p:spPr bwMode="auto">
              <a:xfrm>
                <a:off x="1148248" y="5715478"/>
                <a:ext cx="457200" cy="298450"/>
              </a:xfrm>
              <a:custGeom>
                <a:avLst/>
                <a:gdLst>
                  <a:gd name="T0" fmla="*/ 5 w 108"/>
                  <a:gd name="T1" fmla="*/ 21 h 70"/>
                  <a:gd name="T2" fmla="*/ 0 w 108"/>
                  <a:gd name="T3" fmla="*/ 70 h 70"/>
                  <a:gd name="T4" fmla="*/ 108 w 108"/>
                  <a:gd name="T5" fmla="*/ 37 h 70"/>
                  <a:gd name="T6" fmla="*/ 81 w 108"/>
                  <a:gd name="T7" fmla="*/ 0 h 70"/>
                  <a:gd name="T8" fmla="*/ 5 w 108"/>
                  <a:gd name="T9" fmla="*/ 2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5" y="21"/>
                    </a:moveTo>
                    <a:cubicBezTo>
                      <a:pt x="3" y="41"/>
                      <a:pt x="1" y="64"/>
                      <a:pt x="0" y="70"/>
                    </a:cubicBezTo>
                    <a:cubicBezTo>
                      <a:pt x="22" y="66"/>
                      <a:pt x="100" y="41"/>
                      <a:pt x="108" y="37"/>
                    </a:cubicBezTo>
                    <a:cubicBezTo>
                      <a:pt x="101" y="27"/>
                      <a:pt x="88" y="12"/>
                      <a:pt x="81" y="0"/>
                    </a:cubicBezTo>
                    <a:cubicBezTo>
                      <a:pt x="5" y="21"/>
                      <a:pt x="5" y="21"/>
                      <a:pt x="5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0" name="Freeform 105"/>
              <p:cNvSpPr/>
              <p:nvPr/>
            </p:nvSpPr>
            <p:spPr bwMode="auto">
              <a:xfrm>
                <a:off x="1160948" y="5672616"/>
                <a:ext cx="474663" cy="344488"/>
              </a:xfrm>
              <a:custGeom>
                <a:avLst/>
                <a:gdLst>
                  <a:gd name="T0" fmla="*/ 83 w 112"/>
                  <a:gd name="T1" fmla="*/ 3 h 81"/>
                  <a:gd name="T2" fmla="*/ 82 w 112"/>
                  <a:gd name="T3" fmla="*/ 1 h 81"/>
                  <a:gd name="T4" fmla="*/ 14 w 112"/>
                  <a:gd name="T5" fmla="*/ 25 h 81"/>
                  <a:gd name="T6" fmla="*/ 14 w 112"/>
                  <a:gd name="T7" fmla="*/ 26 h 81"/>
                  <a:gd name="T8" fmla="*/ 5 w 112"/>
                  <a:gd name="T9" fmla="*/ 56 h 81"/>
                  <a:gd name="T10" fmla="*/ 2 w 112"/>
                  <a:gd name="T11" fmla="*/ 69 h 81"/>
                  <a:gd name="T12" fmla="*/ 0 w 112"/>
                  <a:gd name="T13" fmla="*/ 78 h 81"/>
                  <a:gd name="T14" fmla="*/ 0 w 112"/>
                  <a:gd name="T15" fmla="*/ 80 h 81"/>
                  <a:gd name="T16" fmla="*/ 1 w 112"/>
                  <a:gd name="T17" fmla="*/ 81 h 81"/>
                  <a:gd name="T18" fmla="*/ 3 w 112"/>
                  <a:gd name="T19" fmla="*/ 81 h 81"/>
                  <a:gd name="T20" fmla="*/ 54 w 112"/>
                  <a:gd name="T21" fmla="*/ 67 h 81"/>
                  <a:gd name="T22" fmla="*/ 107 w 112"/>
                  <a:gd name="T23" fmla="*/ 49 h 81"/>
                  <a:gd name="T24" fmla="*/ 108 w 112"/>
                  <a:gd name="T25" fmla="*/ 49 h 81"/>
                  <a:gd name="T26" fmla="*/ 109 w 112"/>
                  <a:gd name="T27" fmla="*/ 48 h 81"/>
                  <a:gd name="T28" fmla="*/ 110 w 112"/>
                  <a:gd name="T29" fmla="*/ 43 h 81"/>
                  <a:gd name="T30" fmla="*/ 112 w 112"/>
                  <a:gd name="T31" fmla="*/ 38 h 81"/>
                  <a:gd name="T32" fmla="*/ 112 w 112"/>
                  <a:gd name="T33" fmla="*/ 37 h 81"/>
                  <a:gd name="T34" fmla="*/ 111 w 112"/>
                  <a:gd name="T35" fmla="*/ 36 h 81"/>
                  <a:gd name="T36" fmla="*/ 97 w 112"/>
                  <a:gd name="T37" fmla="*/ 19 h 81"/>
                  <a:gd name="T38" fmla="*/ 85 w 112"/>
                  <a:gd name="T39" fmla="*/ 2 h 81"/>
                  <a:gd name="T40" fmla="*/ 84 w 112"/>
                  <a:gd name="T41" fmla="*/ 0 h 81"/>
                  <a:gd name="T42" fmla="*/ 82 w 112"/>
                  <a:gd name="T43" fmla="*/ 1 h 81"/>
                  <a:gd name="T44" fmla="*/ 83 w 112"/>
                  <a:gd name="T45" fmla="*/ 3 h 81"/>
                  <a:gd name="T46" fmla="*/ 81 w 112"/>
                  <a:gd name="T47" fmla="*/ 4 h 81"/>
                  <a:gd name="T48" fmla="*/ 94 w 112"/>
                  <a:gd name="T49" fmla="*/ 21 h 81"/>
                  <a:gd name="T50" fmla="*/ 108 w 112"/>
                  <a:gd name="T51" fmla="*/ 39 h 81"/>
                  <a:gd name="T52" fmla="*/ 110 w 112"/>
                  <a:gd name="T53" fmla="*/ 37 h 81"/>
                  <a:gd name="T54" fmla="*/ 108 w 112"/>
                  <a:gd name="T55" fmla="*/ 37 h 81"/>
                  <a:gd name="T56" fmla="*/ 106 w 112"/>
                  <a:gd name="T57" fmla="*/ 42 h 81"/>
                  <a:gd name="T58" fmla="*/ 105 w 112"/>
                  <a:gd name="T59" fmla="*/ 47 h 81"/>
                  <a:gd name="T60" fmla="*/ 107 w 112"/>
                  <a:gd name="T61" fmla="*/ 48 h 81"/>
                  <a:gd name="T62" fmla="*/ 106 w 112"/>
                  <a:gd name="T63" fmla="*/ 46 h 81"/>
                  <a:gd name="T64" fmla="*/ 52 w 112"/>
                  <a:gd name="T65" fmla="*/ 63 h 81"/>
                  <a:gd name="T66" fmla="*/ 2 w 112"/>
                  <a:gd name="T67" fmla="*/ 77 h 81"/>
                  <a:gd name="T68" fmla="*/ 2 w 112"/>
                  <a:gd name="T69" fmla="*/ 79 h 81"/>
                  <a:gd name="T70" fmla="*/ 4 w 112"/>
                  <a:gd name="T71" fmla="*/ 78 h 81"/>
                  <a:gd name="T72" fmla="*/ 4 w 112"/>
                  <a:gd name="T73" fmla="*/ 78 h 81"/>
                  <a:gd name="T74" fmla="*/ 4 w 112"/>
                  <a:gd name="T75" fmla="*/ 78 h 81"/>
                  <a:gd name="T76" fmla="*/ 4 w 112"/>
                  <a:gd name="T77" fmla="*/ 78 h 81"/>
                  <a:gd name="T78" fmla="*/ 4 w 112"/>
                  <a:gd name="T79" fmla="*/ 78 h 81"/>
                  <a:gd name="T80" fmla="*/ 4 w 112"/>
                  <a:gd name="T81" fmla="*/ 78 h 81"/>
                  <a:gd name="T82" fmla="*/ 4 w 112"/>
                  <a:gd name="T83" fmla="*/ 78 h 81"/>
                  <a:gd name="T84" fmla="*/ 5 w 112"/>
                  <a:gd name="T85" fmla="*/ 70 h 81"/>
                  <a:gd name="T86" fmla="*/ 18 w 112"/>
                  <a:gd name="T87" fmla="*/ 27 h 81"/>
                  <a:gd name="T88" fmla="*/ 16 w 112"/>
                  <a:gd name="T89" fmla="*/ 27 h 81"/>
                  <a:gd name="T90" fmla="*/ 16 w 112"/>
                  <a:gd name="T91" fmla="*/ 29 h 81"/>
                  <a:gd name="T92" fmla="*/ 84 w 112"/>
                  <a:gd name="T93" fmla="*/ 5 h 81"/>
                  <a:gd name="T94" fmla="*/ 83 w 112"/>
                  <a:gd name="T95" fmla="*/ 3 h 81"/>
                  <a:gd name="T96" fmla="*/ 81 w 112"/>
                  <a:gd name="T97" fmla="*/ 4 h 81"/>
                  <a:gd name="T98" fmla="*/ 83 w 112"/>
                  <a:gd name="T99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81">
                    <a:moveTo>
                      <a:pt x="83" y="3"/>
                    </a:moveTo>
                    <a:cubicBezTo>
                      <a:pt x="82" y="1"/>
                      <a:pt x="82" y="1"/>
                      <a:pt x="82" y="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35"/>
                      <a:pt x="8" y="46"/>
                      <a:pt x="5" y="56"/>
                    </a:cubicBezTo>
                    <a:cubicBezTo>
                      <a:pt x="4" y="61"/>
                      <a:pt x="2" y="65"/>
                      <a:pt x="2" y="69"/>
                    </a:cubicBezTo>
                    <a:cubicBezTo>
                      <a:pt x="1" y="73"/>
                      <a:pt x="0" y="76"/>
                      <a:pt x="0" y="78"/>
                    </a:cubicBezTo>
                    <a:cubicBezTo>
                      <a:pt x="0" y="78"/>
                      <a:pt x="0" y="79"/>
                      <a:pt x="0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12" y="79"/>
                      <a:pt x="33" y="73"/>
                      <a:pt x="54" y="67"/>
                    </a:cubicBezTo>
                    <a:cubicBezTo>
                      <a:pt x="74" y="60"/>
                      <a:pt x="96" y="53"/>
                      <a:pt x="107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10" y="45"/>
                      <a:pt x="110" y="43"/>
                    </a:cubicBezTo>
                    <a:cubicBezTo>
                      <a:pt x="111" y="42"/>
                      <a:pt x="112" y="40"/>
                      <a:pt x="112" y="38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7" y="31"/>
                      <a:pt x="102" y="25"/>
                      <a:pt x="97" y="19"/>
                    </a:cubicBezTo>
                    <a:cubicBezTo>
                      <a:pt x="92" y="12"/>
                      <a:pt x="87" y="6"/>
                      <a:pt x="85" y="2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4" y="9"/>
                      <a:pt x="89" y="15"/>
                      <a:pt x="94" y="21"/>
                    </a:cubicBezTo>
                    <a:cubicBezTo>
                      <a:pt x="99" y="27"/>
                      <a:pt x="104" y="33"/>
                      <a:pt x="108" y="39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9"/>
                      <a:pt x="107" y="40"/>
                      <a:pt x="106" y="42"/>
                    </a:cubicBezTo>
                    <a:cubicBezTo>
                      <a:pt x="106" y="43"/>
                      <a:pt x="105" y="45"/>
                      <a:pt x="105" y="47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95" y="50"/>
                      <a:pt x="73" y="57"/>
                      <a:pt x="52" y="63"/>
                    </a:cubicBezTo>
                    <a:cubicBezTo>
                      <a:pt x="32" y="69"/>
                      <a:pt x="11" y="75"/>
                      <a:pt x="2" y="77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6"/>
                      <a:pt x="5" y="74"/>
                      <a:pt x="5" y="70"/>
                    </a:cubicBezTo>
                    <a:cubicBezTo>
                      <a:pt x="8" y="59"/>
                      <a:pt x="13" y="41"/>
                      <a:pt x="18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3" y="3"/>
                      <a:pt x="83" y="3"/>
                      <a:pt x="83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1" name="Freeform 106"/>
              <p:cNvSpPr/>
              <p:nvPr/>
            </p:nvSpPr>
            <p:spPr bwMode="auto">
              <a:xfrm>
                <a:off x="1189523" y="5720241"/>
                <a:ext cx="415925" cy="280988"/>
              </a:xfrm>
              <a:custGeom>
                <a:avLst/>
                <a:gdLst>
                  <a:gd name="T0" fmla="*/ 5 w 98"/>
                  <a:gd name="T1" fmla="*/ 19 h 66"/>
                  <a:gd name="T2" fmla="*/ 0 w 98"/>
                  <a:gd name="T3" fmla="*/ 66 h 66"/>
                  <a:gd name="T4" fmla="*/ 98 w 98"/>
                  <a:gd name="T5" fmla="*/ 36 h 66"/>
                  <a:gd name="T6" fmla="*/ 73 w 98"/>
                  <a:gd name="T7" fmla="*/ 0 h 66"/>
                  <a:gd name="T8" fmla="*/ 5 w 98"/>
                  <a:gd name="T9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66">
                    <a:moveTo>
                      <a:pt x="5" y="19"/>
                    </a:moveTo>
                    <a:cubicBezTo>
                      <a:pt x="3" y="37"/>
                      <a:pt x="0" y="61"/>
                      <a:pt x="0" y="66"/>
                    </a:cubicBezTo>
                    <a:cubicBezTo>
                      <a:pt x="20" y="62"/>
                      <a:pt x="90" y="39"/>
                      <a:pt x="98" y="36"/>
                    </a:cubicBezTo>
                    <a:cubicBezTo>
                      <a:pt x="92" y="26"/>
                      <a:pt x="79" y="12"/>
                      <a:pt x="73" y="0"/>
                    </a:cubicBezTo>
                    <a:cubicBezTo>
                      <a:pt x="5" y="19"/>
                      <a:pt x="5" y="19"/>
                      <a:pt x="5" y="19"/>
                    </a:cubicBezTo>
                  </a:path>
                </a:pathLst>
              </a:custGeom>
              <a:solidFill>
                <a:srgbClr val="FB97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2" name="Freeform 107"/>
              <p:cNvSpPr/>
              <p:nvPr/>
            </p:nvSpPr>
            <p:spPr bwMode="auto">
              <a:xfrm>
                <a:off x="1138723" y="5712303"/>
                <a:ext cx="479425" cy="309563"/>
              </a:xfrm>
              <a:custGeom>
                <a:avLst/>
                <a:gdLst>
                  <a:gd name="T0" fmla="*/ 5 w 113"/>
                  <a:gd name="T1" fmla="*/ 22 h 73"/>
                  <a:gd name="T2" fmla="*/ 0 w 113"/>
                  <a:gd name="T3" fmla="*/ 71 h 73"/>
                  <a:gd name="T4" fmla="*/ 0 w 113"/>
                  <a:gd name="T5" fmla="*/ 73 h 73"/>
                  <a:gd name="T6" fmla="*/ 3 w 113"/>
                  <a:gd name="T7" fmla="*/ 73 h 73"/>
                  <a:gd name="T8" fmla="*/ 62 w 113"/>
                  <a:gd name="T9" fmla="*/ 57 h 73"/>
                  <a:gd name="T10" fmla="*/ 93 w 113"/>
                  <a:gd name="T11" fmla="*/ 46 h 73"/>
                  <a:gd name="T12" fmla="*/ 111 w 113"/>
                  <a:gd name="T13" fmla="*/ 40 h 73"/>
                  <a:gd name="T14" fmla="*/ 113 w 113"/>
                  <a:gd name="T15" fmla="*/ 39 h 73"/>
                  <a:gd name="T16" fmla="*/ 112 w 113"/>
                  <a:gd name="T17" fmla="*/ 37 h 73"/>
                  <a:gd name="T18" fmla="*/ 85 w 113"/>
                  <a:gd name="T19" fmla="*/ 0 h 73"/>
                  <a:gd name="T20" fmla="*/ 82 w 113"/>
                  <a:gd name="T21" fmla="*/ 2 h 73"/>
                  <a:gd name="T22" fmla="*/ 109 w 113"/>
                  <a:gd name="T23" fmla="*/ 40 h 73"/>
                  <a:gd name="T24" fmla="*/ 110 w 113"/>
                  <a:gd name="T25" fmla="*/ 38 h 73"/>
                  <a:gd name="T26" fmla="*/ 110 w 113"/>
                  <a:gd name="T27" fmla="*/ 37 h 73"/>
                  <a:gd name="T28" fmla="*/ 92 w 113"/>
                  <a:gd name="T29" fmla="*/ 43 h 73"/>
                  <a:gd name="T30" fmla="*/ 43 w 113"/>
                  <a:gd name="T31" fmla="*/ 58 h 73"/>
                  <a:gd name="T32" fmla="*/ 2 w 113"/>
                  <a:gd name="T33" fmla="*/ 69 h 73"/>
                  <a:gd name="T34" fmla="*/ 2 w 113"/>
                  <a:gd name="T35" fmla="*/ 71 h 73"/>
                  <a:gd name="T36" fmla="*/ 4 w 113"/>
                  <a:gd name="T37" fmla="*/ 71 h 73"/>
                  <a:gd name="T38" fmla="*/ 9 w 113"/>
                  <a:gd name="T39" fmla="*/ 22 h 73"/>
                  <a:gd name="T40" fmla="*/ 5 w 113"/>
                  <a:gd name="T41" fmla="*/ 2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73">
                    <a:moveTo>
                      <a:pt x="5" y="22"/>
                    </a:moveTo>
                    <a:cubicBezTo>
                      <a:pt x="3" y="42"/>
                      <a:pt x="1" y="65"/>
                      <a:pt x="0" y="7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14" y="71"/>
                      <a:pt x="39" y="64"/>
                      <a:pt x="62" y="57"/>
                    </a:cubicBezTo>
                    <a:cubicBezTo>
                      <a:pt x="73" y="53"/>
                      <a:pt x="85" y="49"/>
                      <a:pt x="93" y="46"/>
                    </a:cubicBezTo>
                    <a:cubicBezTo>
                      <a:pt x="102" y="43"/>
                      <a:pt x="109" y="41"/>
                      <a:pt x="111" y="40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05" y="27"/>
                      <a:pt x="92" y="12"/>
                      <a:pt x="85" y="0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9" y="15"/>
                      <a:pt x="102" y="29"/>
                      <a:pt x="109" y="40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08" y="37"/>
                      <a:pt x="101" y="40"/>
                      <a:pt x="92" y="43"/>
                    </a:cubicBezTo>
                    <a:cubicBezTo>
                      <a:pt x="79" y="47"/>
                      <a:pt x="61" y="53"/>
                      <a:pt x="43" y="58"/>
                    </a:cubicBezTo>
                    <a:cubicBezTo>
                      <a:pt x="26" y="63"/>
                      <a:pt x="10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5" y="66"/>
                      <a:pt x="7" y="42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3" name="Freeform 108"/>
              <p:cNvSpPr/>
              <p:nvPr/>
            </p:nvSpPr>
            <p:spPr bwMode="auto">
              <a:xfrm>
                <a:off x="1087923" y="5150328"/>
                <a:ext cx="174625" cy="276225"/>
              </a:xfrm>
              <a:custGeom>
                <a:avLst/>
                <a:gdLst>
                  <a:gd name="T0" fmla="*/ 25 w 41"/>
                  <a:gd name="T1" fmla="*/ 0 h 65"/>
                  <a:gd name="T2" fmla="*/ 0 w 41"/>
                  <a:gd name="T3" fmla="*/ 8 h 65"/>
                  <a:gd name="T4" fmla="*/ 18 w 41"/>
                  <a:gd name="T5" fmla="*/ 65 h 65"/>
                  <a:gd name="T6" fmla="*/ 41 w 41"/>
                  <a:gd name="T7" fmla="*/ 58 h 65"/>
                  <a:gd name="T8" fmla="*/ 25 w 4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5">
                    <a:moveTo>
                      <a:pt x="25" y="0"/>
                    </a:moveTo>
                    <a:cubicBezTo>
                      <a:pt x="12" y="3"/>
                      <a:pt x="12" y="4"/>
                      <a:pt x="0" y="8"/>
                    </a:cubicBezTo>
                    <a:cubicBezTo>
                      <a:pt x="0" y="8"/>
                      <a:pt x="17" y="59"/>
                      <a:pt x="18" y="65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5" y="37"/>
                      <a:pt x="25" y="0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4" name="Freeform 109"/>
              <p:cNvSpPr/>
              <p:nvPr/>
            </p:nvSpPr>
            <p:spPr bwMode="auto">
              <a:xfrm>
                <a:off x="1075223" y="5137628"/>
                <a:ext cx="200025" cy="298450"/>
              </a:xfrm>
              <a:custGeom>
                <a:avLst/>
                <a:gdLst>
                  <a:gd name="T0" fmla="*/ 28 w 47"/>
                  <a:gd name="T1" fmla="*/ 3 h 70"/>
                  <a:gd name="T2" fmla="*/ 28 w 47"/>
                  <a:gd name="T3" fmla="*/ 1 h 70"/>
                  <a:gd name="T4" fmla="*/ 15 w 47"/>
                  <a:gd name="T5" fmla="*/ 5 h 70"/>
                  <a:gd name="T6" fmla="*/ 2 w 47"/>
                  <a:gd name="T7" fmla="*/ 9 h 70"/>
                  <a:gd name="T8" fmla="*/ 0 w 47"/>
                  <a:gd name="T9" fmla="*/ 10 h 70"/>
                  <a:gd name="T10" fmla="*/ 1 w 47"/>
                  <a:gd name="T11" fmla="*/ 12 h 70"/>
                  <a:gd name="T12" fmla="*/ 3 w 47"/>
                  <a:gd name="T13" fmla="*/ 20 h 70"/>
                  <a:gd name="T14" fmla="*/ 19 w 47"/>
                  <a:gd name="T15" fmla="*/ 69 h 70"/>
                  <a:gd name="T16" fmla="*/ 20 w 47"/>
                  <a:gd name="T17" fmla="*/ 70 h 70"/>
                  <a:gd name="T18" fmla="*/ 47 w 47"/>
                  <a:gd name="T19" fmla="*/ 62 h 70"/>
                  <a:gd name="T20" fmla="*/ 46 w 47"/>
                  <a:gd name="T21" fmla="*/ 60 h 70"/>
                  <a:gd name="T22" fmla="*/ 36 w 47"/>
                  <a:gd name="T23" fmla="*/ 24 h 70"/>
                  <a:gd name="T24" fmla="*/ 32 w 47"/>
                  <a:gd name="T25" fmla="*/ 8 h 70"/>
                  <a:gd name="T26" fmla="*/ 30 w 47"/>
                  <a:gd name="T27" fmla="*/ 2 h 70"/>
                  <a:gd name="T28" fmla="*/ 30 w 47"/>
                  <a:gd name="T29" fmla="*/ 0 h 70"/>
                  <a:gd name="T30" fmla="*/ 28 w 47"/>
                  <a:gd name="T31" fmla="*/ 1 h 70"/>
                  <a:gd name="T32" fmla="*/ 28 w 47"/>
                  <a:gd name="T33" fmla="*/ 3 h 70"/>
                  <a:gd name="T34" fmla="*/ 26 w 47"/>
                  <a:gd name="T35" fmla="*/ 3 h 70"/>
                  <a:gd name="T36" fmla="*/ 42 w 47"/>
                  <a:gd name="T37" fmla="*/ 61 h 70"/>
                  <a:gd name="T38" fmla="*/ 44 w 47"/>
                  <a:gd name="T39" fmla="*/ 61 h 70"/>
                  <a:gd name="T40" fmla="*/ 44 w 47"/>
                  <a:gd name="T41" fmla="*/ 59 h 70"/>
                  <a:gd name="T42" fmla="*/ 21 w 47"/>
                  <a:gd name="T43" fmla="*/ 66 h 70"/>
                  <a:gd name="T44" fmla="*/ 21 w 47"/>
                  <a:gd name="T45" fmla="*/ 68 h 70"/>
                  <a:gd name="T46" fmla="*/ 23 w 47"/>
                  <a:gd name="T47" fmla="*/ 67 h 70"/>
                  <a:gd name="T48" fmla="*/ 5 w 47"/>
                  <a:gd name="T49" fmla="*/ 11 h 70"/>
                  <a:gd name="T50" fmla="*/ 3 w 47"/>
                  <a:gd name="T51" fmla="*/ 11 h 70"/>
                  <a:gd name="T52" fmla="*/ 3 w 47"/>
                  <a:gd name="T53" fmla="*/ 13 h 70"/>
                  <a:gd name="T54" fmla="*/ 16 w 47"/>
                  <a:gd name="T55" fmla="*/ 8 h 70"/>
                  <a:gd name="T56" fmla="*/ 29 w 47"/>
                  <a:gd name="T57" fmla="*/ 5 h 70"/>
                  <a:gd name="T58" fmla="*/ 28 w 47"/>
                  <a:gd name="T59" fmla="*/ 3 h 70"/>
                  <a:gd name="T60" fmla="*/ 26 w 47"/>
                  <a:gd name="T61" fmla="*/ 3 h 70"/>
                  <a:gd name="T62" fmla="*/ 28 w 47"/>
                  <a:gd name="T63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70">
                    <a:moveTo>
                      <a:pt x="28" y="3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1" y="2"/>
                      <a:pt x="18" y="3"/>
                      <a:pt x="15" y="5"/>
                    </a:cubicBezTo>
                    <a:cubicBezTo>
                      <a:pt x="11" y="6"/>
                      <a:pt x="8" y="7"/>
                      <a:pt x="2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5"/>
                      <a:pt x="3" y="20"/>
                    </a:cubicBezTo>
                    <a:cubicBezTo>
                      <a:pt x="8" y="34"/>
                      <a:pt x="18" y="64"/>
                      <a:pt x="19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3" y="50"/>
                      <a:pt x="39" y="36"/>
                      <a:pt x="36" y="24"/>
                    </a:cubicBezTo>
                    <a:cubicBezTo>
                      <a:pt x="34" y="18"/>
                      <a:pt x="33" y="12"/>
                      <a:pt x="32" y="8"/>
                    </a:cubicBezTo>
                    <a:cubicBezTo>
                      <a:pt x="31" y="5"/>
                      <a:pt x="30" y="2"/>
                      <a:pt x="30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36" y="41"/>
                      <a:pt x="42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1" y="61"/>
                      <a:pt x="5" y="11"/>
                      <a:pt x="5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0" y="11"/>
                      <a:pt x="13" y="10"/>
                      <a:pt x="16" y="8"/>
                    </a:cubicBezTo>
                    <a:cubicBezTo>
                      <a:pt x="19" y="7"/>
                      <a:pt x="22" y="6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8" y="3"/>
                      <a:pt x="28" y="3"/>
                      <a:pt x="28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5" name="Freeform 110"/>
              <p:cNvSpPr/>
              <p:nvPr/>
            </p:nvSpPr>
            <p:spPr bwMode="auto">
              <a:xfrm>
                <a:off x="1143486" y="5256691"/>
                <a:ext cx="84138" cy="60325"/>
              </a:xfrm>
              <a:custGeom>
                <a:avLst/>
                <a:gdLst>
                  <a:gd name="T0" fmla="*/ 17 w 20"/>
                  <a:gd name="T1" fmla="*/ 0 h 14"/>
                  <a:gd name="T2" fmla="*/ 0 w 20"/>
                  <a:gd name="T3" fmla="*/ 5 h 14"/>
                  <a:gd name="T4" fmla="*/ 3 w 20"/>
                  <a:gd name="T5" fmla="*/ 14 h 14"/>
                  <a:gd name="T6" fmla="*/ 9 w 20"/>
                  <a:gd name="T7" fmla="*/ 12 h 14"/>
                  <a:gd name="T8" fmla="*/ 20 w 20"/>
                  <a:gd name="T9" fmla="*/ 9 h 14"/>
                  <a:gd name="T10" fmla="*/ 17 w 2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8"/>
                      <a:pt x="2" y="11"/>
                      <a:pt x="3" y="14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13" y="11"/>
                      <a:pt x="16" y="10"/>
                      <a:pt x="20" y="9"/>
                    </a:cubicBezTo>
                    <a:cubicBezTo>
                      <a:pt x="19" y="6"/>
                      <a:pt x="18" y="3"/>
                      <a:pt x="17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6" name="Freeform 111"/>
              <p:cNvSpPr/>
              <p:nvPr/>
            </p:nvSpPr>
            <p:spPr bwMode="auto">
              <a:xfrm>
                <a:off x="1214923" y="5256691"/>
                <a:ext cx="17463" cy="38100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3 w 4"/>
                  <a:gd name="T5" fmla="*/ 9 h 9"/>
                  <a:gd name="T6" fmla="*/ 4 w 4"/>
                  <a:gd name="T7" fmla="*/ 9 h 9"/>
                  <a:gd name="T8" fmla="*/ 1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3" y="6"/>
                      <a:pt x="2" y="3"/>
                      <a:pt x="1" y="0"/>
                    </a:cubicBezTo>
                  </a:path>
                </a:pathLst>
              </a:custGeom>
              <a:solidFill>
                <a:srgbClr val="9057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7" name="Freeform 112"/>
              <p:cNvSpPr/>
              <p:nvPr/>
            </p:nvSpPr>
            <p:spPr bwMode="auto">
              <a:xfrm>
                <a:off x="940286" y="4513741"/>
                <a:ext cx="241300" cy="182563"/>
              </a:xfrm>
              <a:custGeom>
                <a:avLst/>
                <a:gdLst>
                  <a:gd name="T0" fmla="*/ 47 w 57"/>
                  <a:gd name="T1" fmla="*/ 2 h 43"/>
                  <a:gd name="T2" fmla="*/ 37 w 57"/>
                  <a:gd name="T3" fmla="*/ 1 h 43"/>
                  <a:gd name="T4" fmla="*/ 28 w 57"/>
                  <a:gd name="T5" fmla="*/ 10 h 43"/>
                  <a:gd name="T6" fmla="*/ 23 w 57"/>
                  <a:gd name="T7" fmla="*/ 5 h 43"/>
                  <a:gd name="T8" fmla="*/ 17 w 57"/>
                  <a:gd name="T9" fmla="*/ 3 h 43"/>
                  <a:gd name="T10" fmla="*/ 5 w 57"/>
                  <a:gd name="T11" fmla="*/ 11 h 43"/>
                  <a:gd name="T12" fmla="*/ 30 w 57"/>
                  <a:gd name="T13" fmla="*/ 43 h 43"/>
                  <a:gd name="T14" fmla="*/ 44 w 57"/>
                  <a:gd name="T15" fmla="*/ 28 h 43"/>
                  <a:gd name="T16" fmla="*/ 47 w 5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3">
                    <a:moveTo>
                      <a:pt x="47" y="2"/>
                    </a:moveTo>
                    <a:cubicBezTo>
                      <a:pt x="44" y="0"/>
                      <a:pt x="40" y="0"/>
                      <a:pt x="37" y="1"/>
                    </a:cubicBezTo>
                    <a:cubicBezTo>
                      <a:pt x="34" y="2"/>
                      <a:pt x="30" y="6"/>
                      <a:pt x="28" y="10"/>
                    </a:cubicBezTo>
                    <a:cubicBezTo>
                      <a:pt x="27" y="9"/>
                      <a:pt x="24" y="6"/>
                      <a:pt x="23" y="5"/>
                    </a:cubicBezTo>
                    <a:cubicBezTo>
                      <a:pt x="21" y="4"/>
                      <a:pt x="19" y="3"/>
                      <a:pt x="17" y="3"/>
                    </a:cubicBezTo>
                    <a:cubicBezTo>
                      <a:pt x="11" y="2"/>
                      <a:pt x="6" y="7"/>
                      <a:pt x="5" y="11"/>
                    </a:cubicBezTo>
                    <a:cubicBezTo>
                      <a:pt x="0" y="26"/>
                      <a:pt x="26" y="31"/>
                      <a:pt x="30" y="43"/>
                    </a:cubicBezTo>
                    <a:cubicBezTo>
                      <a:pt x="33" y="36"/>
                      <a:pt x="39" y="33"/>
                      <a:pt x="44" y="28"/>
                    </a:cubicBezTo>
                    <a:cubicBezTo>
                      <a:pt x="52" y="20"/>
                      <a:pt x="57" y="9"/>
                      <a:pt x="4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8" name="Freeform 113"/>
              <p:cNvSpPr/>
              <p:nvPr/>
            </p:nvSpPr>
            <p:spPr bwMode="auto">
              <a:xfrm>
                <a:off x="948223" y="4505803"/>
                <a:ext cx="225425" cy="211138"/>
              </a:xfrm>
              <a:custGeom>
                <a:avLst/>
                <a:gdLst>
                  <a:gd name="T0" fmla="*/ 45 w 53"/>
                  <a:gd name="T1" fmla="*/ 4 h 50"/>
                  <a:gd name="T2" fmla="*/ 46 w 53"/>
                  <a:gd name="T3" fmla="*/ 3 h 50"/>
                  <a:gd name="T4" fmla="*/ 39 w 53"/>
                  <a:gd name="T5" fmla="*/ 0 h 50"/>
                  <a:gd name="T6" fmla="*/ 34 w 53"/>
                  <a:gd name="T7" fmla="*/ 1 h 50"/>
                  <a:gd name="T8" fmla="*/ 34 w 53"/>
                  <a:gd name="T9" fmla="*/ 1 h 50"/>
                  <a:gd name="T10" fmla="*/ 24 w 53"/>
                  <a:gd name="T11" fmla="*/ 11 h 50"/>
                  <a:gd name="T12" fmla="*/ 26 w 53"/>
                  <a:gd name="T13" fmla="*/ 12 h 50"/>
                  <a:gd name="T14" fmla="*/ 28 w 53"/>
                  <a:gd name="T15" fmla="*/ 11 h 50"/>
                  <a:gd name="T16" fmla="*/ 25 w 53"/>
                  <a:gd name="T17" fmla="*/ 8 h 50"/>
                  <a:gd name="T18" fmla="*/ 23 w 53"/>
                  <a:gd name="T19" fmla="*/ 7 h 50"/>
                  <a:gd name="T20" fmla="*/ 22 w 53"/>
                  <a:gd name="T21" fmla="*/ 6 h 50"/>
                  <a:gd name="T22" fmla="*/ 15 w 53"/>
                  <a:gd name="T23" fmla="*/ 3 h 50"/>
                  <a:gd name="T24" fmla="*/ 15 w 53"/>
                  <a:gd name="T25" fmla="*/ 3 h 50"/>
                  <a:gd name="T26" fmla="*/ 14 w 53"/>
                  <a:gd name="T27" fmla="*/ 3 h 50"/>
                  <a:gd name="T28" fmla="*/ 6 w 53"/>
                  <a:gd name="T29" fmla="*/ 6 h 50"/>
                  <a:gd name="T30" fmla="*/ 1 w 53"/>
                  <a:gd name="T31" fmla="*/ 12 h 50"/>
                  <a:gd name="T32" fmla="*/ 0 w 53"/>
                  <a:gd name="T33" fmla="*/ 17 h 50"/>
                  <a:gd name="T34" fmla="*/ 4 w 53"/>
                  <a:gd name="T35" fmla="*/ 26 h 50"/>
                  <a:gd name="T36" fmla="*/ 17 w 53"/>
                  <a:gd name="T37" fmla="*/ 36 h 50"/>
                  <a:gd name="T38" fmla="*/ 26 w 53"/>
                  <a:gd name="T39" fmla="*/ 46 h 50"/>
                  <a:gd name="T40" fmla="*/ 28 w 53"/>
                  <a:gd name="T41" fmla="*/ 50 h 50"/>
                  <a:gd name="T42" fmla="*/ 30 w 53"/>
                  <a:gd name="T43" fmla="*/ 46 h 50"/>
                  <a:gd name="T44" fmla="*/ 36 w 53"/>
                  <a:gd name="T45" fmla="*/ 38 h 50"/>
                  <a:gd name="T46" fmla="*/ 43 w 53"/>
                  <a:gd name="T47" fmla="*/ 32 h 50"/>
                  <a:gd name="T48" fmla="*/ 52 w 53"/>
                  <a:gd name="T49" fmla="*/ 14 h 50"/>
                  <a:gd name="T50" fmla="*/ 46 w 53"/>
                  <a:gd name="T51" fmla="*/ 3 h 50"/>
                  <a:gd name="T52" fmla="*/ 45 w 53"/>
                  <a:gd name="T53" fmla="*/ 4 h 50"/>
                  <a:gd name="T54" fmla="*/ 44 w 53"/>
                  <a:gd name="T55" fmla="*/ 6 h 50"/>
                  <a:gd name="T56" fmla="*/ 48 w 53"/>
                  <a:gd name="T57" fmla="*/ 14 h 50"/>
                  <a:gd name="T58" fmla="*/ 40 w 53"/>
                  <a:gd name="T59" fmla="*/ 29 h 50"/>
                  <a:gd name="T60" fmla="*/ 33 w 53"/>
                  <a:gd name="T61" fmla="*/ 35 h 50"/>
                  <a:gd name="T62" fmla="*/ 26 w 53"/>
                  <a:gd name="T63" fmla="*/ 44 h 50"/>
                  <a:gd name="T64" fmla="*/ 28 w 53"/>
                  <a:gd name="T65" fmla="*/ 45 h 50"/>
                  <a:gd name="T66" fmla="*/ 30 w 53"/>
                  <a:gd name="T67" fmla="*/ 44 h 50"/>
                  <a:gd name="T68" fmla="*/ 24 w 53"/>
                  <a:gd name="T69" fmla="*/ 36 h 50"/>
                  <a:gd name="T70" fmla="*/ 11 w 53"/>
                  <a:gd name="T71" fmla="*/ 27 h 50"/>
                  <a:gd name="T72" fmla="*/ 6 w 53"/>
                  <a:gd name="T73" fmla="*/ 22 h 50"/>
                  <a:gd name="T74" fmla="*/ 4 w 53"/>
                  <a:gd name="T75" fmla="*/ 17 h 50"/>
                  <a:gd name="T76" fmla="*/ 5 w 53"/>
                  <a:gd name="T77" fmla="*/ 13 h 50"/>
                  <a:gd name="T78" fmla="*/ 8 w 53"/>
                  <a:gd name="T79" fmla="*/ 9 h 50"/>
                  <a:gd name="T80" fmla="*/ 14 w 53"/>
                  <a:gd name="T81" fmla="*/ 7 h 50"/>
                  <a:gd name="T82" fmla="*/ 15 w 53"/>
                  <a:gd name="T83" fmla="*/ 7 h 50"/>
                  <a:gd name="T84" fmla="*/ 15 w 53"/>
                  <a:gd name="T85" fmla="*/ 7 h 50"/>
                  <a:gd name="T86" fmla="*/ 20 w 53"/>
                  <a:gd name="T87" fmla="*/ 9 h 50"/>
                  <a:gd name="T88" fmla="*/ 21 w 53"/>
                  <a:gd name="T89" fmla="*/ 10 h 50"/>
                  <a:gd name="T90" fmla="*/ 25 w 53"/>
                  <a:gd name="T91" fmla="*/ 14 h 50"/>
                  <a:gd name="T92" fmla="*/ 27 w 53"/>
                  <a:gd name="T93" fmla="*/ 16 h 50"/>
                  <a:gd name="T94" fmla="*/ 28 w 53"/>
                  <a:gd name="T95" fmla="*/ 13 h 50"/>
                  <a:gd name="T96" fmla="*/ 36 w 53"/>
                  <a:gd name="T97" fmla="*/ 5 h 50"/>
                  <a:gd name="T98" fmla="*/ 36 w 53"/>
                  <a:gd name="T99" fmla="*/ 5 h 50"/>
                  <a:gd name="T100" fmla="*/ 39 w 53"/>
                  <a:gd name="T101" fmla="*/ 4 h 50"/>
                  <a:gd name="T102" fmla="*/ 44 w 53"/>
                  <a:gd name="T103" fmla="*/ 6 h 50"/>
                  <a:gd name="T104" fmla="*/ 45 w 53"/>
                  <a:gd name="T10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" h="50">
                    <a:moveTo>
                      <a:pt x="45" y="4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4" y="1"/>
                      <a:pt x="41" y="0"/>
                      <a:pt x="39" y="0"/>
                    </a:cubicBezTo>
                    <a:cubicBezTo>
                      <a:pt x="37" y="0"/>
                      <a:pt x="36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0" y="3"/>
                      <a:pt x="27" y="7"/>
                      <a:pt x="24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0"/>
                      <a:pt x="26" y="9"/>
                      <a:pt x="25" y="8"/>
                    </a:cubicBezTo>
                    <a:cubicBezTo>
                      <a:pt x="24" y="8"/>
                      <a:pt x="24" y="7"/>
                      <a:pt x="23" y="7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0" y="4"/>
                      <a:pt x="18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1" y="3"/>
                      <a:pt x="8" y="4"/>
                      <a:pt x="6" y="6"/>
                    </a:cubicBezTo>
                    <a:cubicBezTo>
                      <a:pt x="3" y="7"/>
                      <a:pt x="2" y="10"/>
                      <a:pt x="1" y="12"/>
                    </a:cubicBezTo>
                    <a:cubicBezTo>
                      <a:pt x="0" y="14"/>
                      <a:pt x="0" y="15"/>
                      <a:pt x="0" y="17"/>
                    </a:cubicBezTo>
                    <a:cubicBezTo>
                      <a:pt x="0" y="20"/>
                      <a:pt x="2" y="24"/>
                      <a:pt x="4" y="26"/>
                    </a:cubicBezTo>
                    <a:cubicBezTo>
                      <a:pt x="8" y="30"/>
                      <a:pt x="13" y="33"/>
                      <a:pt x="17" y="36"/>
                    </a:cubicBezTo>
                    <a:cubicBezTo>
                      <a:pt x="21" y="39"/>
                      <a:pt x="25" y="43"/>
                      <a:pt x="26" y="46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2"/>
                      <a:pt x="33" y="40"/>
                      <a:pt x="36" y="38"/>
                    </a:cubicBezTo>
                    <a:cubicBezTo>
                      <a:pt x="38" y="36"/>
                      <a:pt x="41" y="34"/>
                      <a:pt x="43" y="32"/>
                    </a:cubicBezTo>
                    <a:cubicBezTo>
                      <a:pt x="49" y="27"/>
                      <a:pt x="52" y="20"/>
                      <a:pt x="52" y="14"/>
                    </a:cubicBezTo>
                    <a:cubicBezTo>
                      <a:pt x="53" y="10"/>
                      <a:pt x="50" y="5"/>
                      <a:pt x="46" y="3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7" y="8"/>
                      <a:pt x="48" y="11"/>
                      <a:pt x="48" y="14"/>
                    </a:cubicBezTo>
                    <a:cubicBezTo>
                      <a:pt x="49" y="19"/>
                      <a:pt x="45" y="24"/>
                      <a:pt x="40" y="29"/>
                    </a:cubicBezTo>
                    <a:cubicBezTo>
                      <a:pt x="38" y="31"/>
                      <a:pt x="35" y="33"/>
                      <a:pt x="33" y="35"/>
                    </a:cubicBezTo>
                    <a:cubicBezTo>
                      <a:pt x="30" y="37"/>
                      <a:pt x="28" y="40"/>
                      <a:pt x="26" y="44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1"/>
                      <a:pt x="26" y="39"/>
                      <a:pt x="24" y="36"/>
                    </a:cubicBezTo>
                    <a:cubicBezTo>
                      <a:pt x="19" y="33"/>
                      <a:pt x="14" y="30"/>
                      <a:pt x="11" y="27"/>
                    </a:cubicBezTo>
                    <a:cubicBezTo>
                      <a:pt x="9" y="25"/>
                      <a:pt x="7" y="24"/>
                      <a:pt x="6" y="22"/>
                    </a:cubicBezTo>
                    <a:cubicBezTo>
                      <a:pt x="5" y="20"/>
                      <a:pt x="4" y="19"/>
                      <a:pt x="4" y="17"/>
                    </a:cubicBezTo>
                    <a:cubicBezTo>
                      <a:pt x="4" y="16"/>
                      <a:pt x="4" y="15"/>
                      <a:pt x="5" y="13"/>
                    </a:cubicBezTo>
                    <a:cubicBezTo>
                      <a:pt x="5" y="12"/>
                      <a:pt x="7" y="10"/>
                      <a:pt x="8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20" y="9"/>
                    </a:cubicBezTo>
                    <a:cubicBezTo>
                      <a:pt x="20" y="9"/>
                      <a:pt x="20" y="9"/>
                      <a:pt x="21" y="10"/>
                    </a:cubicBezTo>
                    <a:cubicBezTo>
                      <a:pt x="22" y="11"/>
                      <a:pt x="24" y="13"/>
                      <a:pt x="25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9"/>
                      <a:pt x="33" y="6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9" y="4"/>
                    </a:cubicBezTo>
                    <a:cubicBezTo>
                      <a:pt x="41" y="4"/>
                      <a:pt x="42" y="5"/>
                      <a:pt x="44" y="6"/>
                    </a:cubicBez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59" name="Freeform 114"/>
              <p:cNvSpPr/>
              <p:nvPr/>
            </p:nvSpPr>
            <p:spPr bwMode="auto">
              <a:xfrm>
                <a:off x="968861" y="4534378"/>
                <a:ext cx="207963" cy="153988"/>
              </a:xfrm>
              <a:custGeom>
                <a:avLst/>
                <a:gdLst>
                  <a:gd name="T0" fmla="*/ 41 w 49"/>
                  <a:gd name="T1" fmla="*/ 2 h 36"/>
                  <a:gd name="T2" fmla="*/ 32 w 49"/>
                  <a:gd name="T3" fmla="*/ 1 h 36"/>
                  <a:gd name="T4" fmla="*/ 25 w 49"/>
                  <a:gd name="T5" fmla="*/ 8 h 36"/>
                  <a:gd name="T6" fmla="*/ 20 w 49"/>
                  <a:gd name="T7" fmla="*/ 4 h 36"/>
                  <a:gd name="T8" fmla="*/ 15 w 49"/>
                  <a:gd name="T9" fmla="*/ 2 h 36"/>
                  <a:gd name="T10" fmla="*/ 5 w 49"/>
                  <a:gd name="T11" fmla="*/ 9 h 36"/>
                  <a:gd name="T12" fmla="*/ 26 w 49"/>
                  <a:gd name="T13" fmla="*/ 36 h 36"/>
                  <a:gd name="T14" fmla="*/ 38 w 49"/>
                  <a:gd name="T15" fmla="*/ 23 h 36"/>
                  <a:gd name="T16" fmla="*/ 41 w 49"/>
                  <a:gd name="T1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36">
                    <a:moveTo>
                      <a:pt x="41" y="2"/>
                    </a:moveTo>
                    <a:cubicBezTo>
                      <a:pt x="38" y="0"/>
                      <a:pt x="35" y="0"/>
                      <a:pt x="32" y="1"/>
                    </a:cubicBezTo>
                    <a:cubicBezTo>
                      <a:pt x="29" y="2"/>
                      <a:pt x="26" y="5"/>
                      <a:pt x="25" y="8"/>
                    </a:cubicBezTo>
                    <a:cubicBezTo>
                      <a:pt x="24" y="7"/>
                      <a:pt x="21" y="5"/>
                      <a:pt x="20" y="4"/>
                    </a:cubicBezTo>
                    <a:cubicBezTo>
                      <a:pt x="19" y="3"/>
                      <a:pt x="17" y="2"/>
                      <a:pt x="15" y="2"/>
                    </a:cubicBezTo>
                    <a:cubicBezTo>
                      <a:pt x="10" y="2"/>
                      <a:pt x="6" y="5"/>
                      <a:pt x="5" y="9"/>
                    </a:cubicBezTo>
                    <a:cubicBezTo>
                      <a:pt x="0" y="22"/>
                      <a:pt x="22" y="26"/>
                      <a:pt x="26" y="36"/>
                    </a:cubicBezTo>
                    <a:cubicBezTo>
                      <a:pt x="29" y="30"/>
                      <a:pt x="34" y="27"/>
                      <a:pt x="38" y="23"/>
                    </a:cubicBezTo>
                    <a:cubicBezTo>
                      <a:pt x="45" y="17"/>
                      <a:pt x="49" y="7"/>
                      <a:pt x="41" y="2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0" name="Freeform 115"/>
              <p:cNvSpPr/>
              <p:nvPr/>
            </p:nvSpPr>
            <p:spPr bwMode="auto">
              <a:xfrm>
                <a:off x="952986" y="4716941"/>
                <a:ext cx="160338" cy="136525"/>
              </a:xfrm>
              <a:custGeom>
                <a:avLst/>
                <a:gdLst>
                  <a:gd name="T0" fmla="*/ 30 w 38"/>
                  <a:gd name="T1" fmla="*/ 1 h 32"/>
                  <a:gd name="T2" fmla="*/ 23 w 38"/>
                  <a:gd name="T3" fmla="*/ 1 h 32"/>
                  <a:gd name="T4" fmla="*/ 18 w 38"/>
                  <a:gd name="T5" fmla="*/ 9 h 32"/>
                  <a:gd name="T6" fmla="*/ 14 w 38"/>
                  <a:gd name="T7" fmla="*/ 6 h 32"/>
                  <a:gd name="T8" fmla="*/ 9 w 38"/>
                  <a:gd name="T9" fmla="*/ 5 h 32"/>
                  <a:gd name="T10" fmla="*/ 2 w 38"/>
                  <a:gd name="T11" fmla="*/ 12 h 32"/>
                  <a:gd name="T12" fmla="*/ 23 w 38"/>
                  <a:gd name="T13" fmla="*/ 32 h 32"/>
                  <a:gd name="T14" fmla="*/ 31 w 38"/>
                  <a:gd name="T15" fmla="*/ 19 h 32"/>
                  <a:gd name="T16" fmla="*/ 30 w 38"/>
                  <a:gd name="T17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2">
                    <a:moveTo>
                      <a:pt x="30" y="1"/>
                    </a:moveTo>
                    <a:cubicBezTo>
                      <a:pt x="28" y="0"/>
                      <a:pt x="25" y="0"/>
                      <a:pt x="23" y="1"/>
                    </a:cubicBezTo>
                    <a:cubicBezTo>
                      <a:pt x="21" y="2"/>
                      <a:pt x="19" y="5"/>
                      <a:pt x="18" y="9"/>
                    </a:cubicBezTo>
                    <a:cubicBezTo>
                      <a:pt x="17" y="8"/>
                      <a:pt x="14" y="6"/>
                      <a:pt x="14" y="6"/>
                    </a:cubicBezTo>
                    <a:cubicBezTo>
                      <a:pt x="12" y="5"/>
                      <a:pt x="11" y="5"/>
                      <a:pt x="9" y="5"/>
                    </a:cubicBezTo>
                    <a:cubicBezTo>
                      <a:pt x="5" y="5"/>
                      <a:pt x="2" y="8"/>
                      <a:pt x="2" y="12"/>
                    </a:cubicBezTo>
                    <a:cubicBezTo>
                      <a:pt x="0" y="24"/>
                      <a:pt x="19" y="24"/>
                      <a:pt x="23" y="32"/>
                    </a:cubicBezTo>
                    <a:cubicBezTo>
                      <a:pt x="25" y="26"/>
                      <a:pt x="29" y="23"/>
                      <a:pt x="31" y="19"/>
                    </a:cubicBezTo>
                    <a:cubicBezTo>
                      <a:pt x="35" y="14"/>
                      <a:pt x="38" y="4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1" name="Freeform 116"/>
              <p:cNvSpPr/>
              <p:nvPr/>
            </p:nvSpPr>
            <p:spPr bwMode="auto">
              <a:xfrm>
                <a:off x="981561" y="4734403"/>
                <a:ext cx="131763" cy="106363"/>
              </a:xfrm>
              <a:custGeom>
                <a:avLst/>
                <a:gdLst>
                  <a:gd name="T0" fmla="*/ 25 w 31"/>
                  <a:gd name="T1" fmla="*/ 1 h 25"/>
                  <a:gd name="T2" fmla="*/ 19 w 31"/>
                  <a:gd name="T3" fmla="*/ 1 h 25"/>
                  <a:gd name="T4" fmla="*/ 15 w 31"/>
                  <a:gd name="T5" fmla="*/ 7 h 25"/>
                  <a:gd name="T6" fmla="*/ 11 w 31"/>
                  <a:gd name="T7" fmla="*/ 5 h 25"/>
                  <a:gd name="T8" fmla="*/ 8 w 31"/>
                  <a:gd name="T9" fmla="*/ 4 h 25"/>
                  <a:gd name="T10" fmla="*/ 1 w 31"/>
                  <a:gd name="T11" fmla="*/ 10 h 25"/>
                  <a:gd name="T12" fmla="*/ 18 w 31"/>
                  <a:gd name="T13" fmla="*/ 25 h 25"/>
                  <a:gd name="T14" fmla="*/ 26 w 31"/>
                  <a:gd name="T15" fmla="*/ 16 h 25"/>
                  <a:gd name="T16" fmla="*/ 25 w 31"/>
                  <a:gd name="T1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5">
                    <a:moveTo>
                      <a:pt x="25" y="1"/>
                    </a:moveTo>
                    <a:cubicBezTo>
                      <a:pt x="23" y="0"/>
                      <a:pt x="21" y="0"/>
                      <a:pt x="19" y="1"/>
                    </a:cubicBezTo>
                    <a:cubicBezTo>
                      <a:pt x="18" y="2"/>
                      <a:pt x="16" y="5"/>
                      <a:pt x="15" y="7"/>
                    </a:cubicBezTo>
                    <a:cubicBezTo>
                      <a:pt x="14" y="7"/>
                      <a:pt x="12" y="5"/>
                      <a:pt x="11" y="5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4" y="5"/>
                      <a:pt x="2" y="7"/>
                      <a:pt x="1" y="10"/>
                    </a:cubicBezTo>
                    <a:cubicBezTo>
                      <a:pt x="0" y="19"/>
                      <a:pt x="14" y="19"/>
                      <a:pt x="18" y="25"/>
                    </a:cubicBezTo>
                    <a:cubicBezTo>
                      <a:pt x="19" y="21"/>
                      <a:pt x="24" y="18"/>
                      <a:pt x="26" y="16"/>
                    </a:cubicBezTo>
                    <a:cubicBezTo>
                      <a:pt x="29" y="12"/>
                      <a:pt x="31" y="4"/>
                      <a:pt x="25" y="1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2" name="Freeform 117"/>
              <p:cNvSpPr/>
              <p:nvPr/>
            </p:nvSpPr>
            <p:spPr bwMode="auto">
              <a:xfrm>
                <a:off x="948223" y="4709003"/>
                <a:ext cx="161925" cy="165100"/>
              </a:xfrm>
              <a:custGeom>
                <a:avLst/>
                <a:gdLst>
                  <a:gd name="T0" fmla="*/ 31 w 38"/>
                  <a:gd name="T1" fmla="*/ 3 h 39"/>
                  <a:gd name="T2" fmla="*/ 32 w 38"/>
                  <a:gd name="T3" fmla="*/ 1 h 39"/>
                  <a:gd name="T4" fmla="*/ 28 w 38"/>
                  <a:gd name="T5" fmla="*/ 0 h 39"/>
                  <a:gd name="T6" fmla="*/ 23 w 38"/>
                  <a:gd name="T7" fmla="*/ 1 h 39"/>
                  <a:gd name="T8" fmla="*/ 17 w 38"/>
                  <a:gd name="T9" fmla="*/ 10 h 39"/>
                  <a:gd name="T10" fmla="*/ 19 w 38"/>
                  <a:gd name="T11" fmla="*/ 11 h 39"/>
                  <a:gd name="T12" fmla="*/ 20 w 38"/>
                  <a:gd name="T13" fmla="*/ 9 h 39"/>
                  <a:gd name="T14" fmla="*/ 18 w 38"/>
                  <a:gd name="T15" fmla="*/ 7 h 39"/>
                  <a:gd name="T16" fmla="*/ 16 w 38"/>
                  <a:gd name="T17" fmla="*/ 7 h 39"/>
                  <a:gd name="T18" fmla="*/ 15 w 38"/>
                  <a:gd name="T19" fmla="*/ 6 h 39"/>
                  <a:gd name="T20" fmla="*/ 15 w 38"/>
                  <a:gd name="T21" fmla="*/ 8 h 39"/>
                  <a:gd name="T22" fmla="*/ 16 w 38"/>
                  <a:gd name="T23" fmla="*/ 6 h 39"/>
                  <a:gd name="T24" fmla="*/ 11 w 38"/>
                  <a:gd name="T25" fmla="*/ 5 h 39"/>
                  <a:gd name="T26" fmla="*/ 10 w 38"/>
                  <a:gd name="T27" fmla="*/ 5 h 39"/>
                  <a:gd name="T28" fmla="*/ 3 w 38"/>
                  <a:gd name="T29" fmla="*/ 7 h 39"/>
                  <a:gd name="T30" fmla="*/ 1 w 38"/>
                  <a:gd name="T31" fmla="*/ 14 h 39"/>
                  <a:gd name="T32" fmla="*/ 0 w 38"/>
                  <a:gd name="T33" fmla="*/ 15 h 39"/>
                  <a:gd name="T34" fmla="*/ 4 w 38"/>
                  <a:gd name="T35" fmla="*/ 23 h 39"/>
                  <a:gd name="T36" fmla="*/ 15 w 38"/>
                  <a:gd name="T37" fmla="*/ 29 h 39"/>
                  <a:gd name="T38" fmla="*/ 23 w 38"/>
                  <a:gd name="T39" fmla="*/ 35 h 39"/>
                  <a:gd name="T40" fmla="*/ 25 w 38"/>
                  <a:gd name="T41" fmla="*/ 39 h 39"/>
                  <a:gd name="T42" fmla="*/ 26 w 38"/>
                  <a:gd name="T43" fmla="*/ 34 h 39"/>
                  <a:gd name="T44" fmla="*/ 34 w 38"/>
                  <a:gd name="T45" fmla="*/ 23 h 39"/>
                  <a:gd name="T46" fmla="*/ 38 w 38"/>
                  <a:gd name="T47" fmla="*/ 11 h 39"/>
                  <a:gd name="T48" fmla="*/ 37 w 38"/>
                  <a:gd name="T49" fmla="*/ 5 h 39"/>
                  <a:gd name="T50" fmla="*/ 32 w 38"/>
                  <a:gd name="T51" fmla="*/ 1 h 39"/>
                  <a:gd name="T52" fmla="*/ 31 w 38"/>
                  <a:gd name="T53" fmla="*/ 3 h 39"/>
                  <a:gd name="T54" fmla="*/ 30 w 38"/>
                  <a:gd name="T55" fmla="*/ 4 h 39"/>
                  <a:gd name="T56" fmla="*/ 33 w 38"/>
                  <a:gd name="T57" fmla="*/ 7 h 39"/>
                  <a:gd name="T58" fmla="*/ 34 w 38"/>
                  <a:gd name="T59" fmla="*/ 11 h 39"/>
                  <a:gd name="T60" fmla="*/ 31 w 38"/>
                  <a:gd name="T61" fmla="*/ 20 h 39"/>
                  <a:gd name="T62" fmla="*/ 22 w 38"/>
                  <a:gd name="T63" fmla="*/ 33 h 39"/>
                  <a:gd name="T64" fmla="*/ 24 w 38"/>
                  <a:gd name="T65" fmla="*/ 34 h 39"/>
                  <a:gd name="T66" fmla="*/ 26 w 38"/>
                  <a:gd name="T67" fmla="*/ 33 h 39"/>
                  <a:gd name="T68" fmla="*/ 20 w 38"/>
                  <a:gd name="T69" fmla="*/ 27 h 39"/>
                  <a:gd name="T70" fmla="*/ 9 w 38"/>
                  <a:gd name="T71" fmla="*/ 22 h 39"/>
                  <a:gd name="T72" fmla="*/ 6 w 38"/>
                  <a:gd name="T73" fmla="*/ 19 h 39"/>
                  <a:gd name="T74" fmla="*/ 4 w 38"/>
                  <a:gd name="T75" fmla="*/ 15 h 39"/>
                  <a:gd name="T76" fmla="*/ 5 w 38"/>
                  <a:gd name="T77" fmla="*/ 14 h 39"/>
                  <a:gd name="T78" fmla="*/ 6 w 38"/>
                  <a:gd name="T79" fmla="*/ 10 h 39"/>
                  <a:gd name="T80" fmla="*/ 10 w 38"/>
                  <a:gd name="T81" fmla="*/ 9 h 39"/>
                  <a:gd name="T82" fmla="*/ 11 w 38"/>
                  <a:gd name="T83" fmla="*/ 9 h 39"/>
                  <a:gd name="T84" fmla="*/ 14 w 38"/>
                  <a:gd name="T85" fmla="*/ 10 h 39"/>
                  <a:gd name="T86" fmla="*/ 14 w 38"/>
                  <a:gd name="T87" fmla="*/ 10 h 39"/>
                  <a:gd name="T88" fmla="*/ 14 w 38"/>
                  <a:gd name="T89" fmla="*/ 9 h 39"/>
                  <a:gd name="T90" fmla="*/ 14 w 38"/>
                  <a:gd name="T91" fmla="*/ 10 h 39"/>
                  <a:gd name="T92" fmla="*/ 14 w 38"/>
                  <a:gd name="T93" fmla="*/ 10 h 39"/>
                  <a:gd name="T94" fmla="*/ 14 w 38"/>
                  <a:gd name="T95" fmla="*/ 9 h 39"/>
                  <a:gd name="T96" fmla="*/ 14 w 38"/>
                  <a:gd name="T97" fmla="*/ 10 h 39"/>
                  <a:gd name="T98" fmla="*/ 16 w 38"/>
                  <a:gd name="T99" fmla="*/ 11 h 39"/>
                  <a:gd name="T100" fmla="*/ 18 w 38"/>
                  <a:gd name="T101" fmla="*/ 12 h 39"/>
                  <a:gd name="T102" fmla="*/ 20 w 38"/>
                  <a:gd name="T103" fmla="*/ 14 h 39"/>
                  <a:gd name="T104" fmla="*/ 21 w 38"/>
                  <a:gd name="T105" fmla="*/ 11 h 39"/>
                  <a:gd name="T106" fmla="*/ 25 w 38"/>
                  <a:gd name="T107" fmla="*/ 5 h 39"/>
                  <a:gd name="T108" fmla="*/ 28 w 38"/>
                  <a:gd name="T109" fmla="*/ 4 h 39"/>
                  <a:gd name="T110" fmla="*/ 30 w 38"/>
                  <a:gd name="T111" fmla="*/ 4 h 39"/>
                  <a:gd name="T112" fmla="*/ 31 w 38"/>
                  <a:gd name="T1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" h="39">
                    <a:moveTo>
                      <a:pt x="31" y="3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6" y="0"/>
                      <a:pt x="24" y="0"/>
                      <a:pt x="23" y="1"/>
                    </a:cubicBezTo>
                    <a:cubicBezTo>
                      <a:pt x="20" y="3"/>
                      <a:pt x="18" y="6"/>
                      <a:pt x="17" y="1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9" y="8"/>
                      <a:pt x="18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5" y="6"/>
                      <a:pt x="3" y="7"/>
                    </a:cubicBezTo>
                    <a:cubicBezTo>
                      <a:pt x="2" y="9"/>
                      <a:pt x="1" y="11"/>
                      <a:pt x="1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2" y="21"/>
                      <a:pt x="4" y="23"/>
                    </a:cubicBezTo>
                    <a:cubicBezTo>
                      <a:pt x="7" y="26"/>
                      <a:pt x="11" y="27"/>
                      <a:pt x="15" y="29"/>
                    </a:cubicBezTo>
                    <a:cubicBezTo>
                      <a:pt x="18" y="31"/>
                      <a:pt x="21" y="33"/>
                      <a:pt x="23" y="35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29"/>
                      <a:pt x="31" y="26"/>
                      <a:pt x="34" y="23"/>
                    </a:cubicBezTo>
                    <a:cubicBezTo>
                      <a:pt x="36" y="20"/>
                      <a:pt x="38" y="15"/>
                      <a:pt x="38" y="11"/>
                    </a:cubicBezTo>
                    <a:cubicBezTo>
                      <a:pt x="38" y="9"/>
                      <a:pt x="38" y="7"/>
                      <a:pt x="37" y="5"/>
                    </a:cubicBezTo>
                    <a:cubicBezTo>
                      <a:pt x="36" y="3"/>
                      <a:pt x="34" y="2"/>
                      <a:pt x="32" y="1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2" y="5"/>
                      <a:pt x="33" y="6"/>
                      <a:pt x="33" y="7"/>
                    </a:cubicBezTo>
                    <a:cubicBezTo>
                      <a:pt x="34" y="8"/>
                      <a:pt x="34" y="9"/>
                      <a:pt x="34" y="11"/>
                    </a:cubicBezTo>
                    <a:cubicBezTo>
                      <a:pt x="34" y="14"/>
                      <a:pt x="33" y="18"/>
                      <a:pt x="31" y="20"/>
                    </a:cubicBezTo>
                    <a:cubicBezTo>
                      <a:pt x="28" y="23"/>
                      <a:pt x="24" y="27"/>
                      <a:pt x="22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5" y="30"/>
                      <a:pt x="22" y="29"/>
                      <a:pt x="20" y="27"/>
                    </a:cubicBezTo>
                    <a:cubicBezTo>
                      <a:pt x="16" y="25"/>
                      <a:pt x="12" y="24"/>
                      <a:pt x="9" y="22"/>
                    </a:cubicBezTo>
                    <a:cubicBezTo>
                      <a:pt x="8" y="21"/>
                      <a:pt x="7" y="20"/>
                      <a:pt x="6" y="19"/>
                    </a:cubicBezTo>
                    <a:cubicBezTo>
                      <a:pt x="5" y="18"/>
                      <a:pt x="4" y="16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2"/>
                      <a:pt x="5" y="11"/>
                      <a:pt x="6" y="10"/>
                    </a:cubicBezTo>
                    <a:cubicBezTo>
                      <a:pt x="7" y="10"/>
                      <a:pt x="8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3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6" y="11"/>
                    </a:cubicBezTo>
                    <a:cubicBezTo>
                      <a:pt x="17" y="11"/>
                      <a:pt x="17" y="12"/>
                      <a:pt x="18" y="12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8"/>
                      <a:pt x="24" y="6"/>
                      <a:pt x="25" y="5"/>
                    </a:cubicBezTo>
                    <a:cubicBezTo>
                      <a:pt x="26" y="4"/>
                      <a:pt x="27" y="4"/>
                      <a:pt x="28" y="4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3"/>
                      <a:pt x="31" y="3"/>
                      <a:pt x="31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3" name="Freeform 118"/>
              <p:cNvSpPr/>
              <p:nvPr/>
            </p:nvSpPr>
            <p:spPr bwMode="auto">
              <a:xfrm>
                <a:off x="918061" y="4861403"/>
                <a:ext cx="327025" cy="417513"/>
              </a:xfrm>
              <a:custGeom>
                <a:avLst/>
                <a:gdLst>
                  <a:gd name="T0" fmla="*/ 52 w 77"/>
                  <a:gd name="T1" fmla="*/ 0 h 98"/>
                  <a:gd name="T2" fmla="*/ 16 w 77"/>
                  <a:gd name="T3" fmla="*/ 11 h 98"/>
                  <a:gd name="T4" fmla="*/ 0 w 77"/>
                  <a:gd name="T5" fmla="*/ 36 h 98"/>
                  <a:gd name="T6" fmla="*/ 47 w 77"/>
                  <a:gd name="T7" fmla="*/ 98 h 98"/>
                  <a:gd name="T8" fmla="*/ 71 w 77"/>
                  <a:gd name="T9" fmla="*/ 91 h 98"/>
                  <a:gd name="T10" fmla="*/ 77 w 77"/>
                  <a:gd name="T11" fmla="*/ 14 h 98"/>
                  <a:gd name="T12" fmla="*/ 52 w 77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8">
                    <a:moveTo>
                      <a:pt x="52" y="0"/>
                    </a:moveTo>
                    <a:cubicBezTo>
                      <a:pt x="40" y="1"/>
                      <a:pt x="27" y="5"/>
                      <a:pt x="16" y="11"/>
                    </a:cubicBezTo>
                    <a:cubicBezTo>
                      <a:pt x="10" y="19"/>
                      <a:pt x="4" y="28"/>
                      <a:pt x="0" y="36"/>
                    </a:cubicBezTo>
                    <a:cubicBezTo>
                      <a:pt x="15" y="61"/>
                      <a:pt x="31" y="76"/>
                      <a:pt x="47" y="98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2" y="69"/>
                      <a:pt x="77" y="41"/>
                      <a:pt x="77" y="14"/>
                    </a:cubicBezTo>
                    <a:cubicBezTo>
                      <a:pt x="72" y="10"/>
                      <a:pt x="57" y="3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4" name="Freeform 119"/>
              <p:cNvSpPr/>
              <p:nvPr/>
            </p:nvSpPr>
            <p:spPr bwMode="auto">
              <a:xfrm>
                <a:off x="960923" y="4883628"/>
                <a:ext cx="266700" cy="119063"/>
              </a:xfrm>
              <a:custGeom>
                <a:avLst/>
                <a:gdLst>
                  <a:gd name="T0" fmla="*/ 45 w 63"/>
                  <a:gd name="T1" fmla="*/ 0 h 28"/>
                  <a:gd name="T2" fmla="*/ 12 w 63"/>
                  <a:gd name="T3" fmla="*/ 10 h 28"/>
                  <a:gd name="T4" fmla="*/ 0 w 63"/>
                  <a:gd name="T5" fmla="*/ 28 h 28"/>
                  <a:gd name="T6" fmla="*/ 63 w 63"/>
                  <a:gd name="T7" fmla="*/ 9 h 28"/>
                  <a:gd name="T8" fmla="*/ 61 w 63"/>
                  <a:gd name="T9" fmla="*/ 7 h 28"/>
                  <a:gd name="T10" fmla="*/ 54 w 63"/>
                  <a:gd name="T11" fmla="*/ 4 h 28"/>
                  <a:gd name="T12" fmla="*/ 45 w 63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28">
                    <a:moveTo>
                      <a:pt x="45" y="0"/>
                    </a:moveTo>
                    <a:cubicBezTo>
                      <a:pt x="35" y="4"/>
                      <a:pt x="23" y="9"/>
                      <a:pt x="12" y="10"/>
                    </a:cubicBezTo>
                    <a:cubicBezTo>
                      <a:pt x="8" y="15"/>
                      <a:pt x="4" y="22"/>
                      <a:pt x="0" y="28"/>
                    </a:cubicBezTo>
                    <a:cubicBezTo>
                      <a:pt x="23" y="28"/>
                      <a:pt x="43" y="19"/>
                      <a:pt x="63" y="9"/>
                    </a:cubicBezTo>
                    <a:cubicBezTo>
                      <a:pt x="62" y="8"/>
                      <a:pt x="61" y="8"/>
                      <a:pt x="61" y="7"/>
                    </a:cubicBezTo>
                    <a:cubicBezTo>
                      <a:pt x="59" y="6"/>
                      <a:pt x="57" y="5"/>
                      <a:pt x="54" y="4"/>
                    </a:cubicBezTo>
                    <a:cubicBezTo>
                      <a:pt x="51" y="3"/>
                      <a:pt x="47" y="1"/>
                      <a:pt x="4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5" name="Freeform 120"/>
              <p:cNvSpPr/>
              <p:nvPr/>
            </p:nvSpPr>
            <p:spPr bwMode="auto">
              <a:xfrm>
                <a:off x="910123" y="4853466"/>
                <a:ext cx="342900" cy="438150"/>
              </a:xfrm>
              <a:custGeom>
                <a:avLst/>
                <a:gdLst>
                  <a:gd name="T0" fmla="*/ 54 w 81"/>
                  <a:gd name="T1" fmla="*/ 2 h 103"/>
                  <a:gd name="T2" fmla="*/ 54 w 81"/>
                  <a:gd name="T3" fmla="*/ 0 h 103"/>
                  <a:gd name="T4" fmla="*/ 17 w 81"/>
                  <a:gd name="T5" fmla="*/ 11 h 103"/>
                  <a:gd name="T6" fmla="*/ 16 w 81"/>
                  <a:gd name="T7" fmla="*/ 11 h 103"/>
                  <a:gd name="T8" fmla="*/ 16 w 81"/>
                  <a:gd name="T9" fmla="*/ 12 h 103"/>
                  <a:gd name="T10" fmla="*/ 0 w 81"/>
                  <a:gd name="T11" fmla="*/ 37 h 103"/>
                  <a:gd name="T12" fmla="*/ 0 w 81"/>
                  <a:gd name="T13" fmla="*/ 38 h 103"/>
                  <a:gd name="T14" fmla="*/ 1 w 81"/>
                  <a:gd name="T15" fmla="*/ 39 h 103"/>
                  <a:gd name="T16" fmla="*/ 47 w 81"/>
                  <a:gd name="T17" fmla="*/ 102 h 103"/>
                  <a:gd name="T18" fmla="*/ 48 w 81"/>
                  <a:gd name="T19" fmla="*/ 103 h 103"/>
                  <a:gd name="T20" fmla="*/ 75 w 81"/>
                  <a:gd name="T21" fmla="*/ 94 h 103"/>
                  <a:gd name="T22" fmla="*/ 75 w 81"/>
                  <a:gd name="T23" fmla="*/ 93 h 103"/>
                  <a:gd name="T24" fmla="*/ 81 w 81"/>
                  <a:gd name="T25" fmla="*/ 18 h 103"/>
                  <a:gd name="T26" fmla="*/ 81 w 81"/>
                  <a:gd name="T27" fmla="*/ 16 h 103"/>
                  <a:gd name="T28" fmla="*/ 81 w 81"/>
                  <a:gd name="T29" fmla="*/ 15 h 103"/>
                  <a:gd name="T30" fmla="*/ 80 w 81"/>
                  <a:gd name="T31" fmla="*/ 15 h 103"/>
                  <a:gd name="T32" fmla="*/ 75 w 81"/>
                  <a:gd name="T33" fmla="*/ 11 h 103"/>
                  <a:gd name="T34" fmla="*/ 64 w 81"/>
                  <a:gd name="T35" fmla="*/ 5 h 103"/>
                  <a:gd name="T36" fmla="*/ 55 w 81"/>
                  <a:gd name="T37" fmla="*/ 0 h 103"/>
                  <a:gd name="T38" fmla="*/ 54 w 81"/>
                  <a:gd name="T39" fmla="*/ 0 h 103"/>
                  <a:gd name="T40" fmla="*/ 54 w 81"/>
                  <a:gd name="T41" fmla="*/ 0 h 103"/>
                  <a:gd name="T42" fmla="*/ 54 w 81"/>
                  <a:gd name="T43" fmla="*/ 2 h 103"/>
                  <a:gd name="T44" fmla="*/ 53 w 81"/>
                  <a:gd name="T45" fmla="*/ 4 h 103"/>
                  <a:gd name="T46" fmla="*/ 65 w 81"/>
                  <a:gd name="T47" fmla="*/ 10 h 103"/>
                  <a:gd name="T48" fmla="*/ 73 w 81"/>
                  <a:gd name="T49" fmla="*/ 14 h 103"/>
                  <a:gd name="T50" fmla="*/ 77 w 81"/>
                  <a:gd name="T51" fmla="*/ 18 h 103"/>
                  <a:gd name="T52" fmla="*/ 79 w 81"/>
                  <a:gd name="T53" fmla="*/ 16 h 103"/>
                  <a:gd name="T54" fmla="*/ 77 w 81"/>
                  <a:gd name="T55" fmla="*/ 16 h 103"/>
                  <a:gd name="T56" fmla="*/ 77 w 81"/>
                  <a:gd name="T57" fmla="*/ 18 h 103"/>
                  <a:gd name="T58" fmla="*/ 71 w 81"/>
                  <a:gd name="T59" fmla="*/ 92 h 103"/>
                  <a:gd name="T60" fmla="*/ 73 w 81"/>
                  <a:gd name="T61" fmla="*/ 93 h 103"/>
                  <a:gd name="T62" fmla="*/ 72 w 81"/>
                  <a:gd name="T63" fmla="*/ 91 h 103"/>
                  <a:gd name="T64" fmla="*/ 48 w 81"/>
                  <a:gd name="T65" fmla="*/ 99 h 103"/>
                  <a:gd name="T66" fmla="*/ 49 w 81"/>
                  <a:gd name="T67" fmla="*/ 100 h 103"/>
                  <a:gd name="T68" fmla="*/ 51 w 81"/>
                  <a:gd name="T69" fmla="*/ 99 h 103"/>
                  <a:gd name="T70" fmla="*/ 4 w 81"/>
                  <a:gd name="T71" fmla="*/ 37 h 103"/>
                  <a:gd name="T72" fmla="*/ 2 w 81"/>
                  <a:gd name="T73" fmla="*/ 38 h 103"/>
                  <a:gd name="T74" fmla="*/ 4 w 81"/>
                  <a:gd name="T75" fmla="*/ 39 h 103"/>
                  <a:gd name="T76" fmla="*/ 19 w 81"/>
                  <a:gd name="T77" fmla="*/ 14 h 103"/>
                  <a:gd name="T78" fmla="*/ 18 w 81"/>
                  <a:gd name="T79" fmla="*/ 13 h 103"/>
                  <a:gd name="T80" fmla="*/ 19 w 81"/>
                  <a:gd name="T81" fmla="*/ 14 h 103"/>
                  <a:gd name="T82" fmla="*/ 54 w 81"/>
                  <a:gd name="T83" fmla="*/ 4 h 103"/>
                  <a:gd name="T84" fmla="*/ 54 w 81"/>
                  <a:gd name="T85" fmla="*/ 2 h 103"/>
                  <a:gd name="T86" fmla="*/ 53 w 81"/>
                  <a:gd name="T87" fmla="*/ 4 h 103"/>
                  <a:gd name="T88" fmla="*/ 54 w 81"/>
                  <a:gd name="T8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103">
                    <a:moveTo>
                      <a:pt x="54" y="2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42" y="1"/>
                      <a:pt x="28" y="5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1" y="20"/>
                      <a:pt x="4" y="29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5" y="64"/>
                      <a:pt x="32" y="80"/>
                      <a:pt x="47" y="102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6" y="71"/>
                      <a:pt x="81" y="45"/>
                      <a:pt x="81" y="18"/>
                    </a:cubicBezTo>
                    <a:cubicBezTo>
                      <a:pt x="81" y="17"/>
                      <a:pt x="81" y="17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3"/>
                      <a:pt x="77" y="12"/>
                      <a:pt x="75" y="11"/>
                    </a:cubicBezTo>
                    <a:cubicBezTo>
                      <a:pt x="71" y="9"/>
                      <a:pt x="67" y="7"/>
                      <a:pt x="64" y="5"/>
                    </a:cubicBezTo>
                    <a:cubicBezTo>
                      <a:pt x="60" y="3"/>
                      <a:pt x="57" y="1"/>
                      <a:pt x="5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5" y="5"/>
                      <a:pt x="61" y="8"/>
                      <a:pt x="65" y="10"/>
                    </a:cubicBezTo>
                    <a:cubicBezTo>
                      <a:pt x="68" y="12"/>
                      <a:pt x="70" y="13"/>
                      <a:pt x="73" y="14"/>
                    </a:cubicBezTo>
                    <a:cubicBezTo>
                      <a:pt x="75" y="16"/>
                      <a:pt x="76" y="17"/>
                      <a:pt x="77" y="18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7"/>
                      <a:pt x="77" y="17"/>
                      <a:pt x="77" y="18"/>
                    </a:cubicBezTo>
                    <a:cubicBezTo>
                      <a:pt x="77" y="44"/>
                      <a:pt x="72" y="71"/>
                      <a:pt x="71" y="92"/>
                    </a:cubicBezTo>
                    <a:cubicBezTo>
                      <a:pt x="73" y="93"/>
                      <a:pt x="73" y="93"/>
                      <a:pt x="73" y="93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35" y="77"/>
                      <a:pt x="18" y="62"/>
                      <a:pt x="4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8" y="31"/>
                      <a:pt x="14" y="22"/>
                      <a:pt x="19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9" y="9"/>
                      <a:pt x="43" y="5"/>
                      <a:pt x="54" y="4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4" y="2"/>
                      <a:pt x="54" y="2"/>
                      <a:pt x="54" y="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6" name="Freeform 121"/>
              <p:cNvSpPr/>
              <p:nvPr/>
            </p:nvSpPr>
            <p:spPr bwMode="auto">
              <a:xfrm>
                <a:off x="965686" y="4947128"/>
                <a:ext cx="271463" cy="314325"/>
              </a:xfrm>
              <a:custGeom>
                <a:avLst/>
                <a:gdLst>
                  <a:gd name="T0" fmla="*/ 64 w 64"/>
                  <a:gd name="T1" fmla="*/ 0 h 74"/>
                  <a:gd name="T2" fmla="*/ 0 w 64"/>
                  <a:gd name="T3" fmla="*/ 19 h 74"/>
                  <a:gd name="T4" fmla="*/ 0 w 64"/>
                  <a:gd name="T5" fmla="*/ 19 h 74"/>
                  <a:gd name="T6" fmla="*/ 41 w 64"/>
                  <a:gd name="T7" fmla="*/ 74 h 74"/>
                  <a:gd name="T8" fmla="*/ 58 w 64"/>
                  <a:gd name="T9" fmla="*/ 68 h 74"/>
                  <a:gd name="T10" fmla="*/ 64 w 64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74">
                    <a:moveTo>
                      <a:pt x="64" y="0"/>
                    </a:moveTo>
                    <a:cubicBezTo>
                      <a:pt x="43" y="11"/>
                      <a:pt x="23" y="16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2" y="41"/>
                      <a:pt x="27" y="54"/>
                      <a:pt x="41" y="74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48"/>
                      <a:pt x="63" y="24"/>
                      <a:pt x="64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7" name="Freeform 122"/>
              <p:cNvSpPr/>
              <p:nvPr/>
            </p:nvSpPr>
            <p:spPr bwMode="auto">
              <a:xfrm>
                <a:off x="1211748" y="4942366"/>
                <a:ext cx="28575" cy="293688"/>
              </a:xfrm>
              <a:custGeom>
                <a:avLst/>
                <a:gdLst>
                  <a:gd name="T0" fmla="*/ 7 w 7"/>
                  <a:gd name="T1" fmla="*/ 0 h 69"/>
                  <a:gd name="T2" fmla="*/ 6 w 7"/>
                  <a:gd name="T3" fmla="*/ 1 h 69"/>
                  <a:gd name="T4" fmla="*/ 0 w 7"/>
                  <a:gd name="T5" fmla="*/ 69 h 69"/>
                  <a:gd name="T6" fmla="*/ 2 w 7"/>
                  <a:gd name="T7" fmla="*/ 68 h 69"/>
                  <a:gd name="T8" fmla="*/ 7 w 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9">
                    <a:moveTo>
                      <a:pt x="7" y="0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25"/>
                      <a:pt x="1" y="49"/>
                      <a:pt x="0" y="69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50"/>
                      <a:pt x="7" y="23"/>
                      <a:pt x="7" y="0"/>
                    </a:cubicBezTo>
                  </a:path>
                </a:pathLst>
              </a:custGeom>
              <a:solidFill>
                <a:srgbClr val="9057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8" name="Freeform 123"/>
              <p:cNvSpPr/>
              <p:nvPr/>
            </p:nvSpPr>
            <p:spPr bwMode="auto">
              <a:xfrm>
                <a:off x="991086" y="4870928"/>
                <a:ext cx="147638" cy="41275"/>
              </a:xfrm>
              <a:custGeom>
                <a:avLst/>
                <a:gdLst>
                  <a:gd name="T0" fmla="*/ 34 w 35"/>
                  <a:gd name="T1" fmla="*/ 0 h 10"/>
                  <a:gd name="T2" fmla="*/ 0 w 35"/>
                  <a:gd name="T3" fmla="*/ 10 h 10"/>
                  <a:gd name="T4" fmla="*/ 0 w 35"/>
                  <a:gd name="T5" fmla="*/ 10 h 10"/>
                  <a:gd name="T6" fmla="*/ 2 w 35"/>
                  <a:gd name="T7" fmla="*/ 10 h 10"/>
                  <a:gd name="T8" fmla="*/ 4 w 35"/>
                  <a:gd name="T9" fmla="*/ 10 h 10"/>
                  <a:gd name="T10" fmla="*/ 23 w 35"/>
                  <a:gd name="T11" fmla="*/ 6 h 10"/>
                  <a:gd name="T12" fmla="*/ 34 w 35"/>
                  <a:gd name="T13" fmla="*/ 1 h 10"/>
                  <a:gd name="T14" fmla="*/ 35 w 35"/>
                  <a:gd name="T15" fmla="*/ 0 h 10"/>
                  <a:gd name="T16" fmla="*/ 34 w 3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0">
                    <a:moveTo>
                      <a:pt x="34" y="0"/>
                    </a:moveTo>
                    <a:cubicBezTo>
                      <a:pt x="24" y="1"/>
                      <a:pt x="1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10" y="10"/>
                      <a:pt x="16" y="8"/>
                      <a:pt x="23" y="6"/>
                    </a:cubicBezTo>
                    <a:cubicBezTo>
                      <a:pt x="26" y="5"/>
                      <a:pt x="31" y="2"/>
                      <a:pt x="34" y="1"/>
                    </a:cubicBezTo>
                    <a:cubicBezTo>
                      <a:pt x="34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</a:path>
                </a:pathLst>
              </a:custGeom>
              <a:solidFill>
                <a:srgbClr val="BBA8C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69" name="Freeform 124"/>
              <p:cNvSpPr/>
              <p:nvPr/>
            </p:nvSpPr>
            <p:spPr bwMode="auto">
              <a:xfrm>
                <a:off x="981561" y="4861403"/>
                <a:ext cx="161925" cy="50800"/>
              </a:xfrm>
              <a:custGeom>
                <a:avLst/>
                <a:gdLst>
                  <a:gd name="T0" fmla="*/ 35 w 38"/>
                  <a:gd name="T1" fmla="*/ 0 h 12"/>
                  <a:gd name="T2" fmla="*/ 33 w 38"/>
                  <a:gd name="T3" fmla="*/ 1 h 12"/>
                  <a:gd name="T4" fmla="*/ 1 w 38"/>
                  <a:gd name="T5" fmla="*/ 11 h 12"/>
                  <a:gd name="T6" fmla="*/ 2 w 38"/>
                  <a:gd name="T7" fmla="*/ 12 h 12"/>
                  <a:gd name="T8" fmla="*/ 2 w 38"/>
                  <a:gd name="T9" fmla="*/ 12 h 12"/>
                  <a:gd name="T10" fmla="*/ 36 w 38"/>
                  <a:gd name="T11" fmla="*/ 2 h 12"/>
                  <a:gd name="T12" fmla="*/ 37 w 38"/>
                  <a:gd name="T13" fmla="*/ 2 h 12"/>
                  <a:gd name="T14" fmla="*/ 36 w 38"/>
                  <a:gd name="T15" fmla="*/ 1 h 12"/>
                  <a:gd name="T16" fmla="*/ 36 w 38"/>
                  <a:gd name="T17" fmla="*/ 2 h 12"/>
                  <a:gd name="T18" fmla="*/ 36 w 38"/>
                  <a:gd name="T19" fmla="*/ 1 h 12"/>
                  <a:gd name="T20" fmla="*/ 35 w 38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2">
                    <a:moveTo>
                      <a:pt x="35" y="0"/>
                    </a:moveTo>
                    <a:cubicBezTo>
                      <a:pt x="34" y="0"/>
                      <a:pt x="34" y="1"/>
                      <a:pt x="33" y="1"/>
                    </a:cubicBezTo>
                    <a:cubicBezTo>
                      <a:pt x="29" y="1"/>
                      <a:pt x="0" y="8"/>
                      <a:pt x="1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2" y="7"/>
                      <a:pt x="26" y="3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1"/>
                      <a:pt x="38" y="1"/>
                      <a:pt x="36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6" y="0"/>
                      <a:pt x="35" y="0"/>
                    </a:cubicBezTo>
                  </a:path>
                </a:pathLst>
              </a:custGeom>
              <a:solidFill>
                <a:srgbClr val="77420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0" name="Freeform 125"/>
              <p:cNvSpPr/>
              <p:nvPr/>
            </p:nvSpPr>
            <p:spPr bwMode="auto">
              <a:xfrm>
                <a:off x="968861" y="5294791"/>
                <a:ext cx="593725" cy="582613"/>
              </a:xfrm>
              <a:custGeom>
                <a:avLst/>
                <a:gdLst>
                  <a:gd name="T0" fmla="*/ 29 w 140"/>
                  <a:gd name="T1" fmla="*/ 19 h 137"/>
                  <a:gd name="T2" fmla="*/ 79 w 140"/>
                  <a:gd name="T3" fmla="*/ 1 h 137"/>
                  <a:gd name="T4" fmla="*/ 139 w 140"/>
                  <a:gd name="T5" fmla="*/ 67 h 137"/>
                  <a:gd name="T6" fmla="*/ 108 w 140"/>
                  <a:gd name="T7" fmla="*/ 123 h 137"/>
                  <a:gd name="T8" fmla="*/ 56 w 140"/>
                  <a:gd name="T9" fmla="*/ 133 h 137"/>
                  <a:gd name="T10" fmla="*/ 11 w 140"/>
                  <a:gd name="T11" fmla="*/ 46 h 137"/>
                  <a:gd name="T12" fmla="*/ 29 w 140"/>
                  <a:gd name="T13" fmla="*/ 1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37">
                    <a:moveTo>
                      <a:pt x="29" y="19"/>
                    </a:moveTo>
                    <a:cubicBezTo>
                      <a:pt x="42" y="7"/>
                      <a:pt x="61" y="0"/>
                      <a:pt x="79" y="1"/>
                    </a:cubicBezTo>
                    <a:cubicBezTo>
                      <a:pt x="116" y="2"/>
                      <a:pt x="139" y="32"/>
                      <a:pt x="139" y="67"/>
                    </a:cubicBezTo>
                    <a:cubicBezTo>
                      <a:pt x="140" y="92"/>
                      <a:pt x="127" y="111"/>
                      <a:pt x="108" y="123"/>
                    </a:cubicBezTo>
                    <a:cubicBezTo>
                      <a:pt x="99" y="129"/>
                      <a:pt x="73" y="137"/>
                      <a:pt x="56" y="133"/>
                    </a:cubicBezTo>
                    <a:cubicBezTo>
                      <a:pt x="18" y="125"/>
                      <a:pt x="0" y="79"/>
                      <a:pt x="11" y="46"/>
                    </a:cubicBezTo>
                    <a:cubicBezTo>
                      <a:pt x="15" y="34"/>
                      <a:pt x="20" y="27"/>
                      <a:pt x="29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1" name="Freeform 126"/>
              <p:cNvSpPr/>
              <p:nvPr/>
            </p:nvSpPr>
            <p:spPr bwMode="auto">
              <a:xfrm>
                <a:off x="1384786" y="5320191"/>
                <a:ext cx="165100" cy="496888"/>
              </a:xfrm>
              <a:custGeom>
                <a:avLst/>
                <a:gdLst>
                  <a:gd name="T0" fmla="*/ 0 w 39"/>
                  <a:gd name="T1" fmla="*/ 0 h 117"/>
                  <a:gd name="T2" fmla="*/ 18 w 39"/>
                  <a:gd name="T3" fmla="*/ 14 h 117"/>
                  <a:gd name="T4" fmla="*/ 36 w 39"/>
                  <a:gd name="T5" fmla="*/ 61 h 117"/>
                  <a:gd name="T6" fmla="*/ 36 w 39"/>
                  <a:gd name="T7" fmla="*/ 61 h 117"/>
                  <a:gd name="T8" fmla="*/ 6 w 39"/>
                  <a:gd name="T9" fmla="*/ 117 h 117"/>
                  <a:gd name="T10" fmla="*/ 9 w 39"/>
                  <a:gd name="T11" fmla="*/ 116 h 117"/>
                  <a:gd name="T12" fmla="*/ 39 w 39"/>
                  <a:gd name="T13" fmla="*/ 63 h 117"/>
                  <a:gd name="T14" fmla="*/ 39 w 39"/>
                  <a:gd name="T15" fmla="*/ 62 h 117"/>
                  <a:gd name="T16" fmla="*/ 23 w 39"/>
                  <a:gd name="T17" fmla="*/ 17 h 117"/>
                  <a:gd name="T18" fmla="*/ 0 w 39"/>
                  <a:gd name="T1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17">
                    <a:moveTo>
                      <a:pt x="0" y="0"/>
                    </a:moveTo>
                    <a:cubicBezTo>
                      <a:pt x="7" y="4"/>
                      <a:pt x="13" y="9"/>
                      <a:pt x="18" y="14"/>
                    </a:cubicBezTo>
                    <a:cubicBezTo>
                      <a:pt x="29" y="26"/>
                      <a:pt x="36" y="43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85"/>
                      <a:pt x="24" y="105"/>
                      <a:pt x="6" y="117"/>
                    </a:cubicBezTo>
                    <a:cubicBezTo>
                      <a:pt x="7" y="117"/>
                      <a:pt x="8" y="116"/>
                      <a:pt x="9" y="116"/>
                    </a:cubicBezTo>
                    <a:cubicBezTo>
                      <a:pt x="27" y="104"/>
                      <a:pt x="39" y="86"/>
                      <a:pt x="39" y="6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44"/>
                      <a:pt x="33" y="28"/>
                      <a:pt x="23" y="17"/>
                    </a:cubicBezTo>
                    <a:cubicBezTo>
                      <a:pt x="17" y="10"/>
                      <a:pt x="9" y="4"/>
                      <a:pt x="0" y="0"/>
                    </a:cubicBezTo>
                  </a:path>
                </a:pathLst>
              </a:custGeom>
              <a:solidFill>
                <a:srgbClr val="CAE5A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2" name="Freeform 127"/>
              <p:cNvSpPr/>
              <p:nvPr/>
            </p:nvSpPr>
            <p:spPr bwMode="auto">
              <a:xfrm>
                <a:off x="940286" y="5307491"/>
                <a:ext cx="588963" cy="561975"/>
              </a:xfrm>
              <a:custGeom>
                <a:avLst/>
                <a:gdLst>
                  <a:gd name="T0" fmla="*/ 29 w 139"/>
                  <a:gd name="T1" fmla="*/ 17 h 132"/>
                  <a:gd name="T2" fmla="*/ 80 w 139"/>
                  <a:gd name="T3" fmla="*/ 0 h 132"/>
                  <a:gd name="T4" fmla="*/ 139 w 139"/>
                  <a:gd name="T5" fmla="*/ 64 h 132"/>
                  <a:gd name="T6" fmla="*/ 108 w 139"/>
                  <a:gd name="T7" fmla="*/ 120 h 132"/>
                  <a:gd name="T8" fmla="*/ 55 w 139"/>
                  <a:gd name="T9" fmla="*/ 128 h 132"/>
                  <a:gd name="T10" fmla="*/ 11 w 139"/>
                  <a:gd name="T11" fmla="*/ 43 h 132"/>
                  <a:gd name="T12" fmla="*/ 29 w 139"/>
                  <a:gd name="T13" fmla="*/ 1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32">
                    <a:moveTo>
                      <a:pt x="29" y="17"/>
                    </a:moveTo>
                    <a:cubicBezTo>
                      <a:pt x="42" y="5"/>
                      <a:pt x="62" y="0"/>
                      <a:pt x="80" y="0"/>
                    </a:cubicBezTo>
                    <a:cubicBezTo>
                      <a:pt x="113" y="0"/>
                      <a:pt x="139" y="29"/>
                      <a:pt x="139" y="64"/>
                    </a:cubicBezTo>
                    <a:cubicBezTo>
                      <a:pt x="139" y="88"/>
                      <a:pt x="127" y="108"/>
                      <a:pt x="108" y="120"/>
                    </a:cubicBezTo>
                    <a:cubicBezTo>
                      <a:pt x="93" y="129"/>
                      <a:pt x="72" y="132"/>
                      <a:pt x="55" y="128"/>
                    </a:cubicBezTo>
                    <a:cubicBezTo>
                      <a:pt x="18" y="121"/>
                      <a:pt x="0" y="76"/>
                      <a:pt x="11" y="43"/>
                    </a:cubicBezTo>
                    <a:cubicBezTo>
                      <a:pt x="15" y="32"/>
                      <a:pt x="21" y="25"/>
                      <a:pt x="29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3" name="Freeform 128"/>
              <p:cNvSpPr>
                <a:spLocks noEditPoints="1"/>
              </p:cNvSpPr>
              <p:nvPr/>
            </p:nvSpPr>
            <p:spPr bwMode="auto">
              <a:xfrm>
                <a:off x="1006961" y="5332891"/>
                <a:ext cx="512763" cy="514350"/>
              </a:xfrm>
              <a:custGeom>
                <a:avLst/>
                <a:gdLst>
                  <a:gd name="T0" fmla="*/ 52 w 121"/>
                  <a:gd name="T1" fmla="*/ 119 h 121"/>
                  <a:gd name="T2" fmla="*/ 57 w 121"/>
                  <a:gd name="T3" fmla="*/ 119 h 121"/>
                  <a:gd name="T4" fmla="*/ 83 w 121"/>
                  <a:gd name="T5" fmla="*/ 113 h 121"/>
                  <a:gd name="T6" fmla="*/ 43 w 121"/>
                  <a:gd name="T7" fmla="*/ 106 h 121"/>
                  <a:gd name="T8" fmla="*/ 59 w 121"/>
                  <a:gd name="T9" fmla="*/ 108 h 121"/>
                  <a:gd name="T10" fmla="*/ 88 w 121"/>
                  <a:gd name="T11" fmla="*/ 110 h 121"/>
                  <a:gd name="T12" fmla="*/ 89 w 121"/>
                  <a:gd name="T13" fmla="*/ 110 h 121"/>
                  <a:gd name="T14" fmla="*/ 39 w 121"/>
                  <a:gd name="T15" fmla="*/ 104 h 121"/>
                  <a:gd name="T16" fmla="*/ 84 w 121"/>
                  <a:gd name="T17" fmla="*/ 98 h 121"/>
                  <a:gd name="T18" fmla="*/ 100 w 121"/>
                  <a:gd name="T19" fmla="*/ 100 h 121"/>
                  <a:gd name="T20" fmla="*/ 88 w 121"/>
                  <a:gd name="T21" fmla="*/ 95 h 121"/>
                  <a:gd name="T22" fmla="*/ 18 w 121"/>
                  <a:gd name="T23" fmla="*/ 88 h 121"/>
                  <a:gd name="T24" fmla="*/ 109 w 121"/>
                  <a:gd name="T25" fmla="*/ 88 h 121"/>
                  <a:gd name="T26" fmla="*/ 98 w 121"/>
                  <a:gd name="T27" fmla="*/ 84 h 121"/>
                  <a:gd name="T28" fmla="*/ 12 w 121"/>
                  <a:gd name="T29" fmla="*/ 75 h 121"/>
                  <a:gd name="T30" fmla="*/ 15 w 121"/>
                  <a:gd name="T31" fmla="*/ 83 h 121"/>
                  <a:gd name="T32" fmla="*/ 117 w 121"/>
                  <a:gd name="T33" fmla="*/ 74 h 121"/>
                  <a:gd name="T34" fmla="*/ 106 w 121"/>
                  <a:gd name="T35" fmla="*/ 70 h 121"/>
                  <a:gd name="T36" fmla="*/ 10 w 121"/>
                  <a:gd name="T37" fmla="*/ 68 h 121"/>
                  <a:gd name="T38" fmla="*/ 94 w 121"/>
                  <a:gd name="T39" fmla="*/ 57 h 121"/>
                  <a:gd name="T40" fmla="*/ 117 w 121"/>
                  <a:gd name="T41" fmla="*/ 47 h 121"/>
                  <a:gd name="T42" fmla="*/ 103 w 121"/>
                  <a:gd name="T43" fmla="*/ 44 h 121"/>
                  <a:gd name="T44" fmla="*/ 11 w 121"/>
                  <a:gd name="T45" fmla="*/ 52 h 121"/>
                  <a:gd name="T46" fmla="*/ 13 w 121"/>
                  <a:gd name="T47" fmla="*/ 44 h 121"/>
                  <a:gd name="T48" fmla="*/ 90 w 121"/>
                  <a:gd name="T49" fmla="*/ 41 h 121"/>
                  <a:gd name="T50" fmla="*/ 25 w 121"/>
                  <a:gd name="T51" fmla="*/ 45 h 121"/>
                  <a:gd name="T52" fmla="*/ 114 w 121"/>
                  <a:gd name="T53" fmla="*/ 41 h 121"/>
                  <a:gd name="T54" fmla="*/ 115 w 121"/>
                  <a:gd name="T55" fmla="*/ 42 h 121"/>
                  <a:gd name="T56" fmla="*/ 101 w 121"/>
                  <a:gd name="T57" fmla="*/ 39 h 121"/>
                  <a:gd name="T58" fmla="*/ 86 w 121"/>
                  <a:gd name="T59" fmla="*/ 37 h 121"/>
                  <a:gd name="T60" fmla="*/ 16 w 121"/>
                  <a:gd name="T61" fmla="*/ 38 h 121"/>
                  <a:gd name="T62" fmla="*/ 44 w 121"/>
                  <a:gd name="T63" fmla="*/ 27 h 121"/>
                  <a:gd name="T64" fmla="*/ 35 w 121"/>
                  <a:gd name="T65" fmla="*/ 35 h 121"/>
                  <a:gd name="T66" fmla="*/ 90 w 121"/>
                  <a:gd name="T67" fmla="*/ 72 h 121"/>
                  <a:gd name="T68" fmla="*/ 82 w 121"/>
                  <a:gd name="T69" fmla="*/ 85 h 121"/>
                  <a:gd name="T70" fmla="*/ 68 w 121"/>
                  <a:gd name="T71" fmla="*/ 93 h 121"/>
                  <a:gd name="T72" fmla="*/ 44 w 121"/>
                  <a:gd name="T73" fmla="*/ 92 h 121"/>
                  <a:gd name="T74" fmla="*/ 30 w 121"/>
                  <a:gd name="T75" fmla="*/ 81 h 121"/>
                  <a:gd name="T76" fmla="*/ 23 w 121"/>
                  <a:gd name="T77" fmla="*/ 66 h 121"/>
                  <a:gd name="T78" fmla="*/ 25 w 121"/>
                  <a:gd name="T79" fmla="*/ 51 h 121"/>
                  <a:gd name="T80" fmla="*/ 75 w 121"/>
                  <a:gd name="T81" fmla="*/ 26 h 121"/>
                  <a:gd name="T82" fmla="*/ 59 w 121"/>
                  <a:gd name="T83" fmla="*/ 24 h 121"/>
                  <a:gd name="T84" fmla="*/ 104 w 121"/>
                  <a:gd name="T85" fmla="*/ 18 h 121"/>
                  <a:gd name="T86" fmla="*/ 85 w 121"/>
                  <a:gd name="T87" fmla="*/ 18 h 121"/>
                  <a:gd name="T88" fmla="*/ 26 w 121"/>
                  <a:gd name="T89" fmla="*/ 23 h 121"/>
                  <a:gd name="T90" fmla="*/ 80 w 121"/>
                  <a:gd name="T91" fmla="*/ 17 h 121"/>
                  <a:gd name="T92" fmla="*/ 40 w 121"/>
                  <a:gd name="T93" fmla="*/ 16 h 121"/>
                  <a:gd name="T94" fmla="*/ 45 w 121"/>
                  <a:gd name="T95" fmla="*/ 14 h 121"/>
                  <a:gd name="T96" fmla="*/ 63 w 121"/>
                  <a:gd name="T97" fmla="*/ 10 h 121"/>
                  <a:gd name="T98" fmla="*/ 55 w 121"/>
                  <a:gd name="T99" fmla="*/ 12 h 121"/>
                  <a:gd name="T100" fmla="*/ 13 w 121"/>
                  <a:gd name="T101" fmla="*/ 98 h 121"/>
                  <a:gd name="T102" fmla="*/ 26 w 121"/>
                  <a:gd name="T103" fmla="*/ 112 h 121"/>
                  <a:gd name="T104" fmla="*/ 44 w 121"/>
                  <a:gd name="T105" fmla="*/ 119 h 121"/>
                  <a:gd name="T106" fmla="*/ 94 w 121"/>
                  <a:gd name="T107" fmla="*/ 9 h 121"/>
                  <a:gd name="T108" fmla="*/ 87 w 121"/>
                  <a:gd name="T109" fmla="*/ 5 h 121"/>
                  <a:gd name="T110" fmla="*/ 62 w 121"/>
                  <a:gd name="T1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" h="121">
                    <a:moveTo>
                      <a:pt x="52" y="119"/>
                    </a:moveTo>
                    <a:cubicBezTo>
                      <a:pt x="48" y="119"/>
                      <a:pt x="45" y="118"/>
                      <a:pt x="41" y="118"/>
                    </a:cubicBezTo>
                    <a:cubicBezTo>
                      <a:pt x="41" y="116"/>
                      <a:pt x="41" y="116"/>
                      <a:pt x="41" y="116"/>
                    </a:cubicBezTo>
                    <a:cubicBezTo>
                      <a:pt x="45" y="117"/>
                      <a:pt x="48" y="117"/>
                      <a:pt x="52" y="118"/>
                    </a:cubicBezTo>
                    <a:cubicBezTo>
                      <a:pt x="52" y="119"/>
                      <a:pt x="52" y="119"/>
                      <a:pt x="52" y="119"/>
                    </a:cubicBezTo>
                    <a:moveTo>
                      <a:pt x="57" y="119"/>
                    </a:moveTo>
                    <a:cubicBezTo>
                      <a:pt x="57" y="117"/>
                      <a:pt x="57" y="117"/>
                      <a:pt x="57" y="117"/>
                    </a:cubicBezTo>
                    <a:cubicBezTo>
                      <a:pt x="61" y="117"/>
                      <a:pt x="64" y="117"/>
                      <a:pt x="68" y="116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64" y="118"/>
                      <a:pt x="61" y="119"/>
                      <a:pt x="57" y="119"/>
                    </a:cubicBezTo>
                    <a:moveTo>
                      <a:pt x="73" y="116"/>
                    </a:moveTo>
                    <a:cubicBezTo>
                      <a:pt x="73" y="115"/>
                      <a:pt x="73" y="115"/>
                      <a:pt x="73" y="115"/>
                    </a:cubicBezTo>
                    <a:cubicBezTo>
                      <a:pt x="73" y="115"/>
                      <a:pt x="74" y="115"/>
                      <a:pt x="75" y="115"/>
                    </a:cubicBezTo>
                    <a:cubicBezTo>
                      <a:pt x="77" y="114"/>
                      <a:pt x="80" y="113"/>
                      <a:pt x="82" y="112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1" y="114"/>
                      <a:pt x="78" y="115"/>
                      <a:pt x="75" y="116"/>
                    </a:cubicBezTo>
                    <a:cubicBezTo>
                      <a:pt x="75" y="116"/>
                      <a:pt x="74" y="116"/>
                      <a:pt x="73" y="116"/>
                    </a:cubicBezTo>
                    <a:moveTo>
                      <a:pt x="54" y="108"/>
                    </a:moveTo>
                    <a:cubicBezTo>
                      <a:pt x="51" y="108"/>
                      <a:pt x="48" y="107"/>
                      <a:pt x="45" y="107"/>
                    </a:cubicBezTo>
                    <a:cubicBezTo>
                      <a:pt x="44" y="107"/>
                      <a:pt x="44" y="107"/>
                      <a:pt x="43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5" y="105"/>
                    </a:cubicBezTo>
                    <a:cubicBezTo>
                      <a:pt x="48" y="106"/>
                      <a:pt x="51" y="106"/>
                      <a:pt x="54" y="106"/>
                    </a:cubicBezTo>
                    <a:cubicBezTo>
                      <a:pt x="54" y="108"/>
                      <a:pt x="54" y="108"/>
                      <a:pt x="54" y="108"/>
                    </a:cubicBezTo>
                    <a:moveTo>
                      <a:pt x="59" y="108"/>
                    </a:moveTo>
                    <a:cubicBezTo>
                      <a:pt x="59" y="106"/>
                      <a:pt x="59" y="106"/>
                      <a:pt x="59" y="106"/>
                    </a:cubicBezTo>
                    <a:cubicBezTo>
                      <a:pt x="63" y="106"/>
                      <a:pt x="66" y="106"/>
                      <a:pt x="69" y="105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66" y="107"/>
                      <a:pt x="63" y="107"/>
                      <a:pt x="59" y="108"/>
                    </a:cubicBezTo>
                    <a:moveTo>
                      <a:pt x="88" y="110"/>
                    </a:moveTo>
                    <a:cubicBezTo>
                      <a:pt x="87" y="109"/>
                      <a:pt x="87" y="109"/>
                      <a:pt x="87" y="109"/>
                    </a:cubicBezTo>
                    <a:cubicBezTo>
                      <a:pt x="88" y="109"/>
                      <a:pt x="88" y="109"/>
                      <a:pt x="89" y="108"/>
                    </a:cubicBezTo>
                    <a:cubicBezTo>
                      <a:pt x="91" y="107"/>
                      <a:pt x="94" y="105"/>
                      <a:pt x="96" y="103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4" y="106"/>
                      <a:pt x="92" y="108"/>
                      <a:pt x="89" y="110"/>
                    </a:cubicBezTo>
                    <a:cubicBezTo>
                      <a:pt x="89" y="110"/>
                      <a:pt x="88" y="110"/>
                      <a:pt x="88" y="110"/>
                    </a:cubicBezTo>
                    <a:moveTo>
                      <a:pt x="38" y="105"/>
                    </a:moveTo>
                    <a:cubicBezTo>
                      <a:pt x="35" y="104"/>
                      <a:pt x="32" y="102"/>
                      <a:pt x="29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2" y="101"/>
                      <a:pt x="35" y="102"/>
                      <a:pt x="39" y="104"/>
                    </a:cubicBezTo>
                    <a:cubicBezTo>
                      <a:pt x="38" y="105"/>
                      <a:pt x="38" y="105"/>
                      <a:pt x="38" y="105"/>
                    </a:cubicBezTo>
                    <a:moveTo>
                      <a:pt x="75" y="104"/>
                    </a:moveTo>
                    <a:cubicBezTo>
                      <a:pt x="74" y="103"/>
                      <a:pt x="74" y="103"/>
                      <a:pt x="74" y="103"/>
                    </a:cubicBezTo>
                    <a:cubicBezTo>
                      <a:pt x="77" y="102"/>
                      <a:pt x="80" y="101"/>
                      <a:pt x="83" y="99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1" y="102"/>
                      <a:pt x="78" y="103"/>
                      <a:pt x="75" y="104"/>
                    </a:cubicBezTo>
                    <a:moveTo>
                      <a:pt x="101" y="101"/>
                    </a:move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2" y="98"/>
                      <a:pt x="104" y="95"/>
                      <a:pt x="107" y="92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5" y="96"/>
                      <a:pt x="103" y="98"/>
                      <a:pt x="101" y="101"/>
                    </a:cubicBezTo>
                    <a:moveTo>
                      <a:pt x="89" y="96"/>
                    </a:moveTo>
                    <a:cubicBezTo>
                      <a:pt x="88" y="95"/>
                      <a:pt x="88" y="95"/>
                      <a:pt x="88" y="95"/>
                    </a:cubicBezTo>
                    <a:cubicBezTo>
                      <a:pt x="91" y="93"/>
                      <a:pt x="93" y="91"/>
                      <a:pt x="95" y="88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4" y="92"/>
                      <a:pt x="92" y="94"/>
                      <a:pt x="89" y="96"/>
                    </a:cubicBezTo>
                    <a:moveTo>
                      <a:pt x="25" y="96"/>
                    </a:moveTo>
                    <a:cubicBezTo>
                      <a:pt x="22" y="94"/>
                      <a:pt x="20" y="91"/>
                      <a:pt x="18" y="88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1" y="90"/>
                      <a:pt x="23" y="93"/>
                      <a:pt x="26" y="95"/>
                    </a:cubicBezTo>
                    <a:cubicBezTo>
                      <a:pt x="25" y="96"/>
                      <a:pt x="25" y="96"/>
                      <a:pt x="25" y="96"/>
                    </a:cubicBezTo>
                    <a:moveTo>
                      <a:pt x="110" y="88"/>
                    </a:moveTo>
                    <a:cubicBezTo>
                      <a:pt x="109" y="88"/>
                      <a:pt x="109" y="88"/>
                      <a:pt x="109" y="88"/>
                    </a:cubicBezTo>
                    <a:cubicBezTo>
                      <a:pt x="111" y="85"/>
                      <a:pt x="113" y="82"/>
                      <a:pt x="114" y="7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4" y="82"/>
                      <a:pt x="112" y="85"/>
                      <a:pt x="110" y="88"/>
                    </a:cubicBezTo>
                    <a:moveTo>
                      <a:pt x="100" y="85"/>
                    </a:moveTo>
                    <a:cubicBezTo>
                      <a:pt x="98" y="84"/>
                      <a:pt x="98" y="84"/>
                      <a:pt x="98" y="84"/>
                    </a:cubicBezTo>
                    <a:cubicBezTo>
                      <a:pt x="100" y="81"/>
                      <a:pt x="102" y="78"/>
                      <a:pt x="103" y="75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3" y="78"/>
                      <a:pt x="101" y="82"/>
                      <a:pt x="100" y="85"/>
                    </a:cubicBezTo>
                    <a:moveTo>
                      <a:pt x="15" y="83"/>
                    </a:moveTo>
                    <a:cubicBezTo>
                      <a:pt x="14" y="80"/>
                      <a:pt x="13" y="78"/>
                      <a:pt x="12" y="75"/>
                    </a:cubicBezTo>
                    <a:cubicBezTo>
                      <a:pt x="12" y="74"/>
                      <a:pt x="11" y="74"/>
                      <a:pt x="11" y="73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3" y="73"/>
                      <a:pt x="13" y="74"/>
                      <a:pt x="13" y="74"/>
                    </a:cubicBezTo>
                    <a:cubicBezTo>
                      <a:pt x="14" y="77"/>
                      <a:pt x="15" y="80"/>
                      <a:pt x="16" y="83"/>
                    </a:cubicBezTo>
                    <a:cubicBezTo>
                      <a:pt x="15" y="83"/>
                      <a:pt x="15" y="83"/>
                      <a:pt x="15" y="83"/>
                    </a:cubicBezTo>
                    <a:moveTo>
                      <a:pt x="117" y="74"/>
                    </a:moveTo>
                    <a:cubicBezTo>
                      <a:pt x="115" y="73"/>
                      <a:pt x="115" y="73"/>
                      <a:pt x="115" y="73"/>
                    </a:cubicBezTo>
                    <a:cubicBezTo>
                      <a:pt x="116" y="70"/>
                      <a:pt x="117" y="66"/>
                      <a:pt x="117" y="63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7"/>
                      <a:pt x="117" y="70"/>
                      <a:pt x="117" y="74"/>
                    </a:cubicBezTo>
                    <a:moveTo>
                      <a:pt x="106" y="70"/>
                    </a:moveTo>
                    <a:cubicBezTo>
                      <a:pt x="104" y="70"/>
                      <a:pt x="104" y="70"/>
                      <a:pt x="104" y="70"/>
                    </a:cubicBezTo>
                    <a:cubicBezTo>
                      <a:pt x="105" y="66"/>
                      <a:pt x="105" y="63"/>
                      <a:pt x="105" y="5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63"/>
                      <a:pt x="106" y="66"/>
                      <a:pt x="106" y="70"/>
                    </a:cubicBezTo>
                    <a:moveTo>
                      <a:pt x="10" y="68"/>
                    </a:moveTo>
                    <a:cubicBezTo>
                      <a:pt x="10" y="65"/>
                      <a:pt x="9" y="61"/>
                      <a:pt x="9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61"/>
                      <a:pt x="11" y="64"/>
                      <a:pt x="11" y="68"/>
                    </a:cubicBezTo>
                    <a:cubicBezTo>
                      <a:pt x="10" y="68"/>
                      <a:pt x="10" y="68"/>
                      <a:pt x="10" y="68"/>
                    </a:cubicBezTo>
                    <a:moveTo>
                      <a:pt x="93" y="67"/>
                    </a:moveTo>
                    <a:cubicBezTo>
                      <a:pt x="92" y="67"/>
                      <a:pt x="92" y="67"/>
                      <a:pt x="92" y="67"/>
                    </a:cubicBezTo>
                    <a:cubicBezTo>
                      <a:pt x="93" y="64"/>
                      <a:pt x="93" y="61"/>
                      <a:pt x="93" y="58"/>
                    </a:cubicBezTo>
                    <a:cubicBezTo>
                      <a:pt x="93" y="58"/>
                      <a:pt x="93" y="57"/>
                      <a:pt x="93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8"/>
                      <a:pt x="94" y="58"/>
                    </a:cubicBezTo>
                    <a:cubicBezTo>
                      <a:pt x="94" y="61"/>
                      <a:pt x="94" y="64"/>
                      <a:pt x="93" y="67"/>
                    </a:cubicBezTo>
                    <a:moveTo>
                      <a:pt x="117" y="58"/>
                    </a:moveTo>
                    <a:cubicBezTo>
                      <a:pt x="117" y="54"/>
                      <a:pt x="117" y="51"/>
                      <a:pt x="116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50"/>
                      <a:pt x="118" y="54"/>
                      <a:pt x="118" y="58"/>
                    </a:cubicBezTo>
                    <a:cubicBezTo>
                      <a:pt x="117" y="58"/>
                      <a:pt x="117" y="58"/>
                      <a:pt x="117" y="58"/>
                    </a:cubicBezTo>
                    <a:moveTo>
                      <a:pt x="105" y="54"/>
                    </a:moveTo>
                    <a:cubicBezTo>
                      <a:pt x="105" y="51"/>
                      <a:pt x="104" y="48"/>
                      <a:pt x="103" y="45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7"/>
                      <a:pt x="106" y="51"/>
                      <a:pt x="106" y="54"/>
                    </a:cubicBezTo>
                    <a:cubicBezTo>
                      <a:pt x="105" y="54"/>
                      <a:pt x="105" y="54"/>
                      <a:pt x="105" y="54"/>
                    </a:cubicBezTo>
                    <a:moveTo>
                      <a:pt x="11" y="52"/>
                    </a:move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49"/>
                      <a:pt x="11" y="46"/>
                      <a:pt x="12" y="43"/>
                    </a:cubicBezTo>
                    <a:cubicBezTo>
                      <a:pt x="12" y="43"/>
                      <a:pt x="12" y="42"/>
                      <a:pt x="12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3"/>
                      <a:pt x="13" y="43"/>
                      <a:pt x="13" y="44"/>
                    </a:cubicBezTo>
                    <a:cubicBezTo>
                      <a:pt x="12" y="47"/>
                      <a:pt x="12" y="49"/>
                      <a:pt x="11" y="52"/>
                    </a:cubicBezTo>
                    <a:moveTo>
                      <a:pt x="92" y="51"/>
                    </a:moveTo>
                    <a:cubicBezTo>
                      <a:pt x="92" y="50"/>
                      <a:pt x="92" y="49"/>
                      <a:pt x="91" y="48"/>
                    </a:cubicBezTo>
                    <a:cubicBezTo>
                      <a:pt x="91" y="46"/>
                      <a:pt x="90" y="44"/>
                      <a:pt x="89" y="42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3"/>
                      <a:pt x="92" y="45"/>
                      <a:pt x="93" y="48"/>
                    </a:cubicBezTo>
                    <a:cubicBezTo>
                      <a:pt x="93" y="49"/>
                      <a:pt x="93" y="50"/>
                      <a:pt x="93" y="51"/>
                    </a:cubicBezTo>
                    <a:cubicBezTo>
                      <a:pt x="92" y="51"/>
                      <a:pt x="92" y="51"/>
                      <a:pt x="92" y="51"/>
                    </a:cubicBezTo>
                    <a:moveTo>
                      <a:pt x="26" y="46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7" y="42"/>
                      <a:pt x="28" y="39"/>
                      <a:pt x="31" y="36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0" y="40"/>
                      <a:pt x="28" y="42"/>
                      <a:pt x="26" y="46"/>
                    </a:cubicBezTo>
                    <a:moveTo>
                      <a:pt x="115" y="42"/>
                    </a:moveTo>
                    <a:cubicBezTo>
                      <a:pt x="115" y="42"/>
                      <a:pt x="115" y="41"/>
                      <a:pt x="114" y="41"/>
                    </a:cubicBezTo>
                    <a:cubicBezTo>
                      <a:pt x="114" y="38"/>
                      <a:pt x="112" y="35"/>
                      <a:pt x="111" y="32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4" y="34"/>
                      <a:pt x="115" y="37"/>
                      <a:pt x="116" y="40"/>
                    </a:cubicBezTo>
                    <a:cubicBezTo>
                      <a:pt x="116" y="41"/>
                      <a:pt x="116" y="41"/>
                      <a:pt x="116" y="42"/>
                    </a:cubicBezTo>
                    <a:cubicBezTo>
                      <a:pt x="115" y="42"/>
                      <a:pt x="115" y="42"/>
                      <a:pt x="115" y="42"/>
                    </a:cubicBezTo>
                    <a:moveTo>
                      <a:pt x="101" y="39"/>
                    </a:moveTo>
                    <a:cubicBezTo>
                      <a:pt x="100" y="36"/>
                      <a:pt x="98" y="33"/>
                      <a:pt x="96" y="3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9" y="32"/>
                      <a:pt x="101" y="35"/>
                      <a:pt x="102" y="38"/>
                    </a:cubicBezTo>
                    <a:cubicBezTo>
                      <a:pt x="101" y="39"/>
                      <a:pt x="101" y="39"/>
                      <a:pt x="101" y="39"/>
                    </a:cubicBezTo>
                    <a:moveTo>
                      <a:pt x="86" y="37"/>
                    </a:moveTo>
                    <a:cubicBezTo>
                      <a:pt x="84" y="35"/>
                      <a:pt x="81" y="32"/>
                      <a:pt x="79" y="30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2" y="31"/>
                      <a:pt x="85" y="34"/>
                      <a:pt x="87" y="37"/>
                    </a:cubicBezTo>
                    <a:cubicBezTo>
                      <a:pt x="86" y="37"/>
                      <a:pt x="86" y="37"/>
                      <a:pt x="86" y="37"/>
                    </a:cubicBezTo>
                    <a:moveTo>
                      <a:pt x="16" y="38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4"/>
                      <a:pt x="19" y="31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0" y="32"/>
                      <a:pt x="18" y="34"/>
                      <a:pt x="16" y="38"/>
                    </a:cubicBezTo>
                    <a:moveTo>
                      <a:pt x="35" y="33"/>
                    </a:move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7" y="30"/>
                      <a:pt x="40" y="28"/>
                      <a:pt x="43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1" y="29"/>
                      <a:pt x="38" y="31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moveTo>
                      <a:pt x="24" y="58"/>
                    </a:moveTo>
                    <a:cubicBezTo>
                      <a:pt x="24" y="55"/>
                      <a:pt x="25" y="52"/>
                      <a:pt x="26" y="49"/>
                    </a:cubicBezTo>
                    <a:cubicBezTo>
                      <a:pt x="28" y="43"/>
                      <a:pt x="31" y="39"/>
                      <a:pt x="35" y="35"/>
                    </a:cubicBezTo>
                    <a:cubicBezTo>
                      <a:pt x="42" y="29"/>
                      <a:pt x="50" y="26"/>
                      <a:pt x="59" y="26"/>
                    </a:cubicBezTo>
                    <a:cubicBezTo>
                      <a:pt x="60" y="26"/>
                      <a:pt x="60" y="26"/>
                      <a:pt x="61" y="26"/>
                    </a:cubicBezTo>
                    <a:cubicBezTo>
                      <a:pt x="79" y="27"/>
                      <a:pt x="92" y="42"/>
                      <a:pt x="92" y="60"/>
                    </a:cubicBezTo>
                    <a:cubicBezTo>
                      <a:pt x="92" y="65"/>
                      <a:pt x="92" y="69"/>
                      <a:pt x="90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0" y="76"/>
                      <a:pt x="88" y="79"/>
                      <a:pt x="86" y="81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4" y="82"/>
                      <a:pt x="83" y="84"/>
                      <a:pt x="82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1" y="87"/>
                      <a:pt x="79" y="88"/>
                      <a:pt x="77" y="89"/>
                    </a:cubicBezTo>
                    <a:cubicBezTo>
                      <a:pt x="76" y="90"/>
                      <a:pt x="74" y="90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1" y="92"/>
                      <a:pt x="70" y="92"/>
                      <a:pt x="68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5" y="94"/>
                      <a:pt x="61" y="94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3" y="94"/>
                      <a:pt x="51" y="94"/>
                      <a:pt x="49" y="94"/>
                    </a:cubicBezTo>
                    <a:cubicBezTo>
                      <a:pt x="47" y="93"/>
                      <a:pt x="45" y="93"/>
                      <a:pt x="44" y="92"/>
                    </a:cubicBezTo>
                    <a:cubicBezTo>
                      <a:pt x="43" y="92"/>
                      <a:pt x="42" y="92"/>
                      <a:pt x="42" y="92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0" y="91"/>
                      <a:pt x="39" y="90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4" y="87"/>
                      <a:pt x="32" y="84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29" y="79"/>
                      <a:pt x="28" y="78"/>
                      <a:pt x="27" y="76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6" y="74"/>
                      <a:pt x="25" y="72"/>
                      <a:pt x="24" y="70"/>
                    </a:cubicBezTo>
                    <a:cubicBezTo>
                      <a:pt x="24" y="69"/>
                      <a:pt x="24" y="68"/>
                      <a:pt x="23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4"/>
                      <a:pt x="24" y="63"/>
                      <a:pt x="24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2" y="57"/>
                      <a:pt x="23" y="54"/>
                      <a:pt x="23" y="5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4" y="53"/>
                      <a:pt x="24" y="55"/>
                      <a:pt x="24" y="58"/>
                    </a:cubicBezTo>
                    <a:moveTo>
                      <a:pt x="74" y="27"/>
                    </a:moveTo>
                    <a:cubicBezTo>
                      <a:pt x="71" y="26"/>
                      <a:pt x="68" y="25"/>
                      <a:pt x="64" y="24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8" y="24"/>
                      <a:pt x="72" y="25"/>
                      <a:pt x="75" y="26"/>
                    </a:cubicBezTo>
                    <a:cubicBezTo>
                      <a:pt x="74" y="27"/>
                      <a:pt x="74" y="27"/>
                      <a:pt x="74" y="27"/>
                    </a:cubicBezTo>
                    <a:moveTo>
                      <a:pt x="49" y="26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3"/>
                      <a:pt x="56" y="23"/>
                      <a:pt x="59" y="23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6" y="24"/>
                      <a:pt x="52" y="25"/>
                      <a:pt x="49" y="26"/>
                    </a:cubicBezTo>
                    <a:moveTo>
                      <a:pt x="109" y="28"/>
                    </a:moveTo>
                    <a:cubicBezTo>
                      <a:pt x="107" y="25"/>
                      <a:pt x="105" y="22"/>
                      <a:pt x="103" y="19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6" y="21"/>
                      <a:pt x="108" y="24"/>
                      <a:pt x="110" y="27"/>
                    </a:cubicBezTo>
                    <a:cubicBezTo>
                      <a:pt x="109" y="28"/>
                      <a:pt x="109" y="28"/>
                      <a:pt x="109" y="28"/>
                    </a:cubicBezTo>
                    <a:moveTo>
                      <a:pt x="92" y="26"/>
                    </a:moveTo>
                    <a:cubicBezTo>
                      <a:pt x="90" y="23"/>
                      <a:pt x="87" y="21"/>
                      <a:pt x="85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8" y="20"/>
                      <a:pt x="91" y="22"/>
                      <a:pt x="93" y="25"/>
                    </a:cubicBezTo>
                    <a:cubicBezTo>
                      <a:pt x="92" y="26"/>
                      <a:pt x="92" y="26"/>
                      <a:pt x="92" y="26"/>
                    </a:cubicBezTo>
                    <a:moveTo>
                      <a:pt x="25" y="25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3"/>
                      <a:pt x="26" y="23"/>
                    </a:cubicBezTo>
                    <a:cubicBezTo>
                      <a:pt x="28" y="21"/>
                      <a:pt x="31" y="19"/>
                      <a:pt x="34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2" y="20"/>
                      <a:pt x="29" y="22"/>
                      <a:pt x="27" y="24"/>
                    </a:cubicBezTo>
                    <a:cubicBezTo>
                      <a:pt x="26" y="24"/>
                      <a:pt x="26" y="25"/>
                      <a:pt x="25" y="25"/>
                    </a:cubicBezTo>
                    <a:moveTo>
                      <a:pt x="80" y="17"/>
                    </a:moveTo>
                    <a:cubicBezTo>
                      <a:pt x="77" y="15"/>
                      <a:pt x="74" y="14"/>
                      <a:pt x="70" y="13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4" y="13"/>
                      <a:pt x="78" y="14"/>
                      <a:pt x="81" y="15"/>
                    </a:cubicBezTo>
                    <a:cubicBezTo>
                      <a:pt x="80" y="17"/>
                      <a:pt x="80" y="17"/>
                      <a:pt x="80" y="17"/>
                    </a:cubicBezTo>
                    <a:moveTo>
                      <a:pt x="40" y="16"/>
                    </a:move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4"/>
                      <a:pt x="43" y="13"/>
                      <a:pt x="44" y="12"/>
                    </a:cubicBezTo>
                    <a:cubicBezTo>
                      <a:pt x="46" y="12"/>
                      <a:pt x="48" y="12"/>
                      <a:pt x="49" y="11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3"/>
                      <a:pt x="46" y="13"/>
                      <a:pt x="45" y="14"/>
                    </a:cubicBezTo>
                    <a:cubicBezTo>
                      <a:pt x="43" y="14"/>
                      <a:pt x="41" y="15"/>
                      <a:pt x="40" y="16"/>
                    </a:cubicBezTo>
                    <a:moveTo>
                      <a:pt x="55" y="12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10"/>
                      <a:pt x="58" y="10"/>
                      <a:pt x="59" y="10"/>
                    </a:cubicBezTo>
                    <a:cubicBezTo>
                      <a:pt x="60" y="10"/>
                      <a:pt x="61" y="10"/>
                      <a:pt x="63" y="10"/>
                    </a:cubicBezTo>
                    <a:cubicBezTo>
                      <a:pt x="64" y="11"/>
                      <a:pt x="64" y="11"/>
                      <a:pt x="65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4" y="12"/>
                      <a:pt x="63" y="12"/>
                      <a:pt x="62" y="12"/>
                    </a:cubicBezTo>
                    <a:cubicBezTo>
                      <a:pt x="61" y="12"/>
                      <a:pt x="60" y="12"/>
                      <a:pt x="59" y="12"/>
                    </a:cubicBezTo>
                    <a:cubicBezTo>
                      <a:pt x="58" y="12"/>
                      <a:pt x="56" y="12"/>
                      <a:pt x="55" y="12"/>
                    </a:cubicBezTo>
                    <a:moveTo>
                      <a:pt x="62" y="0"/>
                    </a:moveTo>
                    <a:cubicBezTo>
                      <a:pt x="47" y="0"/>
                      <a:pt x="32" y="5"/>
                      <a:pt x="21" y="16"/>
                    </a:cubicBezTo>
                    <a:cubicBezTo>
                      <a:pt x="13" y="23"/>
                      <a:pt x="7" y="31"/>
                      <a:pt x="4" y="41"/>
                    </a:cubicBezTo>
                    <a:cubicBezTo>
                      <a:pt x="1" y="48"/>
                      <a:pt x="0" y="56"/>
                      <a:pt x="1" y="64"/>
                    </a:cubicBezTo>
                    <a:cubicBezTo>
                      <a:pt x="2" y="76"/>
                      <a:pt x="6" y="88"/>
                      <a:pt x="13" y="98"/>
                    </a:cubicBezTo>
                    <a:cubicBezTo>
                      <a:pt x="14" y="99"/>
                      <a:pt x="14" y="100"/>
                      <a:pt x="15" y="101"/>
                    </a:cubicBezTo>
                    <a:cubicBezTo>
                      <a:pt x="15" y="101"/>
                      <a:pt x="15" y="101"/>
                      <a:pt x="15" y="102"/>
                    </a:cubicBezTo>
                    <a:cubicBezTo>
                      <a:pt x="18" y="104"/>
                      <a:pt x="20" y="106"/>
                      <a:pt x="23" y="108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4" y="110"/>
                      <a:pt x="25" y="111"/>
                      <a:pt x="26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30" y="113"/>
                      <a:pt x="33" y="114"/>
                      <a:pt x="36" y="115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4" y="116"/>
                      <a:pt x="32" y="115"/>
                      <a:pt x="30" y="114"/>
                    </a:cubicBezTo>
                    <a:cubicBezTo>
                      <a:pt x="34" y="116"/>
                      <a:pt x="39" y="118"/>
                      <a:pt x="44" y="119"/>
                    </a:cubicBezTo>
                    <a:cubicBezTo>
                      <a:pt x="48" y="120"/>
                      <a:pt x="53" y="121"/>
                      <a:pt x="57" y="121"/>
                    </a:cubicBezTo>
                    <a:cubicBezTo>
                      <a:pt x="66" y="121"/>
                      <a:pt x="75" y="119"/>
                      <a:pt x="83" y="116"/>
                    </a:cubicBezTo>
                    <a:cubicBezTo>
                      <a:pt x="86" y="115"/>
                      <a:pt x="88" y="113"/>
                      <a:pt x="91" y="112"/>
                    </a:cubicBezTo>
                    <a:cubicBezTo>
                      <a:pt x="109" y="100"/>
                      <a:pt x="121" y="82"/>
                      <a:pt x="121" y="59"/>
                    </a:cubicBezTo>
                    <a:cubicBezTo>
                      <a:pt x="121" y="38"/>
                      <a:pt x="110" y="20"/>
                      <a:pt x="94" y="9"/>
                    </a:cubicBezTo>
                    <a:cubicBezTo>
                      <a:pt x="96" y="11"/>
                      <a:pt x="98" y="13"/>
                      <a:pt x="100" y="14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3"/>
                      <a:pt x="94" y="11"/>
                      <a:pt x="91" y="9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0" y="7"/>
                      <a:pt x="89" y="6"/>
                      <a:pt x="87" y="5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4" y="4"/>
                      <a:pt x="80" y="3"/>
                      <a:pt x="77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4" y="1"/>
                      <a:pt x="70" y="0"/>
                      <a:pt x="67" y="0"/>
                    </a:cubicBezTo>
                    <a:cubicBezTo>
                      <a:pt x="65" y="0"/>
                      <a:pt x="64" y="0"/>
                      <a:pt x="62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4" name="Freeform 129"/>
              <p:cNvSpPr/>
              <p:nvPr/>
            </p:nvSpPr>
            <p:spPr bwMode="auto">
              <a:xfrm>
                <a:off x="994261" y="5291616"/>
                <a:ext cx="573088" cy="581025"/>
              </a:xfrm>
              <a:custGeom>
                <a:avLst/>
                <a:gdLst>
                  <a:gd name="T0" fmla="*/ 23 w 135"/>
                  <a:gd name="T1" fmla="*/ 20 h 137"/>
                  <a:gd name="T2" fmla="*/ 24 w 135"/>
                  <a:gd name="T3" fmla="*/ 22 h 137"/>
                  <a:gd name="T4" fmla="*/ 70 w 135"/>
                  <a:gd name="T5" fmla="*/ 4 h 137"/>
                  <a:gd name="T6" fmla="*/ 73 w 135"/>
                  <a:gd name="T7" fmla="*/ 4 h 137"/>
                  <a:gd name="T8" fmla="*/ 115 w 135"/>
                  <a:gd name="T9" fmla="*/ 24 h 137"/>
                  <a:gd name="T10" fmla="*/ 131 w 135"/>
                  <a:gd name="T11" fmla="*/ 69 h 137"/>
                  <a:gd name="T12" fmla="*/ 131 w 135"/>
                  <a:gd name="T13" fmla="*/ 70 h 137"/>
                  <a:gd name="T14" fmla="*/ 101 w 135"/>
                  <a:gd name="T15" fmla="*/ 123 h 137"/>
                  <a:gd name="T16" fmla="*/ 83 w 135"/>
                  <a:gd name="T17" fmla="*/ 129 h 137"/>
                  <a:gd name="T18" fmla="*/ 59 w 135"/>
                  <a:gd name="T19" fmla="*/ 133 h 137"/>
                  <a:gd name="T20" fmla="*/ 50 w 135"/>
                  <a:gd name="T21" fmla="*/ 132 h 137"/>
                  <a:gd name="T22" fmla="*/ 16 w 135"/>
                  <a:gd name="T23" fmla="*/ 108 h 137"/>
                  <a:gd name="T24" fmla="*/ 4 w 135"/>
                  <a:gd name="T25" fmla="*/ 67 h 137"/>
                  <a:gd name="T26" fmla="*/ 7 w 135"/>
                  <a:gd name="T27" fmla="*/ 47 h 137"/>
                  <a:gd name="T28" fmla="*/ 24 w 135"/>
                  <a:gd name="T29" fmla="*/ 22 h 137"/>
                  <a:gd name="T30" fmla="*/ 23 w 135"/>
                  <a:gd name="T31" fmla="*/ 20 h 137"/>
                  <a:gd name="T32" fmla="*/ 21 w 135"/>
                  <a:gd name="T33" fmla="*/ 19 h 137"/>
                  <a:gd name="T34" fmla="*/ 3 w 135"/>
                  <a:gd name="T35" fmla="*/ 46 h 137"/>
                  <a:gd name="T36" fmla="*/ 0 w 135"/>
                  <a:gd name="T37" fmla="*/ 67 h 137"/>
                  <a:gd name="T38" fmla="*/ 13 w 135"/>
                  <a:gd name="T39" fmla="*/ 111 h 137"/>
                  <a:gd name="T40" fmla="*/ 49 w 135"/>
                  <a:gd name="T41" fmla="*/ 136 h 137"/>
                  <a:gd name="T42" fmla="*/ 59 w 135"/>
                  <a:gd name="T43" fmla="*/ 137 h 137"/>
                  <a:gd name="T44" fmla="*/ 84 w 135"/>
                  <a:gd name="T45" fmla="*/ 133 h 137"/>
                  <a:gd name="T46" fmla="*/ 103 w 135"/>
                  <a:gd name="T47" fmla="*/ 126 h 137"/>
                  <a:gd name="T48" fmla="*/ 135 w 135"/>
                  <a:gd name="T49" fmla="*/ 70 h 137"/>
                  <a:gd name="T50" fmla="*/ 135 w 135"/>
                  <a:gd name="T51" fmla="*/ 68 h 137"/>
                  <a:gd name="T52" fmla="*/ 118 w 135"/>
                  <a:gd name="T53" fmla="*/ 21 h 137"/>
                  <a:gd name="T54" fmla="*/ 73 w 135"/>
                  <a:gd name="T55" fmla="*/ 0 h 137"/>
                  <a:gd name="T56" fmla="*/ 70 w 135"/>
                  <a:gd name="T57" fmla="*/ 0 h 137"/>
                  <a:gd name="T58" fmla="*/ 21 w 135"/>
                  <a:gd name="T59" fmla="*/ 19 h 137"/>
                  <a:gd name="T60" fmla="*/ 23 w 135"/>
                  <a:gd name="T61" fmla="*/ 2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5" h="137">
                    <a:moveTo>
                      <a:pt x="23" y="20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36" y="10"/>
                      <a:pt x="53" y="3"/>
                      <a:pt x="70" y="4"/>
                    </a:cubicBezTo>
                    <a:cubicBezTo>
                      <a:pt x="71" y="4"/>
                      <a:pt x="72" y="4"/>
                      <a:pt x="73" y="4"/>
                    </a:cubicBezTo>
                    <a:cubicBezTo>
                      <a:pt x="91" y="4"/>
                      <a:pt x="105" y="12"/>
                      <a:pt x="115" y="24"/>
                    </a:cubicBezTo>
                    <a:cubicBezTo>
                      <a:pt x="125" y="35"/>
                      <a:pt x="131" y="51"/>
                      <a:pt x="131" y="69"/>
                    </a:cubicBezTo>
                    <a:cubicBezTo>
                      <a:pt x="131" y="69"/>
                      <a:pt x="131" y="69"/>
                      <a:pt x="131" y="70"/>
                    </a:cubicBezTo>
                    <a:cubicBezTo>
                      <a:pt x="131" y="93"/>
                      <a:pt x="119" y="111"/>
                      <a:pt x="101" y="123"/>
                    </a:cubicBezTo>
                    <a:cubicBezTo>
                      <a:pt x="97" y="125"/>
                      <a:pt x="91" y="127"/>
                      <a:pt x="83" y="129"/>
                    </a:cubicBezTo>
                    <a:cubicBezTo>
                      <a:pt x="76" y="131"/>
                      <a:pt x="67" y="133"/>
                      <a:pt x="59" y="133"/>
                    </a:cubicBezTo>
                    <a:cubicBezTo>
                      <a:pt x="56" y="133"/>
                      <a:pt x="53" y="133"/>
                      <a:pt x="50" y="132"/>
                    </a:cubicBezTo>
                    <a:cubicBezTo>
                      <a:pt x="36" y="129"/>
                      <a:pt x="24" y="120"/>
                      <a:pt x="16" y="108"/>
                    </a:cubicBezTo>
                    <a:cubicBezTo>
                      <a:pt x="8" y="97"/>
                      <a:pt x="4" y="82"/>
                      <a:pt x="4" y="67"/>
                    </a:cubicBezTo>
                    <a:cubicBezTo>
                      <a:pt x="4" y="60"/>
                      <a:pt x="5" y="54"/>
                      <a:pt x="7" y="47"/>
                    </a:cubicBezTo>
                    <a:cubicBezTo>
                      <a:pt x="10" y="36"/>
                      <a:pt x="16" y="30"/>
                      <a:pt x="24" y="22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3" y="27"/>
                      <a:pt x="7" y="34"/>
                      <a:pt x="3" y="46"/>
                    </a:cubicBezTo>
                    <a:cubicBezTo>
                      <a:pt x="1" y="53"/>
                      <a:pt x="0" y="60"/>
                      <a:pt x="0" y="67"/>
                    </a:cubicBezTo>
                    <a:cubicBezTo>
                      <a:pt x="0" y="83"/>
                      <a:pt x="4" y="98"/>
                      <a:pt x="13" y="111"/>
                    </a:cubicBezTo>
                    <a:cubicBezTo>
                      <a:pt x="21" y="123"/>
                      <a:pt x="34" y="133"/>
                      <a:pt x="49" y="136"/>
                    </a:cubicBezTo>
                    <a:cubicBezTo>
                      <a:pt x="52" y="137"/>
                      <a:pt x="56" y="137"/>
                      <a:pt x="59" y="137"/>
                    </a:cubicBezTo>
                    <a:cubicBezTo>
                      <a:pt x="67" y="137"/>
                      <a:pt x="76" y="135"/>
                      <a:pt x="84" y="133"/>
                    </a:cubicBezTo>
                    <a:cubicBezTo>
                      <a:pt x="92" y="131"/>
                      <a:pt x="99" y="128"/>
                      <a:pt x="103" y="126"/>
                    </a:cubicBezTo>
                    <a:cubicBezTo>
                      <a:pt x="122" y="114"/>
                      <a:pt x="135" y="95"/>
                      <a:pt x="135" y="70"/>
                    </a:cubicBezTo>
                    <a:cubicBezTo>
                      <a:pt x="135" y="69"/>
                      <a:pt x="135" y="69"/>
                      <a:pt x="135" y="68"/>
                    </a:cubicBezTo>
                    <a:cubicBezTo>
                      <a:pt x="135" y="50"/>
                      <a:pt x="129" y="34"/>
                      <a:pt x="118" y="21"/>
                    </a:cubicBezTo>
                    <a:cubicBezTo>
                      <a:pt x="108" y="9"/>
                      <a:pt x="92" y="1"/>
                      <a:pt x="73" y="0"/>
                    </a:cubicBezTo>
                    <a:cubicBezTo>
                      <a:pt x="72" y="0"/>
                      <a:pt x="71" y="0"/>
                      <a:pt x="70" y="0"/>
                    </a:cubicBezTo>
                    <a:cubicBezTo>
                      <a:pt x="52" y="0"/>
                      <a:pt x="34" y="7"/>
                      <a:pt x="21" y="19"/>
                    </a:cubicBezTo>
                    <a:cubicBezTo>
                      <a:pt x="23" y="20"/>
                      <a:pt x="23" y="20"/>
                      <a:pt x="23" y="20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5" name="Freeform 130"/>
              <p:cNvSpPr>
                <a:spLocks noEditPoints="1"/>
              </p:cNvSpPr>
              <p:nvPr/>
            </p:nvSpPr>
            <p:spPr bwMode="auto">
              <a:xfrm>
                <a:off x="1110148" y="5444016"/>
                <a:ext cx="287338" cy="288925"/>
              </a:xfrm>
              <a:custGeom>
                <a:avLst/>
                <a:gdLst>
                  <a:gd name="T0" fmla="*/ 18 w 68"/>
                  <a:gd name="T1" fmla="*/ 17 h 68"/>
                  <a:gd name="T2" fmla="*/ 18 w 68"/>
                  <a:gd name="T3" fmla="*/ 17 h 68"/>
                  <a:gd name="T4" fmla="*/ 31 w 68"/>
                  <a:gd name="T5" fmla="*/ 11 h 68"/>
                  <a:gd name="T6" fmla="*/ 33 w 68"/>
                  <a:gd name="T7" fmla="*/ 12 h 68"/>
                  <a:gd name="T8" fmla="*/ 52 w 68"/>
                  <a:gd name="T9" fmla="*/ 34 h 68"/>
                  <a:gd name="T10" fmla="*/ 43 w 68"/>
                  <a:gd name="T11" fmla="*/ 52 h 68"/>
                  <a:gd name="T12" fmla="*/ 32 w 68"/>
                  <a:gd name="T13" fmla="*/ 55 h 68"/>
                  <a:gd name="T14" fmla="*/ 27 w 68"/>
                  <a:gd name="T15" fmla="*/ 55 h 68"/>
                  <a:gd name="T16" fmla="*/ 15 w 68"/>
                  <a:gd name="T17" fmla="*/ 45 h 68"/>
                  <a:gd name="T18" fmla="*/ 14 w 68"/>
                  <a:gd name="T19" fmla="*/ 42 h 68"/>
                  <a:gd name="T20" fmla="*/ 12 w 68"/>
                  <a:gd name="T21" fmla="*/ 26 h 68"/>
                  <a:gd name="T22" fmla="*/ 18 w 68"/>
                  <a:gd name="T23" fmla="*/ 17 h 68"/>
                  <a:gd name="T24" fmla="*/ 18 w 68"/>
                  <a:gd name="T25" fmla="*/ 17 h 68"/>
                  <a:gd name="T26" fmla="*/ 18 w 68"/>
                  <a:gd name="T27" fmla="*/ 17 h 68"/>
                  <a:gd name="T28" fmla="*/ 35 w 68"/>
                  <a:gd name="T29" fmla="*/ 0 h 68"/>
                  <a:gd name="T30" fmla="*/ 11 w 68"/>
                  <a:gd name="T31" fmla="*/ 9 h 68"/>
                  <a:gd name="T32" fmla="*/ 2 w 68"/>
                  <a:gd name="T33" fmla="*/ 23 h 68"/>
                  <a:gd name="T34" fmla="*/ 0 w 68"/>
                  <a:gd name="T35" fmla="*/ 32 h 68"/>
                  <a:gd name="T36" fmla="*/ 0 w 68"/>
                  <a:gd name="T37" fmla="*/ 35 h 68"/>
                  <a:gd name="T38" fmla="*/ 0 w 68"/>
                  <a:gd name="T39" fmla="*/ 35 h 68"/>
                  <a:gd name="T40" fmla="*/ 0 w 68"/>
                  <a:gd name="T41" fmla="*/ 40 h 68"/>
                  <a:gd name="T42" fmla="*/ 1 w 68"/>
                  <a:gd name="T43" fmla="*/ 40 h 68"/>
                  <a:gd name="T44" fmla="*/ 1 w 68"/>
                  <a:gd name="T45" fmla="*/ 44 h 68"/>
                  <a:gd name="T46" fmla="*/ 4 w 68"/>
                  <a:gd name="T47" fmla="*/ 50 h 68"/>
                  <a:gd name="T48" fmla="*/ 3 w 68"/>
                  <a:gd name="T49" fmla="*/ 50 h 68"/>
                  <a:gd name="T50" fmla="*/ 6 w 68"/>
                  <a:gd name="T51" fmla="*/ 55 h 68"/>
                  <a:gd name="T52" fmla="*/ 7 w 68"/>
                  <a:gd name="T53" fmla="*/ 54 h 68"/>
                  <a:gd name="T54" fmla="*/ 14 w 68"/>
                  <a:gd name="T55" fmla="*/ 62 h 68"/>
                  <a:gd name="T56" fmla="*/ 13 w 68"/>
                  <a:gd name="T57" fmla="*/ 63 h 68"/>
                  <a:gd name="T58" fmla="*/ 18 w 68"/>
                  <a:gd name="T59" fmla="*/ 65 h 68"/>
                  <a:gd name="T60" fmla="*/ 18 w 68"/>
                  <a:gd name="T61" fmla="*/ 64 h 68"/>
                  <a:gd name="T62" fmla="*/ 25 w 68"/>
                  <a:gd name="T63" fmla="*/ 66 h 68"/>
                  <a:gd name="T64" fmla="*/ 28 w 68"/>
                  <a:gd name="T65" fmla="*/ 67 h 68"/>
                  <a:gd name="T66" fmla="*/ 28 w 68"/>
                  <a:gd name="T67" fmla="*/ 68 h 68"/>
                  <a:gd name="T68" fmla="*/ 24 w 68"/>
                  <a:gd name="T69" fmla="*/ 68 h 68"/>
                  <a:gd name="T70" fmla="*/ 20 w 68"/>
                  <a:gd name="T71" fmla="*/ 66 h 68"/>
                  <a:gd name="T72" fmla="*/ 25 w 68"/>
                  <a:gd name="T73" fmla="*/ 68 h 68"/>
                  <a:gd name="T74" fmla="*/ 32 w 68"/>
                  <a:gd name="T75" fmla="*/ 68 h 68"/>
                  <a:gd name="T76" fmla="*/ 33 w 68"/>
                  <a:gd name="T77" fmla="*/ 68 h 68"/>
                  <a:gd name="T78" fmla="*/ 33 w 68"/>
                  <a:gd name="T79" fmla="*/ 67 h 68"/>
                  <a:gd name="T80" fmla="*/ 44 w 68"/>
                  <a:gd name="T81" fmla="*/ 66 h 68"/>
                  <a:gd name="T82" fmla="*/ 44 w 68"/>
                  <a:gd name="T83" fmla="*/ 67 h 68"/>
                  <a:gd name="T84" fmla="*/ 49 w 68"/>
                  <a:gd name="T85" fmla="*/ 65 h 68"/>
                  <a:gd name="T86" fmla="*/ 49 w 68"/>
                  <a:gd name="T87" fmla="*/ 64 h 68"/>
                  <a:gd name="T88" fmla="*/ 52 w 68"/>
                  <a:gd name="T89" fmla="*/ 62 h 68"/>
                  <a:gd name="T90" fmla="*/ 57 w 68"/>
                  <a:gd name="T91" fmla="*/ 58 h 68"/>
                  <a:gd name="T92" fmla="*/ 58 w 68"/>
                  <a:gd name="T93" fmla="*/ 59 h 68"/>
                  <a:gd name="T94" fmla="*/ 61 w 68"/>
                  <a:gd name="T95" fmla="*/ 55 h 68"/>
                  <a:gd name="T96" fmla="*/ 61 w 68"/>
                  <a:gd name="T97" fmla="*/ 55 h 68"/>
                  <a:gd name="T98" fmla="*/ 66 w 68"/>
                  <a:gd name="T99" fmla="*/ 47 h 68"/>
                  <a:gd name="T100" fmla="*/ 68 w 68"/>
                  <a:gd name="T101" fmla="*/ 34 h 68"/>
                  <a:gd name="T102" fmla="*/ 37 w 68"/>
                  <a:gd name="T103" fmla="*/ 0 h 68"/>
                  <a:gd name="T104" fmla="*/ 35 w 68"/>
                  <a:gd name="T10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" h="68">
                    <a:moveTo>
                      <a:pt x="18" y="17"/>
                    </a:moveTo>
                    <a:cubicBezTo>
                      <a:pt x="18" y="17"/>
                      <a:pt x="18" y="17"/>
                      <a:pt x="18" y="17"/>
                    </a:cubicBezTo>
                    <a:cubicBezTo>
                      <a:pt x="21" y="13"/>
                      <a:pt x="26" y="11"/>
                      <a:pt x="31" y="11"/>
                    </a:cubicBezTo>
                    <a:cubicBezTo>
                      <a:pt x="32" y="11"/>
                      <a:pt x="33" y="12"/>
                      <a:pt x="33" y="12"/>
                    </a:cubicBezTo>
                    <a:cubicBezTo>
                      <a:pt x="44" y="13"/>
                      <a:pt x="52" y="22"/>
                      <a:pt x="52" y="34"/>
                    </a:cubicBezTo>
                    <a:cubicBezTo>
                      <a:pt x="52" y="41"/>
                      <a:pt x="49" y="48"/>
                      <a:pt x="43" y="52"/>
                    </a:cubicBezTo>
                    <a:cubicBezTo>
                      <a:pt x="40" y="54"/>
                      <a:pt x="36" y="55"/>
                      <a:pt x="32" y="55"/>
                    </a:cubicBezTo>
                    <a:cubicBezTo>
                      <a:pt x="30" y="55"/>
                      <a:pt x="28" y="55"/>
                      <a:pt x="27" y="55"/>
                    </a:cubicBezTo>
                    <a:cubicBezTo>
                      <a:pt x="22" y="53"/>
                      <a:pt x="18" y="50"/>
                      <a:pt x="15" y="45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1" y="37"/>
                      <a:pt x="11" y="31"/>
                      <a:pt x="12" y="26"/>
                    </a:cubicBezTo>
                    <a:cubicBezTo>
                      <a:pt x="13" y="23"/>
                      <a:pt x="15" y="20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moveTo>
                      <a:pt x="35" y="0"/>
                    </a:moveTo>
                    <a:cubicBezTo>
                      <a:pt x="26" y="0"/>
                      <a:pt x="18" y="3"/>
                      <a:pt x="11" y="9"/>
                    </a:cubicBezTo>
                    <a:cubicBezTo>
                      <a:pt x="7" y="13"/>
                      <a:pt x="4" y="17"/>
                      <a:pt x="2" y="23"/>
                    </a:cubicBezTo>
                    <a:cubicBezTo>
                      <a:pt x="1" y="26"/>
                      <a:pt x="0" y="29"/>
                      <a:pt x="0" y="32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1"/>
                      <a:pt x="1" y="42"/>
                      <a:pt x="1" y="44"/>
                    </a:cubicBezTo>
                    <a:cubicBezTo>
                      <a:pt x="2" y="46"/>
                      <a:pt x="3" y="48"/>
                      <a:pt x="4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2"/>
                      <a:pt x="5" y="53"/>
                      <a:pt x="6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9" y="57"/>
                      <a:pt x="11" y="60"/>
                      <a:pt x="14" y="62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5" y="64"/>
                      <a:pt x="16" y="65"/>
                      <a:pt x="18" y="65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20" y="65"/>
                      <a:pt x="22" y="66"/>
                      <a:pt x="25" y="66"/>
                    </a:cubicBezTo>
                    <a:cubicBezTo>
                      <a:pt x="26" y="67"/>
                      <a:pt x="27" y="67"/>
                      <a:pt x="28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8"/>
                      <a:pt x="26" y="68"/>
                      <a:pt x="24" y="68"/>
                    </a:cubicBezTo>
                    <a:cubicBezTo>
                      <a:pt x="23" y="67"/>
                      <a:pt x="21" y="67"/>
                      <a:pt x="20" y="66"/>
                    </a:cubicBezTo>
                    <a:cubicBezTo>
                      <a:pt x="21" y="67"/>
                      <a:pt x="23" y="67"/>
                      <a:pt x="25" y="68"/>
                    </a:cubicBezTo>
                    <a:cubicBezTo>
                      <a:pt x="27" y="68"/>
                      <a:pt x="29" y="68"/>
                      <a:pt x="32" y="68"/>
                    </a:cubicBezTo>
                    <a:cubicBezTo>
                      <a:pt x="32" y="68"/>
                      <a:pt x="33" y="68"/>
                      <a:pt x="33" y="68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7" y="67"/>
                      <a:pt x="40" y="67"/>
                      <a:pt x="44" y="66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6" y="66"/>
                      <a:pt x="47" y="66"/>
                      <a:pt x="49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0" y="63"/>
                      <a:pt x="51" y="63"/>
                      <a:pt x="52" y="62"/>
                    </a:cubicBezTo>
                    <a:cubicBezTo>
                      <a:pt x="54" y="61"/>
                      <a:pt x="56" y="60"/>
                      <a:pt x="57" y="58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9" y="58"/>
                      <a:pt x="60" y="56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3" y="52"/>
                      <a:pt x="65" y="50"/>
                      <a:pt x="66" y="47"/>
                    </a:cubicBezTo>
                    <a:cubicBezTo>
                      <a:pt x="68" y="43"/>
                      <a:pt x="68" y="39"/>
                      <a:pt x="68" y="34"/>
                    </a:cubicBezTo>
                    <a:cubicBezTo>
                      <a:pt x="68" y="16"/>
                      <a:pt x="55" y="1"/>
                      <a:pt x="37" y="0"/>
                    </a:cubicBezTo>
                    <a:cubicBezTo>
                      <a:pt x="36" y="0"/>
                      <a:pt x="36" y="0"/>
                      <a:pt x="35" y="0"/>
                    </a:cubicBezTo>
                  </a:path>
                </a:pathLst>
              </a:custGeom>
              <a:solidFill>
                <a:srgbClr val="CBBE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6" name="Freeform 131"/>
              <p:cNvSpPr/>
              <p:nvPr/>
            </p:nvSpPr>
            <p:spPr bwMode="auto">
              <a:xfrm>
                <a:off x="965686" y="5299553"/>
                <a:ext cx="571500" cy="569913"/>
              </a:xfrm>
              <a:custGeom>
                <a:avLst/>
                <a:gdLst>
                  <a:gd name="T0" fmla="*/ 23 w 135"/>
                  <a:gd name="T1" fmla="*/ 19 h 134"/>
                  <a:gd name="T2" fmla="*/ 24 w 135"/>
                  <a:gd name="T3" fmla="*/ 21 h 134"/>
                  <a:gd name="T4" fmla="*/ 74 w 135"/>
                  <a:gd name="T5" fmla="*/ 4 h 134"/>
                  <a:gd name="T6" fmla="*/ 74 w 135"/>
                  <a:gd name="T7" fmla="*/ 4 h 134"/>
                  <a:gd name="T8" fmla="*/ 74 w 135"/>
                  <a:gd name="T9" fmla="*/ 3 h 134"/>
                  <a:gd name="T10" fmla="*/ 74 w 135"/>
                  <a:gd name="T11" fmla="*/ 4 h 134"/>
                  <a:gd name="T12" fmla="*/ 74 w 135"/>
                  <a:gd name="T13" fmla="*/ 4 h 134"/>
                  <a:gd name="T14" fmla="*/ 74 w 135"/>
                  <a:gd name="T15" fmla="*/ 3 h 134"/>
                  <a:gd name="T16" fmla="*/ 74 w 135"/>
                  <a:gd name="T17" fmla="*/ 4 h 134"/>
                  <a:gd name="T18" fmla="*/ 74 w 135"/>
                  <a:gd name="T19" fmla="*/ 4 h 134"/>
                  <a:gd name="T20" fmla="*/ 74 w 135"/>
                  <a:gd name="T21" fmla="*/ 4 h 134"/>
                  <a:gd name="T22" fmla="*/ 114 w 135"/>
                  <a:gd name="T23" fmla="*/ 22 h 134"/>
                  <a:gd name="T24" fmla="*/ 131 w 135"/>
                  <a:gd name="T25" fmla="*/ 66 h 134"/>
                  <a:gd name="T26" fmla="*/ 131 w 135"/>
                  <a:gd name="T27" fmla="*/ 66 h 134"/>
                  <a:gd name="T28" fmla="*/ 101 w 135"/>
                  <a:gd name="T29" fmla="*/ 120 h 134"/>
                  <a:gd name="T30" fmla="*/ 64 w 135"/>
                  <a:gd name="T31" fmla="*/ 130 h 134"/>
                  <a:gd name="T32" fmla="*/ 50 w 135"/>
                  <a:gd name="T33" fmla="*/ 128 h 134"/>
                  <a:gd name="T34" fmla="*/ 16 w 135"/>
                  <a:gd name="T35" fmla="*/ 106 h 134"/>
                  <a:gd name="T36" fmla="*/ 4 w 135"/>
                  <a:gd name="T37" fmla="*/ 66 h 134"/>
                  <a:gd name="T38" fmla="*/ 7 w 135"/>
                  <a:gd name="T39" fmla="*/ 46 h 134"/>
                  <a:gd name="T40" fmla="*/ 24 w 135"/>
                  <a:gd name="T41" fmla="*/ 21 h 134"/>
                  <a:gd name="T42" fmla="*/ 23 w 135"/>
                  <a:gd name="T43" fmla="*/ 19 h 134"/>
                  <a:gd name="T44" fmla="*/ 22 w 135"/>
                  <a:gd name="T45" fmla="*/ 18 h 134"/>
                  <a:gd name="T46" fmla="*/ 3 w 135"/>
                  <a:gd name="T47" fmla="*/ 44 h 134"/>
                  <a:gd name="T48" fmla="*/ 0 w 135"/>
                  <a:gd name="T49" fmla="*/ 66 h 134"/>
                  <a:gd name="T50" fmla="*/ 13 w 135"/>
                  <a:gd name="T51" fmla="*/ 108 h 134"/>
                  <a:gd name="T52" fmla="*/ 49 w 135"/>
                  <a:gd name="T53" fmla="*/ 132 h 134"/>
                  <a:gd name="T54" fmla="*/ 64 w 135"/>
                  <a:gd name="T55" fmla="*/ 134 h 134"/>
                  <a:gd name="T56" fmla="*/ 103 w 135"/>
                  <a:gd name="T57" fmla="*/ 123 h 134"/>
                  <a:gd name="T58" fmla="*/ 135 w 135"/>
                  <a:gd name="T59" fmla="*/ 66 h 134"/>
                  <a:gd name="T60" fmla="*/ 135 w 135"/>
                  <a:gd name="T61" fmla="*/ 66 h 134"/>
                  <a:gd name="T62" fmla="*/ 117 w 135"/>
                  <a:gd name="T63" fmla="*/ 19 h 134"/>
                  <a:gd name="T64" fmla="*/ 74 w 135"/>
                  <a:gd name="T65" fmla="*/ 0 h 134"/>
                  <a:gd name="T66" fmla="*/ 74 w 135"/>
                  <a:gd name="T67" fmla="*/ 2 h 134"/>
                  <a:gd name="T68" fmla="*/ 74 w 135"/>
                  <a:gd name="T69" fmla="*/ 0 h 134"/>
                  <a:gd name="T70" fmla="*/ 74 w 135"/>
                  <a:gd name="T71" fmla="*/ 0 h 134"/>
                  <a:gd name="T72" fmla="*/ 22 w 135"/>
                  <a:gd name="T73" fmla="*/ 18 h 134"/>
                  <a:gd name="T74" fmla="*/ 23 w 135"/>
                  <a:gd name="T75" fmla="*/ 1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5" h="134">
                    <a:moveTo>
                      <a:pt x="23" y="19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37" y="9"/>
                      <a:pt x="56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90" y="4"/>
                      <a:pt x="104" y="11"/>
                      <a:pt x="114" y="22"/>
                    </a:cubicBezTo>
                    <a:cubicBezTo>
                      <a:pt x="125" y="33"/>
                      <a:pt x="131" y="49"/>
                      <a:pt x="131" y="66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1" y="90"/>
                      <a:pt x="120" y="108"/>
                      <a:pt x="101" y="120"/>
                    </a:cubicBezTo>
                    <a:cubicBezTo>
                      <a:pt x="90" y="126"/>
                      <a:pt x="77" y="130"/>
                      <a:pt x="64" y="130"/>
                    </a:cubicBezTo>
                    <a:cubicBezTo>
                      <a:pt x="59" y="130"/>
                      <a:pt x="54" y="129"/>
                      <a:pt x="50" y="128"/>
                    </a:cubicBezTo>
                    <a:cubicBezTo>
                      <a:pt x="35" y="126"/>
                      <a:pt x="24" y="117"/>
                      <a:pt x="16" y="106"/>
                    </a:cubicBezTo>
                    <a:cubicBezTo>
                      <a:pt x="8" y="94"/>
                      <a:pt x="4" y="80"/>
                      <a:pt x="4" y="66"/>
                    </a:cubicBezTo>
                    <a:cubicBezTo>
                      <a:pt x="4" y="59"/>
                      <a:pt x="5" y="52"/>
                      <a:pt x="7" y="46"/>
                    </a:cubicBezTo>
                    <a:cubicBezTo>
                      <a:pt x="11" y="35"/>
                      <a:pt x="16" y="28"/>
                      <a:pt x="24" y="21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3" y="26"/>
                      <a:pt x="7" y="33"/>
                      <a:pt x="3" y="44"/>
                    </a:cubicBezTo>
                    <a:cubicBezTo>
                      <a:pt x="1" y="51"/>
                      <a:pt x="0" y="58"/>
                      <a:pt x="0" y="66"/>
                    </a:cubicBezTo>
                    <a:cubicBezTo>
                      <a:pt x="0" y="81"/>
                      <a:pt x="4" y="96"/>
                      <a:pt x="13" y="108"/>
                    </a:cubicBezTo>
                    <a:cubicBezTo>
                      <a:pt x="21" y="120"/>
                      <a:pt x="34" y="129"/>
                      <a:pt x="49" y="132"/>
                    </a:cubicBezTo>
                    <a:cubicBezTo>
                      <a:pt x="54" y="133"/>
                      <a:pt x="59" y="134"/>
                      <a:pt x="64" y="134"/>
                    </a:cubicBezTo>
                    <a:cubicBezTo>
                      <a:pt x="77" y="134"/>
                      <a:pt x="91" y="130"/>
                      <a:pt x="103" y="123"/>
                    </a:cubicBezTo>
                    <a:cubicBezTo>
                      <a:pt x="123" y="111"/>
                      <a:pt x="135" y="91"/>
                      <a:pt x="135" y="66"/>
                    </a:cubicBezTo>
                    <a:cubicBezTo>
                      <a:pt x="135" y="66"/>
                      <a:pt x="135" y="66"/>
                      <a:pt x="135" y="66"/>
                    </a:cubicBezTo>
                    <a:cubicBezTo>
                      <a:pt x="135" y="48"/>
                      <a:pt x="128" y="31"/>
                      <a:pt x="117" y="19"/>
                    </a:cubicBezTo>
                    <a:cubicBezTo>
                      <a:pt x="107" y="7"/>
                      <a:pt x="91" y="0"/>
                      <a:pt x="74" y="0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6" y="0"/>
                      <a:pt x="36" y="5"/>
                      <a:pt x="22" y="18"/>
                    </a:cubicBezTo>
                    <a:cubicBezTo>
                      <a:pt x="23" y="19"/>
                      <a:pt x="23" y="19"/>
                      <a:pt x="23" y="19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7" name="Freeform 132"/>
              <p:cNvSpPr>
                <a:spLocks noEditPoints="1"/>
              </p:cNvSpPr>
              <p:nvPr/>
            </p:nvSpPr>
            <p:spPr bwMode="auto">
              <a:xfrm>
                <a:off x="994261" y="5324953"/>
                <a:ext cx="512763" cy="514350"/>
              </a:xfrm>
              <a:custGeom>
                <a:avLst/>
                <a:gdLst>
                  <a:gd name="T0" fmla="*/ 76 w 121"/>
                  <a:gd name="T1" fmla="*/ 117 h 121"/>
                  <a:gd name="T2" fmla="*/ 86 w 121"/>
                  <a:gd name="T3" fmla="*/ 115 h 121"/>
                  <a:gd name="T4" fmla="*/ 60 w 121"/>
                  <a:gd name="T5" fmla="*/ 121 h 121"/>
                  <a:gd name="T6" fmla="*/ 60 w 121"/>
                  <a:gd name="T7" fmla="*/ 119 h 121"/>
                  <a:gd name="T8" fmla="*/ 90 w 121"/>
                  <a:gd name="T9" fmla="*/ 111 h 121"/>
                  <a:gd name="T10" fmla="*/ 100 w 121"/>
                  <a:gd name="T11" fmla="*/ 106 h 121"/>
                  <a:gd name="T12" fmla="*/ 44 w 121"/>
                  <a:gd name="T13" fmla="*/ 120 h 121"/>
                  <a:gd name="T14" fmla="*/ 44 w 121"/>
                  <a:gd name="T15" fmla="*/ 118 h 121"/>
                  <a:gd name="T16" fmla="*/ 104 w 121"/>
                  <a:gd name="T17" fmla="*/ 103 h 121"/>
                  <a:gd name="T18" fmla="*/ 30 w 121"/>
                  <a:gd name="T19" fmla="*/ 113 h 121"/>
                  <a:gd name="T20" fmla="*/ 39 w 121"/>
                  <a:gd name="T21" fmla="*/ 117 h 121"/>
                  <a:gd name="T22" fmla="*/ 112 w 121"/>
                  <a:gd name="T23" fmla="*/ 90 h 121"/>
                  <a:gd name="T24" fmla="*/ 117 w 121"/>
                  <a:gd name="T25" fmla="*/ 80 h 121"/>
                  <a:gd name="T26" fmla="*/ 25 w 121"/>
                  <a:gd name="T27" fmla="*/ 111 h 121"/>
                  <a:gd name="T28" fmla="*/ 120 w 121"/>
                  <a:gd name="T29" fmla="*/ 65 h 121"/>
                  <a:gd name="T30" fmla="*/ 121 w 121"/>
                  <a:gd name="T31" fmla="*/ 65 h 121"/>
                  <a:gd name="T32" fmla="*/ 8 w 121"/>
                  <a:gd name="T33" fmla="*/ 91 h 121"/>
                  <a:gd name="T34" fmla="*/ 9 w 121"/>
                  <a:gd name="T35" fmla="*/ 90 h 121"/>
                  <a:gd name="T36" fmla="*/ 121 w 121"/>
                  <a:gd name="T37" fmla="*/ 60 h 121"/>
                  <a:gd name="T38" fmla="*/ 2 w 121"/>
                  <a:gd name="T39" fmla="*/ 76 h 121"/>
                  <a:gd name="T40" fmla="*/ 7 w 121"/>
                  <a:gd name="T41" fmla="*/ 85 h 121"/>
                  <a:gd name="T42" fmla="*/ 2 w 121"/>
                  <a:gd name="T43" fmla="*/ 76 h 121"/>
                  <a:gd name="T44" fmla="*/ 117 w 121"/>
                  <a:gd name="T45" fmla="*/ 43 h 121"/>
                  <a:gd name="T46" fmla="*/ 119 w 121"/>
                  <a:gd name="T47" fmla="*/ 42 h 121"/>
                  <a:gd name="T48" fmla="*/ 1 w 121"/>
                  <a:gd name="T49" fmla="*/ 71 h 121"/>
                  <a:gd name="T50" fmla="*/ 0 w 121"/>
                  <a:gd name="T51" fmla="*/ 60 h 121"/>
                  <a:gd name="T52" fmla="*/ 112 w 121"/>
                  <a:gd name="T53" fmla="*/ 30 h 121"/>
                  <a:gd name="T54" fmla="*/ 3 w 121"/>
                  <a:gd name="T55" fmla="*/ 44 h 121"/>
                  <a:gd name="T56" fmla="*/ 4 w 121"/>
                  <a:gd name="T57" fmla="*/ 44 h 121"/>
                  <a:gd name="T58" fmla="*/ 94 w 121"/>
                  <a:gd name="T59" fmla="*/ 11 h 121"/>
                  <a:gd name="T60" fmla="*/ 95 w 121"/>
                  <a:gd name="T61" fmla="*/ 10 h 121"/>
                  <a:gd name="T62" fmla="*/ 5 w 121"/>
                  <a:gd name="T63" fmla="*/ 39 h 121"/>
                  <a:gd name="T64" fmla="*/ 81 w 121"/>
                  <a:gd name="T65" fmla="*/ 3 h 121"/>
                  <a:gd name="T66" fmla="*/ 90 w 121"/>
                  <a:gd name="T67" fmla="*/ 7 h 121"/>
                  <a:gd name="T68" fmla="*/ 12 w 121"/>
                  <a:gd name="T69" fmla="*/ 25 h 121"/>
                  <a:gd name="T70" fmla="*/ 19 w 121"/>
                  <a:gd name="T71" fmla="*/ 17 h 121"/>
                  <a:gd name="T72" fmla="*/ 66 w 121"/>
                  <a:gd name="T73" fmla="*/ 1 h 121"/>
                  <a:gd name="T74" fmla="*/ 67 w 121"/>
                  <a:gd name="T75" fmla="*/ 0 h 121"/>
                  <a:gd name="T76" fmla="*/ 21 w 121"/>
                  <a:gd name="T77" fmla="*/ 16 h 121"/>
                  <a:gd name="T78" fmla="*/ 29 w 121"/>
                  <a:gd name="T79" fmla="*/ 9 h 121"/>
                  <a:gd name="T80" fmla="*/ 60 w 121"/>
                  <a:gd name="T81" fmla="*/ 1 h 121"/>
                  <a:gd name="T82" fmla="*/ 44 w 121"/>
                  <a:gd name="T83" fmla="*/ 3 h 121"/>
                  <a:gd name="T84" fmla="*/ 44 w 121"/>
                  <a:gd name="T85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1" h="121">
                    <a:moveTo>
                      <a:pt x="85" y="114"/>
                    </a:moveTo>
                    <a:cubicBezTo>
                      <a:pt x="83" y="115"/>
                      <a:pt x="80" y="116"/>
                      <a:pt x="78" y="117"/>
                    </a:cubicBezTo>
                    <a:cubicBezTo>
                      <a:pt x="77" y="117"/>
                      <a:pt x="76" y="117"/>
                      <a:pt x="76" y="117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7" y="118"/>
                      <a:pt x="78" y="118"/>
                      <a:pt x="78" y="118"/>
                    </a:cubicBezTo>
                    <a:cubicBezTo>
                      <a:pt x="81" y="117"/>
                      <a:pt x="84" y="116"/>
                      <a:pt x="86" y="115"/>
                    </a:cubicBezTo>
                    <a:cubicBezTo>
                      <a:pt x="85" y="114"/>
                      <a:pt x="85" y="114"/>
                      <a:pt x="85" y="114"/>
                    </a:cubicBezTo>
                    <a:moveTo>
                      <a:pt x="60" y="119"/>
                    </a:moveTo>
                    <a:cubicBezTo>
                      <a:pt x="60" y="121"/>
                      <a:pt x="60" y="121"/>
                      <a:pt x="60" y="121"/>
                    </a:cubicBezTo>
                    <a:cubicBezTo>
                      <a:pt x="64" y="121"/>
                      <a:pt x="67" y="120"/>
                      <a:pt x="71" y="120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67" y="119"/>
                      <a:pt x="64" y="119"/>
                      <a:pt x="60" y="119"/>
                    </a:cubicBezTo>
                    <a:moveTo>
                      <a:pt x="99" y="105"/>
                    </a:moveTo>
                    <a:cubicBezTo>
                      <a:pt x="97" y="107"/>
                      <a:pt x="94" y="109"/>
                      <a:pt x="92" y="110"/>
                    </a:cubicBezTo>
                    <a:cubicBezTo>
                      <a:pt x="91" y="111"/>
                      <a:pt x="91" y="111"/>
                      <a:pt x="90" y="111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2"/>
                      <a:pt x="92" y="112"/>
                      <a:pt x="92" y="112"/>
                    </a:cubicBezTo>
                    <a:cubicBezTo>
                      <a:pt x="95" y="110"/>
                      <a:pt x="97" y="108"/>
                      <a:pt x="100" y="106"/>
                    </a:cubicBezTo>
                    <a:cubicBezTo>
                      <a:pt x="99" y="105"/>
                      <a:pt x="99" y="105"/>
                      <a:pt x="99" y="105"/>
                    </a:cubicBezTo>
                    <a:moveTo>
                      <a:pt x="44" y="118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48" y="120"/>
                      <a:pt x="51" y="121"/>
                      <a:pt x="55" y="121"/>
                    </a:cubicBezTo>
                    <a:cubicBezTo>
                      <a:pt x="55" y="120"/>
                      <a:pt x="55" y="120"/>
                      <a:pt x="55" y="120"/>
                    </a:cubicBezTo>
                    <a:cubicBezTo>
                      <a:pt x="51" y="119"/>
                      <a:pt x="48" y="119"/>
                      <a:pt x="44" y="118"/>
                    </a:cubicBezTo>
                    <a:moveTo>
                      <a:pt x="110" y="94"/>
                    </a:moveTo>
                    <a:cubicBezTo>
                      <a:pt x="107" y="97"/>
                      <a:pt x="105" y="100"/>
                      <a:pt x="103" y="102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6" y="100"/>
                      <a:pt x="108" y="98"/>
                      <a:pt x="111" y="95"/>
                    </a:cubicBezTo>
                    <a:cubicBezTo>
                      <a:pt x="110" y="94"/>
                      <a:pt x="110" y="94"/>
                      <a:pt x="110" y="94"/>
                    </a:cubicBezTo>
                    <a:moveTo>
                      <a:pt x="30" y="113"/>
                    </a:moveTo>
                    <a:cubicBezTo>
                      <a:pt x="29" y="114"/>
                      <a:pt x="29" y="114"/>
                      <a:pt x="29" y="114"/>
                    </a:cubicBezTo>
                    <a:cubicBezTo>
                      <a:pt x="32" y="116"/>
                      <a:pt x="36" y="117"/>
                      <a:pt x="39" y="118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6" y="116"/>
                      <a:pt x="33" y="115"/>
                      <a:pt x="30" y="113"/>
                    </a:cubicBezTo>
                    <a:moveTo>
                      <a:pt x="117" y="80"/>
                    </a:moveTo>
                    <a:cubicBezTo>
                      <a:pt x="116" y="84"/>
                      <a:pt x="114" y="87"/>
                      <a:pt x="112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5" y="87"/>
                      <a:pt x="117" y="84"/>
                      <a:pt x="118" y="81"/>
                    </a:cubicBezTo>
                    <a:cubicBezTo>
                      <a:pt x="117" y="80"/>
                      <a:pt x="117" y="80"/>
                      <a:pt x="117" y="80"/>
                    </a:cubicBezTo>
                    <a:moveTo>
                      <a:pt x="18" y="103"/>
                    </a:moveTo>
                    <a:cubicBezTo>
                      <a:pt x="17" y="104"/>
                      <a:pt x="17" y="104"/>
                      <a:pt x="17" y="104"/>
                    </a:cubicBezTo>
                    <a:cubicBezTo>
                      <a:pt x="19" y="107"/>
                      <a:pt x="22" y="109"/>
                      <a:pt x="25" y="111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3" y="108"/>
                      <a:pt x="20" y="106"/>
                      <a:pt x="18" y="103"/>
                    </a:cubicBezTo>
                    <a:moveTo>
                      <a:pt x="120" y="65"/>
                    </a:moveTo>
                    <a:cubicBezTo>
                      <a:pt x="120" y="68"/>
                      <a:pt x="119" y="72"/>
                      <a:pt x="118" y="75"/>
                    </a:cubicBezTo>
                    <a:cubicBezTo>
                      <a:pt x="120" y="76"/>
                      <a:pt x="120" y="76"/>
                      <a:pt x="120" y="76"/>
                    </a:cubicBezTo>
                    <a:cubicBezTo>
                      <a:pt x="120" y="72"/>
                      <a:pt x="121" y="69"/>
                      <a:pt x="121" y="65"/>
                    </a:cubicBezTo>
                    <a:cubicBezTo>
                      <a:pt x="120" y="65"/>
                      <a:pt x="120" y="65"/>
                      <a:pt x="120" y="65"/>
                    </a:cubicBezTo>
                    <a:moveTo>
                      <a:pt x="9" y="90"/>
                    </a:moveTo>
                    <a:cubicBezTo>
                      <a:pt x="8" y="91"/>
                      <a:pt x="8" y="91"/>
                      <a:pt x="8" y="91"/>
                    </a:cubicBezTo>
                    <a:cubicBezTo>
                      <a:pt x="9" y="94"/>
                      <a:pt x="11" y="97"/>
                      <a:pt x="13" y="100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12" y="96"/>
                      <a:pt x="11" y="93"/>
                      <a:pt x="9" y="90"/>
                    </a:cubicBezTo>
                    <a:moveTo>
                      <a:pt x="119" y="49"/>
                    </a:moveTo>
                    <a:cubicBezTo>
                      <a:pt x="120" y="53"/>
                      <a:pt x="120" y="56"/>
                      <a:pt x="120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56"/>
                      <a:pt x="121" y="52"/>
                      <a:pt x="120" y="49"/>
                    </a:cubicBezTo>
                    <a:cubicBezTo>
                      <a:pt x="119" y="49"/>
                      <a:pt x="119" y="49"/>
                      <a:pt x="119" y="49"/>
                    </a:cubicBezTo>
                    <a:moveTo>
                      <a:pt x="2" y="76"/>
                    </a:moveTo>
                    <a:cubicBezTo>
                      <a:pt x="3" y="77"/>
                      <a:pt x="3" y="78"/>
                      <a:pt x="3" y="80"/>
                    </a:cubicBezTo>
                    <a:cubicBezTo>
                      <a:pt x="4" y="82"/>
                      <a:pt x="5" y="84"/>
                      <a:pt x="6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6" y="83"/>
                      <a:pt x="5" y="81"/>
                      <a:pt x="5" y="79"/>
                    </a:cubicBezTo>
                    <a:cubicBezTo>
                      <a:pt x="4" y="78"/>
                      <a:pt x="4" y="77"/>
                      <a:pt x="4" y="75"/>
                    </a:cubicBezTo>
                    <a:cubicBezTo>
                      <a:pt x="2" y="76"/>
                      <a:pt x="2" y="76"/>
                      <a:pt x="2" y="76"/>
                    </a:cubicBezTo>
                    <a:moveTo>
                      <a:pt x="115" y="34"/>
                    </a:moveTo>
                    <a:cubicBezTo>
                      <a:pt x="114" y="34"/>
                      <a:pt x="114" y="34"/>
                      <a:pt x="114" y="34"/>
                    </a:cubicBezTo>
                    <a:cubicBezTo>
                      <a:pt x="115" y="37"/>
                      <a:pt x="117" y="40"/>
                      <a:pt x="117" y="43"/>
                    </a:cubicBezTo>
                    <a:cubicBezTo>
                      <a:pt x="118" y="43"/>
                      <a:pt x="118" y="44"/>
                      <a:pt x="118" y="44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9" y="43"/>
                      <a:pt x="119" y="43"/>
                      <a:pt x="119" y="42"/>
                    </a:cubicBezTo>
                    <a:cubicBezTo>
                      <a:pt x="118" y="39"/>
                      <a:pt x="117" y="36"/>
                      <a:pt x="115" y="34"/>
                    </a:cubicBezTo>
                    <a:moveTo>
                      <a:pt x="0" y="60"/>
                    </a:moveTo>
                    <a:cubicBezTo>
                      <a:pt x="0" y="63"/>
                      <a:pt x="1" y="67"/>
                      <a:pt x="1" y="7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2" y="67"/>
                      <a:pt x="2" y="63"/>
                      <a:pt x="2" y="60"/>
                    </a:cubicBezTo>
                    <a:cubicBezTo>
                      <a:pt x="0" y="60"/>
                      <a:pt x="0" y="60"/>
                      <a:pt x="0" y="60"/>
                    </a:cubicBezTo>
                    <a:moveTo>
                      <a:pt x="107" y="20"/>
                    </a:moveTo>
                    <a:cubicBezTo>
                      <a:pt x="106" y="21"/>
                      <a:pt x="106" y="21"/>
                      <a:pt x="106" y="21"/>
                    </a:cubicBezTo>
                    <a:cubicBezTo>
                      <a:pt x="108" y="24"/>
                      <a:pt x="110" y="27"/>
                      <a:pt x="112" y="30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1" y="26"/>
                      <a:pt x="109" y="23"/>
                      <a:pt x="107" y="20"/>
                    </a:cubicBezTo>
                    <a:moveTo>
                      <a:pt x="3" y="44"/>
                    </a:moveTo>
                    <a:cubicBezTo>
                      <a:pt x="2" y="47"/>
                      <a:pt x="1" y="51"/>
                      <a:pt x="1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1"/>
                      <a:pt x="3" y="48"/>
                      <a:pt x="4" y="44"/>
                    </a:cubicBezTo>
                    <a:cubicBezTo>
                      <a:pt x="3" y="44"/>
                      <a:pt x="3" y="44"/>
                      <a:pt x="3" y="44"/>
                    </a:cubicBezTo>
                    <a:moveTo>
                      <a:pt x="95" y="10"/>
                    </a:moveTo>
                    <a:cubicBezTo>
                      <a:pt x="94" y="11"/>
                      <a:pt x="94" y="11"/>
                      <a:pt x="94" y="11"/>
                    </a:cubicBezTo>
                    <a:cubicBezTo>
                      <a:pt x="97" y="13"/>
                      <a:pt x="100" y="15"/>
                      <a:pt x="10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1" y="14"/>
                      <a:pt x="98" y="12"/>
                      <a:pt x="95" y="10"/>
                    </a:cubicBezTo>
                    <a:moveTo>
                      <a:pt x="9" y="29"/>
                    </a:moveTo>
                    <a:cubicBezTo>
                      <a:pt x="7" y="32"/>
                      <a:pt x="6" y="36"/>
                      <a:pt x="4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7" y="36"/>
                      <a:pt x="8" y="33"/>
                      <a:pt x="10" y="30"/>
                    </a:cubicBezTo>
                    <a:cubicBezTo>
                      <a:pt x="9" y="29"/>
                      <a:pt x="9" y="29"/>
                      <a:pt x="9" y="29"/>
                    </a:cubicBezTo>
                    <a:moveTo>
                      <a:pt x="81" y="3"/>
                    </a:moveTo>
                    <a:cubicBezTo>
                      <a:pt x="80" y="4"/>
                      <a:pt x="80" y="4"/>
                      <a:pt x="80" y="4"/>
                    </a:cubicBezTo>
                    <a:cubicBezTo>
                      <a:pt x="83" y="5"/>
                      <a:pt x="87" y="6"/>
                      <a:pt x="90" y="8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87" y="5"/>
                      <a:pt x="84" y="4"/>
                      <a:pt x="81" y="3"/>
                    </a:cubicBezTo>
                    <a:moveTo>
                      <a:pt x="19" y="17"/>
                    </a:moveTo>
                    <a:cubicBezTo>
                      <a:pt x="17" y="20"/>
                      <a:pt x="14" y="22"/>
                      <a:pt x="12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3"/>
                      <a:pt x="18" y="21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moveTo>
                      <a:pt x="65" y="0"/>
                    </a:move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6" y="1"/>
                      <a:pt x="66" y="1"/>
                    </a:cubicBezTo>
                    <a:cubicBezTo>
                      <a:pt x="69" y="2"/>
                      <a:pt x="72" y="2"/>
                      <a:pt x="75" y="3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3" y="1"/>
                      <a:pt x="70" y="0"/>
                      <a:pt x="67" y="0"/>
                    </a:cubicBezTo>
                    <a:cubicBezTo>
                      <a:pt x="66" y="0"/>
                      <a:pt x="65" y="0"/>
                      <a:pt x="65" y="0"/>
                    </a:cubicBezTo>
                    <a:moveTo>
                      <a:pt x="29" y="9"/>
                    </a:moveTo>
                    <a:cubicBezTo>
                      <a:pt x="26" y="11"/>
                      <a:pt x="23" y="13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4"/>
                      <a:pt x="27" y="12"/>
                      <a:pt x="30" y="10"/>
                    </a:cubicBezTo>
                    <a:cubicBezTo>
                      <a:pt x="29" y="9"/>
                      <a:pt x="29" y="9"/>
                      <a:pt x="29" y="9"/>
                    </a:cubicBezTo>
                    <a:moveTo>
                      <a:pt x="49" y="1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53" y="2"/>
                      <a:pt x="56" y="1"/>
                      <a:pt x="60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2" y="0"/>
                      <a:pt x="49" y="1"/>
                    </a:cubicBezTo>
                    <a:moveTo>
                      <a:pt x="44" y="3"/>
                    </a:moveTo>
                    <a:cubicBezTo>
                      <a:pt x="40" y="4"/>
                      <a:pt x="37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8" y="6"/>
                      <a:pt x="41" y="5"/>
                      <a:pt x="44" y="4"/>
                    </a:cubicBezTo>
                    <a:cubicBezTo>
                      <a:pt x="44" y="3"/>
                      <a:pt x="44" y="3"/>
                      <a:pt x="44" y="3"/>
                    </a:cubicBezTo>
                  </a:path>
                </a:pathLst>
              </a:custGeom>
              <a:solidFill>
                <a:srgbClr val="BDDE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8" name="Freeform 133"/>
              <p:cNvSpPr>
                <a:spLocks noEditPoints="1"/>
              </p:cNvSpPr>
              <p:nvPr/>
            </p:nvSpPr>
            <p:spPr bwMode="auto">
              <a:xfrm>
                <a:off x="1046648" y="5375753"/>
                <a:ext cx="414338" cy="415925"/>
              </a:xfrm>
              <a:custGeom>
                <a:avLst/>
                <a:gdLst>
                  <a:gd name="T0" fmla="*/ 50 w 98"/>
                  <a:gd name="T1" fmla="*/ 98 h 98"/>
                  <a:gd name="T2" fmla="*/ 60 w 98"/>
                  <a:gd name="T3" fmla="*/ 95 h 98"/>
                  <a:gd name="T4" fmla="*/ 75 w 98"/>
                  <a:gd name="T5" fmla="*/ 88 h 98"/>
                  <a:gd name="T6" fmla="*/ 65 w 98"/>
                  <a:gd name="T7" fmla="*/ 93 h 98"/>
                  <a:gd name="T8" fmla="*/ 74 w 98"/>
                  <a:gd name="T9" fmla="*/ 90 h 98"/>
                  <a:gd name="T10" fmla="*/ 75 w 98"/>
                  <a:gd name="T11" fmla="*/ 88 h 98"/>
                  <a:gd name="T12" fmla="*/ 34 w 98"/>
                  <a:gd name="T13" fmla="*/ 96 h 98"/>
                  <a:gd name="T14" fmla="*/ 45 w 98"/>
                  <a:gd name="T15" fmla="*/ 98 h 98"/>
                  <a:gd name="T16" fmla="*/ 36 w 98"/>
                  <a:gd name="T17" fmla="*/ 95 h 98"/>
                  <a:gd name="T18" fmla="*/ 86 w 98"/>
                  <a:gd name="T19" fmla="*/ 78 h 98"/>
                  <a:gd name="T20" fmla="*/ 80 w 98"/>
                  <a:gd name="T21" fmla="*/ 86 h 98"/>
                  <a:gd name="T22" fmla="*/ 86 w 98"/>
                  <a:gd name="T23" fmla="*/ 78 h 98"/>
                  <a:gd name="T24" fmla="*/ 20 w 98"/>
                  <a:gd name="T25" fmla="*/ 90 h 98"/>
                  <a:gd name="T26" fmla="*/ 30 w 98"/>
                  <a:gd name="T27" fmla="*/ 94 h 98"/>
                  <a:gd name="T28" fmla="*/ 94 w 98"/>
                  <a:gd name="T29" fmla="*/ 65 h 98"/>
                  <a:gd name="T30" fmla="*/ 91 w 98"/>
                  <a:gd name="T31" fmla="*/ 75 h 98"/>
                  <a:gd name="T32" fmla="*/ 94 w 98"/>
                  <a:gd name="T33" fmla="*/ 65 h 98"/>
                  <a:gd name="T34" fmla="*/ 9 w 98"/>
                  <a:gd name="T35" fmla="*/ 78 h 98"/>
                  <a:gd name="T36" fmla="*/ 17 w 98"/>
                  <a:gd name="T37" fmla="*/ 85 h 98"/>
                  <a:gd name="T38" fmla="*/ 96 w 98"/>
                  <a:gd name="T39" fmla="*/ 49 h 98"/>
                  <a:gd name="T40" fmla="*/ 97 w 98"/>
                  <a:gd name="T41" fmla="*/ 60 h 98"/>
                  <a:gd name="T42" fmla="*/ 96 w 98"/>
                  <a:gd name="T43" fmla="*/ 49 h 98"/>
                  <a:gd name="T44" fmla="*/ 3 w 98"/>
                  <a:gd name="T45" fmla="*/ 65 h 98"/>
                  <a:gd name="T46" fmla="*/ 7 w 98"/>
                  <a:gd name="T47" fmla="*/ 73 h 98"/>
                  <a:gd name="T48" fmla="*/ 4 w 98"/>
                  <a:gd name="T49" fmla="*/ 63 h 98"/>
                  <a:gd name="T50" fmla="*/ 95 w 98"/>
                  <a:gd name="T51" fmla="*/ 33 h 98"/>
                  <a:gd name="T52" fmla="*/ 94 w 98"/>
                  <a:gd name="T53" fmla="*/ 35 h 98"/>
                  <a:gd name="T54" fmla="*/ 97 w 98"/>
                  <a:gd name="T55" fmla="*/ 44 h 98"/>
                  <a:gd name="T56" fmla="*/ 95 w 98"/>
                  <a:gd name="T57" fmla="*/ 33 h 98"/>
                  <a:gd name="T58" fmla="*/ 1 w 98"/>
                  <a:gd name="T59" fmla="*/ 58 h 98"/>
                  <a:gd name="T60" fmla="*/ 2 w 98"/>
                  <a:gd name="T61" fmla="*/ 47 h 98"/>
                  <a:gd name="T62" fmla="*/ 88 w 98"/>
                  <a:gd name="T63" fmla="*/ 19 h 98"/>
                  <a:gd name="T64" fmla="*/ 92 w 98"/>
                  <a:gd name="T65" fmla="*/ 29 h 98"/>
                  <a:gd name="T66" fmla="*/ 88 w 98"/>
                  <a:gd name="T67" fmla="*/ 19 h 98"/>
                  <a:gd name="T68" fmla="*/ 3 w 98"/>
                  <a:gd name="T69" fmla="*/ 33 h 98"/>
                  <a:gd name="T70" fmla="*/ 2 w 98"/>
                  <a:gd name="T71" fmla="*/ 42 h 98"/>
                  <a:gd name="T72" fmla="*/ 5 w 98"/>
                  <a:gd name="T73" fmla="*/ 32 h 98"/>
                  <a:gd name="T74" fmla="*/ 76 w 98"/>
                  <a:gd name="T75" fmla="*/ 8 h 98"/>
                  <a:gd name="T76" fmla="*/ 83 w 98"/>
                  <a:gd name="T77" fmla="*/ 16 h 98"/>
                  <a:gd name="T78" fmla="*/ 76 w 98"/>
                  <a:gd name="T79" fmla="*/ 8 h 98"/>
                  <a:gd name="T80" fmla="*/ 6 w 98"/>
                  <a:gd name="T81" fmla="*/ 27 h 98"/>
                  <a:gd name="T82" fmla="*/ 13 w 98"/>
                  <a:gd name="T83" fmla="*/ 19 h 98"/>
                  <a:gd name="T84" fmla="*/ 62 w 98"/>
                  <a:gd name="T85" fmla="*/ 2 h 98"/>
                  <a:gd name="T86" fmla="*/ 71 w 98"/>
                  <a:gd name="T87" fmla="*/ 7 h 98"/>
                  <a:gd name="T88" fmla="*/ 62 w 98"/>
                  <a:gd name="T89" fmla="*/ 2 h 98"/>
                  <a:gd name="T90" fmla="*/ 17 w 98"/>
                  <a:gd name="T91" fmla="*/ 13 h 98"/>
                  <a:gd name="T92" fmla="*/ 16 w 98"/>
                  <a:gd name="T93" fmla="*/ 15 h 98"/>
                  <a:gd name="T94" fmla="*/ 26 w 98"/>
                  <a:gd name="T95" fmla="*/ 8 h 98"/>
                  <a:gd name="T96" fmla="*/ 46 w 98"/>
                  <a:gd name="T97" fmla="*/ 0 h 98"/>
                  <a:gd name="T98" fmla="*/ 53 w 98"/>
                  <a:gd name="T99" fmla="*/ 2 h 98"/>
                  <a:gd name="T100" fmla="*/ 56 w 98"/>
                  <a:gd name="T101" fmla="*/ 1 h 98"/>
                  <a:gd name="T102" fmla="*/ 46 w 98"/>
                  <a:gd name="T103" fmla="*/ 0 h 98"/>
                  <a:gd name="T104" fmla="*/ 30 w 98"/>
                  <a:gd name="T105" fmla="*/ 4 h 98"/>
                  <a:gd name="T106" fmla="*/ 36 w 98"/>
                  <a:gd name="T107" fmla="*/ 4 h 98"/>
                  <a:gd name="T108" fmla="*/ 40 w 98"/>
                  <a:gd name="T109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" h="98">
                    <a:moveTo>
                      <a:pt x="50" y="96"/>
                    </a:moveTo>
                    <a:cubicBezTo>
                      <a:pt x="50" y="98"/>
                      <a:pt x="50" y="98"/>
                      <a:pt x="50" y="98"/>
                    </a:cubicBezTo>
                    <a:cubicBezTo>
                      <a:pt x="54" y="97"/>
                      <a:pt x="57" y="97"/>
                      <a:pt x="61" y="96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57" y="96"/>
                      <a:pt x="54" y="96"/>
                      <a:pt x="50" y="96"/>
                    </a:cubicBezTo>
                    <a:moveTo>
                      <a:pt x="75" y="88"/>
                    </a:moveTo>
                    <a:cubicBezTo>
                      <a:pt x="74" y="89"/>
                      <a:pt x="74" y="89"/>
                      <a:pt x="74" y="89"/>
                    </a:cubicBezTo>
                    <a:cubicBezTo>
                      <a:pt x="71" y="91"/>
                      <a:pt x="68" y="92"/>
                      <a:pt x="65" y="93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9" y="93"/>
                      <a:pt x="72" y="92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88"/>
                      <a:pt x="75" y="88"/>
                      <a:pt x="75" y="88"/>
                    </a:cubicBezTo>
                    <a:moveTo>
                      <a:pt x="35" y="95"/>
                    </a:moveTo>
                    <a:cubicBezTo>
                      <a:pt x="34" y="96"/>
                      <a:pt x="34" y="96"/>
                      <a:pt x="34" y="96"/>
                    </a:cubicBezTo>
                    <a:cubicBezTo>
                      <a:pt x="35" y="97"/>
                      <a:pt x="35" y="97"/>
                      <a:pt x="36" y="97"/>
                    </a:cubicBezTo>
                    <a:cubicBezTo>
                      <a:pt x="39" y="97"/>
                      <a:pt x="42" y="98"/>
                      <a:pt x="45" y="98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2" y="96"/>
                      <a:pt x="39" y="96"/>
                      <a:pt x="36" y="95"/>
                    </a:cubicBezTo>
                    <a:cubicBezTo>
                      <a:pt x="35" y="95"/>
                      <a:pt x="35" y="95"/>
                      <a:pt x="35" y="95"/>
                    </a:cubicBezTo>
                    <a:moveTo>
                      <a:pt x="86" y="78"/>
                    </a:moveTo>
                    <a:cubicBezTo>
                      <a:pt x="84" y="81"/>
                      <a:pt x="82" y="83"/>
                      <a:pt x="79" y="85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3" y="84"/>
                      <a:pt x="85" y="82"/>
                      <a:pt x="87" y="79"/>
                    </a:cubicBezTo>
                    <a:cubicBezTo>
                      <a:pt x="86" y="78"/>
                      <a:pt x="86" y="78"/>
                      <a:pt x="86" y="78"/>
                    </a:cubicBezTo>
                    <a:moveTo>
                      <a:pt x="21" y="89"/>
                    </a:moveTo>
                    <a:cubicBezTo>
                      <a:pt x="20" y="90"/>
                      <a:pt x="20" y="90"/>
                      <a:pt x="20" y="90"/>
                    </a:cubicBezTo>
                    <a:cubicBezTo>
                      <a:pt x="23" y="92"/>
                      <a:pt x="26" y="94"/>
                      <a:pt x="29" y="95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26" y="92"/>
                      <a:pt x="23" y="91"/>
                      <a:pt x="21" y="89"/>
                    </a:cubicBezTo>
                    <a:moveTo>
                      <a:pt x="94" y="65"/>
                    </a:moveTo>
                    <a:cubicBezTo>
                      <a:pt x="93" y="68"/>
                      <a:pt x="91" y="71"/>
                      <a:pt x="89" y="74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2" y="72"/>
                      <a:pt x="94" y="68"/>
                      <a:pt x="95" y="65"/>
                    </a:cubicBezTo>
                    <a:cubicBezTo>
                      <a:pt x="94" y="65"/>
                      <a:pt x="94" y="65"/>
                      <a:pt x="94" y="65"/>
                    </a:cubicBezTo>
                    <a:moveTo>
                      <a:pt x="10" y="77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11" y="81"/>
                      <a:pt x="13" y="84"/>
                      <a:pt x="16" y="86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4" y="83"/>
                      <a:pt x="12" y="80"/>
                      <a:pt x="10" y="77"/>
                    </a:cubicBezTo>
                    <a:moveTo>
                      <a:pt x="96" y="49"/>
                    </a:moveTo>
                    <a:cubicBezTo>
                      <a:pt x="96" y="53"/>
                      <a:pt x="96" y="56"/>
                      <a:pt x="95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7" y="56"/>
                      <a:pt x="98" y="53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moveTo>
                      <a:pt x="2" y="63"/>
                    </a:moveTo>
                    <a:cubicBezTo>
                      <a:pt x="2" y="64"/>
                      <a:pt x="3" y="64"/>
                      <a:pt x="3" y="65"/>
                    </a:cubicBezTo>
                    <a:cubicBezTo>
                      <a:pt x="4" y="68"/>
                      <a:pt x="5" y="70"/>
                      <a:pt x="6" y="73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6" y="70"/>
                      <a:pt x="5" y="67"/>
                      <a:pt x="4" y="64"/>
                    </a:cubicBezTo>
                    <a:cubicBezTo>
                      <a:pt x="4" y="64"/>
                      <a:pt x="4" y="63"/>
                      <a:pt x="4" y="63"/>
                    </a:cubicBezTo>
                    <a:cubicBezTo>
                      <a:pt x="2" y="63"/>
                      <a:pt x="2" y="63"/>
                      <a:pt x="2" y="63"/>
                    </a:cubicBezTo>
                    <a:moveTo>
                      <a:pt x="95" y="33"/>
                    </a:moveTo>
                    <a:cubicBezTo>
                      <a:pt x="94" y="34"/>
                      <a:pt x="94" y="34"/>
                      <a:pt x="94" y="34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5" y="38"/>
                      <a:pt x="96" y="41"/>
                      <a:pt x="96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1"/>
                      <a:pt x="96" y="37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moveTo>
                      <a:pt x="0" y="47"/>
                    </a:moveTo>
                    <a:cubicBezTo>
                      <a:pt x="0" y="51"/>
                      <a:pt x="1" y="55"/>
                      <a:pt x="1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4"/>
                      <a:pt x="2" y="51"/>
                      <a:pt x="2" y="47"/>
                    </a:cubicBezTo>
                    <a:cubicBezTo>
                      <a:pt x="0" y="47"/>
                      <a:pt x="0" y="47"/>
                      <a:pt x="0" y="47"/>
                    </a:cubicBezTo>
                    <a:moveTo>
                      <a:pt x="88" y="19"/>
                    </a:moveTo>
                    <a:cubicBezTo>
                      <a:pt x="87" y="20"/>
                      <a:pt x="87" y="20"/>
                      <a:pt x="87" y="20"/>
                    </a:cubicBezTo>
                    <a:cubicBezTo>
                      <a:pt x="89" y="23"/>
                      <a:pt x="91" y="26"/>
                      <a:pt x="92" y="29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5"/>
                      <a:pt x="90" y="22"/>
                      <a:pt x="88" y="19"/>
                    </a:cubicBezTo>
                    <a:moveTo>
                      <a:pt x="3" y="32"/>
                    </a:moveTo>
                    <a:cubicBezTo>
                      <a:pt x="3" y="32"/>
                      <a:pt x="3" y="33"/>
                      <a:pt x="3" y="33"/>
                    </a:cubicBezTo>
                    <a:cubicBezTo>
                      <a:pt x="2" y="36"/>
                      <a:pt x="1" y="39"/>
                      <a:pt x="1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39"/>
                      <a:pt x="3" y="37"/>
                      <a:pt x="4" y="34"/>
                    </a:cubicBezTo>
                    <a:cubicBezTo>
                      <a:pt x="4" y="33"/>
                      <a:pt x="5" y="33"/>
                      <a:pt x="5" y="32"/>
                    </a:cubicBezTo>
                    <a:cubicBezTo>
                      <a:pt x="3" y="32"/>
                      <a:pt x="3" y="32"/>
                      <a:pt x="3" y="32"/>
                    </a:cubicBezTo>
                    <a:moveTo>
                      <a:pt x="76" y="8"/>
                    </a:moveTo>
                    <a:cubicBezTo>
                      <a:pt x="76" y="9"/>
                      <a:pt x="76" y="9"/>
                      <a:pt x="76" y="9"/>
                    </a:cubicBezTo>
                    <a:cubicBezTo>
                      <a:pt x="78" y="11"/>
                      <a:pt x="81" y="13"/>
                      <a:pt x="83" y="16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2" y="12"/>
                      <a:pt x="79" y="10"/>
                      <a:pt x="76" y="8"/>
                    </a:cubicBezTo>
                    <a:moveTo>
                      <a:pt x="12" y="18"/>
                    </a:moveTo>
                    <a:cubicBezTo>
                      <a:pt x="10" y="21"/>
                      <a:pt x="7" y="24"/>
                      <a:pt x="6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9" y="24"/>
                      <a:pt x="11" y="22"/>
                      <a:pt x="13" y="19"/>
                    </a:cubicBezTo>
                    <a:cubicBezTo>
                      <a:pt x="12" y="18"/>
                      <a:pt x="12" y="18"/>
                      <a:pt x="12" y="18"/>
                    </a:cubicBezTo>
                    <a:moveTo>
                      <a:pt x="62" y="2"/>
                    </a:moveTo>
                    <a:cubicBezTo>
                      <a:pt x="61" y="3"/>
                      <a:pt x="61" y="3"/>
                      <a:pt x="61" y="3"/>
                    </a:cubicBezTo>
                    <a:cubicBezTo>
                      <a:pt x="65" y="4"/>
                      <a:pt x="68" y="5"/>
                      <a:pt x="71" y="7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69" y="4"/>
                      <a:pt x="65" y="3"/>
                      <a:pt x="62" y="2"/>
                    </a:cubicBezTo>
                    <a:moveTo>
                      <a:pt x="25" y="7"/>
                    </a:moveTo>
                    <a:cubicBezTo>
                      <a:pt x="22" y="9"/>
                      <a:pt x="19" y="11"/>
                      <a:pt x="17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4"/>
                      <a:pt x="18" y="14"/>
                    </a:cubicBezTo>
                    <a:cubicBezTo>
                      <a:pt x="20" y="12"/>
                      <a:pt x="23" y="10"/>
                      <a:pt x="26" y="8"/>
                    </a:cubicBezTo>
                    <a:cubicBezTo>
                      <a:pt x="25" y="7"/>
                      <a:pt x="25" y="7"/>
                      <a:pt x="25" y="7"/>
                    </a:cubicBezTo>
                    <a:moveTo>
                      <a:pt x="46" y="0"/>
                    </a:moveTo>
                    <a:cubicBezTo>
                      <a:pt x="46" y="2"/>
                      <a:pt x="46" y="2"/>
                      <a:pt x="46" y="2"/>
                    </a:cubicBezTo>
                    <a:cubicBezTo>
                      <a:pt x="48" y="2"/>
                      <a:pt x="51" y="2"/>
                      <a:pt x="53" y="2"/>
                    </a:cubicBezTo>
                    <a:cubicBezTo>
                      <a:pt x="54" y="2"/>
                      <a:pt x="55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5" y="1"/>
                      <a:pt x="54" y="0"/>
                    </a:cubicBezTo>
                    <a:cubicBezTo>
                      <a:pt x="51" y="0"/>
                      <a:pt x="48" y="0"/>
                      <a:pt x="46" y="0"/>
                    </a:cubicBezTo>
                    <a:moveTo>
                      <a:pt x="35" y="2"/>
                    </a:moveTo>
                    <a:cubicBezTo>
                      <a:pt x="34" y="3"/>
                      <a:pt x="32" y="4"/>
                      <a:pt x="30" y="4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2" y="5"/>
                      <a:pt x="34" y="4"/>
                      <a:pt x="36" y="4"/>
                    </a:cubicBezTo>
                    <a:cubicBezTo>
                      <a:pt x="37" y="3"/>
                      <a:pt x="39" y="3"/>
                      <a:pt x="41" y="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9" y="2"/>
                      <a:pt x="37" y="2"/>
                      <a:pt x="35" y="2"/>
                    </a:cubicBezTo>
                  </a:path>
                </a:pathLst>
              </a:custGeom>
              <a:solidFill>
                <a:srgbClr val="BDDE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79" name="Freeform 134"/>
              <p:cNvSpPr>
                <a:spLocks noEditPoints="1"/>
              </p:cNvSpPr>
              <p:nvPr/>
            </p:nvSpPr>
            <p:spPr bwMode="auto">
              <a:xfrm>
                <a:off x="1100623" y="5431316"/>
                <a:ext cx="304800" cy="301625"/>
              </a:xfrm>
              <a:custGeom>
                <a:avLst/>
                <a:gdLst>
                  <a:gd name="T0" fmla="*/ 35 w 72"/>
                  <a:gd name="T1" fmla="*/ 71 h 71"/>
                  <a:gd name="T2" fmla="*/ 46 w 72"/>
                  <a:gd name="T3" fmla="*/ 69 h 71"/>
                  <a:gd name="T4" fmla="*/ 59 w 72"/>
                  <a:gd name="T5" fmla="*/ 61 h 71"/>
                  <a:gd name="T6" fmla="*/ 51 w 72"/>
                  <a:gd name="T7" fmla="*/ 67 h 71"/>
                  <a:gd name="T8" fmla="*/ 55 w 72"/>
                  <a:gd name="T9" fmla="*/ 66 h 71"/>
                  <a:gd name="T10" fmla="*/ 59 w 72"/>
                  <a:gd name="T11" fmla="*/ 61 h 71"/>
                  <a:gd name="T12" fmla="*/ 20 w 72"/>
                  <a:gd name="T13" fmla="*/ 69 h 71"/>
                  <a:gd name="T14" fmla="*/ 30 w 72"/>
                  <a:gd name="T15" fmla="*/ 71 h 71"/>
                  <a:gd name="T16" fmla="*/ 27 w 72"/>
                  <a:gd name="T17" fmla="*/ 69 h 71"/>
                  <a:gd name="T18" fmla="*/ 68 w 72"/>
                  <a:gd name="T19" fmla="*/ 49 h 71"/>
                  <a:gd name="T20" fmla="*/ 64 w 72"/>
                  <a:gd name="T21" fmla="*/ 58 h 71"/>
                  <a:gd name="T22" fmla="*/ 68 w 72"/>
                  <a:gd name="T23" fmla="*/ 49 h 71"/>
                  <a:gd name="T24" fmla="*/ 8 w 72"/>
                  <a:gd name="T25" fmla="*/ 58 h 71"/>
                  <a:gd name="T26" fmla="*/ 16 w 72"/>
                  <a:gd name="T27" fmla="*/ 65 h 71"/>
                  <a:gd name="T28" fmla="*/ 71 w 72"/>
                  <a:gd name="T29" fmla="*/ 34 h 71"/>
                  <a:gd name="T30" fmla="*/ 70 w 72"/>
                  <a:gd name="T31" fmla="*/ 44 h 71"/>
                  <a:gd name="T32" fmla="*/ 72 w 72"/>
                  <a:gd name="T33" fmla="*/ 35 h 71"/>
                  <a:gd name="T34" fmla="*/ 71 w 72"/>
                  <a:gd name="T35" fmla="*/ 34 h 71"/>
                  <a:gd name="T36" fmla="*/ 2 w 72"/>
                  <a:gd name="T37" fmla="*/ 47 h 71"/>
                  <a:gd name="T38" fmla="*/ 6 w 72"/>
                  <a:gd name="T39" fmla="*/ 53 h 71"/>
                  <a:gd name="T40" fmla="*/ 3 w 72"/>
                  <a:gd name="T41" fmla="*/ 43 h 71"/>
                  <a:gd name="T42" fmla="*/ 68 w 72"/>
                  <a:gd name="T43" fmla="*/ 18 h 71"/>
                  <a:gd name="T44" fmla="*/ 69 w 72"/>
                  <a:gd name="T45" fmla="*/ 25 h 71"/>
                  <a:gd name="T46" fmla="*/ 71 w 72"/>
                  <a:gd name="T47" fmla="*/ 28 h 71"/>
                  <a:gd name="T48" fmla="*/ 68 w 72"/>
                  <a:gd name="T49" fmla="*/ 18 h 71"/>
                  <a:gd name="T50" fmla="*/ 1 w 72"/>
                  <a:gd name="T51" fmla="*/ 38 h 71"/>
                  <a:gd name="T52" fmla="*/ 3 w 72"/>
                  <a:gd name="T53" fmla="*/ 28 h 71"/>
                  <a:gd name="T54" fmla="*/ 57 w 72"/>
                  <a:gd name="T55" fmla="*/ 6 h 71"/>
                  <a:gd name="T56" fmla="*/ 64 w 72"/>
                  <a:gd name="T57" fmla="*/ 14 h 71"/>
                  <a:gd name="T58" fmla="*/ 57 w 72"/>
                  <a:gd name="T59" fmla="*/ 6 h 71"/>
                  <a:gd name="T60" fmla="*/ 3 w 72"/>
                  <a:gd name="T61" fmla="*/ 22 h 71"/>
                  <a:gd name="T62" fmla="*/ 10 w 72"/>
                  <a:gd name="T63" fmla="*/ 14 h 71"/>
                  <a:gd name="T64" fmla="*/ 42 w 72"/>
                  <a:gd name="T65" fmla="*/ 0 h 71"/>
                  <a:gd name="T66" fmla="*/ 52 w 72"/>
                  <a:gd name="T67" fmla="*/ 4 h 71"/>
                  <a:gd name="T68" fmla="*/ 42 w 72"/>
                  <a:gd name="T69" fmla="*/ 0 h 71"/>
                  <a:gd name="T70" fmla="*/ 13 w 72"/>
                  <a:gd name="T71" fmla="*/ 9 h 71"/>
                  <a:gd name="T72" fmla="*/ 13 w 72"/>
                  <a:gd name="T73" fmla="*/ 10 h 71"/>
                  <a:gd name="T74" fmla="*/ 22 w 72"/>
                  <a:gd name="T75" fmla="*/ 4 h 71"/>
                  <a:gd name="T76" fmla="*/ 26 w 72"/>
                  <a:gd name="T77" fmla="*/ 1 h 71"/>
                  <a:gd name="T78" fmla="*/ 37 w 72"/>
                  <a:gd name="T79" fmla="*/ 1 h 71"/>
                  <a:gd name="T80" fmla="*/ 26 w 72"/>
                  <a:gd name="T81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71">
                    <a:moveTo>
                      <a:pt x="35" y="70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39" y="71"/>
                      <a:pt x="43" y="71"/>
                      <a:pt x="46" y="70"/>
                    </a:cubicBezTo>
                    <a:cubicBezTo>
                      <a:pt x="46" y="69"/>
                      <a:pt x="46" y="69"/>
                      <a:pt x="46" y="69"/>
                    </a:cubicBezTo>
                    <a:cubicBezTo>
                      <a:pt x="42" y="70"/>
                      <a:pt x="39" y="70"/>
                      <a:pt x="35" y="70"/>
                    </a:cubicBezTo>
                    <a:moveTo>
                      <a:pt x="59" y="61"/>
                    </a:moveTo>
                    <a:cubicBezTo>
                      <a:pt x="58" y="63"/>
                      <a:pt x="56" y="64"/>
                      <a:pt x="54" y="65"/>
                    </a:cubicBezTo>
                    <a:cubicBezTo>
                      <a:pt x="53" y="66"/>
                      <a:pt x="52" y="66"/>
                      <a:pt x="51" y="67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2" y="67"/>
                      <a:pt x="54" y="67"/>
                      <a:pt x="55" y="66"/>
                    </a:cubicBezTo>
                    <a:cubicBezTo>
                      <a:pt x="57" y="65"/>
                      <a:pt x="59" y="64"/>
                      <a:pt x="60" y="62"/>
                    </a:cubicBezTo>
                    <a:cubicBezTo>
                      <a:pt x="59" y="61"/>
                      <a:pt x="59" y="61"/>
                      <a:pt x="59" y="61"/>
                    </a:cubicBezTo>
                    <a:moveTo>
                      <a:pt x="20" y="67"/>
                    </a:moveTo>
                    <a:cubicBezTo>
                      <a:pt x="20" y="69"/>
                      <a:pt x="20" y="69"/>
                      <a:pt x="20" y="69"/>
                    </a:cubicBezTo>
                    <a:cubicBezTo>
                      <a:pt x="22" y="70"/>
                      <a:pt x="24" y="70"/>
                      <a:pt x="26" y="71"/>
                    </a:cubicBezTo>
                    <a:cubicBezTo>
                      <a:pt x="28" y="71"/>
                      <a:pt x="29" y="71"/>
                      <a:pt x="30" y="71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29" y="70"/>
                      <a:pt x="28" y="70"/>
                      <a:pt x="27" y="69"/>
                    </a:cubicBezTo>
                    <a:cubicBezTo>
                      <a:pt x="24" y="69"/>
                      <a:pt x="22" y="68"/>
                      <a:pt x="20" y="67"/>
                    </a:cubicBezTo>
                    <a:moveTo>
                      <a:pt x="68" y="49"/>
                    </a:moveTo>
                    <a:cubicBezTo>
                      <a:pt x="67" y="52"/>
                      <a:pt x="65" y="55"/>
                      <a:pt x="63" y="58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6"/>
                      <a:pt x="68" y="53"/>
                      <a:pt x="70" y="49"/>
                    </a:cubicBezTo>
                    <a:cubicBezTo>
                      <a:pt x="68" y="49"/>
                      <a:pt x="68" y="49"/>
                      <a:pt x="68" y="49"/>
                    </a:cubicBezTo>
                    <a:moveTo>
                      <a:pt x="9" y="5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10" y="61"/>
                      <a:pt x="12" y="64"/>
                      <a:pt x="15" y="66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3" y="63"/>
                      <a:pt x="11" y="60"/>
                      <a:pt x="9" y="57"/>
                    </a:cubicBezTo>
                    <a:moveTo>
                      <a:pt x="71" y="34"/>
                    </a:moveTo>
                    <a:cubicBezTo>
                      <a:pt x="71" y="34"/>
                      <a:pt x="71" y="35"/>
                      <a:pt x="71" y="35"/>
                    </a:cubicBezTo>
                    <a:cubicBezTo>
                      <a:pt x="71" y="38"/>
                      <a:pt x="71" y="41"/>
                      <a:pt x="70" y="44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2" y="41"/>
                      <a:pt x="72" y="38"/>
                      <a:pt x="72" y="35"/>
                    </a:cubicBezTo>
                    <a:cubicBezTo>
                      <a:pt x="72" y="35"/>
                      <a:pt x="72" y="34"/>
                      <a:pt x="72" y="34"/>
                    </a:cubicBezTo>
                    <a:cubicBezTo>
                      <a:pt x="71" y="34"/>
                      <a:pt x="71" y="34"/>
                      <a:pt x="71" y="34"/>
                    </a:cubicBezTo>
                    <a:moveTo>
                      <a:pt x="1" y="43"/>
                    </a:moveTo>
                    <a:cubicBezTo>
                      <a:pt x="2" y="45"/>
                      <a:pt x="2" y="46"/>
                      <a:pt x="2" y="47"/>
                    </a:cubicBezTo>
                    <a:cubicBezTo>
                      <a:pt x="3" y="49"/>
                      <a:pt x="4" y="51"/>
                      <a:pt x="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5" y="51"/>
                      <a:pt x="4" y="49"/>
                      <a:pt x="3" y="47"/>
                    </a:cubicBezTo>
                    <a:cubicBezTo>
                      <a:pt x="3" y="45"/>
                      <a:pt x="3" y="44"/>
                      <a:pt x="3" y="43"/>
                    </a:cubicBezTo>
                    <a:cubicBezTo>
                      <a:pt x="1" y="43"/>
                      <a:pt x="1" y="43"/>
                      <a:pt x="1" y="43"/>
                    </a:cubicBezTo>
                    <a:moveTo>
                      <a:pt x="68" y="18"/>
                    </a:moveTo>
                    <a:cubicBezTo>
                      <a:pt x="67" y="19"/>
                      <a:pt x="67" y="19"/>
                      <a:pt x="67" y="19"/>
                    </a:cubicBezTo>
                    <a:cubicBezTo>
                      <a:pt x="68" y="21"/>
                      <a:pt x="69" y="23"/>
                      <a:pt x="69" y="25"/>
                    </a:cubicBezTo>
                    <a:cubicBezTo>
                      <a:pt x="70" y="26"/>
                      <a:pt x="70" y="27"/>
                      <a:pt x="70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7"/>
                      <a:pt x="71" y="26"/>
                      <a:pt x="71" y="25"/>
                    </a:cubicBezTo>
                    <a:cubicBezTo>
                      <a:pt x="70" y="22"/>
                      <a:pt x="69" y="20"/>
                      <a:pt x="68" y="18"/>
                    </a:cubicBezTo>
                    <a:moveTo>
                      <a:pt x="1" y="27"/>
                    </a:moveTo>
                    <a:cubicBezTo>
                      <a:pt x="1" y="31"/>
                      <a:pt x="0" y="34"/>
                      <a:pt x="1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4"/>
                      <a:pt x="2" y="31"/>
                      <a:pt x="3" y="28"/>
                    </a:cubicBezTo>
                    <a:cubicBezTo>
                      <a:pt x="1" y="27"/>
                      <a:pt x="1" y="27"/>
                      <a:pt x="1" y="27"/>
                    </a:cubicBezTo>
                    <a:moveTo>
                      <a:pt x="57" y="6"/>
                    </a:moveTo>
                    <a:cubicBezTo>
                      <a:pt x="57" y="7"/>
                      <a:pt x="57" y="7"/>
                      <a:pt x="57" y="7"/>
                    </a:cubicBezTo>
                    <a:cubicBezTo>
                      <a:pt x="59" y="9"/>
                      <a:pt x="62" y="12"/>
                      <a:pt x="64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3" y="11"/>
                      <a:pt x="60" y="8"/>
                      <a:pt x="57" y="6"/>
                    </a:cubicBezTo>
                    <a:moveTo>
                      <a:pt x="9" y="13"/>
                    </a:moveTo>
                    <a:cubicBezTo>
                      <a:pt x="6" y="16"/>
                      <a:pt x="5" y="19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8" y="17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moveTo>
                      <a:pt x="42" y="0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6" y="2"/>
                      <a:pt x="49" y="3"/>
                      <a:pt x="52" y="4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2"/>
                      <a:pt x="46" y="1"/>
                      <a:pt x="42" y="0"/>
                    </a:cubicBezTo>
                    <a:moveTo>
                      <a:pt x="21" y="3"/>
                    </a:moveTo>
                    <a:cubicBezTo>
                      <a:pt x="18" y="5"/>
                      <a:pt x="15" y="7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6" y="8"/>
                      <a:pt x="19" y="6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moveTo>
                      <a:pt x="26" y="1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30" y="2"/>
                      <a:pt x="34" y="1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0" y="0"/>
                      <a:pt x="26" y="1"/>
                    </a:cubicBezTo>
                  </a:path>
                </a:pathLst>
              </a:custGeom>
              <a:solidFill>
                <a:srgbClr val="BDDE8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0" name="Freeform 135"/>
              <p:cNvSpPr/>
              <p:nvPr/>
            </p:nvSpPr>
            <p:spPr bwMode="auto">
              <a:xfrm>
                <a:off x="1151423" y="5494816"/>
                <a:ext cx="174625" cy="182563"/>
              </a:xfrm>
              <a:custGeom>
                <a:avLst/>
                <a:gdLst>
                  <a:gd name="T0" fmla="*/ 9 w 41"/>
                  <a:gd name="T1" fmla="*/ 6 h 43"/>
                  <a:gd name="T2" fmla="*/ 23 w 41"/>
                  <a:gd name="T3" fmla="*/ 1 h 43"/>
                  <a:gd name="T4" fmla="*/ 41 w 41"/>
                  <a:gd name="T5" fmla="*/ 22 h 43"/>
                  <a:gd name="T6" fmla="*/ 32 w 41"/>
                  <a:gd name="T7" fmla="*/ 39 h 43"/>
                  <a:gd name="T8" fmla="*/ 17 w 41"/>
                  <a:gd name="T9" fmla="*/ 42 h 43"/>
                  <a:gd name="T10" fmla="*/ 3 w 41"/>
                  <a:gd name="T11" fmla="*/ 14 h 43"/>
                  <a:gd name="T12" fmla="*/ 9 w 41"/>
                  <a:gd name="T13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3">
                    <a:moveTo>
                      <a:pt x="9" y="6"/>
                    </a:moveTo>
                    <a:cubicBezTo>
                      <a:pt x="13" y="2"/>
                      <a:pt x="18" y="0"/>
                      <a:pt x="23" y="1"/>
                    </a:cubicBezTo>
                    <a:cubicBezTo>
                      <a:pt x="33" y="2"/>
                      <a:pt x="41" y="11"/>
                      <a:pt x="41" y="22"/>
                    </a:cubicBezTo>
                    <a:cubicBezTo>
                      <a:pt x="41" y="29"/>
                      <a:pt x="38" y="36"/>
                      <a:pt x="32" y="39"/>
                    </a:cubicBezTo>
                    <a:cubicBezTo>
                      <a:pt x="28" y="42"/>
                      <a:pt x="22" y="43"/>
                      <a:pt x="17" y="42"/>
                    </a:cubicBezTo>
                    <a:cubicBezTo>
                      <a:pt x="6" y="39"/>
                      <a:pt x="0" y="25"/>
                      <a:pt x="3" y="14"/>
                    </a:cubicBezTo>
                    <a:cubicBezTo>
                      <a:pt x="4" y="11"/>
                      <a:pt x="6" y="8"/>
                      <a:pt x="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1" name="Freeform 136"/>
              <p:cNvSpPr>
                <a:spLocks noEditPoints="1"/>
              </p:cNvSpPr>
              <p:nvPr/>
            </p:nvSpPr>
            <p:spPr bwMode="auto">
              <a:xfrm>
                <a:off x="1156186" y="5490053"/>
                <a:ext cx="173038" cy="192088"/>
              </a:xfrm>
              <a:custGeom>
                <a:avLst/>
                <a:gdLst>
                  <a:gd name="T0" fmla="*/ 7 w 41"/>
                  <a:gd name="T1" fmla="*/ 6 h 45"/>
                  <a:gd name="T2" fmla="*/ 1 w 41"/>
                  <a:gd name="T3" fmla="*/ 15 h 45"/>
                  <a:gd name="T4" fmla="*/ 3 w 41"/>
                  <a:gd name="T5" fmla="*/ 31 h 45"/>
                  <a:gd name="T6" fmla="*/ 4 w 41"/>
                  <a:gd name="T7" fmla="*/ 34 h 45"/>
                  <a:gd name="T8" fmla="*/ 16 w 41"/>
                  <a:gd name="T9" fmla="*/ 44 h 45"/>
                  <a:gd name="T10" fmla="*/ 32 w 41"/>
                  <a:gd name="T11" fmla="*/ 41 h 45"/>
                  <a:gd name="T12" fmla="*/ 41 w 41"/>
                  <a:gd name="T13" fmla="*/ 23 h 45"/>
                  <a:gd name="T14" fmla="*/ 22 w 41"/>
                  <a:gd name="T15" fmla="*/ 1 h 45"/>
                  <a:gd name="T16" fmla="*/ 7 w 41"/>
                  <a:gd name="T17" fmla="*/ 6 h 45"/>
                  <a:gd name="T18" fmla="*/ 16 w 41"/>
                  <a:gd name="T19" fmla="*/ 42 h 45"/>
                  <a:gd name="T20" fmla="*/ 6 w 41"/>
                  <a:gd name="T21" fmla="*/ 33 h 45"/>
                  <a:gd name="T22" fmla="*/ 3 w 41"/>
                  <a:gd name="T23" fmla="*/ 15 h 45"/>
                  <a:gd name="T24" fmla="*/ 8 w 41"/>
                  <a:gd name="T25" fmla="*/ 7 h 45"/>
                  <a:gd name="T26" fmla="*/ 8 w 41"/>
                  <a:gd name="T27" fmla="*/ 7 h 45"/>
                  <a:gd name="T28" fmla="*/ 22 w 41"/>
                  <a:gd name="T29" fmla="*/ 3 h 45"/>
                  <a:gd name="T30" fmla="*/ 39 w 41"/>
                  <a:gd name="T31" fmla="*/ 23 h 45"/>
                  <a:gd name="T32" fmla="*/ 31 w 41"/>
                  <a:gd name="T33" fmla="*/ 39 h 45"/>
                  <a:gd name="T34" fmla="*/ 16 w 41"/>
                  <a:gd name="T35" fmla="*/ 42 h 45"/>
                  <a:gd name="T36" fmla="*/ 7 w 41"/>
                  <a:gd name="T37" fmla="*/ 6 h 45"/>
                  <a:gd name="T38" fmla="*/ 7 w 41"/>
                  <a:gd name="T39" fmla="*/ 6 h 45"/>
                  <a:gd name="T40" fmla="*/ 7 w 41"/>
                  <a:gd name="T41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45">
                    <a:moveTo>
                      <a:pt x="7" y="6"/>
                    </a:moveTo>
                    <a:cubicBezTo>
                      <a:pt x="4" y="9"/>
                      <a:pt x="2" y="12"/>
                      <a:pt x="1" y="15"/>
                    </a:cubicBezTo>
                    <a:cubicBezTo>
                      <a:pt x="0" y="20"/>
                      <a:pt x="0" y="26"/>
                      <a:pt x="3" y="31"/>
                    </a:cubicBezTo>
                    <a:cubicBezTo>
                      <a:pt x="3" y="32"/>
                      <a:pt x="4" y="33"/>
                      <a:pt x="4" y="34"/>
                    </a:cubicBezTo>
                    <a:cubicBezTo>
                      <a:pt x="7" y="39"/>
                      <a:pt x="11" y="42"/>
                      <a:pt x="16" y="44"/>
                    </a:cubicBezTo>
                    <a:cubicBezTo>
                      <a:pt x="21" y="45"/>
                      <a:pt x="28" y="44"/>
                      <a:pt x="32" y="41"/>
                    </a:cubicBezTo>
                    <a:cubicBezTo>
                      <a:pt x="38" y="37"/>
                      <a:pt x="41" y="30"/>
                      <a:pt x="41" y="23"/>
                    </a:cubicBezTo>
                    <a:cubicBezTo>
                      <a:pt x="41" y="11"/>
                      <a:pt x="33" y="2"/>
                      <a:pt x="22" y="1"/>
                    </a:cubicBezTo>
                    <a:cubicBezTo>
                      <a:pt x="17" y="0"/>
                      <a:pt x="11" y="2"/>
                      <a:pt x="7" y="6"/>
                    </a:cubicBezTo>
                    <a:moveTo>
                      <a:pt x="16" y="42"/>
                    </a:moveTo>
                    <a:cubicBezTo>
                      <a:pt x="12" y="41"/>
                      <a:pt x="8" y="38"/>
                      <a:pt x="6" y="33"/>
                    </a:cubicBezTo>
                    <a:cubicBezTo>
                      <a:pt x="3" y="28"/>
                      <a:pt x="2" y="21"/>
                      <a:pt x="3" y="15"/>
                    </a:cubicBezTo>
                    <a:cubicBezTo>
                      <a:pt x="4" y="12"/>
                      <a:pt x="6" y="10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4"/>
                      <a:pt x="17" y="2"/>
                      <a:pt x="22" y="3"/>
                    </a:cubicBezTo>
                    <a:cubicBezTo>
                      <a:pt x="31" y="4"/>
                      <a:pt x="39" y="12"/>
                      <a:pt x="39" y="23"/>
                    </a:cubicBezTo>
                    <a:cubicBezTo>
                      <a:pt x="39" y="30"/>
                      <a:pt x="36" y="36"/>
                      <a:pt x="31" y="39"/>
                    </a:cubicBezTo>
                    <a:cubicBezTo>
                      <a:pt x="27" y="42"/>
                      <a:pt x="21" y="43"/>
                      <a:pt x="16" y="42"/>
                    </a:cubicBezTo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2" name="Freeform 137"/>
              <p:cNvSpPr/>
              <p:nvPr/>
            </p:nvSpPr>
            <p:spPr bwMode="auto">
              <a:xfrm>
                <a:off x="1173648" y="5520216"/>
                <a:ext cx="147638" cy="149225"/>
              </a:xfrm>
              <a:custGeom>
                <a:avLst/>
                <a:gdLst>
                  <a:gd name="T0" fmla="*/ 18 w 35"/>
                  <a:gd name="T1" fmla="*/ 0 h 35"/>
                  <a:gd name="T2" fmla="*/ 7 w 35"/>
                  <a:gd name="T3" fmla="*/ 4 h 35"/>
                  <a:gd name="T4" fmla="*/ 3 w 35"/>
                  <a:gd name="T5" fmla="*/ 12 h 35"/>
                  <a:gd name="T6" fmla="*/ 12 w 35"/>
                  <a:gd name="T7" fmla="*/ 35 h 35"/>
                  <a:gd name="T8" fmla="*/ 17 w 35"/>
                  <a:gd name="T9" fmla="*/ 35 h 35"/>
                  <a:gd name="T10" fmla="*/ 27 w 35"/>
                  <a:gd name="T11" fmla="*/ 32 h 35"/>
                  <a:gd name="T12" fmla="*/ 35 w 35"/>
                  <a:gd name="T13" fmla="*/ 18 h 35"/>
                  <a:gd name="T14" fmla="*/ 35 w 35"/>
                  <a:gd name="T15" fmla="*/ 18 h 35"/>
                  <a:gd name="T16" fmla="*/ 20 w 35"/>
                  <a:gd name="T17" fmla="*/ 0 h 35"/>
                  <a:gd name="T18" fmla="*/ 18 w 35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14" y="0"/>
                      <a:pt x="10" y="1"/>
                      <a:pt x="7" y="4"/>
                    </a:cubicBezTo>
                    <a:cubicBezTo>
                      <a:pt x="5" y="6"/>
                      <a:pt x="4" y="9"/>
                      <a:pt x="3" y="12"/>
                    </a:cubicBezTo>
                    <a:cubicBezTo>
                      <a:pt x="0" y="20"/>
                      <a:pt x="4" y="31"/>
                      <a:pt x="12" y="35"/>
                    </a:cubicBezTo>
                    <a:cubicBezTo>
                      <a:pt x="14" y="35"/>
                      <a:pt x="15" y="35"/>
                      <a:pt x="17" y="35"/>
                    </a:cubicBezTo>
                    <a:cubicBezTo>
                      <a:pt x="20" y="35"/>
                      <a:pt x="24" y="34"/>
                      <a:pt x="27" y="32"/>
                    </a:cubicBezTo>
                    <a:cubicBezTo>
                      <a:pt x="32" y="29"/>
                      <a:pt x="35" y="24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9"/>
                      <a:pt x="28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</a:path>
                </a:pathLst>
              </a:custGeom>
              <a:solidFill>
                <a:srgbClr val="FEC5B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3" name="Freeform 138"/>
              <p:cNvSpPr/>
              <p:nvPr/>
            </p:nvSpPr>
            <p:spPr bwMode="auto">
              <a:xfrm>
                <a:off x="1224448" y="5596416"/>
                <a:ext cx="96838" cy="76200"/>
              </a:xfrm>
              <a:custGeom>
                <a:avLst/>
                <a:gdLst>
                  <a:gd name="T0" fmla="*/ 23 w 23"/>
                  <a:gd name="T1" fmla="*/ 0 h 18"/>
                  <a:gd name="T2" fmla="*/ 15 w 23"/>
                  <a:gd name="T3" fmla="*/ 14 h 18"/>
                  <a:gd name="T4" fmla="*/ 5 w 23"/>
                  <a:gd name="T5" fmla="*/ 17 h 18"/>
                  <a:gd name="T6" fmla="*/ 0 w 23"/>
                  <a:gd name="T7" fmla="*/ 17 h 18"/>
                  <a:gd name="T8" fmla="*/ 2 w 23"/>
                  <a:gd name="T9" fmla="*/ 17 h 18"/>
                  <a:gd name="T10" fmla="*/ 6 w 23"/>
                  <a:gd name="T11" fmla="*/ 18 h 18"/>
                  <a:gd name="T12" fmla="*/ 16 w 23"/>
                  <a:gd name="T13" fmla="*/ 15 h 18"/>
                  <a:gd name="T14" fmla="*/ 23 w 23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cubicBezTo>
                      <a:pt x="23" y="6"/>
                      <a:pt x="20" y="11"/>
                      <a:pt x="15" y="14"/>
                    </a:cubicBezTo>
                    <a:cubicBezTo>
                      <a:pt x="12" y="16"/>
                      <a:pt x="8" y="17"/>
                      <a:pt x="5" y="17"/>
                    </a:cubicBezTo>
                    <a:cubicBezTo>
                      <a:pt x="3" y="17"/>
                      <a:pt x="2" y="17"/>
                      <a:pt x="0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10" y="18"/>
                      <a:pt x="13" y="17"/>
                      <a:pt x="16" y="15"/>
                    </a:cubicBezTo>
                    <a:cubicBezTo>
                      <a:pt x="20" y="12"/>
                      <a:pt x="23" y="7"/>
                      <a:pt x="23" y="0"/>
                    </a:cubicBezTo>
                  </a:path>
                </a:pathLst>
              </a:custGeom>
              <a:solidFill>
                <a:srgbClr val="A14E0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4" name="Freeform 139"/>
              <p:cNvSpPr/>
              <p:nvPr/>
            </p:nvSpPr>
            <p:spPr bwMode="auto">
              <a:xfrm>
                <a:off x="1597511" y="5520216"/>
                <a:ext cx="368300" cy="339725"/>
              </a:xfrm>
              <a:custGeom>
                <a:avLst/>
                <a:gdLst>
                  <a:gd name="T0" fmla="*/ 21 w 87"/>
                  <a:gd name="T1" fmla="*/ 11 h 80"/>
                  <a:gd name="T2" fmla="*/ 52 w 87"/>
                  <a:gd name="T3" fmla="*/ 1 h 80"/>
                  <a:gd name="T4" fmla="*/ 86 w 87"/>
                  <a:gd name="T5" fmla="*/ 41 h 80"/>
                  <a:gd name="T6" fmla="*/ 65 w 87"/>
                  <a:gd name="T7" fmla="*/ 74 h 80"/>
                  <a:gd name="T8" fmla="*/ 33 w 87"/>
                  <a:gd name="T9" fmla="*/ 78 h 80"/>
                  <a:gd name="T10" fmla="*/ 8 w 87"/>
                  <a:gd name="T11" fmla="*/ 27 h 80"/>
                  <a:gd name="T12" fmla="*/ 21 w 87"/>
                  <a:gd name="T13" fmla="*/ 1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0">
                    <a:moveTo>
                      <a:pt x="21" y="11"/>
                    </a:moveTo>
                    <a:cubicBezTo>
                      <a:pt x="29" y="4"/>
                      <a:pt x="41" y="0"/>
                      <a:pt x="52" y="1"/>
                    </a:cubicBezTo>
                    <a:cubicBezTo>
                      <a:pt x="73" y="3"/>
                      <a:pt x="87" y="21"/>
                      <a:pt x="86" y="41"/>
                    </a:cubicBezTo>
                    <a:cubicBezTo>
                      <a:pt x="86" y="56"/>
                      <a:pt x="78" y="67"/>
                      <a:pt x="65" y="74"/>
                    </a:cubicBezTo>
                    <a:cubicBezTo>
                      <a:pt x="56" y="79"/>
                      <a:pt x="43" y="80"/>
                      <a:pt x="33" y="78"/>
                    </a:cubicBezTo>
                    <a:cubicBezTo>
                      <a:pt x="10" y="73"/>
                      <a:pt x="0" y="46"/>
                      <a:pt x="8" y="27"/>
                    </a:cubicBezTo>
                    <a:cubicBezTo>
                      <a:pt x="11" y="20"/>
                      <a:pt x="15" y="15"/>
                      <a:pt x="21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5" name="Freeform 140"/>
              <p:cNvSpPr/>
              <p:nvPr/>
            </p:nvSpPr>
            <p:spPr bwMode="auto">
              <a:xfrm>
                <a:off x="1630848" y="5550378"/>
                <a:ext cx="309563" cy="284163"/>
              </a:xfrm>
              <a:custGeom>
                <a:avLst/>
                <a:gdLst>
                  <a:gd name="T0" fmla="*/ 17 w 73"/>
                  <a:gd name="T1" fmla="*/ 9 h 67"/>
                  <a:gd name="T2" fmla="*/ 43 w 73"/>
                  <a:gd name="T3" fmla="*/ 1 h 67"/>
                  <a:gd name="T4" fmla="*/ 72 w 73"/>
                  <a:gd name="T5" fmla="*/ 34 h 67"/>
                  <a:gd name="T6" fmla="*/ 54 w 73"/>
                  <a:gd name="T7" fmla="*/ 61 h 67"/>
                  <a:gd name="T8" fmla="*/ 27 w 73"/>
                  <a:gd name="T9" fmla="*/ 65 h 67"/>
                  <a:gd name="T10" fmla="*/ 7 w 73"/>
                  <a:gd name="T11" fmla="*/ 22 h 67"/>
                  <a:gd name="T12" fmla="*/ 17 w 73"/>
                  <a:gd name="T13" fmla="*/ 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67">
                    <a:moveTo>
                      <a:pt x="17" y="9"/>
                    </a:moveTo>
                    <a:cubicBezTo>
                      <a:pt x="24" y="3"/>
                      <a:pt x="34" y="0"/>
                      <a:pt x="43" y="1"/>
                    </a:cubicBezTo>
                    <a:cubicBezTo>
                      <a:pt x="60" y="3"/>
                      <a:pt x="73" y="17"/>
                      <a:pt x="72" y="34"/>
                    </a:cubicBezTo>
                    <a:cubicBezTo>
                      <a:pt x="72" y="46"/>
                      <a:pt x="65" y="56"/>
                      <a:pt x="54" y="61"/>
                    </a:cubicBezTo>
                    <a:cubicBezTo>
                      <a:pt x="46" y="66"/>
                      <a:pt x="36" y="67"/>
                      <a:pt x="27" y="65"/>
                    </a:cubicBezTo>
                    <a:cubicBezTo>
                      <a:pt x="8" y="61"/>
                      <a:pt x="0" y="38"/>
                      <a:pt x="7" y="22"/>
                    </a:cubicBezTo>
                    <a:cubicBezTo>
                      <a:pt x="9" y="16"/>
                      <a:pt x="13" y="12"/>
                      <a:pt x="1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6" name="Freeform 141"/>
              <p:cNvSpPr/>
              <p:nvPr/>
            </p:nvSpPr>
            <p:spPr bwMode="auto">
              <a:xfrm>
                <a:off x="1699111" y="5690078"/>
                <a:ext cx="236538" cy="149225"/>
              </a:xfrm>
              <a:custGeom>
                <a:avLst/>
                <a:gdLst>
                  <a:gd name="T0" fmla="*/ 56 w 56"/>
                  <a:gd name="T1" fmla="*/ 0 h 35"/>
                  <a:gd name="T2" fmla="*/ 56 w 56"/>
                  <a:gd name="T3" fmla="*/ 1 h 35"/>
                  <a:gd name="T4" fmla="*/ 38 w 56"/>
                  <a:gd name="T5" fmla="*/ 28 h 35"/>
                  <a:gd name="T6" fmla="*/ 20 w 56"/>
                  <a:gd name="T7" fmla="*/ 33 h 35"/>
                  <a:gd name="T8" fmla="*/ 11 w 56"/>
                  <a:gd name="T9" fmla="*/ 32 h 35"/>
                  <a:gd name="T10" fmla="*/ 0 w 56"/>
                  <a:gd name="T11" fmla="*/ 27 h 35"/>
                  <a:gd name="T12" fmla="*/ 14 w 56"/>
                  <a:gd name="T13" fmla="*/ 34 h 35"/>
                  <a:gd name="T14" fmla="*/ 22 w 56"/>
                  <a:gd name="T15" fmla="*/ 35 h 35"/>
                  <a:gd name="T16" fmla="*/ 39 w 56"/>
                  <a:gd name="T17" fmla="*/ 31 h 35"/>
                  <a:gd name="T18" fmla="*/ 56 w 56"/>
                  <a:gd name="T19" fmla="*/ 5 h 35"/>
                  <a:gd name="T20" fmla="*/ 56 w 56"/>
                  <a:gd name="T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35">
                    <a:moveTo>
                      <a:pt x="56" y="0"/>
                    </a:moveTo>
                    <a:cubicBezTo>
                      <a:pt x="56" y="0"/>
                      <a:pt x="56" y="1"/>
                      <a:pt x="56" y="1"/>
                    </a:cubicBezTo>
                    <a:cubicBezTo>
                      <a:pt x="56" y="13"/>
                      <a:pt x="49" y="23"/>
                      <a:pt x="38" y="28"/>
                    </a:cubicBezTo>
                    <a:cubicBezTo>
                      <a:pt x="33" y="31"/>
                      <a:pt x="26" y="33"/>
                      <a:pt x="20" y="33"/>
                    </a:cubicBezTo>
                    <a:cubicBezTo>
                      <a:pt x="17" y="33"/>
                      <a:pt x="14" y="32"/>
                      <a:pt x="11" y="32"/>
                    </a:cubicBezTo>
                    <a:cubicBezTo>
                      <a:pt x="7" y="31"/>
                      <a:pt x="3" y="29"/>
                      <a:pt x="0" y="27"/>
                    </a:cubicBezTo>
                    <a:cubicBezTo>
                      <a:pt x="4" y="30"/>
                      <a:pt x="8" y="33"/>
                      <a:pt x="14" y="34"/>
                    </a:cubicBezTo>
                    <a:cubicBezTo>
                      <a:pt x="16" y="35"/>
                      <a:pt x="19" y="35"/>
                      <a:pt x="22" y="35"/>
                    </a:cubicBezTo>
                    <a:cubicBezTo>
                      <a:pt x="28" y="35"/>
                      <a:pt x="34" y="34"/>
                      <a:pt x="39" y="31"/>
                    </a:cubicBezTo>
                    <a:cubicBezTo>
                      <a:pt x="49" y="25"/>
                      <a:pt x="56" y="16"/>
                      <a:pt x="56" y="5"/>
                    </a:cubicBezTo>
                    <a:cubicBezTo>
                      <a:pt x="56" y="3"/>
                      <a:pt x="56" y="1"/>
                      <a:pt x="56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7" name="Freeform 142"/>
              <p:cNvSpPr/>
              <p:nvPr/>
            </p:nvSpPr>
            <p:spPr bwMode="auto">
              <a:xfrm>
                <a:off x="1656248" y="5575778"/>
                <a:ext cx="279400" cy="254000"/>
              </a:xfrm>
              <a:custGeom>
                <a:avLst/>
                <a:gdLst>
                  <a:gd name="T0" fmla="*/ 35 w 66"/>
                  <a:gd name="T1" fmla="*/ 0 h 60"/>
                  <a:gd name="T2" fmla="*/ 14 w 66"/>
                  <a:gd name="T3" fmla="*/ 8 h 60"/>
                  <a:gd name="T4" fmla="*/ 4 w 66"/>
                  <a:gd name="T5" fmla="*/ 20 h 60"/>
                  <a:gd name="T6" fmla="*/ 10 w 66"/>
                  <a:gd name="T7" fmla="*/ 54 h 60"/>
                  <a:gd name="T8" fmla="*/ 21 w 66"/>
                  <a:gd name="T9" fmla="*/ 59 h 60"/>
                  <a:gd name="T10" fmla="*/ 30 w 66"/>
                  <a:gd name="T11" fmla="*/ 60 h 60"/>
                  <a:gd name="T12" fmla="*/ 48 w 66"/>
                  <a:gd name="T13" fmla="*/ 55 h 60"/>
                  <a:gd name="T14" fmla="*/ 66 w 66"/>
                  <a:gd name="T15" fmla="*/ 28 h 60"/>
                  <a:gd name="T16" fmla="*/ 66 w 66"/>
                  <a:gd name="T17" fmla="*/ 27 h 60"/>
                  <a:gd name="T18" fmla="*/ 39 w 66"/>
                  <a:gd name="T19" fmla="*/ 0 h 60"/>
                  <a:gd name="T20" fmla="*/ 35 w 66"/>
                  <a:gd name="T2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0">
                    <a:moveTo>
                      <a:pt x="35" y="0"/>
                    </a:moveTo>
                    <a:cubicBezTo>
                      <a:pt x="28" y="0"/>
                      <a:pt x="20" y="3"/>
                      <a:pt x="14" y="8"/>
                    </a:cubicBezTo>
                    <a:cubicBezTo>
                      <a:pt x="10" y="11"/>
                      <a:pt x="6" y="15"/>
                      <a:pt x="4" y="20"/>
                    </a:cubicBezTo>
                    <a:cubicBezTo>
                      <a:pt x="0" y="31"/>
                      <a:pt x="2" y="45"/>
                      <a:pt x="10" y="54"/>
                    </a:cubicBezTo>
                    <a:cubicBezTo>
                      <a:pt x="13" y="56"/>
                      <a:pt x="17" y="58"/>
                      <a:pt x="21" y="59"/>
                    </a:cubicBezTo>
                    <a:cubicBezTo>
                      <a:pt x="24" y="59"/>
                      <a:pt x="27" y="60"/>
                      <a:pt x="30" y="60"/>
                    </a:cubicBezTo>
                    <a:cubicBezTo>
                      <a:pt x="36" y="60"/>
                      <a:pt x="43" y="58"/>
                      <a:pt x="48" y="55"/>
                    </a:cubicBezTo>
                    <a:cubicBezTo>
                      <a:pt x="59" y="50"/>
                      <a:pt x="66" y="40"/>
                      <a:pt x="66" y="28"/>
                    </a:cubicBezTo>
                    <a:cubicBezTo>
                      <a:pt x="66" y="28"/>
                      <a:pt x="66" y="27"/>
                      <a:pt x="66" y="27"/>
                    </a:cubicBezTo>
                    <a:cubicBezTo>
                      <a:pt x="64" y="13"/>
                      <a:pt x="53" y="2"/>
                      <a:pt x="39" y="0"/>
                    </a:cubicBezTo>
                    <a:cubicBezTo>
                      <a:pt x="38" y="0"/>
                      <a:pt x="37" y="0"/>
                      <a:pt x="3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8" name="Freeform 143"/>
              <p:cNvSpPr/>
              <p:nvPr/>
            </p:nvSpPr>
            <p:spPr bwMode="auto">
              <a:xfrm>
                <a:off x="1610211" y="5515453"/>
                <a:ext cx="363538" cy="349250"/>
              </a:xfrm>
              <a:custGeom>
                <a:avLst/>
                <a:gdLst>
                  <a:gd name="T0" fmla="*/ 18 w 86"/>
                  <a:gd name="T1" fmla="*/ 12 h 82"/>
                  <a:gd name="T2" fmla="*/ 19 w 86"/>
                  <a:gd name="T3" fmla="*/ 13 h 82"/>
                  <a:gd name="T4" fmla="*/ 45 w 86"/>
                  <a:gd name="T5" fmla="*/ 4 h 82"/>
                  <a:gd name="T6" fmla="*/ 49 w 86"/>
                  <a:gd name="T7" fmla="*/ 4 h 82"/>
                  <a:gd name="T8" fmla="*/ 81 w 86"/>
                  <a:gd name="T9" fmla="*/ 40 h 82"/>
                  <a:gd name="T10" fmla="*/ 81 w 86"/>
                  <a:gd name="T11" fmla="*/ 42 h 82"/>
                  <a:gd name="T12" fmla="*/ 61 w 86"/>
                  <a:gd name="T13" fmla="*/ 73 h 82"/>
                  <a:gd name="T14" fmla="*/ 40 w 86"/>
                  <a:gd name="T15" fmla="*/ 78 h 82"/>
                  <a:gd name="T16" fmla="*/ 30 w 86"/>
                  <a:gd name="T17" fmla="*/ 77 h 82"/>
                  <a:gd name="T18" fmla="*/ 11 w 86"/>
                  <a:gd name="T19" fmla="*/ 64 h 82"/>
                  <a:gd name="T20" fmla="*/ 4 w 86"/>
                  <a:gd name="T21" fmla="*/ 42 h 82"/>
                  <a:gd name="T22" fmla="*/ 7 w 86"/>
                  <a:gd name="T23" fmla="*/ 28 h 82"/>
                  <a:gd name="T24" fmla="*/ 19 w 86"/>
                  <a:gd name="T25" fmla="*/ 13 h 82"/>
                  <a:gd name="T26" fmla="*/ 18 w 86"/>
                  <a:gd name="T27" fmla="*/ 12 h 82"/>
                  <a:gd name="T28" fmla="*/ 16 w 86"/>
                  <a:gd name="T29" fmla="*/ 10 h 82"/>
                  <a:gd name="T30" fmla="*/ 3 w 86"/>
                  <a:gd name="T31" fmla="*/ 27 h 82"/>
                  <a:gd name="T32" fmla="*/ 0 w 86"/>
                  <a:gd name="T33" fmla="*/ 42 h 82"/>
                  <a:gd name="T34" fmla="*/ 8 w 86"/>
                  <a:gd name="T35" fmla="*/ 66 h 82"/>
                  <a:gd name="T36" fmla="*/ 29 w 86"/>
                  <a:gd name="T37" fmla="*/ 81 h 82"/>
                  <a:gd name="T38" fmla="*/ 40 w 86"/>
                  <a:gd name="T39" fmla="*/ 82 h 82"/>
                  <a:gd name="T40" fmla="*/ 63 w 86"/>
                  <a:gd name="T41" fmla="*/ 77 h 82"/>
                  <a:gd name="T42" fmla="*/ 85 w 86"/>
                  <a:gd name="T43" fmla="*/ 42 h 82"/>
                  <a:gd name="T44" fmla="*/ 85 w 86"/>
                  <a:gd name="T45" fmla="*/ 40 h 82"/>
                  <a:gd name="T46" fmla="*/ 49 w 86"/>
                  <a:gd name="T47" fmla="*/ 0 h 82"/>
                  <a:gd name="T48" fmla="*/ 45 w 86"/>
                  <a:gd name="T49" fmla="*/ 0 h 82"/>
                  <a:gd name="T50" fmla="*/ 16 w 86"/>
                  <a:gd name="T51" fmla="*/ 10 h 82"/>
                  <a:gd name="T52" fmla="*/ 18 w 86"/>
                  <a:gd name="T53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2">
                    <a:moveTo>
                      <a:pt x="18" y="12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7"/>
                      <a:pt x="35" y="4"/>
                      <a:pt x="45" y="4"/>
                    </a:cubicBezTo>
                    <a:cubicBezTo>
                      <a:pt x="46" y="4"/>
                      <a:pt x="47" y="4"/>
                      <a:pt x="49" y="4"/>
                    </a:cubicBezTo>
                    <a:cubicBezTo>
                      <a:pt x="68" y="6"/>
                      <a:pt x="81" y="22"/>
                      <a:pt x="81" y="40"/>
                    </a:cubicBezTo>
                    <a:cubicBezTo>
                      <a:pt x="81" y="41"/>
                      <a:pt x="81" y="42"/>
                      <a:pt x="81" y="42"/>
                    </a:cubicBezTo>
                    <a:cubicBezTo>
                      <a:pt x="81" y="56"/>
                      <a:pt x="73" y="67"/>
                      <a:pt x="61" y="73"/>
                    </a:cubicBezTo>
                    <a:cubicBezTo>
                      <a:pt x="55" y="76"/>
                      <a:pt x="47" y="78"/>
                      <a:pt x="40" y="78"/>
                    </a:cubicBezTo>
                    <a:cubicBezTo>
                      <a:pt x="37" y="78"/>
                      <a:pt x="33" y="78"/>
                      <a:pt x="30" y="77"/>
                    </a:cubicBezTo>
                    <a:cubicBezTo>
                      <a:pt x="22" y="75"/>
                      <a:pt x="16" y="71"/>
                      <a:pt x="11" y="64"/>
                    </a:cubicBezTo>
                    <a:cubicBezTo>
                      <a:pt x="7" y="58"/>
                      <a:pt x="4" y="50"/>
                      <a:pt x="4" y="42"/>
                    </a:cubicBezTo>
                    <a:cubicBezTo>
                      <a:pt x="4" y="37"/>
                      <a:pt x="5" y="33"/>
                      <a:pt x="7" y="28"/>
                    </a:cubicBezTo>
                    <a:cubicBezTo>
                      <a:pt x="10" y="22"/>
                      <a:pt x="14" y="18"/>
                      <a:pt x="19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1" y="15"/>
                      <a:pt x="6" y="20"/>
                      <a:pt x="3" y="27"/>
                    </a:cubicBezTo>
                    <a:cubicBezTo>
                      <a:pt x="1" y="32"/>
                      <a:pt x="0" y="37"/>
                      <a:pt x="0" y="42"/>
                    </a:cubicBezTo>
                    <a:cubicBezTo>
                      <a:pt x="0" y="51"/>
                      <a:pt x="3" y="59"/>
                      <a:pt x="8" y="66"/>
                    </a:cubicBezTo>
                    <a:cubicBezTo>
                      <a:pt x="13" y="74"/>
                      <a:pt x="20" y="79"/>
                      <a:pt x="29" y="81"/>
                    </a:cubicBezTo>
                    <a:cubicBezTo>
                      <a:pt x="33" y="82"/>
                      <a:pt x="36" y="82"/>
                      <a:pt x="40" y="82"/>
                    </a:cubicBezTo>
                    <a:cubicBezTo>
                      <a:pt x="48" y="82"/>
                      <a:pt x="56" y="80"/>
                      <a:pt x="63" y="77"/>
                    </a:cubicBezTo>
                    <a:cubicBezTo>
                      <a:pt x="76" y="70"/>
                      <a:pt x="85" y="57"/>
                      <a:pt x="85" y="42"/>
                    </a:cubicBezTo>
                    <a:cubicBezTo>
                      <a:pt x="85" y="42"/>
                      <a:pt x="85" y="41"/>
                      <a:pt x="85" y="40"/>
                    </a:cubicBezTo>
                    <a:cubicBezTo>
                      <a:pt x="86" y="20"/>
                      <a:pt x="70" y="3"/>
                      <a:pt x="49" y="0"/>
                    </a:cubicBezTo>
                    <a:cubicBezTo>
                      <a:pt x="48" y="0"/>
                      <a:pt x="46" y="0"/>
                      <a:pt x="45" y="0"/>
                    </a:cubicBezTo>
                    <a:cubicBezTo>
                      <a:pt x="34" y="0"/>
                      <a:pt x="24" y="4"/>
                      <a:pt x="16" y="10"/>
                    </a:cubicBez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89" name="Freeform 144"/>
              <p:cNvSpPr/>
              <p:nvPr/>
            </p:nvSpPr>
            <p:spPr bwMode="auto">
              <a:xfrm>
                <a:off x="1643548" y="5545616"/>
                <a:ext cx="300038" cy="293688"/>
              </a:xfrm>
              <a:custGeom>
                <a:avLst/>
                <a:gdLst>
                  <a:gd name="T0" fmla="*/ 14 w 71"/>
                  <a:gd name="T1" fmla="*/ 10 h 69"/>
                  <a:gd name="T2" fmla="*/ 15 w 71"/>
                  <a:gd name="T3" fmla="*/ 11 h 69"/>
                  <a:gd name="T4" fmla="*/ 37 w 71"/>
                  <a:gd name="T5" fmla="*/ 4 h 69"/>
                  <a:gd name="T6" fmla="*/ 40 w 71"/>
                  <a:gd name="T7" fmla="*/ 4 h 69"/>
                  <a:gd name="T8" fmla="*/ 67 w 71"/>
                  <a:gd name="T9" fmla="*/ 34 h 69"/>
                  <a:gd name="T10" fmla="*/ 67 w 71"/>
                  <a:gd name="T11" fmla="*/ 35 h 69"/>
                  <a:gd name="T12" fmla="*/ 50 w 71"/>
                  <a:gd name="T13" fmla="*/ 60 h 69"/>
                  <a:gd name="T14" fmla="*/ 33 w 71"/>
                  <a:gd name="T15" fmla="*/ 65 h 69"/>
                  <a:gd name="T16" fmla="*/ 25 w 71"/>
                  <a:gd name="T17" fmla="*/ 64 h 69"/>
                  <a:gd name="T18" fmla="*/ 9 w 71"/>
                  <a:gd name="T19" fmla="*/ 53 h 69"/>
                  <a:gd name="T20" fmla="*/ 4 w 71"/>
                  <a:gd name="T21" fmla="*/ 35 h 69"/>
                  <a:gd name="T22" fmla="*/ 6 w 71"/>
                  <a:gd name="T23" fmla="*/ 24 h 69"/>
                  <a:gd name="T24" fmla="*/ 15 w 71"/>
                  <a:gd name="T25" fmla="*/ 11 h 69"/>
                  <a:gd name="T26" fmla="*/ 14 w 71"/>
                  <a:gd name="T27" fmla="*/ 10 h 69"/>
                  <a:gd name="T28" fmla="*/ 13 w 71"/>
                  <a:gd name="T29" fmla="*/ 8 h 69"/>
                  <a:gd name="T30" fmla="*/ 2 w 71"/>
                  <a:gd name="T31" fmla="*/ 22 h 69"/>
                  <a:gd name="T32" fmla="*/ 0 w 71"/>
                  <a:gd name="T33" fmla="*/ 35 h 69"/>
                  <a:gd name="T34" fmla="*/ 6 w 71"/>
                  <a:gd name="T35" fmla="*/ 55 h 69"/>
                  <a:gd name="T36" fmla="*/ 24 w 71"/>
                  <a:gd name="T37" fmla="*/ 68 h 69"/>
                  <a:gd name="T38" fmla="*/ 33 w 71"/>
                  <a:gd name="T39" fmla="*/ 69 h 69"/>
                  <a:gd name="T40" fmla="*/ 52 w 71"/>
                  <a:gd name="T41" fmla="*/ 64 h 69"/>
                  <a:gd name="T42" fmla="*/ 71 w 71"/>
                  <a:gd name="T43" fmla="*/ 35 h 69"/>
                  <a:gd name="T44" fmla="*/ 71 w 71"/>
                  <a:gd name="T45" fmla="*/ 34 h 69"/>
                  <a:gd name="T46" fmla="*/ 40 w 71"/>
                  <a:gd name="T47" fmla="*/ 0 h 69"/>
                  <a:gd name="T48" fmla="*/ 37 w 71"/>
                  <a:gd name="T49" fmla="*/ 0 h 69"/>
                  <a:gd name="T50" fmla="*/ 13 w 71"/>
                  <a:gd name="T51" fmla="*/ 8 h 69"/>
                  <a:gd name="T52" fmla="*/ 14 w 71"/>
                  <a:gd name="T53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69">
                    <a:moveTo>
                      <a:pt x="14" y="10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21" y="6"/>
                      <a:pt x="29" y="4"/>
                      <a:pt x="37" y="4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56" y="5"/>
                      <a:pt x="67" y="18"/>
                      <a:pt x="67" y="34"/>
                    </a:cubicBezTo>
                    <a:cubicBezTo>
                      <a:pt x="67" y="34"/>
                      <a:pt x="67" y="34"/>
                      <a:pt x="67" y="35"/>
                    </a:cubicBezTo>
                    <a:cubicBezTo>
                      <a:pt x="67" y="46"/>
                      <a:pt x="60" y="55"/>
                      <a:pt x="50" y="60"/>
                    </a:cubicBezTo>
                    <a:cubicBezTo>
                      <a:pt x="45" y="63"/>
                      <a:pt x="39" y="65"/>
                      <a:pt x="33" y="65"/>
                    </a:cubicBezTo>
                    <a:cubicBezTo>
                      <a:pt x="30" y="65"/>
                      <a:pt x="27" y="64"/>
                      <a:pt x="25" y="64"/>
                    </a:cubicBezTo>
                    <a:cubicBezTo>
                      <a:pt x="18" y="62"/>
                      <a:pt x="13" y="58"/>
                      <a:pt x="9" y="53"/>
                    </a:cubicBezTo>
                    <a:cubicBezTo>
                      <a:pt x="5" y="48"/>
                      <a:pt x="4" y="41"/>
                      <a:pt x="4" y="35"/>
                    </a:cubicBezTo>
                    <a:cubicBezTo>
                      <a:pt x="4" y="31"/>
                      <a:pt x="4" y="27"/>
                      <a:pt x="6" y="24"/>
                    </a:cubicBezTo>
                    <a:cubicBezTo>
                      <a:pt x="8" y="19"/>
                      <a:pt x="11" y="15"/>
                      <a:pt x="15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8" y="12"/>
                      <a:pt x="4" y="16"/>
                      <a:pt x="2" y="22"/>
                    </a:cubicBezTo>
                    <a:cubicBezTo>
                      <a:pt x="0" y="26"/>
                      <a:pt x="0" y="31"/>
                      <a:pt x="0" y="35"/>
                    </a:cubicBezTo>
                    <a:cubicBezTo>
                      <a:pt x="0" y="42"/>
                      <a:pt x="2" y="49"/>
                      <a:pt x="6" y="55"/>
                    </a:cubicBezTo>
                    <a:cubicBezTo>
                      <a:pt x="10" y="61"/>
                      <a:pt x="16" y="66"/>
                      <a:pt x="24" y="68"/>
                    </a:cubicBezTo>
                    <a:cubicBezTo>
                      <a:pt x="27" y="68"/>
                      <a:pt x="30" y="69"/>
                      <a:pt x="33" y="69"/>
                    </a:cubicBezTo>
                    <a:cubicBezTo>
                      <a:pt x="40" y="69"/>
                      <a:pt x="47" y="67"/>
                      <a:pt x="52" y="64"/>
                    </a:cubicBezTo>
                    <a:cubicBezTo>
                      <a:pt x="63" y="58"/>
                      <a:pt x="71" y="48"/>
                      <a:pt x="71" y="35"/>
                    </a:cubicBezTo>
                    <a:cubicBezTo>
                      <a:pt x="71" y="35"/>
                      <a:pt x="71" y="34"/>
                      <a:pt x="71" y="34"/>
                    </a:cubicBezTo>
                    <a:cubicBezTo>
                      <a:pt x="71" y="16"/>
                      <a:pt x="58" y="2"/>
                      <a:pt x="40" y="0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28" y="0"/>
                      <a:pt x="20" y="3"/>
                      <a:pt x="13" y="8"/>
                    </a:cubicBez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0" name="Freeform 145"/>
              <p:cNvSpPr>
                <a:spLocks noEditPoints="1"/>
              </p:cNvSpPr>
              <p:nvPr/>
            </p:nvSpPr>
            <p:spPr bwMode="auto">
              <a:xfrm>
                <a:off x="1753086" y="5542441"/>
                <a:ext cx="98425" cy="304800"/>
              </a:xfrm>
              <a:custGeom>
                <a:avLst/>
                <a:gdLst>
                  <a:gd name="T0" fmla="*/ 54 w 62"/>
                  <a:gd name="T1" fmla="*/ 168 h 192"/>
                  <a:gd name="T2" fmla="*/ 51 w 62"/>
                  <a:gd name="T3" fmla="*/ 168 h 192"/>
                  <a:gd name="T4" fmla="*/ 56 w 62"/>
                  <a:gd name="T5" fmla="*/ 192 h 192"/>
                  <a:gd name="T6" fmla="*/ 62 w 62"/>
                  <a:gd name="T7" fmla="*/ 190 h 192"/>
                  <a:gd name="T8" fmla="*/ 54 w 62"/>
                  <a:gd name="T9" fmla="*/ 168 h 192"/>
                  <a:gd name="T10" fmla="*/ 43 w 62"/>
                  <a:gd name="T11" fmla="*/ 133 h 192"/>
                  <a:gd name="T12" fmla="*/ 40 w 62"/>
                  <a:gd name="T13" fmla="*/ 133 h 192"/>
                  <a:gd name="T14" fmla="*/ 46 w 62"/>
                  <a:gd name="T15" fmla="*/ 155 h 192"/>
                  <a:gd name="T16" fmla="*/ 51 w 62"/>
                  <a:gd name="T17" fmla="*/ 155 h 192"/>
                  <a:gd name="T18" fmla="*/ 43 w 62"/>
                  <a:gd name="T19" fmla="*/ 133 h 192"/>
                  <a:gd name="T20" fmla="*/ 32 w 62"/>
                  <a:gd name="T21" fmla="*/ 99 h 192"/>
                  <a:gd name="T22" fmla="*/ 30 w 62"/>
                  <a:gd name="T23" fmla="*/ 99 h 192"/>
                  <a:gd name="T24" fmla="*/ 35 w 62"/>
                  <a:gd name="T25" fmla="*/ 120 h 192"/>
                  <a:gd name="T26" fmla="*/ 40 w 62"/>
                  <a:gd name="T27" fmla="*/ 120 h 192"/>
                  <a:gd name="T28" fmla="*/ 32 w 62"/>
                  <a:gd name="T29" fmla="*/ 99 h 192"/>
                  <a:gd name="T30" fmla="*/ 22 w 62"/>
                  <a:gd name="T31" fmla="*/ 61 h 192"/>
                  <a:gd name="T32" fmla="*/ 19 w 62"/>
                  <a:gd name="T33" fmla="*/ 64 h 192"/>
                  <a:gd name="T34" fmla="*/ 24 w 62"/>
                  <a:gd name="T35" fmla="*/ 85 h 192"/>
                  <a:gd name="T36" fmla="*/ 30 w 62"/>
                  <a:gd name="T37" fmla="*/ 85 h 192"/>
                  <a:gd name="T38" fmla="*/ 22 w 62"/>
                  <a:gd name="T39" fmla="*/ 61 h 192"/>
                  <a:gd name="T40" fmla="*/ 11 w 62"/>
                  <a:gd name="T41" fmla="*/ 26 h 192"/>
                  <a:gd name="T42" fmla="*/ 8 w 62"/>
                  <a:gd name="T43" fmla="*/ 29 h 192"/>
                  <a:gd name="T44" fmla="*/ 14 w 62"/>
                  <a:gd name="T45" fmla="*/ 50 h 192"/>
                  <a:gd name="T46" fmla="*/ 19 w 62"/>
                  <a:gd name="T47" fmla="*/ 50 h 192"/>
                  <a:gd name="T48" fmla="*/ 11 w 62"/>
                  <a:gd name="T49" fmla="*/ 26 h 192"/>
                  <a:gd name="T50" fmla="*/ 3 w 62"/>
                  <a:gd name="T51" fmla="*/ 0 h 192"/>
                  <a:gd name="T52" fmla="*/ 0 w 62"/>
                  <a:gd name="T53" fmla="*/ 2 h 192"/>
                  <a:gd name="T54" fmla="*/ 3 w 62"/>
                  <a:gd name="T55" fmla="*/ 16 h 192"/>
                  <a:gd name="T56" fmla="*/ 8 w 62"/>
                  <a:gd name="T57" fmla="*/ 13 h 192"/>
                  <a:gd name="T58" fmla="*/ 3 w 62"/>
                  <a:gd name="T5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192">
                    <a:moveTo>
                      <a:pt x="54" y="168"/>
                    </a:moveTo>
                    <a:lnTo>
                      <a:pt x="51" y="168"/>
                    </a:lnTo>
                    <a:lnTo>
                      <a:pt x="56" y="192"/>
                    </a:lnTo>
                    <a:lnTo>
                      <a:pt x="62" y="190"/>
                    </a:lnTo>
                    <a:lnTo>
                      <a:pt x="54" y="168"/>
                    </a:lnTo>
                    <a:close/>
                    <a:moveTo>
                      <a:pt x="43" y="133"/>
                    </a:moveTo>
                    <a:lnTo>
                      <a:pt x="40" y="133"/>
                    </a:lnTo>
                    <a:lnTo>
                      <a:pt x="46" y="155"/>
                    </a:lnTo>
                    <a:lnTo>
                      <a:pt x="51" y="155"/>
                    </a:lnTo>
                    <a:lnTo>
                      <a:pt x="43" y="133"/>
                    </a:lnTo>
                    <a:close/>
                    <a:moveTo>
                      <a:pt x="32" y="99"/>
                    </a:moveTo>
                    <a:lnTo>
                      <a:pt x="30" y="99"/>
                    </a:lnTo>
                    <a:lnTo>
                      <a:pt x="35" y="120"/>
                    </a:lnTo>
                    <a:lnTo>
                      <a:pt x="40" y="120"/>
                    </a:lnTo>
                    <a:lnTo>
                      <a:pt x="32" y="99"/>
                    </a:lnTo>
                    <a:close/>
                    <a:moveTo>
                      <a:pt x="22" y="61"/>
                    </a:moveTo>
                    <a:lnTo>
                      <a:pt x="19" y="64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22" y="61"/>
                    </a:lnTo>
                    <a:close/>
                    <a:moveTo>
                      <a:pt x="11" y="26"/>
                    </a:moveTo>
                    <a:lnTo>
                      <a:pt x="8" y="29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11" y="26"/>
                    </a:lnTo>
                    <a:close/>
                    <a:moveTo>
                      <a:pt x="3" y="0"/>
                    </a:moveTo>
                    <a:lnTo>
                      <a:pt x="0" y="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1" name="Freeform 146"/>
              <p:cNvSpPr>
                <a:spLocks noEditPoints="1"/>
              </p:cNvSpPr>
              <p:nvPr/>
            </p:nvSpPr>
            <p:spPr bwMode="auto">
              <a:xfrm>
                <a:off x="1753086" y="5542441"/>
                <a:ext cx="98425" cy="304800"/>
              </a:xfrm>
              <a:custGeom>
                <a:avLst/>
                <a:gdLst>
                  <a:gd name="T0" fmla="*/ 54 w 62"/>
                  <a:gd name="T1" fmla="*/ 168 h 192"/>
                  <a:gd name="T2" fmla="*/ 51 w 62"/>
                  <a:gd name="T3" fmla="*/ 168 h 192"/>
                  <a:gd name="T4" fmla="*/ 56 w 62"/>
                  <a:gd name="T5" fmla="*/ 192 h 192"/>
                  <a:gd name="T6" fmla="*/ 62 w 62"/>
                  <a:gd name="T7" fmla="*/ 190 h 192"/>
                  <a:gd name="T8" fmla="*/ 54 w 62"/>
                  <a:gd name="T9" fmla="*/ 168 h 192"/>
                  <a:gd name="T10" fmla="*/ 43 w 62"/>
                  <a:gd name="T11" fmla="*/ 133 h 192"/>
                  <a:gd name="T12" fmla="*/ 40 w 62"/>
                  <a:gd name="T13" fmla="*/ 133 h 192"/>
                  <a:gd name="T14" fmla="*/ 46 w 62"/>
                  <a:gd name="T15" fmla="*/ 155 h 192"/>
                  <a:gd name="T16" fmla="*/ 51 w 62"/>
                  <a:gd name="T17" fmla="*/ 155 h 192"/>
                  <a:gd name="T18" fmla="*/ 43 w 62"/>
                  <a:gd name="T19" fmla="*/ 133 h 192"/>
                  <a:gd name="T20" fmla="*/ 32 w 62"/>
                  <a:gd name="T21" fmla="*/ 99 h 192"/>
                  <a:gd name="T22" fmla="*/ 30 w 62"/>
                  <a:gd name="T23" fmla="*/ 99 h 192"/>
                  <a:gd name="T24" fmla="*/ 35 w 62"/>
                  <a:gd name="T25" fmla="*/ 120 h 192"/>
                  <a:gd name="T26" fmla="*/ 40 w 62"/>
                  <a:gd name="T27" fmla="*/ 120 h 192"/>
                  <a:gd name="T28" fmla="*/ 32 w 62"/>
                  <a:gd name="T29" fmla="*/ 99 h 192"/>
                  <a:gd name="T30" fmla="*/ 22 w 62"/>
                  <a:gd name="T31" fmla="*/ 61 h 192"/>
                  <a:gd name="T32" fmla="*/ 19 w 62"/>
                  <a:gd name="T33" fmla="*/ 64 h 192"/>
                  <a:gd name="T34" fmla="*/ 24 w 62"/>
                  <a:gd name="T35" fmla="*/ 85 h 192"/>
                  <a:gd name="T36" fmla="*/ 30 w 62"/>
                  <a:gd name="T37" fmla="*/ 85 h 192"/>
                  <a:gd name="T38" fmla="*/ 22 w 62"/>
                  <a:gd name="T39" fmla="*/ 61 h 192"/>
                  <a:gd name="T40" fmla="*/ 11 w 62"/>
                  <a:gd name="T41" fmla="*/ 26 h 192"/>
                  <a:gd name="T42" fmla="*/ 8 w 62"/>
                  <a:gd name="T43" fmla="*/ 29 h 192"/>
                  <a:gd name="T44" fmla="*/ 14 w 62"/>
                  <a:gd name="T45" fmla="*/ 50 h 192"/>
                  <a:gd name="T46" fmla="*/ 19 w 62"/>
                  <a:gd name="T47" fmla="*/ 50 h 192"/>
                  <a:gd name="T48" fmla="*/ 11 w 62"/>
                  <a:gd name="T49" fmla="*/ 26 h 192"/>
                  <a:gd name="T50" fmla="*/ 3 w 62"/>
                  <a:gd name="T51" fmla="*/ 0 h 192"/>
                  <a:gd name="T52" fmla="*/ 0 w 62"/>
                  <a:gd name="T53" fmla="*/ 2 h 192"/>
                  <a:gd name="T54" fmla="*/ 3 w 62"/>
                  <a:gd name="T55" fmla="*/ 16 h 192"/>
                  <a:gd name="T56" fmla="*/ 8 w 62"/>
                  <a:gd name="T57" fmla="*/ 13 h 192"/>
                  <a:gd name="T58" fmla="*/ 3 w 62"/>
                  <a:gd name="T5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192">
                    <a:moveTo>
                      <a:pt x="54" y="168"/>
                    </a:moveTo>
                    <a:lnTo>
                      <a:pt x="51" y="168"/>
                    </a:lnTo>
                    <a:lnTo>
                      <a:pt x="56" y="192"/>
                    </a:lnTo>
                    <a:lnTo>
                      <a:pt x="62" y="190"/>
                    </a:lnTo>
                    <a:lnTo>
                      <a:pt x="54" y="168"/>
                    </a:lnTo>
                    <a:moveTo>
                      <a:pt x="43" y="133"/>
                    </a:moveTo>
                    <a:lnTo>
                      <a:pt x="40" y="133"/>
                    </a:lnTo>
                    <a:lnTo>
                      <a:pt x="46" y="155"/>
                    </a:lnTo>
                    <a:lnTo>
                      <a:pt x="51" y="155"/>
                    </a:lnTo>
                    <a:lnTo>
                      <a:pt x="43" y="133"/>
                    </a:lnTo>
                    <a:moveTo>
                      <a:pt x="32" y="99"/>
                    </a:moveTo>
                    <a:lnTo>
                      <a:pt x="30" y="99"/>
                    </a:lnTo>
                    <a:lnTo>
                      <a:pt x="35" y="120"/>
                    </a:lnTo>
                    <a:lnTo>
                      <a:pt x="40" y="120"/>
                    </a:lnTo>
                    <a:lnTo>
                      <a:pt x="32" y="99"/>
                    </a:lnTo>
                    <a:moveTo>
                      <a:pt x="22" y="61"/>
                    </a:moveTo>
                    <a:lnTo>
                      <a:pt x="19" y="64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22" y="61"/>
                    </a:lnTo>
                    <a:moveTo>
                      <a:pt x="11" y="26"/>
                    </a:moveTo>
                    <a:lnTo>
                      <a:pt x="8" y="29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11" y="26"/>
                    </a:lnTo>
                    <a:moveTo>
                      <a:pt x="3" y="0"/>
                    </a:moveTo>
                    <a:lnTo>
                      <a:pt x="0" y="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2" name="Freeform 147"/>
              <p:cNvSpPr>
                <a:spLocks noEditPoints="1"/>
              </p:cNvSpPr>
              <p:nvPr/>
            </p:nvSpPr>
            <p:spPr bwMode="auto">
              <a:xfrm>
                <a:off x="1648311" y="5644041"/>
                <a:ext cx="304800" cy="96838"/>
              </a:xfrm>
              <a:custGeom>
                <a:avLst/>
                <a:gdLst>
                  <a:gd name="T0" fmla="*/ 16 w 192"/>
                  <a:gd name="T1" fmla="*/ 53 h 61"/>
                  <a:gd name="T2" fmla="*/ 0 w 192"/>
                  <a:gd name="T3" fmla="*/ 59 h 61"/>
                  <a:gd name="T4" fmla="*/ 2 w 192"/>
                  <a:gd name="T5" fmla="*/ 61 h 61"/>
                  <a:gd name="T6" fmla="*/ 16 w 192"/>
                  <a:gd name="T7" fmla="*/ 59 h 61"/>
                  <a:gd name="T8" fmla="*/ 16 w 192"/>
                  <a:gd name="T9" fmla="*/ 53 h 61"/>
                  <a:gd name="T10" fmla="*/ 50 w 192"/>
                  <a:gd name="T11" fmla="*/ 43 h 61"/>
                  <a:gd name="T12" fmla="*/ 29 w 192"/>
                  <a:gd name="T13" fmla="*/ 51 h 61"/>
                  <a:gd name="T14" fmla="*/ 29 w 192"/>
                  <a:gd name="T15" fmla="*/ 53 h 61"/>
                  <a:gd name="T16" fmla="*/ 50 w 192"/>
                  <a:gd name="T17" fmla="*/ 48 h 61"/>
                  <a:gd name="T18" fmla="*/ 50 w 192"/>
                  <a:gd name="T19" fmla="*/ 43 h 61"/>
                  <a:gd name="T20" fmla="*/ 85 w 192"/>
                  <a:gd name="T21" fmla="*/ 32 h 61"/>
                  <a:gd name="T22" fmla="*/ 64 w 192"/>
                  <a:gd name="T23" fmla="*/ 40 h 61"/>
                  <a:gd name="T24" fmla="*/ 64 w 192"/>
                  <a:gd name="T25" fmla="*/ 43 h 61"/>
                  <a:gd name="T26" fmla="*/ 85 w 192"/>
                  <a:gd name="T27" fmla="*/ 37 h 61"/>
                  <a:gd name="T28" fmla="*/ 85 w 192"/>
                  <a:gd name="T29" fmla="*/ 32 h 61"/>
                  <a:gd name="T30" fmla="*/ 120 w 192"/>
                  <a:gd name="T31" fmla="*/ 21 h 61"/>
                  <a:gd name="T32" fmla="*/ 101 w 192"/>
                  <a:gd name="T33" fmla="*/ 26 h 61"/>
                  <a:gd name="T34" fmla="*/ 98 w 192"/>
                  <a:gd name="T35" fmla="*/ 29 h 61"/>
                  <a:gd name="T36" fmla="*/ 98 w 192"/>
                  <a:gd name="T37" fmla="*/ 29 h 61"/>
                  <a:gd name="T38" fmla="*/ 98 w 192"/>
                  <a:gd name="T39" fmla="*/ 32 h 61"/>
                  <a:gd name="T40" fmla="*/ 122 w 192"/>
                  <a:gd name="T41" fmla="*/ 26 h 61"/>
                  <a:gd name="T42" fmla="*/ 120 w 192"/>
                  <a:gd name="T43" fmla="*/ 21 h 61"/>
                  <a:gd name="T44" fmla="*/ 154 w 192"/>
                  <a:gd name="T45" fmla="*/ 10 h 61"/>
                  <a:gd name="T46" fmla="*/ 133 w 192"/>
                  <a:gd name="T47" fmla="*/ 18 h 61"/>
                  <a:gd name="T48" fmla="*/ 136 w 192"/>
                  <a:gd name="T49" fmla="*/ 21 h 61"/>
                  <a:gd name="T50" fmla="*/ 157 w 192"/>
                  <a:gd name="T51" fmla="*/ 16 h 61"/>
                  <a:gd name="T52" fmla="*/ 154 w 192"/>
                  <a:gd name="T53" fmla="*/ 10 h 61"/>
                  <a:gd name="T54" fmla="*/ 189 w 192"/>
                  <a:gd name="T55" fmla="*/ 0 h 61"/>
                  <a:gd name="T56" fmla="*/ 168 w 192"/>
                  <a:gd name="T57" fmla="*/ 8 h 61"/>
                  <a:gd name="T58" fmla="*/ 170 w 192"/>
                  <a:gd name="T59" fmla="*/ 13 h 61"/>
                  <a:gd name="T60" fmla="*/ 192 w 192"/>
                  <a:gd name="T61" fmla="*/ 5 h 61"/>
                  <a:gd name="T62" fmla="*/ 189 w 192"/>
                  <a:gd name="T6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61">
                    <a:moveTo>
                      <a:pt x="16" y="53"/>
                    </a:moveTo>
                    <a:lnTo>
                      <a:pt x="0" y="59"/>
                    </a:lnTo>
                    <a:lnTo>
                      <a:pt x="2" y="61"/>
                    </a:lnTo>
                    <a:lnTo>
                      <a:pt x="16" y="59"/>
                    </a:lnTo>
                    <a:lnTo>
                      <a:pt x="16" y="53"/>
                    </a:lnTo>
                    <a:close/>
                    <a:moveTo>
                      <a:pt x="50" y="43"/>
                    </a:moveTo>
                    <a:lnTo>
                      <a:pt x="29" y="51"/>
                    </a:lnTo>
                    <a:lnTo>
                      <a:pt x="29" y="53"/>
                    </a:lnTo>
                    <a:lnTo>
                      <a:pt x="50" y="48"/>
                    </a:lnTo>
                    <a:lnTo>
                      <a:pt x="50" y="43"/>
                    </a:lnTo>
                    <a:close/>
                    <a:moveTo>
                      <a:pt x="85" y="32"/>
                    </a:moveTo>
                    <a:lnTo>
                      <a:pt x="64" y="40"/>
                    </a:lnTo>
                    <a:lnTo>
                      <a:pt x="64" y="43"/>
                    </a:lnTo>
                    <a:lnTo>
                      <a:pt x="85" y="37"/>
                    </a:lnTo>
                    <a:lnTo>
                      <a:pt x="85" y="32"/>
                    </a:lnTo>
                    <a:close/>
                    <a:moveTo>
                      <a:pt x="120" y="21"/>
                    </a:moveTo>
                    <a:lnTo>
                      <a:pt x="101" y="26"/>
                    </a:lnTo>
                    <a:lnTo>
                      <a:pt x="98" y="29"/>
                    </a:lnTo>
                    <a:lnTo>
                      <a:pt x="98" y="29"/>
                    </a:lnTo>
                    <a:lnTo>
                      <a:pt x="98" y="32"/>
                    </a:lnTo>
                    <a:lnTo>
                      <a:pt x="122" y="26"/>
                    </a:lnTo>
                    <a:lnTo>
                      <a:pt x="120" y="21"/>
                    </a:lnTo>
                    <a:close/>
                    <a:moveTo>
                      <a:pt x="154" y="10"/>
                    </a:moveTo>
                    <a:lnTo>
                      <a:pt x="133" y="18"/>
                    </a:lnTo>
                    <a:lnTo>
                      <a:pt x="136" y="21"/>
                    </a:lnTo>
                    <a:lnTo>
                      <a:pt x="157" y="16"/>
                    </a:lnTo>
                    <a:lnTo>
                      <a:pt x="154" y="10"/>
                    </a:lnTo>
                    <a:close/>
                    <a:moveTo>
                      <a:pt x="189" y="0"/>
                    </a:moveTo>
                    <a:lnTo>
                      <a:pt x="168" y="8"/>
                    </a:lnTo>
                    <a:lnTo>
                      <a:pt x="170" y="13"/>
                    </a:lnTo>
                    <a:lnTo>
                      <a:pt x="192" y="5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3" name="Freeform 148"/>
              <p:cNvSpPr>
                <a:spLocks noEditPoints="1"/>
              </p:cNvSpPr>
              <p:nvPr/>
            </p:nvSpPr>
            <p:spPr bwMode="auto">
              <a:xfrm>
                <a:off x="1648311" y="5644041"/>
                <a:ext cx="304800" cy="96838"/>
              </a:xfrm>
              <a:custGeom>
                <a:avLst/>
                <a:gdLst>
                  <a:gd name="T0" fmla="*/ 16 w 192"/>
                  <a:gd name="T1" fmla="*/ 53 h 61"/>
                  <a:gd name="T2" fmla="*/ 0 w 192"/>
                  <a:gd name="T3" fmla="*/ 59 h 61"/>
                  <a:gd name="T4" fmla="*/ 2 w 192"/>
                  <a:gd name="T5" fmla="*/ 61 h 61"/>
                  <a:gd name="T6" fmla="*/ 16 w 192"/>
                  <a:gd name="T7" fmla="*/ 59 h 61"/>
                  <a:gd name="T8" fmla="*/ 16 w 192"/>
                  <a:gd name="T9" fmla="*/ 53 h 61"/>
                  <a:gd name="T10" fmla="*/ 50 w 192"/>
                  <a:gd name="T11" fmla="*/ 43 h 61"/>
                  <a:gd name="T12" fmla="*/ 29 w 192"/>
                  <a:gd name="T13" fmla="*/ 51 h 61"/>
                  <a:gd name="T14" fmla="*/ 29 w 192"/>
                  <a:gd name="T15" fmla="*/ 53 h 61"/>
                  <a:gd name="T16" fmla="*/ 50 w 192"/>
                  <a:gd name="T17" fmla="*/ 48 h 61"/>
                  <a:gd name="T18" fmla="*/ 50 w 192"/>
                  <a:gd name="T19" fmla="*/ 43 h 61"/>
                  <a:gd name="T20" fmla="*/ 85 w 192"/>
                  <a:gd name="T21" fmla="*/ 32 h 61"/>
                  <a:gd name="T22" fmla="*/ 64 w 192"/>
                  <a:gd name="T23" fmla="*/ 40 h 61"/>
                  <a:gd name="T24" fmla="*/ 64 w 192"/>
                  <a:gd name="T25" fmla="*/ 43 h 61"/>
                  <a:gd name="T26" fmla="*/ 85 w 192"/>
                  <a:gd name="T27" fmla="*/ 37 h 61"/>
                  <a:gd name="T28" fmla="*/ 85 w 192"/>
                  <a:gd name="T29" fmla="*/ 32 h 61"/>
                  <a:gd name="T30" fmla="*/ 120 w 192"/>
                  <a:gd name="T31" fmla="*/ 21 h 61"/>
                  <a:gd name="T32" fmla="*/ 101 w 192"/>
                  <a:gd name="T33" fmla="*/ 26 h 61"/>
                  <a:gd name="T34" fmla="*/ 98 w 192"/>
                  <a:gd name="T35" fmla="*/ 29 h 61"/>
                  <a:gd name="T36" fmla="*/ 98 w 192"/>
                  <a:gd name="T37" fmla="*/ 29 h 61"/>
                  <a:gd name="T38" fmla="*/ 98 w 192"/>
                  <a:gd name="T39" fmla="*/ 32 h 61"/>
                  <a:gd name="T40" fmla="*/ 122 w 192"/>
                  <a:gd name="T41" fmla="*/ 26 h 61"/>
                  <a:gd name="T42" fmla="*/ 120 w 192"/>
                  <a:gd name="T43" fmla="*/ 21 h 61"/>
                  <a:gd name="T44" fmla="*/ 154 w 192"/>
                  <a:gd name="T45" fmla="*/ 10 h 61"/>
                  <a:gd name="T46" fmla="*/ 133 w 192"/>
                  <a:gd name="T47" fmla="*/ 18 h 61"/>
                  <a:gd name="T48" fmla="*/ 136 w 192"/>
                  <a:gd name="T49" fmla="*/ 21 h 61"/>
                  <a:gd name="T50" fmla="*/ 157 w 192"/>
                  <a:gd name="T51" fmla="*/ 16 h 61"/>
                  <a:gd name="T52" fmla="*/ 154 w 192"/>
                  <a:gd name="T53" fmla="*/ 10 h 61"/>
                  <a:gd name="T54" fmla="*/ 189 w 192"/>
                  <a:gd name="T55" fmla="*/ 0 h 61"/>
                  <a:gd name="T56" fmla="*/ 168 w 192"/>
                  <a:gd name="T57" fmla="*/ 8 h 61"/>
                  <a:gd name="T58" fmla="*/ 170 w 192"/>
                  <a:gd name="T59" fmla="*/ 13 h 61"/>
                  <a:gd name="T60" fmla="*/ 192 w 192"/>
                  <a:gd name="T61" fmla="*/ 5 h 61"/>
                  <a:gd name="T62" fmla="*/ 189 w 192"/>
                  <a:gd name="T6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61">
                    <a:moveTo>
                      <a:pt x="16" y="53"/>
                    </a:moveTo>
                    <a:lnTo>
                      <a:pt x="0" y="59"/>
                    </a:lnTo>
                    <a:lnTo>
                      <a:pt x="2" y="61"/>
                    </a:lnTo>
                    <a:lnTo>
                      <a:pt x="16" y="59"/>
                    </a:lnTo>
                    <a:lnTo>
                      <a:pt x="16" y="53"/>
                    </a:lnTo>
                    <a:moveTo>
                      <a:pt x="50" y="43"/>
                    </a:moveTo>
                    <a:lnTo>
                      <a:pt x="29" y="51"/>
                    </a:lnTo>
                    <a:lnTo>
                      <a:pt x="29" y="53"/>
                    </a:lnTo>
                    <a:lnTo>
                      <a:pt x="50" y="48"/>
                    </a:lnTo>
                    <a:lnTo>
                      <a:pt x="50" y="43"/>
                    </a:lnTo>
                    <a:moveTo>
                      <a:pt x="85" y="32"/>
                    </a:moveTo>
                    <a:lnTo>
                      <a:pt x="64" y="40"/>
                    </a:lnTo>
                    <a:lnTo>
                      <a:pt x="64" y="43"/>
                    </a:lnTo>
                    <a:lnTo>
                      <a:pt x="85" y="37"/>
                    </a:lnTo>
                    <a:lnTo>
                      <a:pt x="85" y="32"/>
                    </a:lnTo>
                    <a:moveTo>
                      <a:pt x="120" y="21"/>
                    </a:moveTo>
                    <a:lnTo>
                      <a:pt x="101" y="26"/>
                    </a:lnTo>
                    <a:lnTo>
                      <a:pt x="98" y="29"/>
                    </a:lnTo>
                    <a:lnTo>
                      <a:pt x="98" y="29"/>
                    </a:lnTo>
                    <a:lnTo>
                      <a:pt x="98" y="32"/>
                    </a:lnTo>
                    <a:lnTo>
                      <a:pt x="122" y="26"/>
                    </a:lnTo>
                    <a:lnTo>
                      <a:pt x="120" y="21"/>
                    </a:lnTo>
                    <a:moveTo>
                      <a:pt x="154" y="10"/>
                    </a:moveTo>
                    <a:lnTo>
                      <a:pt x="133" y="18"/>
                    </a:lnTo>
                    <a:lnTo>
                      <a:pt x="136" y="21"/>
                    </a:lnTo>
                    <a:lnTo>
                      <a:pt x="157" y="16"/>
                    </a:lnTo>
                    <a:lnTo>
                      <a:pt x="154" y="10"/>
                    </a:lnTo>
                    <a:moveTo>
                      <a:pt x="189" y="0"/>
                    </a:moveTo>
                    <a:lnTo>
                      <a:pt x="168" y="8"/>
                    </a:lnTo>
                    <a:lnTo>
                      <a:pt x="170" y="13"/>
                    </a:lnTo>
                    <a:lnTo>
                      <a:pt x="192" y="5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4" name="Freeform 149"/>
              <p:cNvSpPr>
                <a:spLocks noEditPoints="1"/>
              </p:cNvSpPr>
              <p:nvPr/>
            </p:nvSpPr>
            <p:spPr bwMode="auto">
              <a:xfrm>
                <a:off x="1724511" y="5555141"/>
                <a:ext cx="152400" cy="279400"/>
              </a:xfrm>
              <a:custGeom>
                <a:avLst/>
                <a:gdLst>
                  <a:gd name="T0" fmla="*/ 5 w 96"/>
                  <a:gd name="T1" fmla="*/ 160 h 176"/>
                  <a:gd name="T2" fmla="*/ 0 w 96"/>
                  <a:gd name="T3" fmla="*/ 173 h 176"/>
                  <a:gd name="T4" fmla="*/ 2 w 96"/>
                  <a:gd name="T5" fmla="*/ 176 h 176"/>
                  <a:gd name="T6" fmla="*/ 10 w 96"/>
                  <a:gd name="T7" fmla="*/ 163 h 176"/>
                  <a:gd name="T8" fmla="*/ 5 w 96"/>
                  <a:gd name="T9" fmla="*/ 160 h 176"/>
                  <a:gd name="T10" fmla="*/ 24 w 96"/>
                  <a:gd name="T11" fmla="*/ 128 h 176"/>
                  <a:gd name="T12" fmla="*/ 13 w 96"/>
                  <a:gd name="T13" fmla="*/ 149 h 176"/>
                  <a:gd name="T14" fmla="*/ 16 w 96"/>
                  <a:gd name="T15" fmla="*/ 152 h 176"/>
                  <a:gd name="T16" fmla="*/ 26 w 96"/>
                  <a:gd name="T17" fmla="*/ 131 h 176"/>
                  <a:gd name="T18" fmla="*/ 24 w 96"/>
                  <a:gd name="T19" fmla="*/ 128 h 176"/>
                  <a:gd name="T20" fmla="*/ 40 w 96"/>
                  <a:gd name="T21" fmla="*/ 96 h 176"/>
                  <a:gd name="T22" fmla="*/ 29 w 96"/>
                  <a:gd name="T23" fmla="*/ 117 h 176"/>
                  <a:gd name="T24" fmla="*/ 34 w 96"/>
                  <a:gd name="T25" fmla="*/ 120 h 176"/>
                  <a:gd name="T26" fmla="*/ 45 w 96"/>
                  <a:gd name="T27" fmla="*/ 99 h 176"/>
                  <a:gd name="T28" fmla="*/ 40 w 96"/>
                  <a:gd name="T29" fmla="*/ 96 h 176"/>
                  <a:gd name="T30" fmla="*/ 58 w 96"/>
                  <a:gd name="T31" fmla="*/ 64 h 176"/>
                  <a:gd name="T32" fmla="*/ 48 w 96"/>
                  <a:gd name="T33" fmla="*/ 85 h 176"/>
                  <a:gd name="T34" fmla="*/ 50 w 96"/>
                  <a:gd name="T35" fmla="*/ 85 h 176"/>
                  <a:gd name="T36" fmla="*/ 50 w 96"/>
                  <a:gd name="T37" fmla="*/ 85 h 176"/>
                  <a:gd name="T38" fmla="*/ 53 w 96"/>
                  <a:gd name="T39" fmla="*/ 82 h 176"/>
                  <a:gd name="T40" fmla="*/ 61 w 96"/>
                  <a:gd name="T41" fmla="*/ 66 h 176"/>
                  <a:gd name="T42" fmla="*/ 58 w 96"/>
                  <a:gd name="T43" fmla="*/ 64 h 176"/>
                  <a:gd name="T44" fmla="*/ 74 w 96"/>
                  <a:gd name="T45" fmla="*/ 32 h 176"/>
                  <a:gd name="T46" fmla="*/ 64 w 96"/>
                  <a:gd name="T47" fmla="*/ 53 h 176"/>
                  <a:gd name="T48" fmla="*/ 69 w 96"/>
                  <a:gd name="T49" fmla="*/ 53 h 176"/>
                  <a:gd name="T50" fmla="*/ 80 w 96"/>
                  <a:gd name="T51" fmla="*/ 34 h 176"/>
                  <a:gd name="T52" fmla="*/ 74 w 96"/>
                  <a:gd name="T53" fmla="*/ 32 h 176"/>
                  <a:gd name="T54" fmla="*/ 93 w 96"/>
                  <a:gd name="T55" fmla="*/ 0 h 176"/>
                  <a:gd name="T56" fmla="*/ 82 w 96"/>
                  <a:gd name="T57" fmla="*/ 18 h 176"/>
                  <a:gd name="T58" fmla="*/ 85 w 96"/>
                  <a:gd name="T59" fmla="*/ 21 h 176"/>
                  <a:gd name="T60" fmla="*/ 96 w 96"/>
                  <a:gd name="T61" fmla="*/ 2 h 176"/>
                  <a:gd name="T62" fmla="*/ 93 w 96"/>
                  <a:gd name="T6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176">
                    <a:moveTo>
                      <a:pt x="5" y="160"/>
                    </a:moveTo>
                    <a:lnTo>
                      <a:pt x="0" y="173"/>
                    </a:lnTo>
                    <a:lnTo>
                      <a:pt x="2" y="176"/>
                    </a:lnTo>
                    <a:lnTo>
                      <a:pt x="10" y="163"/>
                    </a:lnTo>
                    <a:lnTo>
                      <a:pt x="5" y="160"/>
                    </a:lnTo>
                    <a:close/>
                    <a:moveTo>
                      <a:pt x="24" y="128"/>
                    </a:moveTo>
                    <a:lnTo>
                      <a:pt x="13" y="149"/>
                    </a:lnTo>
                    <a:lnTo>
                      <a:pt x="16" y="152"/>
                    </a:lnTo>
                    <a:lnTo>
                      <a:pt x="26" y="131"/>
                    </a:lnTo>
                    <a:lnTo>
                      <a:pt x="24" y="128"/>
                    </a:lnTo>
                    <a:close/>
                    <a:moveTo>
                      <a:pt x="40" y="96"/>
                    </a:moveTo>
                    <a:lnTo>
                      <a:pt x="29" y="117"/>
                    </a:lnTo>
                    <a:lnTo>
                      <a:pt x="34" y="120"/>
                    </a:lnTo>
                    <a:lnTo>
                      <a:pt x="45" y="99"/>
                    </a:lnTo>
                    <a:lnTo>
                      <a:pt x="40" y="96"/>
                    </a:lnTo>
                    <a:close/>
                    <a:moveTo>
                      <a:pt x="58" y="64"/>
                    </a:moveTo>
                    <a:lnTo>
                      <a:pt x="48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3" y="82"/>
                    </a:lnTo>
                    <a:lnTo>
                      <a:pt x="61" y="66"/>
                    </a:lnTo>
                    <a:lnTo>
                      <a:pt x="58" y="64"/>
                    </a:lnTo>
                    <a:close/>
                    <a:moveTo>
                      <a:pt x="74" y="32"/>
                    </a:moveTo>
                    <a:lnTo>
                      <a:pt x="64" y="53"/>
                    </a:lnTo>
                    <a:lnTo>
                      <a:pt x="69" y="53"/>
                    </a:lnTo>
                    <a:lnTo>
                      <a:pt x="80" y="34"/>
                    </a:lnTo>
                    <a:lnTo>
                      <a:pt x="74" y="32"/>
                    </a:lnTo>
                    <a:close/>
                    <a:moveTo>
                      <a:pt x="93" y="0"/>
                    </a:moveTo>
                    <a:lnTo>
                      <a:pt x="82" y="18"/>
                    </a:lnTo>
                    <a:lnTo>
                      <a:pt x="85" y="21"/>
                    </a:lnTo>
                    <a:lnTo>
                      <a:pt x="96" y="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5" name="Freeform 150"/>
              <p:cNvSpPr>
                <a:spLocks noEditPoints="1"/>
              </p:cNvSpPr>
              <p:nvPr/>
            </p:nvSpPr>
            <p:spPr bwMode="auto">
              <a:xfrm>
                <a:off x="1724511" y="5555141"/>
                <a:ext cx="152400" cy="279400"/>
              </a:xfrm>
              <a:custGeom>
                <a:avLst/>
                <a:gdLst>
                  <a:gd name="T0" fmla="*/ 5 w 96"/>
                  <a:gd name="T1" fmla="*/ 160 h 176"/>
                  <a:gd name="T2" fmla="*/ 0 w 96"/>
                  <a:gd name="T3" fmla="*/ 173 h 176"/>
                  <a:gd name="T4" fmla="*/ 2 w 96"/>
                  <a:gd name="T5" fmla="*/ 176 h 176"/>
                  <a:gd name="T6" fmla="*/ 10 w 96"/>
                  <a:gd name="T7" fmla="*/ 163 h 176"/>
                  <a:gd name="T8" fmla="*/ 5 w 96"/>
                  <a:gd name="T9" fmla="*/ 160 h 176"/>
                  <a:gd name="T10" fmla="*/ 24 w 96"/>
                  <a:gd name="T11" fmla="*/ 128 h 176"/>
                  <a:gd name="T12" fmla="*/ 13 w 96"/>
                  <a:gd name="T13" fmla="*/ 149 h 176"/>
                  <a:gd name="T14" fmla="*/ 16 w 96"/>
                  <a:gd name="T15" fmla="*/ 152 h 176"/>
                  <a:gd name="T16" fmla="*/ 26 w 96"/>
                  <a:gd name="T17" fmla="*/ 131 h 176"/>
                  <a:gd name="T18" fmla="*/ 24 w 96"/>
                  <a:gd name="T19" fmla="*/ 128 h 176"/>
                  <a:gd name="T20" fmla="*/ 40 w 96"/>
                  <a:gd name="T21" fmla="*/ 96 h 176"/>
                  <a:gd name="T22" fmla="*/ 29 w 96"/>
                  <a:gd name="T23" fmla="*/ 117 h 176"/>
                  <a:gd name="T24" fmla="*/ 34 w 96"/>
                  <a:gd name="T25" fmla="*/ 120 h 176"/>
                  <a:gd name="T26" fmla="*/ 45 w 96"/>
                  <a:gd name="T27" fmla="*/ 99 h 176"/>
                  <a:gd name="T28" fmla="*/ 40 w 96"/>
                  <a:gd name="T29" fmla="*/ 96 h 176"/>
                  <a:gd name="T30" fmla="*/ 58 w 96"/>
                  <a:gd name="T31" fmla="*/ 64 h 176"/>
                  <a:gd name="T32" fmla="*/ 48 w 96"/>
                  <a:gd name="T33" fmla="*/ 85 h 176"/>
                  <a:gd name="T34" fmla="*/ 50 w 96"/>
                  <a:gd name="T35" fmla="*/ 85 h 176"/>
                  <a:gd name="T36" fmla="*/ 50 w 96"/>
                  <a:gd name="T37" fmla="*/ 85 h 176"/>
                  <a:gd name="T38" fmla="*/ 53 w 96"/>
                  <a:gd name="T39" fmla="*/ 82 h 176"/>
                  <a:gd name="T40" fmla="*/ 61 w 96"/>
                  <a:gd name="T41" fmla="*/ 66 h 176"/>
                  <a:gd name="T42" fmla="*/ 58 w 96"/>
                  <a:gd name="T43" fmla="*/ 64 h 176"/>
                  <a:gd name="T44" fmla="*/ 74 w 96"/>
                  <a:gd name="T45" fmla="*/ 32 h 176"/>
                  <a:gd name="T46" fmla="*/ 64 w 96"/>
                  <a:gd name="T47" fmla="*/ 53 h 176"/>
                  <a:gd name="T48" fmla="*/ 69 w 96"/>
                  <a:gd name="T49" fmla="*/ 53 h 176"/>
                  <a:gd name="T50" fmla="*/ 80 w 96"/>
                  <a:gd name="T51" fmla="*/ 34 h 176"/>
                  <a:gd name="T52" fmla="*/ 74 w 96"/>
                  <a:gd name="T53" fmla="*/ 32 h 176"/>
                  <a:gd name="T54" fmla="*/ 93 w 96"/>
                  <a:gd name="T55" fmla="*/ 0 h 176"/>
                  <a:gd name="T56" fmla="*/ 82 w 96"/>
                  <a:gd name="T57" fmla="*/ 18 h 176"/>
                  <a:gd name="T58" fmla="*/ 85 w 96"/>
                  <a:gd name="T59" fmla="*/ 21 h 176"/>
                  <a:gd name="T60" fmla="*/ 96 w 96"/>
                  <a:gd name="T61" fmla="*/ 2 h 176"/>
                  <a:gd name="T62" fmla="*/ 93 w 96"/>
                  <a:gd name="T6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176">
                    <a:moveTo>
                      <a:pt x="5" y="160"/>
                    </a:moveTo>
                    <a:lnTo>
                      <a:pt x="0" y="173"/>
                    </a:lnTo>
                    <a:lnTo>
                      <a:pt x="2" y="176"/>
                    </a:lnTo>
                    <a:lnTo>
                      <a:pt x="10" y="163"/>
                    </a:lnTo>
                    <a:lnTo>
                      <a:pt x="5" y="160"/>
                    </a:lnTo>
                    <a:moveTo>
                      <a:pt x="24" y="128"/>
                    </a:moveTo>
                    <a:lnTo>
                      <a:pt x="13" y="149"/>
                    </a:lnTo>
                    <a:lnTo>
                      <a:pt x="16" y="152"/>
                    </a:lnTo>
                    <a:lnTo>
                      <a:pt x="26" y="131"/>
                    </a:lnTo>
                    <a:lnTo>
                      <a:pt x="24" y="128"/>
                    </a:lnTo>
                    <a:moveTo>
                      <a:pt x="40" y="96"/>
                    </a:moveTo>
                    <a:lnTo>
                      <a:pt x="29" y="117"/>
                    </a:lnTo>
                    <a:lnTo>
                      <a:pt x="34" y="120"/>
                    </a:lnTo>
                    <a:lnTo>
                      <a:pt x="45" y="99"/>
                    </a:lnTo>
                    <a:lnTo>
                      <a:pt x="40" y="96"/>
                    </a:lnTo>
                    <a:moveTo>
                      <a:pt x="58" y="64"/>
                    </a:moveTo>
                    <a:lnTo>
                      <a:pt x="48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3" y="82"/>
                    </a:lnTo>
                    <a:lnTo>
                      <a:pt x="61" y="66"/>
                    </a:lnTo>
                    <a:lnTo>
                      <a:pt x="58" y="64"/>
                    </a:lnTo>
                    <a:moveTo>
                      <a:pt x="74" y="32"/>
                    </a:moveTo>
                    <a:lnTo>
                      <a:pt x="64" y="53"/>
                    </a:lnTo>
                    <a:lnTo>
                      <a:pt x="69" y="53"/>
                    </a:lnTo>
                    <a:lnTo>
                      <a:pt x="80" y="34"/>
                    </a:lnTo>
                    <a:lnTo>
                      <a:pt x="74" y="32"/>
                    </a:lnTo>
                    <a:moveTo>
                      <a:pt x="93" y="0"/>
                    </a:moveTo>
                    <a:lnTo>
                      <a:pt x="82" y="18"/>
                    </a:lnTo>
                    <a:lnTo>
                      <a:pt x="85" y="21"/>
                    </a:lnTo>
                    <a:lnTo>
                      <a:pt x="96" y="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6" name="Freeform 151"/>
              <p:cNvSpPr>
                <a:spLocks noEditPoints="1"/>
              </p:cNvSpPr>
              <p:nvPr/>
            </p:nvSpPr>
            <p:spPr bwMode="auto">
              <a:xfrm>
                <a:off x="1661011" y="5618641"/>
                <a:ext cx="279400" cy="152400"/>
              </a:xfrm>
              <a:custGeom>
                <a:avLst/>
                <a:gdLst>
                  <a:gd name="T0" fmla="*/ 162 w 176"/>
                  <a:gd name="T1" fmla="*/ 85 h 96"/>
                  <a:gd name="T2" fmla="*/ 162 w 176"/>
                  <a:gd name="T3" fmla="*/ 91 h 96"/>
                  <a:gd name="T4" fmla="*/ 173 w 176"/>
                  <a:gd name="T5" fmla="*/ 96 h 96"/>
                  <a:gd name="T6" fmla="*/ 176 w 176"/>
                  <a:gd name="T7" fmla="*/ 93 h 96"/>
                  <a:gd name="T8" fmla="*/ 162 w 176"/>
                  <a:gd name="T9" fmla="*/ 85 h 96"/>
                  <a:gd name="T10" fmla="*/ 130 w 176"/>
                  <a:gd name="T11" fmla="*/ 69 h 96"/>
                  <a:gd name="T12" fmla="*/ 130 w 176"/>
                  <a:gd name="T13" fmla="*/ 72 h 96"/>
                  <a:gd name="T14" fmla="*/ 149 w 176"/>
                  <a:gd name="T15" fmla="*/ 83 h 96"/>
                  <a:gd name="T16" fmla="*/ 152 w 176"/>
                  <a:gd name="T17" fmla="*/ 80 h 96"/>
                  <a:gd name="T18" fmla="*/ 130 w 176"/>
                  <a:gd name="T19" fmla="*/ 69 h 96"/>
                  <a:gd name="T20" fmla="*/ 98 w 176"/>
                  <a:gd name="T21" fmla="*/ 51 h 96"/>
                  <a:gd name="T22" fmla="*/ 96 w 176"/>
                  <a:gd name="T23" fmla="*/ 56 h 96"/>
                  <a:gd name="T24" fmla="*/ 117 w 176"/>
                  <a:gd name="T25" fmla="*/ 67 h 96"/>
                  <a:gd name="T26" fmla="*/ 120 w 176"/>
                  <a:gd name="T27" fmla="*/ 61 h 96"/>
                  <a:gd name="T28" fmla="*/ 98 w 176"/>
                  <a:gd name="T29" fmla="*/ 51 h 96"/>
                  <a:gd name="T30" fmla="*/ 66 w 176"/>
                  <a:gd name="T31" fmla="*/ 34 h 96"/>
                  <a:gd name="T32" fmla="*/ 64 w 176"/>
                  <a:gd name="T33" fmla="*/ 37 h 96"/>
                  <a:gd name="T34" fmla="*/ 85 w 176"/>
                  <a:gd name="T35" fmla="*/ 48 h 96"/>
                  <a:gd name="T36" fmla="*/ 88 w 176"/>
                  <a:gd name="T37" fmla="*/ 45 h 96"/>
                  <a:gd name="T38" fmla="*/ 66 w 176"/>
                  <a:gd name="T39" fmla="*/ 34 h 96"/>
                  <a:gd name="T40" fmla="*/ 34 w 176"/>
                  <a:gd name="T41" fmla="*/ 16 h 96"/>
                  <a:gd name="T42" fmla="*/ 32 w 176"/>
                  <a:gd name="T43" fmla="*/ 21 h 96"/>
                  <a:gd name="T44" fmla="*/ 53 w 176"/>
                  <a:gd name="T45" fmla="*/ 32 h 96"/>
                  <a:gd name="T46" fmla="*/ 56 w 176"/>
                  <a:gd name="T47" fmla="*/ 26 h 96"/>
                  <a:gd name="T48" fmla="*/ 34 w 176"/>
                  <a:gd name="T49" fmla="*/ 16 h 96"/>
                  <a:gd name="T50" fmla="*/ 2 w 176"/>
                  <a:gd name="T51" fmla="*/ 0 h 96"/>
                  <a:gd name="T52" fmla="*/ 0 w 176"/>
                  <a:gd name="T53" fmla="*/ 2 h 96"/>
                  <a:gd name="T54" fmla="*/ 21 w 176"/>
                  <a:gd name="T55" fmla="*/ 13 h 96"/>
                  <a:gd name="T56" fmla="*/ 24 w 176"/>
                  <a:gd name="T57" fmla="*/ 10 h 96"/>
                  <a:gd name="T58" fmla="*/ 2 w 17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96">
                    <a:moveTo>
                      <a:pt x="162" y="85"/>
                    </a:moveTo>
                    <a:lnTo>
                      <a:pt x="162" y="91"/>
                    </a:lnTo>
                    <a:lnTo>
                      <a:pt x="173" y="96"/>
                    </a:lnTo>
                    <a:lnTo>
                      <a:pt x="176" y="93"/>
                    </a:lnTo>
                    <a:lnTo>
                      <a:pt x="162" y="85"/>
                    </a:lnTo>
                    <a:close/>
                    <a:moveTo>
                      <a:pt x="130" y="69"/>
                    </a:moveTo>
                    <a:lnTo>
                      <a:pt x="130" y="72"/>
                    </a:lnTo>
                    <a:lnTo>
                      <a:pt x="149" y="83"/>
                    </a:lnTo>
                    <a:lnTo>
                      <a:pt x="152" y="80"/>
                    </a:lnTo>
                    <a:lnTo>
                      <a:pt x="130" y="69"/>
                    </a:lnTo>
                    <a:close/>
                    <a:moveTo>
                      <a:pt x="98" y="51"/>
                    </a:moveTo>
                    <a:lnTo>
                      <a:pt x="96" y="56"/>
                    </a:lnTo>
                    <a:lnTo>
                      <a:pt x="117" y="67"/>
                    </a:lnTo>
                    <a:lnTo>
                      <a:pt x="120" y="61"/>
                    </a:lnTo>
                    <a:lnTo>
                      <a:pt x="98" y="51"/>
                    </a:lnTo>
                    <a:close/>
                    <a:moveTo>
                      <a:pt x="66" y="34"/>
                    </a:moveTo>
                    <a:lnTo>
                      <a:pt x="64" y="37"/>
                    </a:lnTo>
                    <a:lnTo>
                      <a:pt x="85" y="48"/>
                    </a:lnTo>
                    <a:lnTo>
                      <a:pt x="88" y="45"/>
                    </a:lnTo>
                    <a:lnTo>
                      <a:pt x="66" y="34"/>
                    </a:lnTo>
                    <a:close/>
                    <a:moveTo>
                      <a:pt x="34" y="16"/>
                    </a:moveTo>
                    <a:lnTo>
                      <a:pt x="32" y="21"/>
                    </a:lnTo>
                    <a:lnTo>
                      <a:pt x="53" y="32"/>
                    </a:lnTo>
                    <a:lnTo>
                      <a:pt x="56" y="26"/>
                    </a:lnTo>
                    <a:lnTo>
                      <a:pt x="34" y="16"/>
                    </a:lnTo>
                    <a:close/>
                    <a:moveTo>
                      <a:pt x="2" y="0"/>
                    </a:moveTo>
                    <a:lnTo>
                      <a:pt x="0" y="2"/>
                    </a:lnTo>
                    <a:lnTo>
                      <a:pt x="21" y="13"/>
                    </a:lnTo>
                    <a:lnTo>
                      <a:pt x="24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7" name="Freeform 152"/>
              <p:cNvSpPr>
                <a:spLocks noEditPoints="1"/>
              </p:cNvSpPr>
              <p:nvPr/>
            </p:nvSpPr>
            <p:spPr bwMode="auto">
              <a:xfrm>
                <a:off x="1661011" y="5618641"/>
                <a:ext cx="279400" cy="152400"/>
              </a:xfrm>
              <a:custGeom>
                <a:avLst/>
                <a:gdLst>
                  <a:gd name="T0" fmla="*/ 162 w 176"/>
                  <a:gd name="T1" fmla="*/ 85 h 96"/>
                  <a:gd name="T2" fmla="*/ 162 w 176"/>
                  <a:gd name="T3" fmla="*/ 91 h 96"/>
                  <a:gd name="T4" fmla="*/ 173 w 176"/>
                  <a:gd name="T5" fmla="*/ 96 h 96"/>
                  <a:gd name="T6" fmla="*/ 176 w 176"/>
                  <a:gd name="T7" fmla="*/ 93 h 96"/>
                  <a:gd name="T8" fmla="*/ 162 w 176"/>
                  <a:gd name="T9" fmla="*/ 85 h 96"/>
                  <a:gd name="T10" fmla="*/ 130 w 176"/>
                  <a:gd name="T11" fmla="*/ 69 h 96"/>
                  <a:gd name="T12" fmla="*/ 130 w 176"/>
                  <a:gd name="T13" fmla="*/ 72 h 96"/>
                  <a:gd name="T14" fmla="*/ 149 w 176"/>
                  <a:gd name="T15" fmla="*/ 83 h 96"/>
                  <a:gd name="T16" fmla="*/ 152 w 176"/>
                  <a:gd name="T17" fmla="*/ 80 h 96"/>
                  <a:gd name="T18" fmla="*/ 130 w 176"/>
                  <a:gd name="T19" fmla="*/ 69 h 96"/>
                  <a:gd name="T20" fmla="*/ 98 w 176"/>
                  <a:gd name="T21" fmla="*/ 51 h 96"/>
                  <a:gd name="T22" fmla="*/ 96 w 176"/>
                  <a:gd name="T23" fmla="*/ 56 h 96"/>
                  <a:gd name="T24" fmla="*/ 117 w 176"/>
                  <a:gd name="T25" fmla="*/ 67 h 96"/>
                  <a:gd name="T26" fmla="*/ 120 w 176"/>
                  <a:gd name="T27" fmla="*/ 61 h 96"/>
                  <a:gd name="T28" fmla="*/ 98 w 176"/>
                  <a:gd name="T29" fmla="*/ 51 h 96"/>
                  <a:gd name="T30" fmla="*/ 66 w 176"/>
                  <a:gd name="T31" fmla="*/ 34 h 96"/>
                  <a:gd name="T32" fmla="*/ 64 w 176"/>
                  <a:gd name="T33" fmla="*/ 37 h 96"/>
                  <a:gd name="T34" fmla="*/ 85 w 176"/>
                  <a:gd name="T35" fmla="*/ 48 h 96"/>
                  <a:gd name="T36" fmla="*/ 88 w 176"/>
                  <a:gd name="T37" fmla="*/ 45 h 96"/>
                  <a:gd name="T38" fmla="*/ 66 w 176"/>
                  <a:gd name="T39" fmla="*/ 34 h 96"/>
                  <a:gd name="T40" fmla="*/ 34 w 176"/>
                  <a:gd name="T41" fmla="*/ 16 h 96"/>
                  <a:gd name="T42" fmla="*/ 32 w 176"/>
                  <a:gd name="T43" fmla="*/ 21 h 96"/>
                  <a:gd name="T44" fmla="*/ 53 w 176"/>
                  <a:gd name="T45" fmla="*/ 32 h 96"/>
                  <a:gd name="T46" fmla="*/ 56 w 176"/>
                  <a:gd name="T47" fmla="*/ 26 h 96"/>
                  <a:gd name="T48" fmla="*/ 34 w 176"/>
                  <a:gd name="T49" fmla="*/ 16 h 96"/>
                  <a:gd name="T50" fmla="*/ 2 w 176"/>
                  <a:gd name="T51" fmla="*/ 0 h 96"/>
                  <a:gd name="T52" fmla="*/ 0 w 176"/>
                  <a:gd name="T53" fmla="*/ 2 h 96"/>
                  <a:gd name="T54" fmla="*/ 21 w 176"/>
                  <a:gd name="T55" fmla="*/ 13 h 96"/>
                  <a:gd name="T56" fmla="*/ 24 w 176"/>
                  <a:gd name="T57" fmla="*/ 10 h 96"/>
                  <a:gd name="T58" fmla="*/ 2 w 17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96">
                    <a:moveTo>
                      <a:pt x="162" y="85"/>
                    </a:moveTo>
                    <a:lnTo>
                      <a:pt x="162" y="91"/>
                    </a:lnTo>
                    <a:lnTo>
                      <a:pt x="173" y="96"/>
                    </a:lnTo>
                    <a:lnTo>
                      <a:pt x="176" y="93"/>
                    </a:lnTo>
                    <a:lnTo>
                      <a:pt x="162" y="85"/>
                    </a:lnTo>
                    <a:moveTo>
                      <a:pt x="130" y="69"/>
                    </a:moveTo>
                    <a:lnTo>
                      <a:pt x="130" y="72"/>
                    </a:lnTo>
                    <a:lnTo>
                      <a:pt x="149" y="83"/>
                    </a:lnTo>
                    <a:lnTo>
                      <a:pt x="152" y="80"/>
                    </a:lnTo>
                    <a:lnTo>
                      <a:pt x="130" y="69"/>
                    </a:lnTo>
                    <a:moveTo>
                      <a:pt x="98" y="51"/>
                    </a:moveTo>
                    <a:lnTo>
                      <a:pt x="96" y="56"/>
                    </a:lnTo>
                    <a:lnTo>
                      <a:pt x="117" y="67"/>
                    </a:lnTo>
                    <a:lnTo>
                      <a:pt x="120" y="61"/>
                    </a:lnTo>
                    <a:lnTo>
                      <a:pt x="98" y="51"/>
                    </a:lnTo>
                    <a:moveTo>
                      <a:pt x="66" y="34"/>
                    </a:moveTo>
                    <a:lnTo>
                      <a:pt x="64" y="37"/>
                    </a:lnTo>
                    <a:lnTo>
                      <a:pt x="85" y="48"/>
                    </a:lnTo>
                    <a:lnTo>
                      <a:pt x="88" y="45"/>
                    </a:lnTo>
                    <a:lnTo>
                      <a:pt x="66" y="34"/>
                    </a:lnTo>
                    <a:moveTo>
                      <a:pt x="34" y="16"/>
                    </a:moveTo>
                    <a:lnTo>
                      <a:pt x="32" y="21"/>
                    </a:lnTo>
                    <a:lnTo>
                      <a:pt x="53" y="32"/>
                    </a:lnTo>
                    <a:lnTo>
                      <a:pt x="56" y="26"/>
                    </a:lnTo>
                    <a:lnTo>
                      <a:pt x="34" y="16"/>
                    </a:lnTo>
                    <a:moveTo>
                      <a:pt x="2" y="0"/>
                    </a:moveTo>
                    <a:lnTo>
                      <a:pt x="0" y="2"/>
                    </a:lnTo>
                    <a:lnTo>
                      <a:pt x="21" y="13"/>
                    </a:lnTo>
                    <a:lnTo>
                      <a:pt x="24" y="1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8" name="Freeform 153"/>
              <p:cNvSpPr/>
              <p:nvPr/>
            </p:nvSpPr>
            <p:spPr bwMode="auto">
              <a:xfrm>
                <a:off x="1953111" y="5439253"/>
                <a:ext cx="312738" cy="288925"/>
              </a:xfrm>
              <a:custGeom>
                <a:avLst/>
                <a:gdLst>
                  <a:gd name="T0" fmla="*/ 17 w 74"/>
                  <a:gd name="T1" fmla="*/ 9 h 68"/>
                  <a:gd name="T2" fmla="*/ 44 w 74"/>
                  <a:gd name="T3" fmla="*/ 1 h 68"/>
                  <a:gd name="T4" fmla="*/ 73 w 74"/>
                  <a:gd name="T5" fmla="*/ 34 h 68"/>
                  <a:gd name="T6" fmla="*/ 55 w 74"/>
                  <a:gd name="T7" fmla="*/ 62 h 68"/>
                  <a:gd name="T8" fmla="*/ 27 w 74"/>
                  <a:gd name="T9" fmla="*/ 66 h 68"/>
                  <a:gd name="T10" fmla="*/ 7 w 74"/>
                  <a:gd name="T11" fmla="*/ 22 h 68"/>
                  <a:gd name="T12" fmla="*/ 17 w 74"/>
                  <a:gd name="T1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8">
                    <a:moveTo>
                      <a:pt x="17" y="9"/>
                    </a:moveTo>
                    <a:cubicBezTo>
                      <a:pt x="24" y="2"/>
                      <a:pt x="34" y="0"/>
                      <a:pt x="44" y="1"/>
                    </a:cubicBezTo>
                    <a:cubicBezTo>
                      <a:pt x="61" y="2"/>
                      <a:pt x="74" y="17"/>
                      <a:pt x="73" y="34"/>
                    </a:cubicBezTo>
                    <a:cubicBezTo>
                      <a:pt x="72" y="47"/>
                      <a:pt x="66" y="56"/>
                      <a:pt x="55" y="62"/>
                    </a:cubicBezTo>
                    <a:cubicBezTo>
                      <a:pt x="47" y="67"/>
                      <a:pt x="36" y="68"/>
                      <a:pt x="27" y="66"/>
                    </a:cubicBezTo>
                    <a:cubicBezTo>
                      <a:pt x="8" y="62"/>
                      <a:pt x="0" y="39"/>
                      <a:pt x="7" y="22"/>
                    </a:cubicBezTo>
                    <a:cubicBezTo>
                      <a:pt x="9" y="17"/>
                      <a:pt x="13" y="12"/>
                      <a:pt x="1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099" name="Freeform 154"/>
              <p:cNvSpPr/>
              <p:nvPr/>
            </p:nvSpPr>
            <p:spPr bwMode="auto">
              <a:xfrm>
                <a:off x="1978511" y="5464653"/>
                <a:ext cx="261938" cy="238125"/>
              </a:xfrm>
              <a:custGeom>
                <a:avLst/>
                <a:gdLst>
                  <a:gd name="T0" fmla="*/ 15 w 62"/>
                  <a:gd name="T1" fmla="*/ 7 h 56"/>
                  <a:gd name="T2" fmla="*/ 37 w 62"/>
                  <a:gd name="T3" fmla="*/ 1 h 56"/>
                  <a:gd name="T4" fmla="*/ 61 w 62"/>
                  <a:gd name="T5" fmla="*/ 29 h 56"/>
                  <a:gd name="T6" fmla="*/ 46 w 62"/>
                  <a:gd name="T7" fmla="*/ 52 h 56"/>
                  <a:gd name="T8" fmla="*/ 23 w 62"/>
                  <a:gd name="T9" fmla="*/ 55 h 56"/>
                  <a:gd name="T10" fmla="*/ 6 w 62"/>
                  <a:gd name="T11" fmla="*/ 18 h 56"/>
                  <a:gd name="T12" fmla="*/ 15 w 62"/>
                  <a:gd name="T13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6">
                    <a:moveTo>
                      <a:pt x="15" y="7"/>
                    </a:moveTo>
                    <a:cubicBezTo>
                      <a:pt x="21" y="2"/>
                      <a:pt x="29" y="0"/>
                      <a:pt x="37" y="1"/>
                    </a:cubicBezTo>
                    <a:cubicBezTo>
                      <a:pt x="51" y="2"/>
                      <a:pt x="62" y="14"/>
                      <a:pt x="61" y="29"/>
                    </a:cubicBezTo>
                    <a:cubicBezTo>
                      <a:pt x="61" y="39"/>
                      <a:pt x="55" y="47"/>
                      <a:pt x="46" y="52"/>
                    </a:cubicBezTo>
                    <a:cubicBezTo>
                      <a:pt x="40" y="55"/>
                      <a:pt x="31" y="56"/>
                      <a:pt x="23" y="55"/>
                    </a:cubicBezTo>
                    <a:cubicBezTo>
                      <a:pt x="7" y="51"/>
                      <a:pt x="0" y="32"/>
                      <a:pt x="6" y="18"/>
                    </a:cubicBezTo>
                    <a:cubicBezTo>
                      <a:pt x="8" y="14"/>
                      <a:pt x="11" y="10"/>
                      <a:pt x="15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0" name="Freeform 155"/>
              <p:cNvSpPr/>
              <p:nvPr/>
            </p:nvSpPr>
            <p:spPr bwMode="auto">
              <a:xfrm>
                <a:off x="1961048" y="5431316"/>
                <a:ext cx="309563" cy="301625"/>
              </a:xfrm>
              <a:custGeom>
                <a:avLst/>
                <a:gdLst>
                  <a:gd name="T0" fmla="*/ 15 w 73"/>
                  <a:gd name="T1" fmla="*/ 11 h 71"/>
                  <a:gd name="T2" fmla="*/ 16 w 73"/>
                  <a:gd name="T3" fmla="*/ 12 h 71"/>
                  <a:gd name="T4" fmla="*/ 38 w 73"/>
                  <a:gd name="T5" fmla="*/ 4 h 71"/>
                  <a:gd name="T6" fmla="*/ 41 w 73"/>
                  <a:gd name="T7" fmla="*/ 5 h 71"/>
                  <a:gd name="T8" fmla="*/ 69 w 73"/>
                  <a:gd name="T9" fmla="*/ 35 h 71"/>
                  <a:gd name="T10" fmla="*/ 69 w 73"/>
                  <a:gd name="T11" fmla="*/ 36 h 71"/>
                  <a:gd name="T12" fmla="*/ 52 w 73"/>
                  <a:gd name="T13" fmla="*/ 62 h 71"/>
                  <a:gd name="T14" fmla="*/ 34 w 73"/>
                  <a:gd name="T15" fmla="*/ 67 h 71"/>
                  <a:gd name="T16" fmla="*/ 26 w 73"/>
                  <a:gd name="T17" fmla="*/ 66 h 71"/>
                  <a:gd name="T18" fmla="*/ 10 w 73"/>
                  <a:gd name="T19" fmla="*/ 55 h 71"/>
                  <a:gd name="T20" fmla="*/ 4 w 73"/>
                  <a:gd name="T21" fmla="*/ 36 h 71"/>
                  <a:gd name="T22" fmla="*/ 6 w 73"/>
                  <a:gd name="T23" fmla="*/ 25 h 71"/>
                  <a:gd name="T24" fmla="*/ 16 w 73"/>
                  <a:gd name="T25" fmla="*/ 12 h 71"/>
                  <a:gd name="T26" fmla="*/ 15 w 73"/>
                  <a:gd name="T27" fmla="*/ 11 h 71"/>
                  <a:gd name="T28" fmla="*/ 14 w 73"/>
                  <a:gd name="T29" fmla="*/ 9 h 71"/>
                  <a:gd name="T30" fmla="*/ 3 w 73"/>
                  <a:gd name="T31" fmla="*/ 23 h 71"/>
                  <a:gd name="T32" fmla="*/ 0 w 73"/>
                  <a:gd name="T33" fmla="*/ 36 h 71"/>
                  <a:gd name="T34" fmla="*/ 7 w 73"/>
                  <a:gd name="T35" fmla="*/ 57 h 71"/>
                  <a:gd name="T36" fmla="*/ 25 w 73"/>
                  <a:gd name="T37" fmla="*/ 70 h 71"/>
                  <a:gd name="T38" fmla="*/ 34 w 73"/>
                  <a:gd name="T39" fmla="*/ 71 h 71"/>
                  <a:gd name="T40" fmla="*/ 54 w 73"/>
                  <a:gd name="T41" fmla="*/ 66 h 71"/>
                  <a:gd name="T42" fmla="*/ 73 w 73"/>
                  <a:gd name="T43" fmla="*/ 36 h 71"/>
                  <a:gd name="T44" fmla="*/ 73 w 73"/>
                  <a:gd name="T45" fmla="*/ 35 h 71"/>
                  <a:gd name="T46" fmla="*/ 42 w 73"/>
                  <a:gd name="T47" fmla="*/ 1 h 71"/>
                  <a:gd name="T48" fmla="*/ 38 w 73"/>
                  <a:gd name="T49" fmla="*/ 0 h 71"/>
                  <a:gd name="T50" fmla="*/ 14 w 73"/>
                  <a:gd name="T51" fmla="*/ 9 h 71"/>
                  <a:gd name="T52" fmla="*/ 15 w 73"/>
                  <a:gd name="T53" fmla="*/ 1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71">
                    <a:moveTo>
                      <a:pt x="15" y="11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7"/>
                      <a:pt x="30" y="4"/>
                      <a:pt x="38" y="4"/>
                    </a:cubicBezTo>
                    <a:cubicBezTo>
                      <a:pt x="39" y="4"/>
                      <a:pt x="40" y="5"/>
                      <a:pt x="41" y="5"/>
                    </a:cubicBezTo>
                    <a:cubicBezTo>
                      <a:pt x="57" y="6"/>
                      <a:pt x="69" y="19"/>
                      <a:pt x="69" y="35"/>
                    </a:cubicBezTo>
                    <a:cubicBezTo>
                      <a:pt x="69" y="35"/>
                      <a:pt x="69" y="36"/>
                      <a:pt x="69" y="36"/>
                    </a:cubicBezTo>
                    <a:cubicBezTo>
                      <a:pt x="68" y="48"/>
                      <a:pt x="62" y="57"/>
                      <a:pt x="52" y="62"/>
                    </a:cubicBezTo>
                    <a:cubicBezTo>
                      <a:pt x="47" y="65"/>
                      <a:pt x="40" y="67"/>
                      <a:pt x="34" y="67"/>
                    </a:cubicBezTo>
                    <a:cubicBezTo>
                      <a:pt x="31" y="67"/>
                      <a:pt x="28" y="66"/>
                      <a:pt x="26" y="66"/>
                    </a:cubicBezTo>
                    <a:cubicBezTo>
                      <a:pt x="19" y="64"/>
                      <a:pt x="14" y="60"/>
                      <a:pt x="10" y="55"/>
                    </a:cubicBezTo>
                    <a:cubicBezTo>
                      <a:pt x="6" y="50"/>
                      <a:pt x="4" y="43"/>
                      <a:pt x="4" y="36"/>
                    </a:cubicBezTo>
                    <a:cubicBezTo>
                      <a:pt x="4" y="32"/>
                      <a:pt x="5" y="28"/>
                      <a:pt x="6" y="25"/>
                    </a:cubicBezTo>
                    <a:cubicBezTo>
                      <a:pt x="9" y="20"/>
                      <a:pt x="12" y="16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" y="13"/>
                      <a:pt x="5" y="17"/>
                      <a:pt x="3" y="23"/>
                    </a:cubicBezTo>
                    <a:cubicBezTo>
                      <a:pt x="1" y="27"/>
                      <a:pt x="0" y="32"/>
                      <a:pt x="0" y="36"/>
                    </a:cubicBezTo>
                    <a:cubicBezTo>
                      <a:pt x="0" y="44"/>
                      <a:pt x="2" y="51"/>
                      <a:pt x="7" y="57"/>
                    </a:cubicBezTo>
                    <a:cubicBezTo>
                      <a:pt x="11" y="63"/>
                      <a:pt x="17" y="68"/>
                      <a:pt x="25" y="70"/>
                    </a:cubicBezTo>
                    <a:cubicBezTo>
                      <a:pt x="28" y="70"/>
                      <a:pt x="31" y="71"/>
                      <a:pt x="34" y="71"/>
                    </a:cubicBezTo>
                    <a:cubicBezTo>
                      <a:pt x="41" y="71"/>
                      <a:pt x="48" y="69"/>
                      <a:pt x="54" y="66"/>
                    </a:cubicBezTo>
                    <a:cubicBezTo>
                      <a:pt x="65" y="60"/>
                      <a:pt x="72" y="49"/>
                      <a:pt x="73" y="36"/>
                    </a:cubicBezTo>
                    <a:cubicBezTo>
                      <a:pt x="73" y="36"/>
                      <a:pt x="73" y="35"/>
                      <a:pt x="73" y="35"/>
                    </a:cubicBezTo>
                    <a:cubicBezTo>
                      <a:pt x="73" y="17"/>
                      <a:pt x="60" y="2"/>
                      <a:pt x="42" y="1"/>
                    </a:cubicBezTo>
                    <a:cubicBezTo>
                      <a:pt x="40" y="1"/>
                      <a:pt x="39" y="0"/>
                      <a:pt x="38" y="0"/>
                    </a:cubicBezTo>
                    <a:cubicBezTo>
                      <a:pt x="29" y="0"/>
                      <a:pt x="21" y="3"/>
                      <a:pt x="14" y="9"/>
                    </a:cubicBezTo>
                    <a:cubicBezTo>
                      <a:pt x="15" y="11"/>
                      <a:pt x="15" y="11"/>
                      <a:pt x="15" y="11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1" name="Freeform 156"/>
              <p:cNvSpPr/>
              <p:nvPr/>
            </p:nvSpPr>
            <p:spPr bwMode="auto">
              <a:xfrm>
                <a:off x="1978511" y="5464653"/>
                <a:ext cx="271463" cy="242888"/>
              </a:xfrm>
              <a:custGeom>
                <a:avLst/>
                <a:gdLst>
                  <a:gd name="T0" fmla="*/ 35 w 64"/>
                  <a:gd name="T1" fmla="*/ 0 h 57"/>
                  <a:gd name="T2" fmla="*/ 23 w 64"/>
                  <a:gd name="T3" fmla="*/ 3 h 57"/>
                  <a:gd name="T4" fmla="*/ 34 w 64"/>
                  <a:gd name="T5" fmla="*/ 1 h 57"/>
                  <a:gd name="T6" fmla="*/ 37 w 64"/>
                  <a:gd name="T7" fmla="*/ 1 h 57"/>
                  <a:gd name="T8" fmla="*/ 61 w 64"/>
                  <a:gd name="T9" fmla="*/ 29 h 57"/>
                  <a:gd name="T10" fmla="*/ 46 w 64"/>
                  <a:gd name="T11" fmla="*/ 52 h 57"/>
                  <a:gd name="T12" fmla="*/ 31 w 64"/>
                  <a:gd name="T13" fmla="*/ 55 h 57"/>
                  <a:gd name="T14" fmla="*/ 23 w 64"/>
                  <a:gd name="T15" fmla="*/ 55 h 57"/>
                  <a:gd name="T16" fmla="*/ 6 w 64"/>
                  <a:gd name="T17" fmla="*/ 18 h 57"/>
                  <a:gd name="T18" fmla="*/ 9 w 64"/>
                  <a:gd name="T19" fmla="*/ 14 h 57"/>
                  <a:gd name="T20" fmla="*/ 6 w 64"/>
                  <a:gd name="T21" fmla="*/ 19 h 57"/>
                  <a:gd name="T22" fmla="*/ 24 w 64"/>
                  <a:gd name="T23" fmla="*/ 57 h 57"/>
                  <a:gd name="T24" fmla="*/ 31 w 64"/>
                  <a:gd name="T25" fmla="*/ 57 h 57"/>
                  <a:gd name="T26" fmla="*/ 47 w 64"/>
                  <a:gd name="T27" fmla="*/ 53 h 57"/>
                  <a:gd name="T28" fmla="*/ 63 w 64"/>
                  <a:gd name="T29" fmla="*/ 30 h 57"/>
                  <a:gd name="T30" fmla="*/ 38 w 64"/>
                  <a:gd name="T31" fmla="*/ 1 h 57"/>
                  <a:gd name="T32" fmla="*/ 35 w 64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57">
                    <a:moveTo>
                      <a:pt x="35" y="0"/>
                    </a:moveTo>
                    <a:cubicBezTo>
                      <a:pt x="31" y="0"/>
                      <a:pt x="27" y="1"/>
                      <a:pt x="23" y="3"/>
                    </a:cubicBezTo>
                    <a:cubicBezTo>
                      <a:pt x="26" y="1"/>
                      <a:pt x="30" y="1"/>
                      <a:pt x="34" y="1"/>
                    </a:cubicBezTo>
                    <a:cubicBezTo>
                      <a:pt x="35" y="1"/>
                      <a:pt x="36" y="1"/>
                      <a:pt x="37" y="1"/>
                    </a:cubicBezTo>
                    <a:cubicBezTo>
                      <a:pt x="51" y="2"/>
                      <a:pt x="62" y="14"/>
                      <a:pt x="61" y="29"/>
                    </a:cubicBezTo>
                    <a:cubicBezTo>
                      <a:pt x="61" y="39"/>
                      <a:pt x="55" y="47"/>
                      <a:pt x="46" y="52"/>
                    </a:cubicBezTo>
                    <a:cubicBezTo>
                      <a:pt x="42" y="54"/>
                      <a:pt x="36" y="55"/>
                      <a:pt x="31" y="55"/>
                    </a:cubicBezTo>
                    <a:cubicBezTo>
                      <a:pt x="28" y="55"/>
                      <a:pt x="26" y="55"/>
                      <a:pt x="23" y="55"/>
                    </a:cubicBezTo>
                    <a:cubicBezTo>
                      <a:pt x="7" y="51"/>
                      <a:pt x="0" y="32"/>
                      <a:pt x="6" y="18"/>
                    </a:cubicBezTo>
                    <a:cubicBezTo>
                      <a:pt x="7" y="17"/>
                      <a:pt x="8" y="15"/>
                      <a:pt x="9" y="14"/>
                    </a:cubicBezTo>
                    <a:cubicBezTo>
                      <a:pt x="7" y="16"/>
                      <a:pt x="7" y="17"/>
                      <a:pt x="6" y="19"/>
                    </a:cubicBezTo>
                    <a:cubicBezTo>
                      <a:pt x="0" y="33"/>
                      <a:pt x="7" y="53"/>
                      <a:pt x="24" y="57"/>
                    </a:cubicBezTo>
                    <a:cubicBezTo>
                      <a:pt x="26" y="57"/>
                      <a:pt x="29" y="57"/>
                      <a:pt x="31" y="57"/>
                    </a:cubicBezTo>
                    <a:cubicBezTo>
                      <a:pt x="37" y="57"/>
                      <a:pt x="43" y="56"/>
                      <a:pt x="47" y="53"/>
                    </a:cubicBezTo>
                    <a:cubicBezTo>
                      <a:pt x="57" y="48"/>
                      <a:pt x="63" y="40"/>
                      <a:pt x="63" y="30"/>
                    </a:cubicBezTo>
                    <a:cubicBezTo>
                      <a:pt x="64" y="14"/>
                      <a:pt x="53" y="2"/>
                      <a:pt x="38" y="1"/>
                    </a:cubicBezTo>
                    <a:cubicBezTo>
                      <a:pt x="37" y="0"/>
                      <a:pt x="36" y="0"/>
                      <a:pt x="3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2" name="Freeform 157"/>
              <p:cNvSpPr/>
              <p:nvPr/>
            </p:nvSpPr>
            <p:spPr bwMode="auto">
              <a:xfrm>
                <a:off x="1978511" y="5469416"/>
                <a:ext cx="261938" cy="230188"/>
              </a:xfrm>
              <a:custGeom>
                <a:avLst/>
                <a:gdLst>
                  <a:gd name="T0" fmla="*/ 34 w 62"/>
                  <a:gd name="T1" fmla="*/ 0 h 54"/>
                  <a:gd name="T2" fmla="*/ 23 w 62"/>
                  <a:gd name="T3" fmla="*/ 2 h 54"/>
                  <a:gd name="T4" fmla="*/ 15 w 62"/>
                  <a:gd name="T5" fmla="*/ 6 h 54"/>
                  <a:gd name="T6" fmla="*/ 9 w 62"/>
                  <a:gd name="T7" fmla="*/ 13 h 54"/>
                  <a:gd name="T8" fmla="*/ 6 w 62"/>
                  <a:gd name="T9" fmla="*/ 17 h 54"/>
                  <a:gd name="T10" fmla="*/ 23 w 62"/>
                  <a:gd name="T11" fmla="*/ 54 h 54"/>
                  <a:gd name="T12" fmla="*/ 31 w 62"/>
                  <a:gd name="T13" fmla="*/ 54 h 54"/>
                  <a:gd name="T14" fmla="*/ 46 w 62"/>
                  <a:gd name="T15" fmla="*/ 51 h 54"/>
                  <a:gd name="T16" fmla="*/ 61 w 62"/>
                  <a:gd name="T17" fmla="*/ 28 h 54"/>
                  <a:gd name="T18" fmla="*/ 37 w 62"/>
                  <a:gd name="T19" fmla="*/ 0 h 54"/>
                  <a:gd name="T20" fmla="*/ 34 w 62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4">
                    <a:moveTo>
                      <a:pt x="34" y="0"/>
                    </a:moveTo>
                    <a:cubicBezTo>
                      <a:pt x="30" y="0"/>
                      <a:pt x="26" y="0"/>
                      <a:pt x="23" y="2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12" y="8"/>
                      <a:pt x="10" y="10"/>
                      <a:pt x="9" y="13"/>
                    </a:cubicBezTo>
                    <a:cubicBezTo>
                      <a:pt x="8" y="14"/>
                      <a:pt x="7" y="16"/>
                      <a:pt x="6" y="17"/>
                    </a:cubicBezTo>
                    <a:cubicBezTo>
                      <a:pt x="0" y="31"/>
                      <a:pt x="7" y="50"/>
                      <a:pt x="23" y="54"/>
                    </a:cubicBezTo>
                    <a:cubicBezTo>
                      <a:pt x="26" y="54"/>
                      <a:pt x="28" y="54"/>
                      <a:pt x="31" y="54"/>
                    </a:cubicBezTo>
                    <a:cubicBezTo>
                      <a:pt x="36" y="54"/>
                      <a:pt x="42" y="53"/>
                      <a:pt x="46" y="51"/>
                    </a:cubicBezTo>
                    <a:cubicBezTo>
                      <a:pt x="55" y="46"/>
                      <a:pt x="61" y="38"/>
                      <a:pt x="61" y="28"/>
                    </a:cubicBezTo>
                    <a:cubicBezTo>
                      <a:pt x="62" y="13"/>
                      <a:pt x="51" y="1"/>
                      <a:pt x="37" y="0"/>
                    </a:cubicBezTo>
                    <a:cubicBezTo>
                      <a:pt x="36" y="0"/>
                      <a:pt x="35" y="0"/>
                      <a:pt x="34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3" name="Freeform 158"/>
              <p:cNvSpPr/>
              <p:nvPr/>
            </p:nvSpPr>
            <p:spPr bwMode="auto">
              <a:xfrm>
                <a:off x="1986448" y="5456716"/>
                <a:ext cx="266700" cy="258763"/>
              </a:xfrm>
              <a:custGeom>
                <a:avLst/>
                <a:gdLst>
                  <a:gd name="T0" fmla="*/ 13 w 63"/>
                  <a:gd name="T1" fmla="*/ 9 h 61"/>
                  <a:gd name="T2" fmla="*/ 14 w 63"/>
                  <a:gd name="T3" fmla="*/ 11 h 61"/>
                  <a:gd name="T4" fmla="*/ 33 w 63"/>
                  <a:gd name="T5" fmla="*/ 4 h 61"/>
                  <a:gd name="T6" fmla="*/ 35 w 63"/>
                  <a:gd name="T7" fmla="*/ 5 h 61"/>
                  <a:gd name="T8" fmla="*/ 59 w 63"/>
                  <a:gd name="T9" fmla="*/ 30 h 61"/>
                  <a:gd name="T10" fmla="*/ 59 w 63"/>
                  <a:gd name="T11" fmla="*/ 31 h 61"/>
                  <a:gd name="T12" fmla="*/ 45 w 63"/>
                  <a:gd name="T13" fmla="*/ 54 h 61"/>
                  <a:gd name="T14" fmla="*/ 29 w 63"/>
                  <a:gd name="T15" fmla="*/ 57 h 61"/>
                  <a:gd name="T16" fmla="*/ 22 w 63"/>
                  <a:gd name="T17" fmla="*/ 57 h 61"/>
                  <a:gd name="T18" fmla="*/ 9 w 63"/>
                  <a:gd name="T19" fmla="*/ 47 h 61"/>
                  <a:gd name="T20" fmla="*/ 4 w 63"/>
                  <a:gd name="T21" fmla="*/ 31 h 61"/>
                  <a:gd name="T22" fmla="*/ 6 w 63"/>
                  <a:gd name="T23" fmla="*/ 22 h 61"/>
                  <a:gd name="T24" fmla="*/ 14 w 63"/>
                  <a:gd name="T25" fmla="*/ 11 h 61"/>
                  <a:gd name="T26" fmla="*/ 14 w 63"/>
                  <a:gd name="T27" fmla="*/ 11 h 61"/>
                  <a:gd name="T28" fmla="*/ 13 w 63"/>
                  <a:gd name="T29" fmla="*/ 9 h 61"/>
                  <a:gd name="T30" fmla="*/ 12 w 63"/>
                  <a:gd name="T31" fmla="*/ 8 h 61"/>
                  <a:gd name="T32" fmla="*/ 2 w 63"/>
                  <a:gd name="T33" fmla="*/ 20 h 61"/>
                  <a:gd name="T34" fmla="*/ 0 w 63"/>
                  <a:gd name="T35" fmla="*/ 31 h 61"/>
                  <a:gd name="T36" fmla="*/ 5 w 63"/>
                  <a:gd name="T37" fmla="*/ 50 h 61"/>
                  <a:gd name="T38" fmla="*/ 21 w 63"/>
                  <a:gd name="T39" fmla="*/ 60 h 61"/>
                  <a:gd name="T40" fmla="*/ 29 w 63"/>
                  <a:gd name="T41" fmla="*/ 61 h 61"/>
                  <a:gd name="T42" fmla="*/ 46 w 63"/>
                  <a:gd name="T43" fmla="*/ 57 h 61"/>
                  <a:gd name="T44" fmla="*/ 63 w 63"/>
                  <a:gd name="T45" fmla="*/ 32 h 61"/>
                  <a:gd name="T46" fmla="*/ 63 w 63"/>
                  <a:gd name="T47" fmla="*/ 30 h 61"/>
                  <a:gd name="T48" fmla="*/ 36 w 63"/>
                  <a:gd name="T49" fmla="*/ 1 h 61"/>
                  <a:gd name="T50" fmla="*/ 33 w 63"/>
                  <a:gd name="T51" fmla="*/ 0 h 61"/>
                  <a:gd name="T52" fmla="*/ 12 w 63"/>
                  <a:gd name="T53" fmla="*/ 8 h 61"/>
                  <a:gd name="T54" fmla="*/ 12 w 63"/>
                  <a:gd name="T55" fmla="*/ 8 h 61"/>
                  <a:gd name="T56" fmla="*/ 13 w 63"/>
                  <a:gd name="T57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" h="61">
                    <a:moveTo>
                      <a:pt x="13" y="9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9" y="7"/>
                      <a:pt x="26" y="4"/>
                      <a:pt x="33" y="4"/>
                    </a:cubicBezTo>
                    <a:cubicBezTo>
                      <a:pt x="34" y="4"/>
                      <a:pt x="34" y="4"/>
                      <a:pt x="35" y="5"/>
                    </a:cubicBezTo>
                    <a:cubicBezTo>
                      <a:pt x="49" y="6"/>
                      <a:pt x="59" y="17"/>
                      <a:pt x="59" y="30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41"/>
                      <a:pt x="53" y="49"/>
                      <a:pt x="45" y="54"/>
                    </a:cubicBezTo>
                    <a:cubicBezTo>
                      <a:pt x="40" y="56"/>
                      <a:pt x="35" y="57"/>
                      <a:pt x="29" y="57"/>
                    </a:cubicBezTo>
                    <a:cubicBezTo>
                      <a:pt x="27" y="57"/>
                      <a:pt x="24" y="57"/>
                      <a:pt x="22" y="57"/>
                    </a:cubicBezTo>
                    <a:cubicBezTo>
                      <a:pt x="16" y="55"/>
                      <a:pt x="12" y="52"/>
                      <a:pt x="9" y="47"/>
                    </a:cubicBezTo>
                    <a:cubicBezTo>
                      <a:pt x="5" y="43"/>
                      <a:pt x="4" y="37"/>
                      <a:pt x="4" y="31"/>
                    </a:cubicBezTo>
                    <a:cubicBezTo>
                      <a:pt x="4" y="28"/>
                      <a:pt x="4" y="25"/>
                      <a:pt x="6" y="22"/>
                    </a:cubicBezTo>
                    <a:cubicBezTo>
                      <a:pt x="7" y="17"/>
                      <a:pt x="10" y="14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8" y="11"/>
                      <a:pt x="4" y="15"/>
                      <a:pt x="2" y="20"/>
                    </a:cubicBezTo>
                    <a:cubicBezTo>
                      <a:pt x="0" y="24"/>
                      <a:pt x="0" y="28"/>
                      <a:pt x="0" y="31"/>
                    </a:cubicBezTo>
                    <a:cubicBezTo>
                      <a:pt x="0" y="38"/>
                      <a:pt x="2" y="44"/>
                      <a:pt x="5" y="50"/>
                    </a:cubicBezTo>
                    <a:cubicBezTo>
                      <a:pt x="9" y="55"/>
                      <a:pt x="14" y="59"/>
                      <a:pt x="21" y="60"/>
                    </a:cubicBezTo>
                    <a:cubicBezTo>
                      <a:pt x="24" y="61"/>
                      <a:pt x="26" y="61"/>
                      <a:pt x="29" y="61"/>
                    </a:cubicBezTo>
                    <a:cubicBezTo>
                      <a:pt x="35" y="61"/>
                      <a:pt x="41" y="60"/>
                      <a:pt x="46" y="57"/>
                    </a:cubicBezTo>
                    <a:cubicBezTo>
                      <a:pt x="56" y="52"/>
                      <a:pt x="62" y="43"/>
                      <a:pt x="63" y="32"/>
                    </a:cubicBezTo>
                    <a:cubicBezTo>
                      <a:pt x="63" y="31"/>
                      <a:pt x="63" y="31"/>
                      <a:pt x="63" y="30"/>
                    </a:cubicBezTo>
                    <a:cubicBezTo>
                      <a:pt x="63" y="15"/>
                      <a:pt x="52" y="2"/>
                      <a:pt x="36" y="1"/>
                    </a:cubicBezTo>
                    <a:cubicBezTo>
                      <a:pt x="35" y="0"/>
                      <a:pt x="34" y="0"/>
                      <a:pt x="33" y="0"/>
                    </a:cubicBezTo>
                    <a:cubicBezTo>
                      <a:pt x="25" y="0"/>
                      <a:pt x="17" y="3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4" name="Freeform 159"/>
              <p:cNvSpPr>
                <a:spLocks noEditPoints="1"/>
              </p:cNvSpPr>
              <p:nvPr/>
            </p:nvSpPr>
            <p:spPr bwMode="auto">
              <a:xfrm>
                <a:off x="2083286" y="5456716"/>
                <a:ext cx="80963" cy="258763"/>
              </a:xfrm>
              <a:custGeom>
                <a:avLst/>
                <a:gdLst>
                  <a:gd name="T0" fmla="*/ 46 w 51"/>
                  <a:gd name="T1" fmla="*/ 142 h 163"/>
                  <a:gd name="T2" fmla="*/ 43 w 51"/>
                  <a:gd name="T3" fmla="*/ 144 h 163"/>
                  <a:gd name="T4" fmla="*/ 49 w 51"/>
                  <a:gd name="T5" fmla="*/ 163 h 163"/>
                  <a:gd name="T6" fmla="*/ 51 w 51"/>
                  <a:gd name="T7" fmla="*/ 161 h 163"/>
                  <a:gd name="T8" fmla="*/ 46 w 51"/>
                  <a:gd name="T9" fmla="*/ 142 h 163"/>
                  <a:gd name="T10" fmla="*/ 38 w 51"/>
                  <a:gd name="T11" fmla="*/ 112 h 163"/>
                  <a:gd name="T12" fmla="*/ 32 w 51"/>
                  <a:gd name="T13" fmla="*/ 112 h 163"/>
                  <a:gd name="T14" fmla="*/ 38 w 51"/>
                  <a:gd name="T15" fmla="*/ 131 h 163"/>
                  <a:gd name="T16" fmla="*/ 43 w 51"/>
                  <a:gd name="T17" fmla="*/ 131 h 163"/>
                  <a:gd name="T18" fmla="*/ 38 w 51"/>
                  <a:gd name="T19" fmla="*/ 112 h 163"/>
                  <a:gd name="T20" fmla="*/ 27 w 51"/>
                  <a:gd name="T21" fmla="*/ 83 h 163"/>
                  <a:gd name="T22" fmla="*/ 24 w 51"/>
                  <a:gd name="T23" fmla="*/ 83 h 163"/>
                  <a:gd name="T24" fmla="*/ 30 w 51"/>
                  <a:gd name="T25" fmla="*/ 102 h 163"/>
                  <a:gd name="T26" fmla="*/ 32 w 51"/>
                  <a:gd name="T27" fmla="*/ 102 h 163"/>
                  <a:gd name="T28" fmla="*/ 27 w 51"/>
                  <a:gd name="T29" fmla="*/ 83 h 163"/>
                  <a:gd name="T30" fmla="*/ 19 w 51"/>
                  <a:gd name="T31" fmla="*/ 54 h 163"/>
                  <a:gd name="T32" fmla="*/ 16 w 51"/>
                  <a:gd name="T33" fmla="*/ 54 h 163"/>
                  <a:gd name="T34" fmla="*/ 22 w 51"/>
                  <a:gd name="T35" fmla="*/ 72 h 163"/>
                  <a:gd name="T36" fmla="*/ 24 w 51"/>
                  <a:gd name="T37" fmla="*/ 72 h 163"/>
                  <a:gd name="T38" fmla="*/ 19 w 51"/>
                  <a:gd name="T39" fmla="*/ 54 h 163"/>
                  <a:gd name="T40" fmla="*/ 11 w 51"/>
                  <a:gd name="T41" fmla="*/ 21 h 163"/>
                  <a:gd name="T42" fmla="*/ 6 w 51"/>
                  <a:gd name="T43" fmla="*/ 24 h 163"/>
                  <a:gd name="T44" fmla="*/ 11 w 51"/>
                  <a:gd name="T45" fmla="*/ 43 h 163"/>
                  <a:gd name="T46" fmla="*/ 16 w 51"/>
                  <a:gd name="T47" fmla="*/ 40 h 163"/>
                  <a:gd name="T48" fmla="*/ 11 w 51"/>
                  <a:gd name="T49" fmla="*/ 21 h 163"/>
                  <a:gd name="T50" fmla="*/ 3 w 51"/>
                  <a:gd name="T51" fmla="*/ 0 h 163"/>
                  <a:gd name="T52" fmla="*/ 0 w 51"/>
                  <a:gd name="T53" fmla="*/ 0 h 163"/>
                  <a:gd name="T54" fmla="*/ 3 w 51"/>
                  <a:gd name="T55" fmla="*/ 13 h 163"/>
                  <a:gd name="T56" fmla="*/ 6 w 51"/>
                  <a:gd name="T57" fmla="*/ 11 h 163"/>
                  <a:gd name="T58" fmla="*/ 3 w 51"/>
                  <a:gd name="T5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163">
                    <a:moveTo>
                      <a:pt x="46" y="142"/>
                    </a:moveTo>
                    <a:lnTo>
                      <a:pt x="43" y="144"/>
                    </a:lnTo>
                    <a:lnTo>
                      <a:pt x="49" y="163"/>
                    </a:lnTo>
                    <a:lnTo>
                      <a:pt x="51" y="161"/>
                    </a:lnTo>
                    <a:lnTo>
                      <a:pt x="46" y="142"/>
                    </a:lnTo>
                    <a:close/>
                    <a:moveTo>
                      <a:pt x="38" y="112"/>
                    </a:moveTo>
                    <a:lnTo>
                      <a:pt x="32" y="112"/>
                    </a:lnTo>
                    <a:lnTo>
                      <a:pt x="38" y="131"/>
                    </a:lnTo>
                    <a:lnTo>
                      <a:pt x="43" y="131"/>
                    </a:lnTo>
                    <a:lnTo>
                      <a:pt x="38" y="112"/>
                    </a:lnTo>
                    <a:close/>
                    <a:moveTo>
                      <a:pt x="27" y="83"/>
                    </a:moveTo>
                    <a:lnTo>
                      <a:pt x="24" y="83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27" y="83"/>
                    </a:lnTo>
                    <a:close/>
                    <a:moveTo>
                      <a:pt x="19" y="54"/>
                    </a:moveTo>
                    <a:lnTo>
                      <a:pt x="16" y="54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19" y="54"/>
                    </a:lnTo>
                    <a:close/>
                    <a:moveTo>
                      <a:pt x="11" y="21"/>
                    </a:moveTo>
                    <a:lnTo>
                      <a:pt x="6" y="24"/>
                    </a:lnTo>
                    <a:lnTo>
                      <a:pt x="11" y="43"/>
                    </a:lnTo>
                    <a:lnTo>
                      <a:pt x="16" y="40"/>
                    </a:lnTo>
                    <a:lnTo>
                      <a:pt x="11" y="21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5" name="Freeform 160"/>
              <p:cNvSpPr>
                <a:spLocks noEditPoints="1"/>
              </p:cNvSpPr>
              <p:nvPr/>
            </p:nvSpPr>
            <p:spPr bwMode="auto">
              <a:xfrm>
                <a:off x="2083286" y="5456716"/>
                <a:ext cx="80963" cy="258763"/>
              </a:xfrm>
              <a:custGeom>
                <a:avLst/>
                <a:gdLst>
                  <a:gd name="T0" fmla="*/ 46 w 51"/>
                  <a:gd name="T1" fmla="*/ 142 h 163"/>
                  <a:gd name="T2" fmla="*/ 43 w 51"/>
                  <a:gd name="T3" fmla="*/ 144 h 163"/>
                  <a:gd name="T4" fmla="*/ 49 w 51"/>
                  <a:gd name="T5" fmla="*/ 163 h 163"/>
                  <a:gd name="T6" fmla="*/ 51 w 51"/>
                  <a:gd name="T7" fmla="*/ 161 h 163"/>
                  <a:gd name="T8" fmla="*/ 46 w 51"/>
                  <a:gd name="T9" fmla="*/ 142 h 163"/>
                  <a:gd name="T10" fmla="*/ 38 w 51"/>
                  <a:gd name="T11" fmla="*/ 112 h 163"/>
                  <a:gd name="T12" fmla="*/ 32 w 51"/>
                  <a:gd name="T13" fmla="*/ 112 h 163"/>
                  <a:gd name="T14" fmla="*/ 38 w 51"/>
                  <a:gd name="T15" fmla="*/ 131 h 163"/>
                  <a:gd name="T16" fmla="*/ 43 w 51"/>
                  <a:gd name="T17" fmla="*/ 131 h 163"/>
                  <a:gd name="T18" fmla="*/ 38 w 51"/>
                  <a:gd name="T19" fmla="*/ 112 h 163"/>
                  <a:gd name="T20" fmla="*/ 27 w 51"/>
                  <a:gd name="T21" fmla="*/ 83 h 163"/>
                  <a:gd name="T22" fmla="*/ 24 w 51"/>
                  <a:gd name="T23" fmla="*/ 83 h 163"/>
                  <a:gd name="T24" fmla="*/ 30 w 51"/>
                  <a:gd name="T25" fmla="*/ 102 h 163"/>
                  <a:gd name="T26" fmla="*/ 32 w 51"/>
                  <a:gd name="T27" fmla="*/ 102 h 163"/>
                  <a:gd name="T28" fmla="*/ 27 w 51"/>
                  <a:gd name="T29" fmla="*/ 83 h 163"/>
                  <a:gd name="T30" fmla="*/ 19 w 51"/>
                  <a:gd name="T31" fmla="*/ 54 h 163"/>
                  <a:gd name="T32" fmla="*/ 16 w 51"/>
                  <a:gd name="T33" fmla="*/ 54 h 163"/>
                  <a:gd name="T34" fmla="*/ 22 w 51"/>
                  <a:gd name="T35" fmla="*/ 72 h 163"/>
                  <a:gd name="T36" fmla="*/ 24 w 51"/>
                  <a:gd name="T37" fmla="*/ 72 h 163"/>
                  <a:gd name="T38" fmla="*/ 19 w 51"/>
                  <a:gd name="T39" fmla="*/ 54 h 163"/>
                  <a:gd name="T40" fmla="*/ 11 w 51"/>
                  <a:gd name="T41" fmla="*/ 21 h 163"/>
                  <a:gd name="T42" fmla="*/ 6 w 51"/>
                  <a:gd name="T43" fmla="*/ 24 h 163"/>
                  <a:gd name="T44" fmla="*/ 11 w 51"/>
                  <a:gd name="T45" fmla="*/ 43 h 163"/>
                  <a:gd name="T46" fmla="*/ 16 w 51"/>
                  <a:gd name="T47" fmla="*/ 40 h 163"/>
                  <a:gd name="T48" fmla="*/ 11 w 51"/>
                  <a:gd name="T49" fmla="*/ 21 h 163"/>
                  <a:gd name="T50" fmla="*/ 3 w 51"/>
                  <a:gd name="T51" fmla="*/ 0 h 163"/>
                  <a:gd name="T52" fmla="*/ 0 w 51"/>
                  <a:gd name="T53" fmla="*/ 0 h 163"/>
                  <a:gd name="T54" fmla="*/ 3 w 51"/>
                  <a:gd name="T55" fmla="*/ 13 h 163"/>
                  <a:gd name="T56" fmla="*/ 6 w 51"/>
                  <a:gd name="T57" fmla="*/ 11 h 163"/>
                  <a:gd name="T58" fmla="*/ 3 w 51"/>
                  <a:gd name="T5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" h="163">
                    <a:moveTo>
                      <a:pt x="46" y="142"/>
                    </a:moveTo>
                    <a:lnTo>
                      <a:pt x="43" y="144"/>
                    </a:lnTo>
                    <a:lnTo>
                      <a:pt x="49" y="163"/>
                    </a:lnTo>
                    <a:lnTo>
                      <a:pt x="51" y="161"/>
                    </a:lnTo>
                    <a:lnTo>
                      <a:pt x="46" y="142"/>
                    </a:lnTo>
                    <a:moveTo>
                      <a:pt x="38" y="112"/>
                    </a:moveTo>
                    <a:lnTo>
                      <a:pt x="32" y="112"/>
                    </a:lnTo>
                    <a:lnTo>
                      <a:pt x="38" y="131"/>
                    </a:lnTo>
                    <a:lnTo>
                      <a:pt x="43" y="131"/>
                    </a:lnTo>
                    <a:lnTo>
                      <a:pt x="38" y="112"/>
                    </a:lnTo>
                    <a:moveTo>
                      <a:pt x="27" y="83"/>
                    </a:moveTo>
                    <a:lnTo>
                      <a:pt x="24" y="83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27" y="83"/>
                    </a:lnTo>
                    <a:moveTo>
                      <a:pt x="19" y="54"/>
                    </a:moveTo>
                    <a:lnTo>
                      <a:pt x="16" y="54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19" y="54"/>
                    </a:lnTo>
                    <a:moveTo>
                      <a:pt x="11" y="21"/>
                    </a:moveTo>
                    <a:lnTo>
                      <a:pt x="6" y="24"/>
                    </a:lnTo>
                    <a:lnTo>
                      <a:pt x="11" y="43"/>
                    </a:lnTo>
                    <a:lnTo>
                      <a:pt x="16" y="40"/>
                    </a:lnTo>
                    <a:lnTo>
                      <a:pt x="11" y="21"/>
                    </a:lnTo>
                    <a:moveTo>
                      <a:pt x="3" y="0"/>
                    </a:moveTo>
                    <a:lnTo>
                      <a:pt x="0" y="0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6" name="Freeform 161"/>
              <p:cNvSpPr>
                <a:spLocks noEditPoints="1"/>
              </p:cNvSpPr>
              <p:nvPr/>
            </p:nvSpPr>
            <p:spPr bwMode="auto">
              <a:xfrm>
                <a:off x="1994386" y="5542441"/>
                <a:ext cx="258763" cy="84138"/>
              </a:xfrm>
              <a:custGeom>
                <a:avLst/>
                <a:gdLst>
                  <a:gd name="T0" fmla="*/ 14 w 163"/>
                  <a:gd name="T1" fmla="*/ 45 h 53"/>
                  <a:gd name="T2" fmla="*/ 0 w 163"/>
                  <a:gd name="T3" fmla="*/ 50 h 53"/>
                  <a:gd name="T4" fmla="*/ 3 w 163"/>
                  <a:gd name="T5" fmla="*/ 53 h 53"/>
                  <a:gd name="T6" fmla="*/ 14 w 163"/>
                  <a:gd name="T7" fmla="*/ 50 h 53"/>
                  <a:gd name="T8" fmla="*/ 14 w 163"/>
                  <a:gd name="T9" fmla="*/ 45 h 53"/>
                  <a:gd name="T10" fmla="*/ 43 w 163"/>
                  <a:gd name="T11" fmla="*/ 37 h 53"/>
                  <a:gd name="T12" fmla="*/ 24 w 163"/>
                  <a:gd name="T13" fmla="*/ 42 h 53"/>
                  <a:gd name="T14" fmla="*/ 24 w 163"/>
                  <a:gd name="T15" fmla="*/ 45 h 53"/>
                  <a:gd name="T16" fmla="*/ 43 w 163"/>
                  <a:gd name="T17" fmla="*/ 40 h 53"/>
                  <a:gd name="T18" fmla="*/ 43 w 163"/>
                  <a:gd name="T19" fmla="*/ 37 h 53"/>
                  <a:gd name="T20" fmla="*/ 72 w 163"/>
                  <a:gd name="T21" fmla="*/ 26 h 53"/>
                  <a:gd name="T22" fmla="*/ 54 w 163"/>
                  <a:gd name="T23" fmla="*/ 34 h 53"/>
                  <a:gd name="T24" fmla="*/ 54 w 163"/>
                  <a:gd name="T25" fmla="*/ 37 h 53"/>
                  <a:gd name="T26" fmla="*/ 72 w 163"/>
                  <a:gd name="T27" fmla="*/ 32 h 53"/>
                  <a:gd name="T28" fmla="*/ 72 w 163"/>
                  <a:gd name="T29" fmla="*/ 26 h 53"/>
                  <a:gd name="T30" fmla="*/ 102 w 163"/>
                  <a:gd name="T31" fmla="*/ 18 h 53"/>
                  <a:gd name="T32" fmla="*/ 86 w 163"/>
                  <a:gd name="T33" fmla="*/ 24 h 53"/>
                  <a:gd name="T34" fmla="*/ 83 w 163"/>
                  <a:gd name="T35" fmla="*/ 26 h 53"/>
                  <a:gd name="T36" fmla="*/ 83 w 163"/>
                  <a:gd name="T37" fmla="*/ 26 h 53"/>
                  <a:gd name="T38" fmla="*/ 83 w 163"/>
                  <a:gd name="T39" fmla="*/ 29 h 53"/>
                  <a:gd name="T40" fmla="*/ 102 w 163"/>
                  <a:gd name="T41" fmla="*/ 24 h 53"/>
                  <a:gd name="T42" fmla="*/ 102 w 163"/>
                  <a:gd name="T43" fmla="*/ 18 h 53"/>
                  <a:gd name="T44" fmla="*/ 131 w 163"/>
                  <a:gd name="T45" fmla="*/ 10 h 53"/>
                  <a:gd name="T46" fmla="*/ 113 w 163"/>
                  <a:gd name="T47" fmla="*/ 16 h 53"/>
                  <a:gd name="T48" fmla="*/ 115 w 163"/>
                  <a:gd name="T49" fmla="*/ 18 h 53"/>
                  <a:gd name="T50" fmla="*/ 134 w 163"/>
                  <a:gd name="T51" fmla="*/ 13 h 53"/>
                  <a:gd name="T52" fmla="*/ 131 w 163"/>
                  <a:gd name="T53" fmla="*/ 10 h 53"/>
                  <a:gd name="T54" fmla="*/ 161 w 163"/>
                  <a:gd name="T55" fmla="*/ 0 h 53"/>
                  <a:gd name="T56" fmla="*/ 142 w 163"/>
                  <a:gd name="T57" fmla="*/ 8 h 53"/>
                  <a:gd name="T58" fmla="*/ 145 w 163"/>
                  <a:gd name="T59" fmla="*/ 10 h 53"/>
                  <a:gd name="T60" fmla="*/ 163 w 163"/>
                  <a:gd name="T61" fmla="*/ 5 h 53"/>
                  <a:gd name="T62" fmla="*/ 161 w 163"/>
                  <a:gd name="T6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3" h="53">
                    <a:moveTo>
                      <a:pt x="14" y="45"/>
                    </a:moveTo>
                    <a:lnTo>
                      <a:pt x="0" y="50"/>
                    </a:lnTo>
                    <a:lnTo>
                      <a:pt x="3" y="53"/>
                    </a:lnTo>
                    <a:lnTo>
                      <a:pt x="14" y="50"/>
                    </a:lnTo>
                    <a:lnTo>
                      <a:pt x="14" y="45"/>
                    </a:lnTo>
                    <a:close/>
                    <a:moveTo>
                      <a:pt x="43" y="37"/>
                    </a:moveTo>
                    <a:lnTo>
                      <a:pt x="24" y="42"/>
                    </a:lnTo>
                    <a:lnTo>
                      <a:pt x="24" y="45"/>
                    </a:lnTo>
                    <a:lnTo>
                      <a:pt x="43" y="40"/>
                    </a:lnTo>
                    <a:lnTo>
                      <a:pt x="43" y="37"/>
                    </a:lnTo>
                    <a:close/>
                    <a:moveTo>
                      <a:pt x="72" y="26"/>
                    </a:moveTo>
                    <a:lnTo>
                      <a:pt x="54" y="34"/>
                    </a:lnTo>
                    <a:lnTo>
                      <a:pt x="54" y="37"/>
                    </a:lnTo>
                    <a:lnTo>
                      <a:pt x="72" y="32"/>
                    </a:lnTo>
                    <a:lnTo>
                      <a:pt x="72" y="26"/>
                    </a:lnTo>
                    <a:close/>
                    <a:moveTo>
                      <a:pt x="102" y="18"/>
                    </a:moveTo>
                    <a:lnTo>
                      <a:pt x="86" y="24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102" y="24"/>
                    </a:lnTo>
                    <a:lnTo>
                      <a:pt x="102" y="18"/>
                    </a:lnTo>
                    <a:close/>
                    <a:moveTo>
                      <a:pt x="131" y="10"/>
                    </a:moveTo>
                    <a:lnTo>
                      <a:pt x="113" y="16"/>
                    </a:lnTo>
                    <a:lnTo>
                      <a:pt x="115" y="18"/>
                    </a:lnTo>
                    <a:lnTo>
                      <a:pt x="134" y="13"/>
                    </a:lnTo>
                    <a:lnTo>
                      <a:pt x="131" y="10"/>
                    </a:lnTo>
                    <a:close/>
                    <a:moveTo>
                      <a:pt x="161" y="0"/>
                    </a:moveTo>
                    <a:lnTo>
                      <a:pt x="142" y="8"/>
                    </a:lnTo>
                    <a:lnTo>
                      <a:pt x="145" y="10"/>
                    </a:lnTo>
                    <a:lnTo>
                      <a:pt x="163" y="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7" name="Freeform 162"/>
              <p:cNvSpPr>
                <a:spLocks noEditPoints="1"/>
              </p:cNvSpPr>
              <p:nvPr/>
            </p:nvSpPr>
            <p:spPr bwMode="auto">
              <a:xfrm>
                <a:off x="1994386" y="5542441"/>
                <a:ext cx="258763" cy="84138"/>
              </a:xfrm>
              <a:custGeom>
                <a:avLst/>
                <a:gdLst>
                  <a:gd name="T0" fmla="*/ 14 w 163"/>
                  <a:gd name="T1" fmla="*/ 45 h 53"/>
                  <a:gd name="T2" fmla="*/ 0 w 163"/>
                  <a:gd name="T3" fmla="*/ 50 h 53"/>
                  <a:gd name="T4" fmla="*/ 3 w 163"/>
                  <a:gd name="T5" fmla="*/ 53 h 53"/>
                  <a:gd name="T6" fmla="*/ 14 w 163"/>
                  <a:gd name="T7" fmla="*/ 50 h 53"/>
                  <a:gd name="T8" fmla="*/ 14 w 163"/>
                  <a:gd name="T9" fmla="*/ 45 h 53"/>
                  <a:gd name="T10" fmla="*/ 43 w 163"/>
                  <a:gd name="T11" fmla="*/ 37 h 53"/>
                  <a:gd name="T12" fmla="*/ 24 w 163"/>
                  <a:gd name="T13" fmla="*/ 42 h 53"/>
                  <a:gd name="T14" fmla="*/ 24 w 163"/>
                  <a:gd name="T15" fmla="*/ 45 h 53"/>
                  <a:gd name="T16" fmla="*/ 43 w 163"/>
                  <a:gd name="T17" fmla="*/ 40 h 53"/>
                  <a:gd name="T18" fmla="*/ 43 w 163"/>
                  <a:gd name="T19" fmla="*/ 37 h 53"/>
                  <a:gd name="T20" fmla="*/ 72 w 163"/>
                  <a:gd name="T21" fmla="*/ 26 h 53"/>
                  <a:gd name="T22" fmla="*/ 54 w 163"/>
                  <a:gd name="T23" fmla="*/ 34 h 53"/>
                  <a:gd name="T24" fmla="*/ 54 w 163"/>
                  <a:gd name="T25" fmla="*/ 37 h 53"/>
                  <a:gd name="T26" fmla="*/ 72 w 163"/>
                  <a:gd name="T27" fmla="*/ 32 h 53"/>
                  <a:gd name="T28" fmla="*/ 72 w 163"/>
                  <a:gd name="T29" fmla="*/ 26 h 53"/>
                  <a:gd name="T30" fmla="*/ 102 w 163"/>
                  <a:gd name="T31" fmla="*/ 18 h 53"/>
                  <a:gd name="T32" fmla="*/ 86 w 163"/>
                  <a:gd name="T33" fmla="*/ 24 h 53"/>
                  <a:gd name="T34" fmla="*/ 83 w 163"/>
                  <a:gd name="T35" fmla="*/ 26 h 53"/>
                  <a:gd name="T36" fmla="*/ 83 w 163"/>
                  <a:gd name="T37" fmla="*/ 26 h 53"/>
                  <a:gd name="T38" fmla="*/ 83 w 163"/>
                  <a:gd name="T39" fmla="*/ 29 h 53"/>
                  <a:gd name="T40" fmla="*/ 102 w 163"/>
                  <a:gd name="T41" fmla="*/ 24 h 53"/>
                  <a:gd name="T42" fmla="*/ 102 w 163"/>
                  <a:gd name="T43" fmla="*/ 18 h 53"/>
                  <a:gd name="T44" fmla="*/ 131 w 163"/>
                  <a:gd name="T45" fmla="*/ 10 h 53"/>
                  <a:gd name="T46" fmla="*/ 113 w 163"/>
                  <a:gd name="T47" fmla="*/ 16 h 53"/>
                  <a:gd name="T48" fmla="*/ 115 w 163"/>
                  <a:gd name="T49" fmla="*/ 18 h 53"/>
                  <a:gd name="T50" fmla="*/ 134 w 163"/>
                  <a:gd name="T51" fmla="*/ 13 h 53"/>
                  <a:gd name="T52" fmla="*/ 131 w 163"/>
                  <a:gd name="T53" fmla="*/ 10 h 53"/>
                  <a:gd name="T54" fmla="*/ 161 w 163"/>
                  <a:gd name="T55" fmla="*/ 0 h 53"/>
                  <a:gd name="T56" fmla="*/ 142 w 163"/>
                  <a:gd name="T57" fmla="*/ 8 h 53"/>
                  <a:gd name="T58" fmla="*/ 145 w 163"/>
                  <a:gd name="T59" fmla="*/ 10 h 53"/>
                  <a:gd name="T60" fmla="*/ 163 w 163"/>
                  <a:gd name="T61" fmla="*/ 5 h 53"/>
                  <a:gd name="T62" fmla="*/ 161 w 163"/>
                  <a:gd name="T6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3" h="53">
                    <a:moveTo>
                      <a:pt x="14" y="45"/>
                    </a:moveTo>
                    <a:lnTo>
                      <a:pt x="0" y="50"/>
                    </a:lnTo>
                    <a:lnTo>
                      <a:pt x="3" y="53"/>
                    </a:lnTo>
                    <a:lnTo>
                      <a:pt x="14" y="50"/>
                    </a:lnTo>
                    <a:lnTo>
                      <a:pt x="14" y="45"/>
                    </a:lnTo>
                    <a:moveTo>
                      <a:pt x="43" y="37"/>
                    </a:moveTo>
                    <a:lnTo>
                      <a:pt x="24" y="42"/>
                    </a:lnTo>
                    <a:lnTo>
                      <a:pt x="24" y="45"/>
                    </a:lnTo>
                    <a:lnTo>
                      <a:pt x="43" y="40"/>
                    </a:lnTo>
                    <a:lnTo>
                      <a:pt x="43" y="37"/>
                    </a:lnTo>
                    <a:moveTo>
                      <a:pt x="72" y="26"/>
                    </a:moveTo>
                    <a:lnTo>
                      <a:pt x="54" y="34"/>
                    </a:lnTo>
                    <a:lnTo>
                      <a:pt x="54" y="37"/>
                    </a:lnTo>
                    <a:lnTo>
                      <a:pt x="72" y="32"/>
                    </a:lnTo>
                    <a:lnTo>
                      <a:pt x="72" y="26"/>
                    </a:lnTo>
                    <a:moveTo>
                      <a:pt x="102" y="18"/>
                    </a:moveTo>
                    <a:lnTo>
                      <a:pt x="86" y="24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102" y="24"/>
                    </a:lnTo>
                    <a:lnTo>
                      <a:pt x="102" y="18"/>
                    </a:lnTo>
                    <a:moveTo>
                      <a:pt x="131" y="10"/>
                    </a:moveTo>
                    <a:lnTo>
                      <a:pt x="113" y="16"/>
                    </a:lnTo>
                    <a:lnTo>
                      <a:pt x="115" y="18"/>
                    </a:lnTo>
                    <a:lnTo>
                      <a:pt x="134" y="13"/>
                    </a:lnTo>
                    <a:lnTo>
                      <a:pt x="131" y="10"/>
                    </a:lnTo>
                    <a:moveTo>
                      <a:pt x="161" y="0"/>
                    </a:moveTo>
                    <a:lnTo>
                      <a:pt x="142" y="8"/>
                    </a:lnTo>
                    <a:lnTo>
                      <a:pt x="145" y="10"/>
                    </a:lnTo>
                    <a:lnTo>
                      <a:pt x="163" y="5"/>
                    </a:lnTo>
                    <a:lnTo>
                      <a:pt x="1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8" name="Freeform 163"/>
              <p:cNvSpPr>
                <a:spLocks noEditPoints="1"/>
              </p:cNvSpPr>
              <p:nvPr/>
            </p:nvSpPr>
            <p:spPr bwMode="auto">
              <a:xfrm>
                <a:off x="2057886" y="5464653"/>
                <a:ext cx="131763" cy="238125"/>
              </a:xfrm>
              <a:custGeom>
                <a:avLst/>
                <a:gdLst>
                  <a:gd name="T0" fmla="*/ 6 w 83"/>
                  <a:gd name="T1" fmla="*/ 137 h 150"/>
                  <a:gd name="T2" fmla="*/ 0 w 83"/>
                  <a:gd name="T3" fmla="*/ 150 h 150"/>
                  <a:gd name="T4" fmla="*/ 3 w 83"/>
                  <a:gd name="T5" fmla="*/ 150 h 150"/>
                  <a:gd name="T6" fmla="*/ 8 w 83"/>
                  <a:gd name="T7" fmla="*/ 139 h 150"/>
                  <a:gd name="T8" fmla="*/ 6 w 83"/>
                  <a:gd name="T9" fmla="*/ 137 h 150"/>
                  <a:gd name="T10" fmla="*/ 22 w 83"/>
                  <a:gd name="T11" fmla="*/ 110 h 150"/>
                  <a:gd name="T12" fmla="*/ 11 w 83"/>
                  <a:gd name="T13" fmla="*/ 129 h 150"/>
                  <a:gd name="T14" fmla="*/ 14 w 83"/>
                  <a:gd name="T15" fmla="*/ 129 h 150"/>
                  <a:gd name="T16" fmla="*/ 24 w 83"/>
                  <a:gd name="T17" fmla="*/ 113 h 150"/>
                  <a:gd name="T18" fmla="*/ 22 w 83"/>
                  <a:gd name="T19" fmla="*/ 110 h 150"/>
                  <a:gd name="T20" fmla="*/ 35 w 83"/>
                  <a:gd name="T21" fmla="*/ 83 h 150"/>
                  <a:gd name="T22" fmla="*/ 27 w 83"/>
                  <a:gd name="T23" fmla="*/ 99 h 150"/>
                  <a:gd name="T24" fmla="*/ 30 w 83"/>
                  <a:gd name="T25" fmla="*/ 102 h 150"/>
                  <a:gd name="T26" fmla="*/ 38 w 83"/>
                  <a:gd name="T27" fmla="*/ 86 h 150"/>
                  <a:gd name="T28" fmla="*/ 35 w 83"/>
                  <a:gd name="T29" fmla="*/ 83 h 150"/>
                  <a:gd name="T30" fmla="*/ 51 w 83"/>
                  <a:gd name="T31" fmla="*/ 57 h 150"/>
                  <a:gd name="T32" fmla="*/ 40 w 83"/>
                  <a:gd name="T33" fmla="*/ 73 h 150"/>
                  <a:gd name="T34" fmla="*/ 43 w 83"/>
                  <a:gd name="T35" fmla="*/ 75 h 150"/>
                  <a:gd name="T36" fmla="*/ 43 w 83"/>
                  <a:gd name="T37" fmla="*/ 75 h 150"/>
                  <a:gd name="T38" fmla="*/ 46 w 83"/>
                  <a:gd name="T39" fmla="*/ 73 h 150"/>
                  <a:gd name="T40" fmla="*/ 54 w 83"/>
                  <a:gd name="T41" fmla="*/ 57 h 150"/>
                  <a:gd name="T42" fmla="*/ 51 w 83"/>
                  <a:gd name="T43" fmla="*/ 57 h 150"/>
                  <a:gd name="T44" fmla="*/ 65 w 83"/>
                  <a:gd name="T45" fmla="*/ 27 h 150"/>
                  <a:gd name="T46" fmla="*/ 56 w 83"/>
                  <a:gd name="T47" fmla="*/ 46 h 150"/>
                  <a:gd name="T48" fmla="*/ 59 w 83"/>
                  <a:gd name="T49" fmla="*/ 46 h 150"/>
                  <a:gd name="T50" fmla="*/ 67 w 83"/>
                  <a:gd name="T51" fmla="*/ 30 h 150"/>
                  <a:gd name="T52" fmla="*/ 65 w 83"/>
                  <a:gd name="T53" fmla="*/ 27 h 150"/>
                  <a:gd name="T54" fmla="*/ 81 w 83"/>
                  <a:gd name="T55" fmla="*/ 0 h 150"/>
                  <a:gd name="T56" fmla="*/ 70 w 83"/>
                  <a:gd name="T57" fmla="*/ 19 h 150"/>
                  <a:gd name="T58" fmla="*/ 75 w 83"/>
                  <a:gd name="T59" fmla="*/ 19 h 150"/>
                  <a:gd name="T60" fmla="*/ 83 w 83"/>
                  <a:gd name="T61" fmla="*/ 3 h 150"/>
                  <a:gd name="T62" fmla="*/ 81 w 83"/>
                  <a:gd name="T6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150">
                    <a:moveTo>
                      <a:pt x="6" y="137"/>
                    </a:moveTo>
                    <a:lnTo>
                      <a:pt x="0" y="150"/>
                    </a:lnTo>
                    <a:lnTo>
                      <a:pt x="3" y="150"/>
                    </a:lnTo>
                    <a:lnTo>
                      <a:pt x="8" y="139"/>
                    </a:lnTo>
                    <a:lnTo>
                      <a:pt x="6" y="137"/>
                    </a:lnTo>
                    <a:close/>
                    <a:moveTo>
                      <a:pt x="22" y="110"/>
                    </a:moveTo>
                    <a:lnTo>
                      <a:pt x="11" y="129"/>
                    </a:lnTo>
                    <a:lnTo>
                      <a:pt x="14" y="129"/>
                    </a:lnTo>
                    <a:lnTo>
                      <a:pt x="24" y="113"/>
                    </a:lnTo>
                    <a:lnTo>
                      <a:pt x="22" y="110"/>
                    </a:lnTo>
                    <a:close/>
                    <a:moveTo>
                      <a:pt x="35" y="83"/>
                    </a:moveTo>
                    <a:lnTo>
                      <a:pt x="27" y="99"/>
                    </a:lnTo>
                    <a:lnTo>
                      <a:pt x="30" y="102"/>
                    </a:lnTo>
                    <a:lnTo>
                      <a:pt x="38" y="86"/>
                    </a:lnTo>
                    <a:lnTo>
                      <a:pt x="35" y="83"/>
                    </a:lnTo>
                    <a:close/>
                    <a:moveTo>
                      <a:pt x="51" y="57"/>
                    </a:moveTo>
                    <a:lnTo>
                      <a:pt x="40" y="73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6" y="73"/>
                    </a:lnTo>
                    <a:lnTo>
                      <a:pt x="54" y="57"/>
                    </a:lnTo>
                    <a:lnTo>
                      <a:pt x="51" y="57"/>
                    </a:lnTo>
                    <a:close/>
                    <a:moveTo>
                      <a:pt x="65" y="27"/>
                    </a:moveTo>
                    <a:lnTo>
                      <a:pt x="56" y="46"/>
                    </a:lnTo>
                    <a:lnTo>
                      <a:pt x="59" y="46"/>
                    </a:lnTo>
                    <a:lnTo>
                      <a:pt x="67" y="30"/>
                    </a:lnTo>
                    <a:lnTo>
                      <a:pt x="65" y="27"/>
                    </a:lnTo>
                    <a:close/>
                    <a:moveTo>
                      <a:pt x="81" y="0"/>
                    </a:moveTo>
                    <a:lnTo>
                      <a:pt x="70" y="19"/>
                    </a:lnTo>
                    <a:lnTo>
                      <a:pt x="75" y="19"/>
                    </a:lnTo>
                    <a:lnTo>
                      <a:pt x="83" y="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09" name="Freeform 164"/>
              <p:cNvSpPr>
                <a:spLocks noEditPoints="1"/>
              </p:cNvSpPr>
              <p:nvPr/>
            </p:nvSpPr>
            <p:spPr bwMode="auto">
              <a:xfrm>
                <a:off x="2057886" y="5464653"/>
                <a:ext cx="131763" cy="238125"/>
              </a:xfrm>
              <a:custGeom>
                <a:avLst/>
                <a:gdLst>
                  <a:gd name="T0" fmla="*/ 6 w 83"/>
                  <a:gd name="T1" fmla="*/ 137 h 150"/>
                  <a:gd name="T2" fmla="*/ 0 w 83"/>
                  <a:gd name="T3" fmla="*/ 150 h 150"/>
                  <a:gd name="T4" fmla="*/ 3 w 83"/>
                  <a:gd name="T5" fmla="*/ 150 h 150"/>
                  <a:gd name="T6" fmla="*/ 8 w 83"/>
                  <a:gd name="T7" fmla="*/ 139 h 150"/>
                  <a:gd name="T8" fmla="*/ 6 w 83"/>
                  <a:gd name="T9" fmla="*/ 137 h 150"/>
                  <a:gd name="T10" fmla="*/ 22 w 83"/>
                  <a:gd name="T11" fmla="*/ 110 h 150"/>
                  <a:gd name="T12" fmla="*/ 11 w 83"/>
                  <a:gd name="T13" fmla="*/ 129 h 150"/>
                  <a:gd name="T14" fmla="*/ 14 w 83"/>
                  <a:gd name="T15" fmla="*/ 129 h 150"/>
                  <a:gd name="T16" fmla="*/ 24 w 83"/>
                  <a:gd name="T17" fmla="*/ 113 h 150"/>
                  <a:gd name="T18" fmla="*/ 22 w 83"/>
                  <a:gd name="T19" fmla="*/ 110 h 150"/>
                  <a:gd name="T20" fmla="*/ 35 w 83"/>
                  <a:gd name="T21" fmla="*/ 83 h 150"/>
                  <a:gd name="T22" fmla="*/ 27 w 83"/>
                  <a:gd name="T23" fmla="*/ 99 h 150"/>
                  <a:gd name="T24" fmla="*/ 30 w 83"/>
                  <a:gd name="T25" fmla="*/ 102 h 150"/>
                  <a:gd name="T26" fmla="*/ 38 w 83"/>
                  <a:gd name="T27" fmla="*/ 86 h 150"/>
                  <a:gd name="T28" fmla="*/ 35 w 83"/>
                  <a:gd name="T29" fmla="*/ 83 h 150"/>
                  <a:gd name="T30" fmla="*/ 51 w 83"/>
                  <a:gd name="T31" fmla="*/ 57 h 150"/>
                  <a:gd name="T32" fmla="*/ 40 w 83"/>
                  <a:gd name="T33" fmla="*/ 73 h 150"/>
                  <a:gd name="T34" fmla="*/ 43 w 83"/>
                  <a:gd name="T35" fmla="*/ 75 h 150"/>
                  <a:gd name="T36" fmla="*/ 43 w 83"/>
                  <a:gd name="T37" fmla="*/ 75 h 150"/>
                  <a:gd name="T38" fmla="*/ 46 w 83"/>
                  <a:gd name="T39" fmla="*/ 73 h 150"/>
                  <a:gd name="T40" fmla="*/ 54 w 83"/>
                  <a:gd name="T41" fmla="*/ 57 h 150"/>
                  <a:gd name="T42" fmla="*/ 51 w 83"/>
                  <a:gd name="T43" fmla="*/ 57 h 150"/>
                  <a:gd name="T44" fmla="*/ 65 w 83"/>
                  <a:gd name="T45" fmla="*/ 27 h 150"/>
                  <a:gd name="T46" fmla="*/ 56 w 83"/>
                  <a:gd name="T47" fmla="*/ 46 h 150"/>
                  <a:gd name="T48" fmla="*/ 59 w 83"/>
                  <a:gd name="T49" fmla="*/ 46 h 150"/>
                  <a:gd name="T50" fmla="*/ 67 w 83"/>
                  <a:gd name="T51" fmla="*/ 30 h 150"/>
                  <a:gd name="T52" fmla="*/ 65 w 83"/>
                  <a:gd name="T53" fmla="*/ 27 h 150"/>
                  <a:gd name="T54" fmla="*/ 81 w 83"/>
                  <a:gd name="T55" fmla="*/ 0 h 150"/>
                  <a:gd name="T56" fmla="*/ 70 w 83"/>
                  <a:gd name="T57" fmla="*/ 19 h 150"/>
                  <a:gd name="T58" fmla="*/ 75 w 83"/>
                  <a:gd name="T59" fmla="*/ 19 h 150"/>
                  <a:gd name="T60" fmla="*/ 83 w 83"/>
                  <a:gd name="T61" fmla="*/ 3 h 150"/>
                  <a:gd name="T62" fmla="*/ 81 w 83"/>
                  <a:gd name="T6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150">
                    <a:moveTo>
                      <a:pt x="6" y="137"/>
                    </a:moveTo>
                    <a:lnTo>
                      <a:pt x="0" y="150"/>
                    </a:lnTo>
                    <a:lnTo>
                      <a:pt x="3" y="150"/>
                    </a:lnTo>
                    <a:lnTo>
                      <a:pt x="8" y="139"/>
                    </a:lnTo>
                    <a:lnTo>
                      <a:pt x="6" y="137"/>
                    </a:lnTo>
                    <a:moveTo>
                      <a:pt x="22" y="110"/>
                    </a:moveTo>
                    <a:lnTo>
                      <a:pt x="11" y="129"/>
                    </a:lnTo>
                    <a:lnTo>
                      <a:pt x="14" y="129"/>
                    </a:lnTo>
                    <a:lnTo>
                      <a:pt x="24" y="113"/>
                    </a:lnTo>
                    <a:lnTo>
                      <a:pt x="22" y="110"/>
                    </a:lnTo>
                    <a:moveTo>
                      <a:pt x="35" y="83"/>
                    </a:moveTo>
                    <a:lnTo>
                      <a:pt x="27" y="99"/>
                    </a:lnTo>
                    <a:lnTo>
                      <a:pt x="30" y="102"/>
                    </a:lnTo>
                    <a:lnTo>
                      <a:pt x="38" y="86"/>
                    </a:lnTo>
                    <a:lnTo>
                      <a:pt x="35" y="83"/>
                    </a:lnTo>
                    <a:moveTo>
                      <a:pt x="51" y="57"/>
                    </a:moveTo>
                    <a:lnTo>
                      <a:pt x="40" y="73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6" y="73"/>
                    </a:lnTo>
                    <a:lnTo>
                      <a:pt x="54" y="57"/>
                    </a:lnTo>
                    <a:lnTo>
                      <a:pt x="51" y="57"/>
                    </a:lnTo>
                    <a:moveTo>
                      <a:pt x="65" y="27"/>
                    </a:moveTo>
                    <a:lnTo>
                      <a:pt x="56" y="46"/>
                    </a:lnTo>
                    <a:lnTo>
                      <a:pt x="59" y="46"/>
                    </a:lnTo>
                    <a:lnTo>
                      <a:pt x="67" y="30"/>
                    </a:lnTo>
                    <a:lnTo>
                      <a:pt x="65" y="27"/>
                    </a:lnTo>
                    <a:moveTo>
                      <a:pt x="81" y="0"/>
                    </a:moveTo>
                    <a:lnTo>
                      <a:pt x="70" y="19"/>
                    </a:lnTo>
                    <a:lnTo>
                      <a:pt x="75" y="19"/>
                    </a:lnTo>
                    <a:lnTo>
                      <a:pt x="83" y="3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0" name="Freeform 165"/>
              <p:cNvSpPr>
                <a:spLocks noEditPoints="1"/>
              </p:cNvSpPr>
              <p:nvPr/>
            </p:nvSpPr>
            <p:spPr bwMode="auto">
              <a:xfrm>
                <a:off x="2003911" y="5520216"/>
                <a:ext cx="236538" cy="131763"/>
              </a:xfrm>
              <a:custGeom>
                <a:avLst/>
                <a:gdLst>
                  <a:gd name="T0" fmla="*/ 139 w 149"/>
                  <a:gd name="T1" fmla="*/ 72 h 83"/>
                  <a:gd name="T2" fmla="*/ 139 w 149"/>
                  <a:gd name="T3" fmla="*/ 78 h 83"/>
                  <a:gd name="T4" fmla="*/ 149 w 149"/>
                  <a:gd name="T5" fmla="*/ 83 h 83"/>
                  <a:gd name="T6" fmla="*/ 149 w 149"/>
                  <a:gd name="T7" fmla="*/ 78 h 83"/>
                  <a:gd name="T8" fmla="*/ 139 w 149"/>
                  <a:gd name="T9" fmla="*/ 72 h 83"/>
                  <a:gd name="T10" fmla="*/ 112 w 149"/>
                  <a:gd name="T11" fmla="*/ 59 h 83"/>
                  <a:gd name="T12" fmla="*/ 109 w 149"/>
                  <a:gd name="T13" fmla="*/ 62 h 83"/>
                  <a:gd name="T14" fmla="*/ 128 w 149"/>
                  <a:gd name="T15" fmla="*/ 70 h 83"/>
                  <a:gd name="T16" fmla="*/ 131 w 149"/>
                  <a:gd name="T17" fmla="*/ 67 h 83"/>
                  <a:gd name="T18" fmla="*/ 112 w 149"/>
                  <a:gd name="T19" fmla="*/ 59 h 83"/>
                  <a:gd name="T20" fmla="*/ 85 w 149"/>
                  <a:gd name="T21" fmla="*/ 43 h 83"/>
                  <a:gd name="T22" fmla="*/ 82 w 149"/>
                  <a:gd name="T23" fmla="*/ 46 h 83"/>
                  <a:gd name="T24" fmla="*/ 101 w 149"/>
                  <a:gd name="T25" fmla="*/ 56 h 83"/>
                  <a:gd name="T26" fmla="*/ 101 w 149"/>
                  <a:gd name="T27" fmla="*/ 54 h 83"/>
                  <a:gd name="T28" fmla="*/ 85 w 149"/>
                  <a:gd name="T29" fmla="*/ 43 h 83"/>
                  <a:gd name="T30" fmla="*/ 58 w 149"/>
                  <a:gd name="T31" fmla="*/ 30 h 83"/>
                  <a:gd name="T32" fmla="*/ 56 w 149"/>
                  <a:gd name="T33" fmla="*/ 32 h 83"/>
                  <a:gd name="T34" fmla="*/ 72 w 149"/>
                  <a:gd name="T35" fmla="*/ 40 h 83"/>
                  <a:gd name="T36" fmla="*/ 74 w 149"/>
                  <a:gd name="T37" fmla="*/ 38 h 83"/>
                  <a:gd name="T38" fmla="*/ 58 w 149"/>
                  <a:gd name="T39" fmla="*/ 30 h 83"/>
                  <a:gd name="T40" fmla="*/ 29 w 149"/>
                  <a:gd name="T41" fmla="*/ 14 h 83"/>
                  <a:gd name="T42" fmla="*/ 29 w 149"/>
                  <a:gd name="T43" fmla="*/ 16 h 83"/>
                  <a:gd name="T44" fmla="*/ 45 w 149"/>
                  <a:gd name="T45" fmla="*/ 27 h 83"/>
                  <a:gd name="T46" fmla="*/ 48 w 149"/>
                  <a:gd name="T47" fmla="*/ 24 h 83"/>
                  <a:gd name="T48" fmla="*/ 29 w 149"/>
                  <a:gd name="T49" fmla="*/ 14 h 83"/>
                  <a:gd name="T50" fmla="*/ 2 w 149"/>
                  <a:gd name="T51" fmla="*/ 0 h 83"/>
                  <a:gd name="T52" fmla="*/ 0 w 149"/>
                  <a:gd name="T53" fmla="*/ 3 h 83"/>
                  <a:gd name="T54" fmla="*/ 18 w 149"/>
                  <a:gd name="T55" fmla="*/ 11 h 83"/>
                  <a:gd name="T56" fmla="*/ 18 w 149"/>
                  <a:gd name="T57" fmla="*/ 8 h 83"/>
                  <a:gd name="T58" fmla="*/ 2 w 149"/>
                  <a:gd name="T5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83">
                    <a:moveTo>
                      <a:pt x="139" y="72"/>
                    </a:moveTo>
                    <a:lnTo>
                      <a:pt x="139" y="78"/>
                    </a:lnTo>
                    <a:lnTo>
                      <a:pt x="149" y="83"/>
                    </a:lnTo>
                    <a:lnTo>
                      <a:pt x="149" y="78"/>
                    </a:lnTo>
                    <a:lnTo>
                      <a:pt x="139" y="72"/>
                    </a:lnTo>
                    <a:close/>
                    <a:moveTo>
                      <a:pt x="112" y="59"/>
                    </a:moveTo>
                    <a:lnTo>
                      <a:pt x="109" y="62"/>
                    </a:lnTo>
                    <a:lnTo>
                      <a:pt x="128" y="70"/>
                    </a:lnTo>
                    <a:lnTo>
                      <a:pt x="131" y="67"/>
                    </a:lnTo>
                    <a:lnTo>
                      <a:pt x="112" y="59"/>
                    </a:lnTo>
                    <a:close/>
                    <a:moveTo>
                      <a:pt x="85" y="43"/>
                    </a:moveTo>
                    <a:lnTo>
                      <a:pt x="82" y="46"/>
                    </a:lnTo>
                    <a:lnTo>
                      <a:pt x="101" y="56"/>
                    </a:lnTo>
                    <a:lnTo>
                      <a:pt x="101" y="54"/>
                    </a:lnTo>
                    <a:lnTo>
                      <a:pt x="85" y="43"/>
                    </a:lnTo>
                    <a:close/>
                    <a:moveTo>
                      <a:pt x="58" y="30"/>
                    </a:moveTo>
                    <a:lnTo>
                      <a:pt x="56" y="32"/>
                    </a:lnTo>
                    <a:lnTo>
                      <a:pt x="72" y="40"/>
                    </a:lnTo>
                    <a:lnTo>
                      <a:pt x="74" y="38"/>
                    </a:lnTo>
                    <a:lnTo>
                      <a:pt x="58" y="30"/>
                    </a:lnTo>
                    <a:close/>
                    <a:moveTo>
                      <a:pt x="29" y="14"/>
                    </a:moveTo>
                    <a:lnTo>
                      <a:pt x="29" y="16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29" y="14"/>
                    </a:lnTo>
                    <a:close/>
                    <a:moveTo>
                      <a:pt x="2" y="0"/>
                    </a:moveTo>
                    <a:lnTo>
                      <a:pt x="0" y="3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1" name="Freeform 166"/>
              <p:cNvSpPr>
                <a:spLocks noEditPoints="1"/>
              </p:cNvSpPr>
              <p:nvPr/>
            </p:nvSpPr>
            <p:spPr bwMode="auto">
              <a:xfrm>
                <a:off x="2003911" y="5520216"/>
                <a:ext cx="236538" cy="131763"/>
              </a:xfrm>
              <a:custGeom>
                <a:avLst/>
                <a:gdLst>
                  <a:gd name="T0" fmla="*/ 139 w 149"/>
                  <a:gd name="T1" fmla="*/ 72 h 83"/>
                  <a:gd name="T2" fmla="*/ 139 w 149"/>
                  <a:gd name="T3" fmla="*/ 78 h 83"/>
                  <a:gd name="T4" fmla="*/ 149 w 149"/>
                  <a:gd name="T5" fmla="*/ 83 h 83"/>
                  <a:gd name="T6" fmla="*/ 149 w 149"/>
                  <a:gd name="T7" fmla="*/ 78 h 83"/>
                  <a:gd name="T8" fmla="*/ 139 w 149"/>
                  <a:gd name="T9" fmla="*/ 72 h 83"/>
                  <a:gd name="T10" fmla="*/ 112 w 149"/>
                  <a:gd name="T11" fmla="*/ 59 h 83"/>
                  <a:gd name="T12" fmla="*/ 109 w 149"/>
                  <a:gd name="T13" fmla="*/ 62 h 83"/>
                  <a:gd name="T14" fmla="*/ 128 w 149"/>
                  <a:gd name="T15" fmla="*/ 70 h 83"/>
                  <a:gd name="T16" fmla="*/ 131 w 149"/>
                  <a:gd name="T17" fmla="*/ 67 h 83"/>
                  <a:gd name="T18" fmla="*/ 112 w 149"/>
                  <a:gd name="T19" fmla="*/ 59 h 83"/>
                  <a:gd name="T20" fmla="*/ 85 w 149"/>
                  <a:gd name="T21" fmla="*/ 43 h 83"/>
                  <a:gd name="T22" fmla="*/ 82 w 149"/>
                  <a:gd name="T23" fmla="*/ 46 h 83"/>
                  <a:gd name="T24" fmla="*/ 101 w 149"/>
                  <a:gd name="T25" fmla="*/ 56 h 83"/>
                  <a:gd name="T26" fmla="*/ 101 w 149"/>
                  <a:gd name="T27" fmla="*/ 54 h 83"/>
                  <a:gd name="T28" fmla="*/ 85 w 149"/>
                  <a:gd name="T29" fmla="*/ 43 h 83"/>
                  <a:gd name="T30" fmla="*/ 58 w 149"/>
                  <a:gd name="T31" fmla="*/ 30 h 83"/>
                  <a:gd name="T32" fmla="*/ 56 w 149"/>
                  <a:gd name="T33" fmla="*/ 32 h 83"/>
                  <a:gd name="T34" fmla="*/ 72 w 149"/>
                  <a:gd name="T35" fmla="*/ 40 h 83"/>
                  <a:gd name="T36" fmla="*/ 74 w 149"/>
                  <a:gd name="T37" fmla="*/ 38 h 83"/>
                  <a:gd name="T38" fmla="*/ 58 w 149"/>
                  <a:gd name="T39" fmla="*/ 30 h 83"/>
                  <a:gd name="T40" fmla="*/ 29 w 149"/>
                  <a:gd name="T41" fmla="*/ 14 h 83"/>
                  <a:gd name="T42" fmla="*/ 29 w 149"/>
                  <a:gd name="T43" fmla="*/ 16 h 83"/>
                  <a:gd name="T44" fmla="*/ 45 w 149"/>
                  <a:gd name="T45" fmla="*/ 27 h 83"/>
                  <a:gd name="T46" fmla="*/ 48 w 149"/>
                  <a:gd name="T47" fmla="*/ 24 h 83"/>
                  <a:gd name="T48" fmla="*/ 29 w 149"/>
                  <a:gd name="T49" fmla="*/ 14 h 83"/>
                  <a:gd name="T50" fmla="*/ 2 w 149"/>
                  <a:gd name="T51" fmla="*/ 0 h 83"/>
                  <a:gd name="T52" fmla="*/ 0 w 149"/>
                  <a:gd name="T53" fmla="*/ 3 h 83"/>
                  <a:gd name="T54" fmla="*/ 18 w 149"/>
                  <a:gd name="T55" fmla="*/ 11 h 83"/>
                  <a:gd name="T56" fmla="*/ 18 w 149"/>
                  <a:gd name="T57" fmla="*/ 8 h 83"/>
                  <a:gd name="T58" fmla="*/ 2 w 149"/>
                  <a:gd name="T5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83">
                    <a:moveTo>
                      <a:pt x="139" y="72"/>
                    </a:moveTo>
                    <a:lnTo>
                      <a:pt x="139" y="78"/>
                    </a:lnTo>
                    <a:lnTo>
                      <a:pt x="149" y="83"/>
                    </a:lnTo>
                    <a:lnTo>
                      <a:pt x="149" y="78"/>
                    </a:lnTo>
                    <a:lnTo>
                      <a:pt x="139" y="72"/>
                    </a:lnTo>
                    <a:moveTo>
                      <a:pt x="112" y="59"/>
                    </a:moveTo>
                    <a:lnTo>
                      <a:pt x="109" y="62"/>
                    </a:lnTo>
                    <a:lnTo>
                      <a:pt x="128" y="70"/>
                    </a:lnTo>
                    <a:lnTo>
                      <a:pt x="131" y="67"/>
                    </a:lnTo>
                    <a:lnTo>
                      <a:pt x="112" y="59"/>
                    </a:lnTo>
                    <a:moveTo>
                      <a:pt x="85" y="43"/>
                    </a:moveTo>
                    <a:lnTo>
                      <a:pt x="82" y="46"/>
                    </a:lnTo>
                    <a:lnTo>
                      <a:pt x="101" y="56"/>
                    </a:lnTo>
                    <a:lnTo>
                      <a:pt x="101" y="54"/>
                    </a:lnTo>
                    <a:lnTo>
                      <a:pt x="85" y="43"/>
                    </a:lnTo>
                    <a:moveTo>
                      <a:pt x="58" y="30"/>
                    </a:moveTo>
                    <a:lnTo>
                      <a:pt x="56" y="32"/>
                    </a:lnTo>
                    <a:lnTo>
                      <a:pt x="72" y="40"/>
                    </a:lnTo>
                    <a:lnTo>
                      <a:pt x="74" y="38"/>
                    </a:lnTo>
                    <a:lnTo>
                      <a:pt x="58" y="30"/>
                    </a:lnTo>
                    <a:moveTo>
                      <a:pt x="29" y="14"/>
                    </a:moveTo>
                    <a:lnTo>
                      <a:pt x="29" y="16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29" y="14"/>
                    </a:lnTo>
                    <a:moveTo>
                      <a:pt x="2" y="0"/>
                    </a:moveTo>
                    <a:lnTo>
                      <a:pt x="0" y="3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2" name="Freeform 167"/>
              <p:cNvSpPr/>
              <p:nvPr/>
            </p:nvSpPr>
            <p:spPr bwMode="auto">
              <a:xfrm>
                <a:off x="1788011" y="5563078"/>
                <a:ext cx="325438" cy="149225"/>
              </a:xfrm>
              <a:custGeom>
                <a:avLst/>
                <a:gdLst>
                  <a:gd name="T0" fmla="*/ 200 w 205"/>
                  <a:gd name="T1" fmla="*/ 0 h 94"/>
                  <a:gd name="T2" fmla="*/ 0 w 205"/>
                  <a:gd name="T3" fmla="*/ 77 h 94"/>
                  <a:gd name="T4" fmla="*/ 5 w 205"/>
                  <a:gd name="T5" fmla="*/ 94 h 94"/>
                  <a:gd name="T6" fmla="*/ 205 w 205"/>
                  <a:gd name="T7" fmla="*/ 16 h 94"/>
                  <a:gd name="T8" fmla="*/ 200 w 2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94">
                    <a:moveTo>
                      <a:pt x="200" y="0"/>
                    </a:moveTo>
                    <a:lnTo>
                      <a:pt x="0" y="77"/>
                    </a:lnTo>
                    <a:lnTo>
                      <a:pt x="5" y="94"/>
                    </a:lnTo>
                    <a:lnTo>
                      <a:pt x="205" y="16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3" name="Freeform 168"/>
              <p:cNvSpPr/>
              <p:nvPr/>
            </p:nvSpPr>
            <p:spPr bwMode="auto">
              <a:xfrm>
                <a:off x="1775311" y="5550378"/>
                <a:ext cx="350838" cy="169863"/>
              </a:xfrm>
              <a:custGeom>
                <a:avLst/>
                <a:gdLst>
                  <a:gd name="T0" fmla="*/ 208 w 221"/>
                  <a:gd name="T1" fmla="*/ 8 h 107"/>
                  <a:gd name="T2" fmla="*/ 205 w 221"/>
                  <a:gd name="T3" fmla="*/ 3 h 107"/>
                  <a:gd name="T4" fmla="*/ 0 w 221"/>
                  <a:gd name="T5" fmla="*/ 83 h 107"/>
                  <a:gd name="T6" fmla="*/ 10 w 221"/>
                  <a:gd name="T7" fmla="*/ 107 h 107"/>
                  <a:gd name="T8" fmla="*/ 221 w 221"/>
                  <a:gd name="T9" fmla="*/ 27 h 107"/>
                  <a:gd name="T10" fmla="*/ 210 w 221"/>
                  <a:gd name="T11" fmla="*/ 0 h 107"/>
                  <a:gd name="T12" fmla="*/ 205 w 221"/>
                  <a:gd name="T13" fmla="*/ 3 h 107"/>
                  <a:gd name="T14" fmla="*/ 208 w 221"/>
                  <a:gd name="T15" fmla="*/ 8 h 107"/>
                  <a:gd name="T16" fmla="*/ 202 w 221"/>
                  <a:gd name="T17" fmla="*/ 8 h 107"/>
                  <a:gd name="T18" fmla="*/ 208 w 221"/>
                  <a:gd name="T19" fmla="*/ 21 h 107"/>
                  <a:gd name="T20" fmla="*/ 16 w 221"/>
                  <a:gd name="T21" fmla="*/ 94 h 107"/>
                  <a:gd name="T22" fmla="*/ 16 w 221"/>
                  <a:gd name="T23" fmla="*/ 88 h 107"/>
                  <a:gd name="T24" fmla="*/ 210 w 221"/>
                  <a:gd name="T25" fmla="*/ 13 h 107"/>
                  <a:gd name="T26" fmla="*/ 208 w 221"/>
                  <a:gd name="T27" fmla="*/ 8 h 107"/>
                  <a:gd name="T28" fmla="*/ 202 w 221"/>
                  <a:gd name="T29" fmla="*/ 8 h 107"/>
                  <a:gd name="T30" fmla="*/ 208 w 221"/>
                  <a:gd name="T3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107">
                    <a:moveTo>
                      <a:pt x="208" y="8"/>
                    </a:moveTo>
                    <a:lnTo>
                      <a:pt x="205" y="3"/>
                    </a:lnTo>
                    <a:lnTo>
                      <a:pt x="0" y="83"/>
                    </a:lnTo>
                    <a:lnTo>
                      <a:pt x="10" y="107"/>
                    </a:lnTo>
                    <a:lnTo>
                      <a:pt x="221" y="27"/>
                    </a:lnTo>
                    <a:lnTo>
                      <a:pt x="210" y="0"/>
                    </a:lnTo>
                    <a:lnTo>
                      <a:pt x="205" y="3"/>
                    </a:lnTo>
                    <a:lnTo>
                      <a:pt x="208" y="8"/>
                    </a:lnTo>
                    <a:lnTo>
                      <a:pt x="202" y="8"/>
                    </a:lnTo>
                    <a:lnTo>
                      <a:pt x="208" y="21"/>
                    </a:lnTo>
                    <a:lnTo>
                      <a:pt x="16" y="94"/>
                    </a:lnTo>
                    <a:lnTo>
                      <a:pt x="16" y="88"/>
                    </a:lnTo>
                    <a:lnTo>
                      <a:pt x="210" y="13"/>
                    </a:lnTo>
                    <a:lnTo>
                      <a:pt x="208" y="8"/>
                    </a:lnTo>
                    <a:lnTo>
                      <a:pt x="202" y="8"/>
                    </a:lnTo>
                    <a:lnTo>
                      <a:pt x="208" y="8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4" name="Freeform 169"/>
              <p:cNvSpPr/>
              <p:nvPr/>
            </p:nvSpPr>
            <p:spPr bwMode="auto">
              <a:xfrm>
                <a:off x="1778486" y="5672616"/>
                <a:ext cx="50800" cy="47625"/>
              </a:xfrm>
              <a:custGeom>
                <a:avLst/>
                <a:gdLst>
                  <a:gd name="T0" fmla="*/ 3 w 12"/>
                  <a:gd name="T1" fmla="*/ 1 h 11"/>
                  <a:gd name="T2" fmla="*/ 7 w 12"/>
                  <a:gd name="T3" fmla="*/ 0 h 11"/>
                  <a:gd name="T4" fmla="*/ 12 w 12"/>
                  <a:gd name="T5" fmla="*/ 6 h 11"/>
                  <a:gd name="T6" fmla="*/ 9 w 12"/>
                  <a:gd name="T7" fmla="*/ 10 h 11"/>
                  <a:gd name="T8" fmla="*/ 4 w 12"/>
                  <a:gd name="T9" fmla="*/ 11 h 11"/>
                  <a:gd name="T10" fmla="*/ 1 w 12"/>
                  <a:gd name="T11" fmla="*/ 4 h 11"/>
                  <a:gd name="T12" fmla="*/ 3 w 1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3" y="1"/>
                    </a:moveTo>
                    <a:cubicBezTo>
                      <a:pt x="4" y="1"/>
                      <a:pt x="6" y="0"/>
                      <a:pt x="7" y="0"/>
                    </a:cubicBezTo>
                    <a:cubicBezTo>
                      <a:pt x="10" y="1"/>
                      <a:pt x="12" y="3"/>
                      <a:pt x="12" y="6"/>
                    </a:cubicBezTo>
                    <a:cubicBezTo>
                      <a:pt x="12" y="8"/>
                      <a:pt x="10" y="10"/>
                      <a:pt x="9" y="10"/>
                    </a:cubicBezTo>
                    <a:cubicBezTo>
                      <a:pt x="7" y="11"/>
                      <a:pt x="6" y="11"/>
                      <a:pt x="4" y="11"/>
                    </a:cubicBezTo>
                    <a:cubicBezTo>
                      <a:pt x="1" y="10"/>
                      <a:pt x="0" y="6"/>
                      <a:pt x="1" y="4"/>
                    </a:cubicBezTo>
                    <a:cubicBezTo>
                      <a:pt x="2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5" name="Freeform 170"/>
              <p:cNvSpPr/>
              <p:nvPr/>
            </p:nvSpPr>
            <p:spPr bwMode="auto">
              <a:xfrm>
                <a:off x="2088048" y="5558316"/>
                <a:ext cx="50800" cy="47625"/>
              </a:xfrm>
              <a:custGeom>
                <a:avLst/>
                <a:gdLst>
                  <a:gd name="T0" fmla="*/ 3 w 12"/>
                  <a:gd name="T1" fmla="*/ 1 h 11"/>
                  <a:gd name="T2" fmla="*/ 8 w 12"/>
                  <a:gd name="T3" fmla="*/ 0 h 11"/>
                  <a:gd name="T4" fmla="*/ 12 w 12"/>
                  <a:gd name="T5" fmla="*/ 6 h 11"/>
                  <a:gd name="T6" fmla="*/ 9 w 12"/>
                  <a:gd name="T7" fmla="*/ 10 h 11"/>
                  <a:gd name="T8" fmla="*/ 4 w 12"/>
                  <a:gd name="T9" fmla="*/ 10 h 11"/>
                  <a:gd name="T10" fmla="*/ 1 w 12"/>
                  <a:gd name="T11" fmla="*/ 3 h 11"/>
                  <a:gd name="T12" fmla="*/ 3 w 1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3" y="1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10" y="0"/>
                      <a:pt x="12" y="3"/>
                      <a:pt x="12" y="6"/>
                    </a:cubicBezTo>
                    <a:cubicBezTo>
                      <a:pt x="12" y="8"/>
                      <a:pt x="11" y="9"/>
                      <a:pt x="9" y="10"/>
                    </a:cubicBezTo>
                    <a:cubicBezTo>
                      <a:pt x="8" y="11"/>
                      <a:pt x="6" y="11"/>
                      <a:pt x="4" y="10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6" name="Freeform 171"/>
              <p:cNvSpPr/>
              <p:nvPr/>
            </p:nvSpPr>
            <p:spPr bwMode="auto">
              <a:xfrm>
                <a:off x="1775311" y="5664678"/>
                <a:ext cx="63500" cy="63500"/>
              </a:xfrm>
              <a:custGeom>
                <a:avLst/>
                <a:gdLst>
                  <a:gd name="T0" fmla="*/ 4 w 15"/>
                  <a:gd name="T1" fmla="*/ 3 h 15"/>
                  <a:gd name="T2" fmla="*/ 5 w 15"/>
                  <a:gd name="T3" fmla="*/ 5 h 15"/>
                  <a:gd name="T4" fmla="*/ 7 w 15"/>
                  <a:gd name="T5" fmla="*/ 4 h 15"/>
                  <a:gd name="T6" fmla="*/ 8 w 15"/>
                  <a:gd name="T7" fmla="*/ 4 h 15"/>
                  <a:gd name="T8" fmla="*/ 8 w 15"/>
                  <a:gd name="T9" fmla="*/ 4 h 15"/>
                  <a:gd name="T10" fmla="*/ 11 w 15"/>
                  <a:gd name="T11" fmla="*/ 8 h 15"/>
                  <a:gd name="T12" fmla="*/ 11 w 15"/>
                  <a:gd name="T13" fmla="*/ 8 h 15"/>
                  <a:gd name="T14" fmla="*/ 9 w 15"/>
                  <a:gd name="T15" fmla="*/ 11 h 15"/>
                  <a:gd name="T16" fmla="*/ 7 w 15"/>
                  <a:gd name="T17" fmla="*/ 11 h 15"/>
                  <a:gd name="T18" fmla="*/ 6 w 15"/>
                  <a:gd name="T19" fmla="*/ 11 h 15"/>
                  <a:gd name="T20" fmla="*/ 6 w 15"/>
                  <a:gd name="T21" fmla="*/ 11 h 15"/>
                  <a:gd name="T22" fmla="*/ 4 w 15"/>
                  <a:gd name="T23" fmla="*/ 10 h 15"/>
                  <a:gd name="T24" fmla="*/ 4 w 15"/>
                  <a:gd name="T25" fmla="*/ 8 h 15"/>
                  <a:gd name="T26" fmla="*/ 4 w 15"/>
                  <a:gd name="T27" fmla="*/ 6 h 15"/>
                  <a:gd name="T28" fmla="*/ 5 w 15"/>
                  <a:gd name="T29" fmla="*/ 5 h 15"/>
                  <a:gd name="T30" fmla="*/ 5 w 15"/>
                  <a:gd name="T31" fmla="*/ 5 h 15"/>
                  <a:gd name="T32" fmla="*/ 4 w 15"/>
                  <a:gd name="T33" fmla="*/ 3 h 15"/>
                  <a:gd name="T34" fmla="*/ 3 w 15"/>
                  <a:gd name="T35" fmla="*/ 2 h 15"/>
                  <a:gd name="T36" fmla="*/ 0 w 15"/>
                  <a:gd name="T37" fmla="*/ 5 h 15"/>
                  <a:gd name="T38" fmla="*/ 0 w 15"/>
                  <a:gd name="T39" fmla="*/ 8 h 15"/>
                  <a:gd name="T40" fmla="*/ 1 w 15"/>
                  <a:gd name="T41" fmla="*/ 12 h 15"/>
                  <a:gd name="T42" fmla="*/ 5 w 15"/>
                  <a:gd name="T43" fmla="*/ 15 h 15"/>
                  <a:gd name="T44" fmla="*/ 5 w 15"/>
                  <a:gd name="T45" fmla="*/ 15 h 15"/>
                  <a:gd name="T46" fmla="*/ 7 w 15"/>
                  <a:gd name="T47" fmla="*/ 15 h 15"/>
                  <a:gd name="T48" fmla="*/ 11 w 15"/>
                  <a:gd name="T49" fmla="*/ 14 h 15"/>
                  <a:gd name="T50" fmla="*/ 15 w 15"/>
                  <a:gd name="T51" fmla="*/ 8 h 15"/>
                  <a:gd name="T52" fmla="*/ 15 w 15"/>
                  <a:gd name="T53" fmla="*/ 8 h 15"/>
                  <a:gd name="T54" fmla="*/ 9 w 15"/>
                  <a:gd name="T55" fmla="*/ 0 h 15"/>
                  <a:gd name="T56" fmla="*/ 8 w 15"/>
                  <a:gd name="T57" fmla="*/ 2 h 15"/>
                  <a:gd name="T58" fmla="*/ 9 w 15"/>
                  <a:gd name="T59" fmla="*/ 0 h 15"/>
                  <a:gd name="T60" fmla="*/ 7 w 15"/>
                  <a:gd name="T61" fmla="*/ 0 h 15"/>
                  <a:gd name="T62" fmla="*/ 3 w 15"/>
                  <a:gd name="T63" fmla="*/ 2 h 15"/>
                  <a:gd name="T64" fmla="*/ 3 w 15"/>
                  <a:gd name="T65" fmla="*/ 2 h 15"/>
                  <a:gd name="T66" fmla="*/ 3 w 15"/>
                  <a:gd name="T67" fmla="*/ 2 h 15"/>
                  <a:gd name="T68" fmla="*/ 4 w 15"/>
                  <a:gd name="T6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5">
                    <a:moveTo>
                      <a:pt x="4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5"/>
                      <a:pt x="11" y="6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2" y="13"/>
                      <a:pt x="3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7" y="15"/>
                    </a:cubicBezTo>
                    <a:cubicBezTo>
                      <a:pt x="8" y="15"/>
                      <a:pt x="9" y="15"/>
                      <a:pt x="11" y="14"/>
                    </a:cubicBezTo>
                    <a:cubicBezTo>
                      <a:pt x="13" y="13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1"/>
                      <a:pt x="9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7" name="Freeform 172"/>
              <p:cNvSpPr/>
              <p:nvPr/>
            </p:nvSpPr>
            <p:spPr bwMode="auto">
              <a:xfrm>
                <a:off x="2083286" y="5550378"/>
                <a:ext cx="63500" cy="63500"/>
              </a:xfrm>
              <a:custGeom>
                <a:avLst/>
                <a:gdLst>
                  <a:gd name="T0" fmla="*/ 4 w 15"/>
                  <a:gd name="T1" fmla="*/ 3 h 15"/>
                  <a:gd name="T2" fmla="*/ 5 w 15"/>
                  <a:gd name="T3" fmla="*/ 5 h 15"/>
                  <a:gd name="T4" fmla="*/ 8 w 15"/>
                  <a:gd name="T5" fmla="*/ 4 h 15"/>
                  <a:gd name="T6" fmla="*/ 8 w 15"/>
                  <a:gd name="T7" fmla="*/ 4 h 15"/>
                  <a:gd name="T8" fmla="*/ 11 w 15"/>
                  <a:gd name="T9" fmla="*/ 7 h 15"/>
                  <a:gd name="T10" fmla="*/ 11 w 15"/>
                  <a:gd name="T11" fmla="*/ 8 h 15"/>
                  <a:gd name="T12" fmla="*/ 9 w 15"/>
                  <a:gd name="T13" fmla="*/ 10 h 15"/>
                  <a:gd name="T14" fmla="*/ 9 w 15"/>
                  <a:gd name="T15" fmla="*/ 10 h 15"/>
                  <a:gd name="T16" fmla="*/ 7 w 15"/>
                  <a:gd name="T17" fmla="*/ 11 h 15"/>
                  <a:gd name="T18" fmla="*/ 6 w 15"/>
                  <a:gd name="T19" fmla="*/ 10 h 15"/>
                  <a:gd name="T20" fmla="*/ 4 w 15"/>
                  <a:gd name="T21" fmla="*/ 9 h 15"/>
                  <a:gd name="T22" fmla="*/ 4 w 15"/>
                  <a:gd name="T23" fmla="*/ 7 h 15"/>
                  <a:gd name="T24" fmla="*/ 4 w 15"/>
                  <a:gd name="T25" fmla="*/ 6 h 15"/>
                  <a:gd name="T26" fmla="*/ 4 w 15"/>
                  <a:gd name="T27" fmla="*/ 6 h 15"/>
                  <a:gd name="T28" fmla="*/ 5 w 15"/>
                  <a:gd name="T29" fmla="*/ 5 h 15"/>
                  <a:gd name="T30" fmla="*/ 4 w 15"/>
                  <a:gd name="T31" fmla="*/ 3 h 15"/>
                  <a:gd name="T32" fmla="*/ 5 w 15"/>
                  <a:gd name="T33" fmla="*/ 5 h 15"/>
                  <a:gd name="T34" fmla="*/ 4 w 15"/>
                  <a:gd name="T35" fmla="*/ 3 h 15"/>
                  <a:gd name="T36" fmla="*/ 3 w 15"/>
                  <a:gd name="T37" fmla="*/ 2 h 15"/>
                  <a:gd name="T38" fmla="*/ 1 w 15"/>
                  <a:gd name="T39" fmla="*/ 4 h 15"/>
                  <a:gd name="T40" fmla="*/ 1 w 15"/>
                  <a:gd name="T41" fmla="*/ 4 h 15"/>
                  <a:gd name="T42" fmla="*/ 0 w 15"/>
                  <a:gd name="T43" fmla="*/ 7 h 15"/>
                  <a:gd name="T44" fmla="*/ 1 w 15"/>
                  <a:gd name="T45" fmla="*/ 12 h 15"/>
                  <a:gd name="T46" fmla="*/ 5 w 15"/>
                  <a:gd name="T47" fmla="*/ 14 h 15"/>
                  <a:gd name="T48" fmla="*/ 7 w 15"/>
                  <a:gd name="T49" fmla="*/ 15 h 15"/>
                  <a:gd name="T50" fmla="*/ 11 w 15"/>
                  <a:gd name="T51" fmla="*/ 14 h 15"/>
                  <a:gd name="T52" fmla="*/ 10 w 15"/>
                  <a:gd name="T53" fmla="*/ 12 h 15"/>
                  <a:gd name="T54" fmla="*/ 11 w 15"/>
                  <a:gd name="T55" fmla="*/ 14 h 15"/>
                  <a:gd name="T56" fmla="*/ 15 w 15"/>
                  <a:gd name="T57" fmla="*/ 8 h 15"/>
                  <a:gd name="T58" fmla="*/ 15 w 15"/>
                  <a:gd name="T59" fmla="*/ 7 h 15"/>
                  <a:gd name="T60" fmla="*/ 9 w 15"/>
                  <a:gd name="T61" fmla="*/ 0 h 15"/>
                  <a:gd name="T62" fmla="*/ 8 w 15"/>
                  <a:gd name="T63" fmla="*/ 0 h 15"/>
                  <a:gd name="T64" fmla="*/ 3 w 15"/>
                  <a:gd name="T65" fmla="*/ 1 h 15"/>
                  <a:gd name="T66" fmla="*/ 3 w 15"/>
                  <a:gd name="T67" fmla="*/ 2 h 15"/>
                  <a:gd name="T68" fmla="*/ 3 w 15"/>
                  <a:gd name="T69" fmla="*/ 2 h 15"/>
                  <a:gd name="T70" fmla="*/ 4 w 15"/>
                  <a:gd name="T7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15">
                    <a:moveTo>
                      <a:pt x="4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5" y="10"/>
                      <a:pt x="5" y="10"/>
                      <a:pt x="4" y="9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9"/>
                      <a:pt x="0" y="10"/>
                      <a:pt x="1" y="12"/>
                    </a:cubicBezTo>
                    <a:cubicBezTo>
                      <a:pt x="2" y="13"/>
                      <a:pt x="3" y="14"/>
                      <a:pt x="5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8" y="15"/>
                      <a:pt x="10" y="14"/>
                      <a:pt x="11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3"/>
                      <a:pt x="15" y="11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4"/>
                      <a:pt x="12" y="1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8" name="Freeform 173"/>
              <p:cNvSpPr/>
              <p:nvPr/>
            </p:nvSpPr>
            <p:spPr bwMode="auto">
              <a:xfrm>
                <a:off x="978386" y="4866166"/>
                <a:ext cx="182563" cy="63500"/>
              </a:xfrm>
              <a:custGeom>
                <a:avLst/>
                <a:gdLst>
                  <a:gd name="T0" fmla="*/ 39 w 43"/>
                  <a:gd name="T1" fmla="*/ 0 h 15"/>
                  <a:gd name="T2" fmla="*/ 37 w 43"/>
                  <a:gd name="T3" fmla="*/ 2 h 15"/>
                  <a:gd name="T4" fmla="*/ 34 w 43"/>
                  <a:gd name="T5" fmla="*/ 3 h 15"/>
                  <a:gd name="T6" fmla="*/ 22 w 43"/>
                  <a:gd name="T7" fmla="*/ 8 h 15"/>
                  <a:gd name="T8" fmla="*/ 11 w 43"/>
                  <a:gd name="T9" fmla="*/ 11 h 15"/>
                  <a:gd name="T10" fmla="*/ 11 w 43"/>
                  <a:gd name="T11" fmla="*/ 11 h 15"/>
                  <a:gd name="T12" fmla="*/ 7 w 43"/>
                  <a:gd name="T13" fmla="*/ 11 h 15"/>
                  <a:gd name="T14" fmla="*/ 0 w 43"/>
                  <a:gd name="T15" fmla="*/ 11 h 15"/>
                  <a:gd name="T16" fmla="*/ 0 w 43"/>
                  <a:gd name="T17" fmla="*/ 15 h 15"/>
                  <a:gd name="T18" fmla="*/ 7 w 43"/>
                  <a:gd name="T19" fmla="*/ 15 h 15"/>
                  <a:gd name="T20" fmla="*/ 12 w 43"/>
                  <a:gd name="T21" fmla="*/ 15 h 15"/>
                  <a:gd name="T22" fmla="*/ 12 w 43"/>
                  <a:gd name="T23" fmla="*/ 15 h 15"/>
                  <a:gd name="T24" fmla="*/ 24 w 43"/>
                  <a:gd name="T25" fmla="*/ 11 h 15"/>
                  <a:gd name="T26" fmla="*/ 35 w 43"/>
                  <a:gd name="T27" fmla="*/ 7 h 15"/>
                  <a:gd name="T28" fmla="*/ 39 w 43"/>
                  <a:gd name="T29" fmla="*/ 5 h 15"/>
                  <a:gd name="T30" fmla="*/ 43 w 43"/>
                  <a:gd name="T31" fmla="*/ 2 h 15"/>
                  <a:gd name="T32" fmla="*/ 39 w 43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15">
                    <a:moveTo>
                      <a:pt x="39" y="0"/>
                    </a:moveTo>
                    <a:cubicBezTo>
                      <a:pt x="39" y="0"/>
                      <a:pt x="38" y="1"/>
                      <a:pt x="37" y="2"/>
                    </a:cubicBezTo>
                    <a:cubicBezTo>
                      <a:pt x="36" y="2"/>
                      <a:pt x="35" y="3"/>
                      <a:pt x="34" y="3"/>
                    </a:cubicBezTo>
                    <a:cubicBezTo>
                      <a:pt x="30" y="5"/>
                      <a:pt x="26" y="6"/>
                      <a:pt x="22" y="8"/>
                    </a:cubicBezTo>
                    <a:cubicBezTo>
                      <a:pt x="19" y="9"/>
                      <a:pt x="15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8" y="11"/>
                      <a:pt x="7" y="11"/>
                    </a:cubicBezTo>
                    <a:cubicBezTo>
                      <a:pt x="5" y="11"/>
                      <a:pt x="2" y="11"/>
                      <a:pt x="0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5"/>
                      <a:pt x="4" y="15"/>
                      <a:pt x="7" y="15"/>
                    </a:cubicBezTo>
                    <a:cubicBezTo>
                      <a:pt x="8" y="15"/>
                      <a:pt x="10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6" y="14"/>
                      <a:pt x="20" y="13"/>
                      <a:pt x="24" y="11"/>
                    </a:cubicBezTo>
                    <a:cubicBezTo>
                      <a:pt x="28" y="10"/>
                      <a:pt x="31" y="9"/>
                      <a:pt x="35" y="7"/>
                    </a:cubicBezTo>
                    <a:cubicBezTo>
                      <a:pt x="36" y="7"/>
                      <a:pt x="38" y="6"/>
                      <a:pt x="39" y="5"/>
                    </a:cubicBezTo>
                    <a:cubicBezTo>
                      <a:pt x="40" y="4"/>
                      <a:pt x="42" y="3"/>
                      <a:pt x="43" y="2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19" name="Freeform 174"/>
              <p:cNvSpPr/>
              <p:nvPr/>
            </p:nvSpPr>
            <p:spPr bwMode="auto">
              <a:xfrm>
                <a:off x="918061" y="4916966"/>
                <a:ext cx="334963" cy="111125"/>
              </a:xfrm>
              <a:custGeom>
                <a:avLst/>
                <a:gdLst>
                  <a:gd name="T0" fmla="*/ 0 w 79"/>
                  <a:gd name="T1" fmla="*/ 25 h 26"/>
                  <a:gd name="T2" fmla="*/ 8 w 79"/>
                  <a:gd name="T3" fmla="*/ 26 h 26"/>
                  <a:gd name="T4" fmla="*/ 8 w 79"/>
                  <a:gd name="T5" fmla="*/ 26 h 26"/>
                  <a:gd name="T6" fmla="*/ 8 w 79"/>
                  <a:gd name="T7" fmla="*/ 26 h 26"/>
                  <a:gd name="T8" fmla="*/ 8 w 79"/>
                  <a:gd name="T9" fmla="*/ 26 h 26"/>
                  <a:gd name="T10" fmla="*/ 10 w 79"/>
                  <a:gd name="T11" fmla="*/ 26 h 26"/>
                  <a:gd name="T12" fmla="*/ 12 w 79"/>
                  <a:gd name="T13" fmla="*/ 26 h 26"/>
                  <a:gd name="T14" fmla="*/ 12 w 79"/>
                  <a:gd name="T15" fmla="*/ 26 h 26"/>
                  <a:gd name="T16" fmla="*/ 12 w 79"/>
                  <a:gd name="T17" fmla="*/ 26 h 26"/>
                  <a:gd name="T18" fmla="*/ 19 w 79"/>
                  <a:gd name="T19" fmla="*/ 25 h 26"/>
                  <a:gd name="T20" fmla="*/ 19 w 79"/>
                  <a:gd name="T21" fmla="*/ 25 h 26"/>
                  <a:gd name="T22" fmla="*/ 28 w 79"/>
                  <a:gd name="T23" fmla="*/ 24 h 26"/>
                  <a:gd name="T24" fmla="*/ 52 w 79"/>
                  <a:gd name="T25" fmla="*/ 18 h 26"/>
                  <a:gd name="T26" fmla="*/ 57 w 79"/>
                  <a:gd name="T27" fmla="*/ 16 h 26"/>
                  <a:gd name="T28" fmla="*/ 57 w 79"/>
                  <a:gd name="T29" fmla="*/ 16 h 26"/>
                  <a:gd name="T30" fmla="*/ 62 w 79"/>
                  <a:gd name="T31" fmla="*/ 14 h 26"/>
                  <a:gd name="T32" fmla="*/ 69 w 79"/>
                  <a:gd name="T33" fmla="*/ 9 h 26"/>
                  <a:gd name="T34" fmla="*/ 70 w 79"/>
                  <a:gd name="T35" fmla="*/ 9 h 26"/>
                  <a:gd name="T36" fmla="*/ 69 w 79"/>
                  <a:gd name="T37" fmla="*/ 9 h 26"/>
                  <a:gd name="T38" fmla="*/ 74 w 79"/>
                  <a:gd name="T39" fmla="*/ 7 h 26"/>
                  <a:gd name="T40" fmla="*/ 78 w 79"/>
                  <a:gd name="T41" fmla="*/ 3 h 26"/>
                  <a:gd name="T42" fmla="*/ 79 w 79"/>
                  <a:gd name="T43" fmla="*/ 3 h 26"/>
                  <a:gd name="T44" fmla="*/ 76 w 79"/>
                  <a:gd name="T45" fmla="*/ 0 h 26"/>
                  <a:gd name="T46" fmla="*/ 75 w 79"/>
                  <a:gd name="T47" fmla="*/ 0 h 26"/>
                  <a:gd name="T48" fmla="*/ 77 w 79"/>
                  <a:gd name="T49" fmla="*/ 1 h 26"/>
                  <a:gd name="T50" fmla="*/ 75 w 79"/>
                  <a:gd name="T51" fmla="*/ 0 h 26"/>
                  <a:gd name="T52" fmla="*/ 71 w 79"/>
                  <a:gd name="T53" fmla="*/ 4 h 26"/>
                  <a:gd name="T54" fmla="*/ 67 w 79"/>
                  <a:gd name="T55" fmla="*/ 6 h 26"/>
                  <a:gd name="T56" fmla="*/ 67 w 79"/>
                  <a:gd name="T57" fmla="*/ 6 h 26"/>
                  <a:gd name="T58" fmla="*/ 60 w 79"/>
                  <a:gd name="T59" fmla="*/ 10 h 26"/>
                  <a:gd name="T60" fmla="*/ 56 w 79"/>
                  <a:gd name="T61" fmla="*/ 12 h 26"/>
                  <a:gd name="T62" fmla="*/ 56 w 79"/>
                  <a:gd name="T63" fmla="*/ 12 h 26"/>
                  <a:gd name="T64" fmla="*/ 51 w 79"/>
                  <a:gd name="T65" fmla="*/ 14 h 26"/>
                  <a:gd name="T66" fmla="*/ 27 w 79"/>
                  <a:gd name="T67" fmla="*/ 20 h 26"/>
                  <a:gd name="T68" fmla="*/ 19 w 79"/>
                  <a:gd name="T69" fmla="*/ 22 h 26"/>
                  <a:gd name="T70" fmla="*/ 19 w 79"/>
                  <a:gd name="T71" fmla="*/ 22 h 26"/>
                  <a:gd name="T72" fmla="*/ 12 w 79"/>
                  <a:gd name="T73" fmla="*/ 22 h 26"/>
                  <a:gd name="T74" fmla="*/ 12 w 79"/>
                  <a:gd name="T75" fmla="*/ 22 h 26"/>
                  <a:gd name="T76" fmla="*/ 12 w 79"/>
                  <a:gd name="T77" fmla="*/ 24 h 26"/>
                  <a:gd name="T78" fmla="*/ 12 w 79"/>
                  <a:gd name="T79" fmla="*/ 22 h 26"/>
                  <a:gd name="T80" fmla="*/ 10 w 79"/>
                  <a:gd name="T81" fmla="*/ 22 h 26"/>
                  <a:gd name="T82" fmla="*/ 8 w 79"/>
                  <a:gd name="T83" fmla="*/ 22 h 26"/>
                  <a:gd name="T84" fmla="*/ 8 w 79"/>
                  <a:gd name="T85" fmla="*/ 22 h 26"/>
                  <a:gd name="T86" fmla="*/ 8 w 79"/>
                  <a:gd name="T87" fmla="*/ 22 h 26"/>
                  <a:gd name="T88" fmla="*/ 8 w 79"/>
                  <a:gd name="T89" fmla="*/ 22 h 26"/>
                  <a:gd name="T90" fmla="*/ 1 w 79"/>
                  <a:gd name="T91" fmla="*/ 21 h 26"/>
                  <a:gd name="T92" fmla="*/ 0 w 79"/>
                  <a:gd name="T9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" h="26">
                    <a:moveTo>
                      <a:pt x="0" y="25"/>
                    </a:moveTo>
                    <a:cubicBezTo>
                      <a:pt x="3" y="25"/>
                      <a:pt x="5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10" y="26"/>
                    </a:cubicBezTo>
                    <a:cubicBezTo>
                      <a:pt x="10" y="26"/>
                      <a:pt x="11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5" y="26"/>
                      <a:pt x="17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2" y="25"/>
                      <a:pt x="25" y="24"/>
                      <a:pt x="28" y="24"/>
                    </a:cubicBezTo>
                    <a:cubicBezTo>
                      <a:pt x="36" y="22"/>
                      <a:pt x="44" y="21"/>
                      <a:pt x="52" y="18"/>
                    </a:cubicBezTo>
                    <a:cubicBezTo>
                      <a:pt x="54" y="17"/>
                      <a:pt x="56" y="16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9" y="15"/>
                      <a:pt x="60" y="15"/>
                      <a:pt x="62" y="14"/>
                    </a:cubicBezTo>
                    <a:cubicBezTo>
                      <a:pt x="65" y="12"/>
                      <a:pt x="67" y="11"/>
                      <a:pt x="69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9"/>
                      <a:pt x="72" y="8"/>
                      <a:pt x="74" y="7"/>
                    </a:cubicBezTo>
                    <a:cubicBezTo>
                      <a:pt x="75" y="6"/>
                      <a:pt x="77" y="4"/>
                      <a:pt x="78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1"/>
                      <a:pt x="73" y="3"/>
                      <a:pt x="71" y="4"/>
                    </a:cubicBezTo>
                    <a:cubicBezTo>
                      <a:pt x="70" y="5"/>
                      <a:pt x="69" y="5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5" y="7"/>
                      <a:pt x="62" y="9"/>
                      <a:pt x="60" y="10"/>
                    </a:cubicBezTo>
                    <a:cubicBezTo>
                      <a:pt x="59" y="11"/>
                      <a:pt x="57" y="11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4" y="13"/>
                      <a:pt x="52" y="13"/>
                      <a:pt x="51" y="14"/>
                    </a:cubicBezTo>
                    <a:cubicBezTo>
                      <a:pt x="43" y="17"/>
                      <a:pt x="35" y="18"/>
                      <a:pt x="27" y="20"/>
                    </a:cubicBezTo>
                    <a:cubicBezTo>
                      <a:pt x="24" y="21"/>
                      <a:pt x="21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6" y="22"/>
                      <a:pt x="14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1" y="22"/>
                      <a:pt x="10" y="22"/>
                    </a:cubicBezTo>
                    <a:cubicBezTo>
                      <a:pt x="10" y="22"/>
                      <a:pt x="9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3" y="21"/>
                      <a:pt x="1" y="21"/>
                    </a:cubicBezTo>
                    <a:cubicBezTo>
                      <a:pt x="0" y="25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0" name="Freeform 175"/>
              <p:cNvSpPr/>
              <p:nvPr/>
            </p:nvSpPr>
            <p:spPr bwMode="auto">
              <a:xfrm>
                <a:off x="1211748" y="5856766"/>
                <a:ext cx="25400" cy="144463"/>
              </a:xfrm>
              <a:custGeom>
                <a:avLst/>
                <a:gdLst>
                  <a:gd name="T0" fmla="*/ 1 w 6"/>
                  <a:gd name="T1" fmla="*/ 2 h 34"/>
                  <a:gd name="T2" fmla="*/ 2 w 6"/>
                  <a:gd name="T3" fmla="*/ 3 h 34"/>
                  <a:gd name="T4" fmla="*/ 1 w 6"/>
                  <a:gd name="T5" fmla="*/ 4 h 34"/>
                  <a:gd name="T6" fmla="*/ 1 w 6"/>
                  <a:gd name="T7" fmla="*/ 8 h 34"/>
                  <a:gd name="T8" fmla="*/ 1 w 6"/>
                  <a:gd name="T9" fmla="*/ 14 h 34"/>
                  <a:gd name="T10" fmla="*/ 1 w 6"/>
                  <a:gd name="T11" fmla="*/ 14 h 34"/>
                  <a:gd name="T12" fmla="*/ 1 w 6"/>
                  <a:gd name="T13" fmla="*/ 18 h 34"/>
                  <a:gd name="T14" fmla="*/ 1 w 6"/>
                  <a:gd name="T15" fmla="*/ 19 h 34"/>
                  <a:gd name="T16" fmla="*/ 0 w 6"/>
                  <a:gd name="T17" fmla="*/ 30 h 34"/>
                  <a:gd name="T18" fmla="*/ 1 w 6"/>
                  <a:gd name="T19" fmla="*/ 33 h 34"/>
                  <a:gd name="T20" fmla="*/ 4 w 6"/>
                  <a:gd name="T21" fmla="*/ 34 h 34"/>
                  <a:gd name="T22" fmla="*/ 5 w 6"/>
                  <a:gd name="T23" fmla="*/ 34 h 34"/>
                  <a:gd name="T24" fmla="*/ 1 w 6"/>
                  <a:gd name="T25" fmla="*/ 32 h 34"/>
                  <a:gd name="T26" fmla="*/ 1 w 6"/>
                  <a:gd name="T27" fmla="*/ 33 h 34"/>
                  <a:gd name="T28" fmla="*/ 3 w 6"/>
                  <a:gd name="T29" fmla="*/ 33 h 34"/>
                  <a:gd name="T30" fmla="*/ 5 w 6"/>
                  <a:gd name="T31" fmla="*/ 33 h 34"/>
                  <a:gd name="T32" fmla="*/ 4 w 6"/>
                  <a:gd name="T33" fmla="*/ 30 h 34"/>
                  <a:gd name="T34" fmla="*/ 5 w 6"/>
                  <a:gd name="T35" fmla="*/ 19 h 34"/>
                  <a:gd name="T36" fmla="*/ 5 w 6"/>
                  <a:gd name="T37" fmla="*/ 18 h 34"/>
                  <a:gd name="T38" fmla="*/ 5 w 6"/>
                  <a:gd name="T39" fmla="*/ 14 h 34"/>
                  <a:gd name="T40" fmla="*/ 5 w 6"/>
                  <a:gd name="T41" fmla="*/ 14 h 34"/>
                  <a:gd name="T42" fmla="*/ 5 w 6"/>
                  <a:gd name="T43" fmla="*/ 8 h 34"/>
                  <a:gd name="T44" fmla="*/ 5 w 6"/>
                  <a:gd name="T45" fmla="*/ 4 h 34"/>
                  <a:gd name="T46" fmla="*/ 6 w 6"/>
                  <a:gd name="T47" fmla="*/ 3 h 34"/>
                  <a:gd name="T48" fmla="*/ 5 w 6"/>
                  <a:gd name="T49" fmla="*/ 0 h 34"/>
                  <a:gd name="T50" fmla="*/ 1 w 6"/>
                  <a:gd name="T5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34">
                    <a:moveTo>
                      <a:pt x="1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10"/>
                      <a:pt x="1" y="12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23"/>
                      <a:pt x="0" y="26"/>
                      <a:pt x="0" y="30"/>
                    </a:cubicBezTo>
                    <a:cubicBezTo>
                      <a:pt x="0" y="31"/>
                      <a:pt x="1" y="32"/>
                      <a:pt x="1" y="3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4" y="31"/>
                      <a:pt x="4" y="30"/>
                    </a:cubicBezTo>
                    <a:cubicBezTo>
                      <a:pt x="4" y="26"/>
                      <a:pt x="5" y="23"/>
                      <a:pt x="5" y="19"/>
                    </a:cubicBezTo>
                    <a:cubicBezTo>
                      <a:pt x="5" y="19"/>
                      <a:pt x="5" y="18"/>
                      <a:pt x="5" y="18"/>
                    </a:cubicBezTo>
                    <a:cubicBezTo>
                      <a:pt x="5" y="17"/>
                      <a:pt x="5" y="16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2"/>
                      <a:pt x="5" y="10"/>
                      <a:pt x="5" y="8"/>
                    </a:cubicBezTo>
                    <a:cubicBezTo>
                      <a:pt x="5" y="7"/>
                      <a:pt x="5" y="6"/>
                      <a:pt x="5" y="4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1" name="Freeform 176"/>
              <p:cNvSpPr/>
              <p:nvPr/>
            </p:nvSpPr>
            <p:spPr bwMode="auto">
              <a:xfrm>
                <a:off x="1275248" y="5859941"/>
                <a:ext cx="28575" cy="119063"/>
              </a:xfrm>
              <a:custGeom>
                <a:avLst/>
                <a:gdLst>
                  <a:gd name="T0" fmla="*/ 0 w 7"/>
                  <a:gd name="T1" fmla="*/ 1 h 28"/>
                  <a:gd name="T2" fmla="*/ 1 w 7"/>
                  <a:gd name="T3" fmla="*/ 6 h 28"/>
                  <a:gd name="T4" fmla="*/ 1 w 7"/>
                  <a:gd name="T5" fmla="*/ 15 h 28"/>
                  <a:gd name="T6" fmla="*/ 2 w 7"/>
                  <a:gd name="T7" fmla="*/ 23 h 28"/>
                  <a:gd name="T8" fmla="*/ 2 w 7"/>
                  <a:gd name="T9" fmla="*/ 25 h 28"/>
                  <a:gd name="T10" fmla="*/ 3 w 7"/>
                  <a:gd name="T11" fmla="*/ 28 h 28"/>
                  <a:gd name="T12" fmla="*/ 7 w 7"/>
                  <a:gd name="T13" fmla="*/ 26 h 28"/>
                  <a:gd name="T14" fmla="*/ 7 w 7"/>
                  <a:gd name="T15" fmla="*/ 26 h 28"/>
                  <a:gd name="T16" fmla="*/ 3 w 7"/>
                  <a:gd name="T17" fmla="*/ 27 h 28"/>
                  <a:gd name="T18" fmla="*/ 3 w 7"/>
                  <a:gd name="T19" fmla="*/ 28 h 28"/>
                  <a:gd name="T20" fmla="*/ 5 w 7"/>
                  <a:gd name="T21" fmla="*/ 27 h 28"/>
                  <a:gd name="T22" fmla="*/ 7 w 7"/>
                  <a:gd name="T23" fmla="*/ 26 h 28"/>
                  <a:gd name="T24" fmla="*/ 6 w 7"/>
                  <a:gd name="T25" fmla="*/ 24 h 28"/>
                  <a:gd name="T26" fmla="*/ 6 w 7"/>
                  <a:gd name="T27" fmla="*/ 22 h 28"/>
                  <a:gd name="T28" fmla="*/ 5 w 7"/>
                  <a:gd name="T29" fmla="*/ 14 h 28"/>
                  <a:gd name="T30" fmla="*/ 5 w 7"/>
                  <a:gd name="T31" fmla="*/ 6 h 28"/>
                  <a:gd name="T32" fmla="*/ 4 w 7"/>
                  <a:gd name="T33" fmla="*/ 0 h 28"/>
                  <a:gd name="T34" fmla="*/ 0 w 7"/>
                  <a:gd name="T3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28">
                    <a:moveTo>
                      <a:pt x="0" y="1"/>
                    </a:moveTo>
                    <a:cubicBezTo>
                      <a:pt x="0" y="2"/>
                      <a:pt x="1" y="4"/>
                      <a:pt x="1" y="6"/>
                    </a:cubicBezTo>
                    <a:cubicBezTo>
                      <a:pt x="1" y="9"/>
                      <a:pt x="1" y="12"/>
                      <a:pt x="1" y="15"/>
                    </a:cubicBezTo>
                    <a:cubicBezTo>
                      <a:pt x="2" y="17"/>
                      <a:pt x="2" y="20"/>
                      <a:pt x="2" y="23"/>
                    </a:cubicBezTo>
                    <a:cubicBezTo>
                      <a:pt x="2" y="23"/>
                      <a:pt x="2" y="24"/>
                      <a:pt x="2" y="25"/>
                    </a:cubicBezTo>
                    <a:cubicBezTo>
                      <a:pt x="3" y="26"/>
                      <a:pt x="3" y="27"/>
                      <a:pt x="3" y="2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5"/>
                      <a:pt x="6" y="24"/>
                    </a:cubicBezTo>
                    <a:cubicBezTo>
                      <a:pt x="6" y="24"/>
                      <a:pt x="6" y="23"/>
                      <a:pt x="6" y="22"/>
                    </a:cubicBezTo>
                    <a:cubicBezTo>
                      <a:pt x="6" y="19"/>
                      <a:pt x="6" y="17"/>
                      <a:pt x="5" y="14"/>
                    </a:cubicBezTo>
                    <a:cubicBezTo>
                      <a:pt x="5" y="11"/>
                      <a:pt x="5" y="8"/>
                      <a:pt x="5" y="6"/>
                    </a:cubicBezTo>
                    <a:cubicBezTo>
                      <a:pt x="5" y="4"/>
                      <a:pt x="5" y="2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2" name="Freeform 177"/>
              <p:cNvSpPr/>
              <p:nvPr/>
            </p:nvSpPr>
            <p:spPr bwMode="auto">
              <a:xfrm>
                <a:off x="1338748" y="5847241"/>
                <a:ext cx="41275" cy="111125"/>
              </a:xfrm>
              <a:custGeom>
                <a:avLst/>
                <a:gdLst>
                  <a:gd name="T0" fmla="*/ 0 w 10"/>
                  <a:gd name="T1" fmla="*/ 1 h 26"/>
                  <a:gd name="T2" fmla="*/ 3 w 10"/>
                  <a:gd name="T3" fmla="*/ 14 h 26"/>
                  <a:gd name="T4" fmla="*/ 7 w 10"/>
                  <a:gd name="T5" fmla="*/ 26 h 26"/>
                  <a:gd name="T6" fmla="*/ 10 w 10"/>
                  <a:gd name="T7" fmla="*/ 24 h 26"/>
                  <a:gd name="T8" fmla="*/ 7 w 10"/>
                  <a:gd name="T9" fmla="*/ 13 h 26"/>
                  <a:gd name="T10" fmla="*/ 4 w 10"/>
                  <a:gd name="T11" fmla="*/ 0 h 26"/>
                  <a:gd name="T12" fmla="*/ 0 w 10"/>
                  <a:gd name="T1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0" y="1"/>
                    </a:moveTo>
                    <a:cubicBezTo>
                      <a:pt x="2" y="5"/>
                      <a:pt x="3" y="9"/>
                      <a:pt x="3" y="14"/>
                    </a:cubicBezTo>
                    <a:cubicBezTo>
                      <a:pt x="4" y="18"/>
                      <a:pt x="5" y="22"/>
                      <a:pt x="7" y="2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1"/>
                      <a:pt x="8" y="17"/>
                      <a:pt x="7" y="13"/>
                    </a:cubicBezTo>
                    <a:cubicBezTo>
                      <a:pt x="6" y="9"/>
                      <a:pt x="6" y="4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3" name="Freeform 178"/>
              <p:cNvSpPr/>
              <p:nvPr/>
            </p:nvSpPr>
            <p:spPr bwMode="auto">
              <a:xfrm>
                <a:off x="1397486" y="5826603"/>
                <a:ext cx="55563" cy="109538"/>
              </a:xfrm>
              <a:custGeom>
                <a:avLst/>
                <a:gdLst>
                  <a:gd name="T0" fmla="*/ 0 w 13"/>
                  <a:gd name="T1" fmla="*/ 1 h 26"/>
                  <a:gd name="T2" fmla="*/ 1 w 13"/>
                  <a:gd name="T3" fmla="*/ 4 h 26"/>
                  <a:gd name="T4" fmla="*/ 3 w 13"/>
                  <a:gd name="T5" fmla="*/ 7 h 26"/>
                  <a:gd name="T6" fmla="*/ 5 w 13"/>
                  <a:gd name="T7" fmla="*/ 14 h 26"/>
                  <a:gd name="T8" fmla="*/ 8 w 13"/>
                  <a:gd name="T9" fmla="*/ 22 h 26"/>
                  <a:gd name="T10" fmla="*/ 9 w 13"/>
                  <a:gd name="T11" fmla="*/ 24 h 26"/>
                  <a:gd name="T12" fmla="*/ 10 w 13"/>
                  <a:gd name="T13" fmla="*/ 26 h 26"/>
                  <a:gd name="T14" fmla="*/ 13 w 13"/>
                  <a:gd name="T15" fmla="*/ 24 h 26"/>
                  <a:gd name="T16" fmla="*/ 13 w 13"/>
                  <a:gd name="T17" fmla="*/ 22 h 26"/>
                  <a:gd name="T18" fmla="*/ 12 w 13"/>
                  <a:gd name="T19" fmla="*/ 20 h 26"/>
                  <a:gd name="T20" fmla="*/ 9 w 13"/>
                  <a:gd name="T21" fmla="*/ 13 h 26"/>
                  <a:gd name="T22" fmla="*/ 6 w 13"/>
                  <a:gd name="T23" fmla="*/ 5 h 26"/>
                  <a:gd name="T24" fmla="*/ 5 w 13"/>
                  <a:gd name="T25" fmla="*/ 2 h 26"/>
                  <a:gd name="T26" fmla="*/ 4 w 13"/>
                  <a:gd name="T27" fmla="*/ 0 h 26"/>
                  <a:gd name="T28" fmla="*/ 0 w 13"/>
                  <a:gd name="T2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26">
                    <a:moveTo>
                      <a:pt x="0" y="1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3" y="7"/>
                    </a:cubicBezTo>
                    <a:cubicBezTo>
                      <a:pt x="4" y="9"/>
                      <a:pt x="4" y="12"/>
                      <a:pt x="5" y="14"/>
                    </a:cubicBezTo>
                    <a:cubicBezTo>
                      <a:pt x="6" y="17"/>
                      <a:pt x="7" y="19"/>
                      <a:pt x="8" y="22"/>
                    </a:cubicBezTo>
                    <a:cubicBezTo>
                      <a:pt x="8" y="22"/>
                      <a:pt x="9" y="23"/>
                      <a:pt x="9" y="24"/>
                    </a:cubicBezTo>
                    <a:cubicBezTo>
                      <a:pt x="9" y="25"/>
                      <a:pt x="10" y="25"/>
                      <a:pt x="10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1" y="18"/>
                      <a:pt x="10" y="15"/>
                      <a:pt x="9" y="13"/>
                    </a:cubicBezTo>
                    <a:cubicBezTo>
                      <a:pt x="8" y="10"/>
                      <a:pt x="7" y="8"/>
                      <a:pt x="6" y="5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4" name="Freeform 179"/>
              <p:cNvSpPr/>
              <p:nvPr/>
            </p:nvSpPr>
            <p:spPr bwMode="auto">
              <a:xfrm>
                <a:off x="1460986" y="5783741"/>
                <a:ext cx="76200" cy="123825"/>
              </a:xfrm>
              <a:custGeom>
                <a:avLst/>
                <a:gdLst>
                  <a:gd name="T0" fmla="*/ 18 w 18"/>
                  <a:gd name="T1" fmla="*/ 27 h 29"/>
                  <a:gd name="T2" fmla="*/ 14 w 18"/>
                  <a:gd name="T3" fmla="*/ 20 h 29"/>
                  <a:gd name="T4" fmla="*/ 8 w 18"/>
                  <a:gd name="T5" fmla="*/ 10 h 29"/>
                  <a:gd name="T6" fmla="*/ 5 w 18"/>
                  <a:gd name="T7" fmla="*/ 4 h 29"/>
                  <a:gd name="T8" fmla="*/ 2 w 18"/>
                  <a:gd name="T9" fmla="*/ 0 h 29"/>
                  <a:gd name="T10" fmla="*/ 0 w 18"/>
                  <a:gd name="T11" fmla="*/ 2 h 29"/>
                  <a:gd name="T12" fmla="*/ 1 w 18"/>
                  <a:gd name="T13" fmla="*/ 6 h 29"/>
                  <a:gd name="T14" fmla="*/ 4 w 18"/>
                  <a:gd name="T15" fmla="*/ 12 h 29"/>
                  <a:gd name="T16" fmla="*/ 10 w 18"/>
                  <a:gd name="T17" fmla="*/ 22 h 29"/>
                  <a:gd name="T18" fmla="*/ 15 w 18"/>
                  <a:gd name="T19" fmla="*/ 29 h 29"/>
                  <a:gd name="T20" fmla="*/ 18 w 18"/>
                  <a:gd name="T2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9">
                    <a:moveTo>
                      <a:pt x="18" y="27"/>
                    </a:moveTo>
                    <a:cubicBezTo>
                      <a:pt x="17" y="24"/>
                      <a:pt x="15" y="22"/>
                      <a:pt x="14" y="20"/>
                    </a:cubicBezTo>
                    <a:cubicBezTo>
                      <a:pt x="12" y="16"/>
                      <a:pt x="10" y="13"/>
                      <a:pt x="8" y="10"/>
                    </a:cubicBezTo>
                    <a:cubicBezTo>
                      <a:pt x="7" y="8"/>
                      <a:pt x="6" y="6"/>
                      <a:pt x="5" y="4"/>
                    </a:cubicBezTo>
                    <a:cubicBezTo>
                      <a:pt x="4" y="3"/>
                      <a:pt x="4" y="1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2" y="8"/>
                      <a:pt x="3" y="10"/>
                      <a:pt x="4" y="12"/>
                    </a:cubicBezTo>
                    <a:cubicBezTo>
                      <a:pt x="6" y="15"/>
                      <a:pt x="8" y="18"/>
                      <a:pt x="10" y="22"/>
                    </a:cubicBezTo>
                    <a:cubicBezTo>
                      <a:pt x="12" y="24"/>
                      <a:pt x="14" y="27"/>
                      <a:pt x="15" y="29"/>
                    </a:cubicBezTo>
                    <a:cubicBezTo>
                      <a:pt x="18" y="27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5" name="Freeform 180"/>
              <p:cNvSpPr/>
              <p:nvPr/>
            </p:nvSpPr>
            <p:spPr bwMode="auto">
              <a:xfrm>
                <a:off x="5177323" y="5036028"/>
                <a:ext cx="355600" cy="369888"/>
              </a:xfrm>
              <a:custGeom>
                <a:avLst/>
                <a:gdLst>
                  <a:gd name="T0" fmla="*/ 36 w 84"/>
                  <a:gd name="T1" fmla="*/ 31 h 87"/>
                  <a:gd name="T2" fmla="*/ 36 w 84"/>
                  <a:gd name="T3" fmla="*/ 28 h 87"/>
                  <a:gd name="T4" fmla="*/ 35 w 84"/>
                  <a:gd name="T5" fmla="*/ 15 h 87"/>
                  <a:gd name="T6" fmla="*/ 41 w 84"/>
                  <a:gd name="T7" fmla="*/ 12 h 87"/>
                  <a:gd name="T8" fmla="*/ 50 w 84"/>
                  <a:gd name="T9" fmla="*/ 14 h 87"/>
                  <a:gd name="T10" fmla="*/ 54 w 84"/>
                  <a:gd name="T11" fmla="*/ 8 h 87"/>
                  <a:gd name="T12" fmla="*/ 60 w 84"/>
                  <a:gd name="T13" fmla="*/ 3 h 87"/>
                  <a:gd name="T14" fmla="*/ 71 w 84"/>
                  <a:gd name="T15" fmla="*/ 15 h 87"/>
                  <a:gd name="T16" fmla="*/ 70 w 84"/>
                  <a:gd name="T17" fmla="*/ 23 h 87"/>
                  <a:gd name="T18" fmla="*/ 67 w 84"/>
                  <a:gd name="T19" fmla="*/ 31 h 87"/>
                  <a:gd name="T20" fmla="*/ 73 w 84"/>
                  <a:gd name="T21" fmla="*/ 37 h 87"/>
                  <a:gd name="T22" fmla="*/ 80 w 84"/>
                  <a:gd name="T23" fmla="*/ 44 h 87"/>
                  <a:gd name="T24" fmla="*/ 78 w 84"/>
                  <a:gd name="T25" fmla="*/ 61 h 87"/>
                  <a:gd name="T26" fmla="*/ 63 w 84"/>
                  <a:gd name="T27" fmla="*/ 64 h 87"/>
                  <a:gd name="T28" fmla="*/ 54 w 84"/>
                  <a:gd name="T29" fmla="*/ 78 h 87"/>
                  <a:gd name="T30" fmla="*/ 44 w 84"/>
                  <a:gd name="T31" fmla="*/ 73 h 87"/>
                  <a:gd name="T32" fmla="*/ 34 w 84"/>
                  <a:gd name="T33" fmla="*/ 74 h 87"/>
                  <a:gd name="T34" fmla="*/ 29 w 84"/>
                  <a:gd name="T35" fmla="*/ 65 h 87"/>
                  <a:gd name="T36" fmla="*/ 31 w 84"/>
                  <a:gd name="T37" fmla="*/ 52 h 87"/>
                  <a:gd name="T38" fmla="*/ 19 w 84"/>
                  <a:gd name="T39" fmla="*/ 42 h 87"/>
                  <a:gd name="T40" fmla="*/ 3 w 84"/>
                  <a:gd name="T41" fmla="*/ 36 h 87"/>
                  <a:gd name="T42" fmla="*/ 8 w 84"/>
                  <a:gd name="T43" fmla="*/ 35 h 87"/>
                  <a:gd name="T44" fmla="*/ 25 w 84"/>
                  <a:gd name="T45" fmla="*/ 34 h 87"/>
                  <a:gd name="T46" fmla="*/ 36 w 84"/>
                  <a:gd name="T47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87">
                    <a:moveTo>
                      <a:pt x="36" y="31"/>
                    </a:moveTo>
                    <a:cubicBezTo>
                      <a:pt x="36" y="30"/>
                      <a:pt x="36" y="29"/>
                      <a:pt x="36" y="28"/>
                    </a:cubicBezTo>
                    <a:cubicBezTo>
                      <a:pt x="34" y="23"/>
                      <a:pt x="32" y="19"/>
                      <a:pt x="35" y="15"/>
                    </a:cubicBezTo>
                    <a:cubicBezTo>
                      <a:pt x="37" y="13"/>
                      <a:pt x="39" y="12"/>
                      <a:pt x="41" y="12"/>
                    </a:cubicBezTo>
                    <a:cubicBezTo>
                      <a:pt x="44" y="12"/>
                      <a:pt x="47" y="14"/>
                      <a:pt x="50" y="14"/>
                    </a:cubicBezTo>
                    <a:cubicBezTo>
                      <a:pt x="53" y="13"/>
                      <a:pt x="53" y="11"/>
                      <a:pt x="54" y="8"/>
                    </a:cubicBezTo>
                    <a:cubicBezTo>
                      <a:pt x="56" y="6"/>
                      <a:pt x="57" y="4"/>
                      <a:pt x="60" y="3"/>
                    </a:cubicBezTo>
                    <a:cubicBezTo>
                      <a:pt x="68" y="0"/>
                      <a:pt x="71" y="9"/>
                      <a:pt x="71" y="15"/>
                    </a:cubicBezTo>
                    <a:cubicBezTo>
                      <a:pt x="72" y="18"/>
                      <a:pt x="71" y="21"/>
                      <a:pt x="70" y="23"/>
                    </a:cubicBezTo>
                    <a:cubicBezTo>
                      <a:pt x="68" y="26"/>
                      <a:pt x="67" y="29"/>
                      <a:pt x="67" y="31"/>
                    </a:cubicBezTo>
                    <a:cubicBezTo>
                      <a:pt x="68" y="34"/>
                      <a:pt x="71" y="35"/>
                      <a:pt x="73" y="37"/>
                    </a:cubicBezTo>
                    <a:cubicBezTo>
                      <a:pt x="76" y="39"/>
                      <a:pt x="78" y="41"/>
                      <a:pt x="80" y="44"/>
                    </a:cubicBezTo>
                    <a:cubicBezTo>
                      <a:pt x="82" y="49"/>
                      <a:pt x="84" y="59"/>
                      <a:pt x="78" y="61"/>
                    </a:cubicBezTo>
                    <a:cubicBezTo>
                      <a:pt x="73" y="64"/>
                      <a:pt x="66" y="58"/>
                      <a:pt x="63" y="64"/>
                    </a:cubicBezTo>
                    <a:cubicBezTo>
                      <a:pt x="61" y="67"/>
                      <a:pt x="62" y="87"/>
                      <a:pt x="54" y="78"/>
                    </a:cubicBezTo>
                    <a:cubicBezTo>
                      <a:pt x="50" y="74"/>
                      <a:pt x="50" y="71"/>
                      <a:pt x="44" y="73"/>
                    </a:cubicBezTo>
                    <a:cubicBezTo>
                      <a:pt x="41" y="74"/>
                      <a:pt x="37" y="75"/>
                      <a:pt x="34" y="74"/>
                    </a:cubicBezTo>
                    <a:cubicBezTo>
                      <a:pt x="30" y="72"/>
                      <a:pt x="28" y="69"/>
                      <a:pt x="29" y="65"/>
                    </a:cubicBezTo>
                    <a:cubicBezTo>
                      <a:pt x="30" y="61"/>
                      <a:pt x="33" y="56"/>
                      <a:pt x="31" y="52"/>
                    </a:cubicBezTo>
                    <a:cubicBezTo>
                      <a:pt x="29" y="46"/>
                      <a:pt x="24" y="44"/>
                      <a:pt x="19" y="42"/>
                    </a:cubicBezTo>
                    <a:cubicBezTo>
                      <a:pt x="14" y="41"/>
                      <a:pt x="6" y="40"/>
                      <a:pt x="3" y="36"/>
                    </a:cubicBezTo>
                    <a:cubicBezTo>
                      <a:pt x="0" y="33"/>
                      <a:pt x="5" y="34"/>
                      <a:pt x="8" y="35"/>
                    </a:cubicBezTo>
                    <a:cubicBezTo>
                      <a:pt x="14" y="35"/>
                      <a:pt x="19" y="34"/>
                      <a:pt x="25" y="34"/>
                    </a:cubicBezTo>
                    <a:cubicBezTo>
                      <a:pt x="30" y="34"/>
                      <a:pt x="36" y="35"/>
                      <a:pt x="36" y="31"/>
                    </a:cubicBezTo>
                    <a:close/>
                  </a:path>
                </a:pathLst>
              </a:custGeom>
              <a:solidFill>
                <a:srgbClr val="F7F7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6" name="Freeform 181"/>
              <p:cNvSpPr/>
              <p:nvPr/>
            </p:nvSpPr>
            <p:spPr bwMode="auto">
              <a:xfrm>
                <a:off x="5266223" y="5031266"/>
                <a:ext cx="284163" cy="361950"/>
              </a:xfrm>
              <a:custGeom>
                <a:avLst/>
                <a:gdLst>
                  <a:gd name="T0" fmla="*/ 10 w 67"/>
                  <a:gd name="T1" fmla="*/ 28 h 85"/>
                  <a:gd name="T2" fmla="*/ 9 w 67"/>
                  <a:gd name="T3" fmla="*/ 19 h 85"/>
                  <a:gd name="T4" fmla="*/ 21 w 67"/>
                  <a:gd name="T5" fmla="*/ 19 h 85"/>
                  <a:gd name="T6" fmla="*/ 23 w 67"/>
                  <a:gd name="T7" fmla="*/ 19 h 85"/>
                  <a:gd name="T8" fmla="*/ 34 w 67"/>
                  <a:gd name="T9" fmla="*/ 4 h 85"/>
                  <a:gd name="T10" fmla="*/ 43 w 67"/>
                  <a:gd name="T11" fmla="*/ 6 h 85"/>
                  <a:gd name="T12" fmla="*/ 52 w 67"/>
                  <a:gd name="T13" fmla="*/ 16 h 85"/>
                  <a:gd name="T14" fmla="*/ 43 w 67"/>
                  <a:gd name="T15" fmla="*/ 33 h 85"/>
                  <a:gd name="T16" fmla="*/ 46 w 67"/>
                  <a:gd name="T17" fmla="*/ 36 h 85"/>
                  <a:gd name="T18" fmla="*/ 51 w 67"/>
                  <a:gd name="T19" fmla="*/ 37 h 85"/>
                  <a:gd name="T20" fmla="*/ 63 w 67"/>
                  <a:gd name="T21" fmla="*/ 55 h 85"/>
                  <a:gd name="T22" fmla="*/ 61 w 67"/>
                  <a:gd name="T23" fmla="*/ 62 h 85"/>
                  <a:gd name="T24" fmla="*/ 49 w 67"/>
                  <a:gd name="T25" fmla="*/ 64 h 85"/>
                  <a:gd name="T26" fmla="*/ 43 w 67"/>
                  <a:gd name="T27" fmla="*/ 63 h 85"/>
                  <a:gd name="T28" fmla="*/ 40 w 67"/>
                  <a:gd name="T29" fmla="*/ 66 h 85"/>
                  <a:gd name="T30" fmla="*/ 42 w 67"/>
                  <a:gd name="T31" fmla="*/ 71 h 85"/>
                  <a:gd name="T32" fmla="*/ 40 w 67"/>
                  <a:gd name="T33" fmla="*/ 78 h 85"/>
                  <a:gd name="T34" fmla="*/ 34 w 67"/>
                  <a:gd name="T35" fmla="*/ 81 h 85"/>
                  <a:gd name="T36" fmla="*/ 23 w 67"/>
                  <a:gd name="T37" fmla="*/ 75 h 85"/>
                  <a:gd name="T38" fmla="*/ 18 w 67"/>
                  <a:gd name="T39" fmla="*/ 67 h 85"/>
                  <a:gd name="T40" fmla="*/ 16 w 67"/>
                  <a:gd name="T41" fmla="*/ 59 h 85"/>
                  <a:gd name="T42" fmla="*/ 12 w 67"/>
                  <a:gd name="T43" fmla="*/ 67 h 85"/>
                  <a:gd name="T44" fmla="*/ 10 w 67"/>
                  <a:gd name="T45" fmla="*/ 68 h 85"/>
                  <a:gd name="T46" fmla="*/ 9 w 67"/>
                  <a:gd name="T47" fmla="*/ 68 h 85"/>
                  <a:gd name="T48" fmla="*/ 8 w 67"/>
                  <a:gd name="T49" fmla="*/ 67 h 85"/>
                  <a:gd name="T50" fmla="*/ 8 w 67"/>
                  <a:gd name="T51" fmla="*/ 67 h 85"/>
                  <a:gd name="T52" fmla="*/ 8 w 67"/>
                  <a:gd name="T53" fmla="*/ 68 h 85"/>
                  <a:gd name="T54" fmla="*/ 8 w 67"/>
                  <a:gd name="T55" fmla="*/ 67 h 85"/>
                  <a:gd name="T56" fmla="*/ 8 w 67"/>
                  <a:gd name="T57" fmla="*/ 67 h 85"/>
                  <a:gd name="T58" fmla="*/ 8 w 67"/>
                  <a:gd name="T59" fmla="*/ 66 h 85"/>
                  <a:gd name="T60" fmla="*/ 5 w 67"/>
                  <a:gd name="T61" fmla="*/ 63 h 85"/>
                  <a:gd name="T62" fmla="*/ 5 w 67"/>
                  <a:gd name="T63" fmla="*/ 54 h 85"/>
                  <a:gd name="T64" fmla="*/ 10 w 67"/>
                  <a:gd name="T65" fmla="*/ 46 h 85"/>
                  <a:gd name="T66" fmla="*/ 3 w 67"/>
                  <a:gd name="T67" fmla="*/ 48 h 85"/>
                  <a:gd name="T68" fmla="*/ 0 w 67"/>
                  <a:gd name="T69" fmla="*/ 58 h 85"/>
                  <a:gd name="T70" fmla="*/ 3 w 67"/>
                  <a:gd name="T71" fmla="*/ 66 h 85"/>
                  <a:gd name="T72" fmla="*/ 4 w 67"/>
                  <a:gd name="T73" fmla="*/ 68 h 85"/>
                  <a:gd name="T74" fmla="*/ 6 w 67"/>
                  <a:gd name="T75" fmla="*/ 69 h 85"/>
                  <a:gd name="T76" fmla="*/ 7 w 67"/>
                  <a:gd name="T77" fmla="*/ 71 h 85"/>
                  <a:gd name="T78" fmla="*/ 10 w 67"/>
                  <a:gd name="T79" fmla="*/ 72 h 85"/>
                  <a:gd name="T80" fmla="*/ 14 w 67"/>
                  <a:gd name="T81" fmla="*/ 71 h 85"/>
                  <a:gd name="T82" fmla="*/ 15 w 67"/>
                  <a:gd name="T83" fmla="*/ 66 h 85"/>
                  <a:gd name="T84" fmla="*/ 14 w 67"/>
                  <a:gd name="T85" fmla="*/ 70 h 85"/>
                  <a:gd name="T86" fmla="*/ 20 w 67"/>
                  <a:gd name="T87" fmla="*/ 78 h 85"/>
                  <a:gd name="T88" fmla="*/ 34 w 67"/>
                  <a:gd name="T89" fmla="*/ 85 h 85"/>
                  <a:gd name="T90" fmla="*/ 43 w 67"/>
                  <a:gd name="T91" fmla="*/ 81 h 85"/>
                  <a:gd name="T92" fmla="*/ 46 w 67"/>
                  <a:gd name="T93" fmla="*/ 71 h 85"/>
                  <a:gd name="T94" fmla="*/ 43 w 67"/>
                  <a:gd name="T95" fmla="*/ 63 h 85"/>
                  <a:gd name="T96" fmla="*/ 44 w 67"/>
                  <a:gd name="T97" fmla="*/ 68 h 85"/>
                  <a:gd name="T98" fmla="*/ 57 w 67"/>
                  <a:gd name="T99" fmla="*/ 68 h 85"/>
                  <a:gd name="T100" fmla="*/ 67 w 67"/>
                  <a:gd name="T101" fmla="*/ 58 h 85"/>
                  <a:gd name="T102" fmla="*/ 58 w 67"/>
                  <a:gd name="T103" fmla="*/ 37 h 85"/>
                  <a:gd name="T104" fmla="*/ 47 w 67"/>
                  <a:gd name="T105" fmla="*/ 32 h 85"/>
                  <a:gd name="T106" fmla="*/ 45 w 67"/>
                  <a:gd name="T107" fmla="*/ 34 h 85"/>
                  <a:gd name="T108" fmla="*/ 55 w 67"/>
                  <a:gd name="T109" fmla="*/ 23 h 85"/>
                  <a:gd name="T110" fmla="*/ 53 w 67"/>
                  <a:gd name="T111" fmla="*/ 8 h 85"/>
                  <a:gd name="T112" fmla="*/ 36 w 67"/>
                  <a:gd name="T113" fmla="*/ 0 h 85"/>
                  <a:gd name="T114" fmla="*/ 24 w 67"/>
                  <a:gd name="T115" fmla="*/ 8 h 85"/>
                  <a:gd name="T116" fmla="*/ 22 w 67"/>
                  <a:gd name="T117" fmla="*/ 17 h 85"/>
                  <a:gd name="T118" fmla="*/ 14 w 67"/>
                  <a:gd name="T119" fmla="*/ 14 h 85"/>
                  <a:gd name="T120" fmla="*/ 4 w 67"/>
                  <a:gd name="T121" fmla="*/ 22 h 85"/>
                  <a:gd name="T122" fmla="*/ 12 w 67"/>
                  <a:gd name="T123" fmla="*/ 3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85">
                    <a:moveTo>
                      <a:pt x="14" y="31"/>
                    </a:moveTo>
                    <a:cubicBezTo>
                      <a:pt x="13" y="31"/>
                      <a:pt x="11" y="30"/>
                      <a:pt x="10" y="28"/>
                    </a:cubicBezTo>
                    <a:cubicBezTo>
                      <a:pt x="9" y="26"/>
                      <a:pt x="8" y="23"/>
                      <a:pt x="8" y="22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0" y="18"/>
                      <a:pt x="12" y="17"/>
                      <a:pt x="14" y="18"/>
                    </a:cubicBezTo>
                    <a:cubicBezTo>
                      <a:pt x="17" y="17"/>
                      <a:pt x="19" y="18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5" y="15"/>
                      <a:pt x="26" y="12"/>
                      <a:pt x="28" y="10"/>
                    </a:cubicBezTo>
                    <a:cubicBezTo>
                      <a:pt x="29" y="7"/>
                      <a:pt x="31" y="5"/>
                      <a:pt x="34" y="4"/>
                    </a:cubicBezTo>
                    <a:cubicBezTo>
                      <a:pt x="34" y="4"/>
                      <a:pt x="35" y="4"/>
                      <a:pt x="36" y="4"/>
                    </a:cubicBezTo>
                    <a:cubicBezTo>
                      <a:pt x="38" y="4"/>
                      <a:pt x="41" y="5"/>
                      <a:pt x="43" y="6"/>
                    </a:cubicBezTo>
                    <a:cubicBezTo>
                      <a:pt x="46" y="7"/>
                      <a:pt x="48" y="9"/>
                      <a:pt x="50" y="10"/>
                    </a:cubicBezTo>
                    <a:cubicBezTo>
                      <a:pt x="51" y="12"/>
                      <a:pt x="52" y="14"/>
                      <a:pt x="52" y="16"/>
                    </a:cubicBezTo>
                    <a:cubicBezTo>
                      <a:pt x="52" y="18"/>
                      <a:pt x="51" y="20"/>
                      <a:pt x="51" y="22"/>
                    </a:cubicBezTo>
                    <a:cubicBezTo>
                      <a:pt x="49" y="25"/>
                      <a:pt x="46" y="29"/>
                      <a:pt x="43" y="33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6"/>
                      <a:pt x="47" y="36"/>
                      <a:pt x="47" y="36"/>
                    </a:cubicBezTo>
                    <a:cubicBezTo>
                      <a:pt x="48" y="36"/>
                      <a:pt x="50" y="36"/>
                      <a:pt x="51" y="37"/>
                    </a:cubicBezTo>
                    <a:cubicBezTo>
                      <a:pt x="53" y="38"/>
                      <a:pt x="54" y="39"/>
                      <a:pt x="56" y="40"/>
                    </a:cubicBezTo>
                    <a:cubicBezTo>
                      <a:pt x="60" y="45"/>
                      <a:pt x="63" y="49"/>
                      <a:pt x="63" y="55"/>
                    </a:cubicBezTo>
                    <a:cubicBezTo>
                      <a:pt x="63" y="56"/>
                      <a:pt x="63" y="57"/>
                      <a:pt x="63" y="58"/>
                    </a:cubicBezTo>
                    <a:cubicBezTo>
                      <a:pt x="63" y="59"/>
                      <a:pt x="62" y="61"/>
                      <a:pt x="61" y="62"/>
                    </a:cubicBezTo>
                    <a:cubicBezTo>
                      <a:pt x="60" y="63"/>
                      <a:pt x="58" y="63"/>
                      <a:pt x="56" y="64"/>
                    </a:cubicBezTo>
                    <a:cubicBezTo>
                      <a:pt x="54" y="64"/>
                      <a:pt x="52" y="64"/>
                      <a:pt x="49" y="64"/>
                    </a:cubicBezTo>
                    <a:cubicBezTo>
                      <a:pt x="48" y="64"/>
                      <a:pt x="46" y="64"/>
                      <a:pt x="45" y="64"/>
                    </a:cubicBezTo>
                    <a:cubicBezTo>
                      <a:pt x="44" y="63"/>
                      <a:pt x="43" y="63"/>
                      <a:pt x="43" y="63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1" y="66"/>
                      <a:pt x="41" y="67"/>
                      <a:pt x="42" y="68"/>
                    </a:cubicBezTo>
                    <a:cubicBezTo>
                      <a:pt x="42" y="69"/>
                      <a:pt x="42" y="70"/>
                      <a:pt x="42" y="71"/>
                    </a:cubicBezTo>
                    <a:cubicBezTo>
                      <a:pt x="42" y="72"/>
                      <a:pt x="42" y="72"/>
                      <a:pt x="42" y="73"/>
                    </a:cubicBezTo>
                    <a:cubicBezTo>
                      <a:pt x="42" y="76"/>
                      <a:pt x="41" y="77"/>
                      <a:pt x="40" y="78"/>
                    </a:cubicBezTo>
                    <a:cubicBezTo>
                      <a:pt x="39" y="79"/>
                      <a:pt x="38" y="80"/>
                      <a:pt x="36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2" y="81"/>
                      <a:pt x="30" y="80"/>
                      <a:pt x="28" y="79"/>
                    </a:cubicBezTo>
                    <a:cubicBezTo>
                      <a:pt x="27" y="78"/>
                      <a:pt x="25" y="77"/>
                      <a:pt x="23" y="75"/>
                    </a:cubicBezTo>
                    <a:cubicBezTo>
                      <a:pt x="21" y="73"/>
                      <a:pt x="20" y="72"/>
                      <a:pt x="19" y="69"/>
                    </a:cubicBezTo>
                    <a:cubicBezTo>
                      <a:pt x="18" y="68"/>
                      <a:pt x="18" y="68"/>
                      <a:pt x="18" y="67"/>
                    </a:cubicBezTo>
                    <a:cubicBezTo>
                      <a:pt x="17" y="67"/>
                      <a:pt x="17" y="67"/>
                      <a:pt x="17" y="66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6"/>
                      <a:pt x="13" y="67"/>
                      <a:pt x="12" y="67"/>
                    </a:cubicBezTo>
                    <a:cubicBezTo>
                      <a:pt x="11" y="68"/>
                      <a:pt x="10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9" y="68"/>
                      <a:pt x="9" y="6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8" y="67"/>
                      <a:pt x="8" y="66"/>
                    </a:cubicBezTo>
                    <a:cubicBezTo>
                      <a:pt x="7" y="65"/>
                      <a:pt x="7" y="64"/>
                      <a:pt x="6" y="64"/>
                    </a:cubicBezTo>
                    <a:cubicBezTo>
                      <a:pt x="6" y="63"/>
                      <a:pt x="5" y="63"/>
                      <a:pt x="5" y="63"/>
                    </a:cubicBezTo>
                    <a:cubicBezTo>
                      <a:pt x="5" y="61"/>
                      <a:pt x="4" y="60"/>
                      <a:pt x="4" y="58"/>
                    </a:cubicBezTo>
                    <a:cubicBezTo>
                      <a:pt x="4" y="57"/>
                      <a:pt x="5" y="55"/>
                      <a:pt x="5" y="54"/>
                    </a:cubicBezTo>
                    <a:cubicBezTo>
                      <a:pt x="5" y="53"/>
                      <a:pt x="6" y="52"/>
                      <a:pt x="7" y="50"/>
                    </a:cubicBezTo>
                    <a:cubicBezTo>
                      <a:pt x="8" y="49"/>
                      <a:pt x="9" y="48"/>
                      <a:pt x="10" y="46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5" y="47"/>
                      <a:pt x="3" y="48"/>
                    </a:cubicBezTo>
                    <a:cubicBezTo>
                      <a:pt x="2" y="49"/>
                      <a:pt x="1" y="51"/>
                      <a:pt x="1" y="53"/>
                    </a:cubicBezTo>
                    <a:cubicBezTo>
                      <a:pt x="1" y="55"/>
                      <a:pt x="0" y="56"/>
                      <a:pt x="0" y="58"/>
                    </a:cubicBezTo>
                    <a:cubicBezTo>
                      <a:pt x="0" y="60"/>
                      <a:pt x="1" y="62"/>
                      <a:pt x="2" y="64"/>
                    </a:cubicBezTo>
                    <a:cubicBezTo>
                      <a:pt x="2" y="65"/>
                      <a:pt x="3" y="66"/>
                      <a:pt x="3" y="66"/>
                    </a:cubicBezTo>
                    <a:cubicBezTo>
                      <a:pt x="4" y="67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9"/>
                      <a:pt x="5" y="70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6" y="71"/>
                      <a:pt x="6" y="71"/>
                      <a:pt x="7" y="71"/>
                    </a:cubicBezTo>
                    <a:cubicBezTo>
                      <a:pt x="8" y="72"/>
                      <a:pt x="9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2" y="72"/>
                      <a:pt x="13" y="71"/>
                      <a:pt x="14" y="71"/>
                    </a:cubicBezTo>
                    <a:cubicBezTo>
                      <a:pt x="15" y="70"/>
                      <a:pt x="16" y="69"/>
                      <a:pt x="17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8"/>
                      <a:pt x="14" y="69"/>
                      <a:pt x="14" y="70"/>
                    </a:cubicBezTo>
                    <a:cubicBezTo>
                      <a:pt x="15" y="70"/>
                      <a:pt x="15" y="71"/>
                      <a:pt x="16" y="71"/>
                    </a:cubicBezTo>
                    <a:cubicBezTo>
                      <a:pt x="17" y="74"/>
                      <a:pt x="18" y="76"/>
                      <a:pt x="20" y="78"/>
                    </a:cubicBezTo>
                    <a:cubicBezTo>
                      <a:pt x="22" y="80"/>
                      <a:pt x="24" y="81"/>
                      <a:pt x="26" y="83"/>
                    </a:cubicBezTo>
                    <a:cubicBezTo>
                      <a:pt x="29" y="84"/>
                      <a:pt x="31" y="85"/>
                      <a:pt x="34" y="85"/>
                    </a:cubicBezTo>
                    <a:cubicBezTo>
                      <a:pt x="35" y="85"/>
                      <a:pt x="36" y="85"/>
                      <a:pt x="37" y="85"/>
                    </a:cubicBezTo>
                    <a:cubicBezTo>
                      <a:pt x="40" y="84"/>
                      <a:pt x="42" y="83"/>
                      <a:pt x="43" y="81"/>
                    </a:cubicBezTo>
                    <a:cubicBezTo>
                      <a:pt x="45" y="79"/>
                      <a:pt x="46" y="76"/>
                      <a:pt x="46" y="74"/>
                    </a:cubicBezTo>
                    <a:cubicBezTo>
                      <a:pt x="46" y="73"/>
                      <a:pt x="46" y="72"/>
                      <a:pt x="46" y="71"/>
                    </a:cubicBezTo>
                    <a:cubicBezTo>
                      <a:pt x="46" y="69"/>
                      <a:pt x="46" y="68"/>
                      <a:pt x="45" y="66"/>
                    </a:cubicBezTo>
                    <a:cubicBezTo>
                      <a:pt x="45" y="65"/>
                      <a:pt x="44" y="63"/>
                      <a:pt x="43" y="63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1" y="67"/>
                      <a:pt x="43" y="67"/>
                      <a:pt x="44" y="68"/>
                    </a:cubicBezTo>
                    <a:cubicBezTo>
                      <a:pt x="46" y="68"/>
                      <a:pt x="48" y="68"/>
                      <a:pt x="49" y="68"/>
                    </a:cubicBezTo>
                    <a:cubicBezTo>
                      <a:pt x="52" y="68"/>
                      <a:pt x="55" y="68"/>
                      <a:pt x="57" y="68"/>
                    </a:cubicBezTo>
                    <a:cubicBezTo>
                      <a:pt x="59" y="67"/>
                      <a:pt x="62" y="66"/>
                      <a:pt x="63" y="65"/>
                    </a:cubicBezTo>
                    <a:cubicBezTo>
                      <a:pt x="65" y="63"/>
                      <a:pt x="67" y="61"/>
                      <a:pt x="67" y="58"/>
                    </a:cubicBezTo>
                    <a:cubicBezTo>
                      <a:pt x="67" y="57"/>
                      <a:pt x="67" y="56"/>
                      <a:pt x="67" y="55"/>
                    </a:cubicBezTo>
                    <a:cubicBezTo>
                      <a:pt x="67" y="48"/>
                      <a:pt x="64" y="42"/>
                      <a:pt x="58" y="37"/>
                    </a:cubicBezTo>
                    <a:cubicBezTo>
                      <a:pt x="57" y="36"/>
                      <a:pt x="55" y="35"/>
                      <a:pt x="53" y="34"/>
                    </a:cubicBezTo>
                    <a:cubicBezTo>
                      <a:pt x="52" y="33"/>
                      <a:pt x="49" y="32"/>
                      <a:pt x="47" y="32"/>
                    </a:cubicBezTo>
                    <a:cubicBezTo>
                      <a:pt x="46" y="32"/>
                      <a:pt x="45" y="32"/>
                      <a:pt x="45" y="32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9" y="32"/>
                      <a:pt x="53" y="28"/>
                      <a:pt x="55" y="23"/>
                    </a:cubicBezTo>
                    <a:cubicBezTo>
                      <a:pt x="55" y="21"/>
                      <a:pt x="56" y="19"/>
                      <a:pt x="56" y="16"/>
                    </a:cubicBezTo>
                    <a:cubicBezTo>
                      <a:pt x="56" y="13"/>
                      <a:pt x="55" y="10"/>
                      <a:pt x="53" y="8"/>
                    </a:cubicBezTo>
                    <a:cubicBezTo>
                      <a:pt x="51" y="6"/>
                      <a:pt x="48" y="4"/>
                      <a:pt x="45" y="2"/>
                    </a:cubicBezTo>
                    <a:cubicBezTo>
                      <a:pt x="42" y="1"/>
                      <a:pt x="39" y="0"/>
                      <a:pt x="36" y="0"/>
                    </a:cubicBezTo>
                    <a:cubicBezTo>
                      <a:pt x="35" y="0"/>
                      <a:pt x="34" y="0"/>
                      <a:pt x="32" y="1"/>
                    </a:cubicBezTo>
                    <a:cubicBezTo>
                      <a:pt x="28" y="2"/>
                      <a:pt x="26" y="5"/>
                      <a:pt x="24" y="8"/>
                    </a:cubicBezTo>
                    <a:cubicBezTo>
                      <a:pt x="23" y="11"/>
                      <a:pt x="22" y="14"/>
                      <a:pt x="20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0" y="14"/>
                      <a:pt x="17" y="14"/>
                      <a:pt x="14" y="14"/>
                    </a:cubicBezTo>
                    <a:cubicBezTo>
                      <a:pt x="11" y="14"/>
                      <a:pt x="8" y="14"/>
                      <a:pt x="6" y="17"/>
                    </a:cubicBezTo>
                    <a:cubicBezTo>
                      <a:pt x="5" y="18"/>
                      <a:pt x="4" y="20"/>
                      <a:pt x="4" y="22"/>
                    </a:cubicBezTo>
                    <a:cubicBezTo>
                      <a:pt x="4" y="24"/>
                      <a:pt x="5" y="27"/>
                      <a:pt x="7" y="30"/>
                    </a:cubicBezTo>
                    <a:cubicBezTo>
                      <a:pt x="8" y="32"/>
                      <a:pt x="10" y="34"/>
                      <a:pt x="12" y="35"/>
                    </a:cubicBezTo>
                    <a:cubicBezTo>
                      <a:pt x="14" y="31"/>
                      <a:pt x="14" y="31"/>
                      <a:pt x="14" y="31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7" name="Freeform 182"/>
              <p:cNvSpPr/>
              <p:nvPr/>
            </p:nvSpPr>
            <p:spPr bwMode="auto">
              <a:xfrm>
                <a:off x="5347186" y="5134453"/>
                <a:ext cx="46038" cy="169863"/>
              </a:xfrm>
              <a:custGeom>
                <a:avLst/>
                <a:gdLst>
                  <a:gd name="T0" fmla="*/ 5 w 11"/>
                  <a:gd name="T1" fmla="*/ 40 h 40"/>
                  <a:gd name="T2" fmla="*/ 9 w 11"/>
                  <a:gd name="T3" fmla="*/ 32 h 40"/>
                  <a:gd name="T4" fmla="*/ 10 w 11"/>
                  <a:gd name="T5" fmla="*/ 28 h 40"/>
                  <a:gd name="T6" fmla="*/ 10 w 11"/>
                  <a:gd name="T7" fmla="*/ 28 h 40"/>
                  <a:gd name="T8" fmla="*/ 11 w 11"/>
                  <a:gd name="T9" fmla="*/ 22 h 40"/>
                  <a:gd name="T10" fmla="*/ 11 w 11"/>
                  <a:gd name="T11" fmla="*/ 20 h 40"/>
                  <a:gd name="T12" fmla="*/ 8 w 11"/>
                  <a:gd name="T13" fmla="*/ 9 h 40"/>
                  <a:gd name="T14" fmla="*/ 4 w 11"/>
                  <a:gd name="T15" fmla="*/ 0 h 40"/>
                  <a:gd name="T16" fmla="*/ 0 w 11"/>
                  <a:gd name="T17" fmla="*/ 2 h 40"/>
                  <a:gd name="T18" fmla="*/ 4 w 11"/>
                  <a:gd name="T19" fmla="*/ 10 h 40"/>
                  <a:gd name="T20" fmla="*/ 7 w 11"/>
                  <a:gd name="T21" fmla="*/ 20 h 40"/>
                  <a:gd name="T22" fmla="*/ 7 w 11"/>
                  <a:gd name="T23" fmla="*/ 22 h 40"/>
                  <a:gd name="T24" fmla="*/ 6 w 11"/>
                  <a:gd name="T25" fmla="*/ 27 h 40"/>
                  <a:gd name="T26" fmla="*/ 6 w 11"/>
                  <a:gd name="T27" fmla="*/ 27 h 40"/>
                  <a:gd name="T28" fmla="*/ 5 w 11"/>
                  <a:gd name="T29" fmla="*/ 31 h 40"/>
                  <a:gd name="T30" fmla="*/ 2 w 11"/>
                  <a:gd name="T31" fmla="*/ 38 h 40"/>
                  <a:gd name="T32" fmla="*/ 5 w 11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40">
                    <a:moveTo>
                      <a:pt x="5" y="40"/>
                    </a:moveTo>
                    <a:cubicBezTo>
                      <a:pt x="7" y="38"/>
                      <a:pt x="8" y="35"/>
                      <a:pt x="9" y="32"/>
                    </a:cubicBezTo>
                    <a:cubicBezTo>
                      <a:pt x="9" y="31"/>
                      <a:pt x="10" y="30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6"/>
                      <a:pt x="10" y="24"/>
                      <a:pt x="11" y="22"/>
                    </a:cubicBezTo>
                    <a:cubicBezTo>
                      <a:pt x="11" y="21"/>
                      <a:pt x="11" y="21"/>
                      <a:pt x="11" y="20"/>
                    </a:cubicBezTo>
                    <a:cubicBezTo>
                      <a:pt x="11" y="16"/>
                      <a:pt x="9" y="13"/>
                      <a:pt x="8" y="9"/>
                    </a:cubicBezTo>
                    <a:cubicBezTo>
                      <a:pt x="7" y="6"/>
                      <a:pt x="5" y="3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4" y="8"/>
                      <a:pt x="4" y="10"/>
                    </a:cubicBezTo>
                    <a:cubicBezTo>
                      <a:pt x="6" y="14"/>
                      <a:pt x="7" y="17"/>
                      <a:pt x="7" y="20"/>
                    </a:cubicBezTo>
                    <a:cubicBezTo>
                      <a:pt x="7" y="20"/>
                      <a:pt x="7" y="21"/>
                      <a:pt x="7" y="22"/>
                    </a:cubicBezTo>
                    <a:cubicBezTo>
                      <a:pt x="6" y="24"/>
                      <a:pt x="7" y="26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5" y="30"/>
                      <a:pt x="5" y="31"/>
                    </a:cubicBezTo>
                    <a:cubicBezTo>
                      <a:pt x="5" y="33"/>
                      <a:pt x="3" y="35"/>
                      <a:pt x="2" y="38"/>
                    </a:cubicBezTo>
                    <a:cubicBezTo>
                      <a:pt x="5" y="40"/>
                      <a:pt x="5" y="40"/>
                      <a:pt x="5" y="40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8" name="Freeform 183"/>
              <p:cNvSpPr/>
              <p:nvPr/>
            </p:nvSpPr>
            <p:spPr bwMode="auto">
              <a:xfrm>
                <a:off x="5177323" y="5155091"/>
                <a:ext cx="195263" cy="114300"/>
              </a:xfrm>
              <a:custGeom>
                <a:avLst/>
                <a:gdLst>
                  <a:gd name="T0" fmla="*/ 45 w 46"/>
                  <a:gd name="T1" fmla="*/ 0 h 27"/>
                  <a:gd name="T2" fmla="*/ 34 w 46"/>
                  <a:gd name="T3" fmla="*/ 2 h 27"/>
                  <a:gd name="T4" fmla="*/ 24 w 46"/>
                  <a:gd name="T5" fmla="*/ 4 h 27"/>
                  <a:gd name="T6" fmla="*/ 13 w 46"/>
                  <a:gd name="T7" fmla="*/ 6 h 27"/>
                  <a:gd name="T8" fmla="*/ 5 w 46"/>
                  <a:gd name="T9" fmla="*/ 8 h 27"/>
                  <a:gd name="T10" fmla="*/ 0 w 46"/>
                  <a:gd name="T11" fmla="*/ 10 h 27"/>
                  <a:gd name="T12" fmla="*/ 4 w 46"/>
                  <a:gd name="T13" fmla="*/ 12 h 27"/>
                  <a:gd name="T14" fmla="*/ 22 w 46"/>
                  <a:gd name="T15" fmla="*/ 18 h 27"/>
                  <a:gd name="T16" fmla="*/ 36 w 46"/>
                  <a:gd name="T17" fmla="*/ 23 h 27"/>
                  <a:gd name="T18" fmla="*/ 45 w 46"/>
                  <a:gd name="T19" fmla="*/ 27 h 27"/>
                  <a:gd name="T20" fmla="*/ 46 w 46"/>
                  <a:gd name="T21" fmla="*/ 23 h 27"/>
                  <a:gd name="T22" fmla="*/ 37 w 46"/>
                  <a:gd name="T23" fmla="*/ 19 h 27"/>
                  <a:gd name="T24" fmla="*/ 23 w 46"/>
                  <a:gd name="T25" fmla="*/ 15 h 27"/>
                  <a:gd name="T26" fmla="*/ 6 w 46"/>
                  <a:gd name="T27" fmla="*/ 8 h 27"/>
                  <a:gd name="T28" fmla="*/ 5 w 46"/>
                  <a:gd name="T29" fmla="*/ 10 h 27"/>
                  <a:gd name="T30" fmla="*/ 6 w 46"/>
                  <a:gd name="T31" fmla="*/ 12 h 27"/>
                  <a:gd name="T32" fmla="*/ 14 w 46"/>
                  <a:gd name="T33" fmla="*/ 10 h 27"/>
                  <a:gd name="T34" fmla="*/ 24 w 46"/>
                  <a:gd name="T35" fmla="*/ 8 h 27"/>
                  <a:gd name="T36" fmla="*/ 35 w 46"/>
                  <a:gd name="T37" fmla="*/ 6 h 27"/>
                  <a:gd name="T38" fmla="*/ 46 w 46"/>
                  <a:gd name="T39" fmla="*/ 4 h 27"/>
                  <a:gd name="T40" fmla="*/ 45 w 46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27">
                    <a:moveTo>
                      <a:pt x="45" y="0"/>
                    </a:moveTo>
                    <a:cubicBezTo>
                      <a:pt x="42" y="1"/>
                      <a:pt x="38" y="1"/>
                      <a:pt x="34" y="2"/>
                    </a:cubicBezTo>
                    <a:cubicBezTo>
                      <a:pt x="31" y="3"/>
                      <a:pt x="27" y="4"/>
                      <a:pt x="24" y="4"/>
                    </a:cubicBezTo>
                    <a:cubicBezTo>
                      <a:pt x="20" y="4"/>
                      <a:pt x="16" y="5"/>
                      <a:pt x="13" y="6"/>
                    </a:cubicBezTo>
                    <a:cubicBezTo>
                      <a:pt x="10" y="7"/>
                      <a:pt x="7" y="7"/>
                      <a:pt x="5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0" y="14"/>
                      <a:pt x="16" y="16"/>
                      <a:pt x="22" y="18"/>
                    </a:cubicBezTo>
                    <a:cubicBezTo>
                      <a:pt x="27" y="20"/>
                      <a:pt x="31" y="22"/>
                      <a:pt x="36" y="23"/>
                    </a:cubicBezTo>
                    <a:cubicBezTo>
                      <a:pt x="39" y="24"/>
                      <a:pt x="42" y="26"/>
                      <a:pt x="45" y="2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4" y="22"/>
                      <a:pt x="41" y="21"/>
                      <a:pt x="37" y="19"/>
                    </a:cubicBezTo>
                    <a:cubicBezTo>
                      <a:pt x="33" y="18"/>
                      <a:pt x="28" y="16"/>
                      <a:pt x="23" y="15"/>
                    </a:cubicBezTo>
                    <a:cubicBezTo>
                      <a:pt x="17" y="12"/>
                      <a:pt x="11" y="10"/>
                      <a:pt x="6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1"/>
                      <a:pt x="11" y="11"/>
                      <a:pt x="14" y="10"/>
                    </a:cubicBezTo>
                    <a:cubicBezTo>
                      <a:pt x="17" y="9"/>
                      <a:pt x="21" y="8"/>
                      <a:pt x="24" y="8"/>
                    </a:cubicBezTo>
                    <a:cubicBezTo>
                      <a:pt x="28" y="8"/>
                      <a:pt x="32" y="7"/>
                      <a:pt x="35" y="6"/>
                    </a:cubicBezTo>
                    <a:cubicBezTo>
                      <a:pt x="38" y="5"/>
                      <a:pt x="42" y="5"/>
                      <a:pt x="46" y="4"/>
                    </a:cubicBezTo>
                    <a:cubicBezTo>
                      <a:pt x="45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29" name="Freeform 184"/>
              <p:cNvSpPr/>
              <p:nvPr/>
            </p:nvSpPr>
            <p:spPr bwMode="auto">
              <a:xfrm>
                <a:off x="5580548" y="5278916"/>
                <a:ext cx="257175" cy="266700"/>
              </a:xfrm>
              <a:custGeom>
                <a:avLst/>
                <a:gdLst>
                  <a:gd name="T0" fmla="*/ 26 w 61"/>
                  <a:gd name="T1" fmla="*/ 22 h 63"/>
                  <a:gd name="T2" fmla="*/ 26 w 61"/>
                  <a:gd name="T3" fmla="*/ 20 h 63"/>
                  <a:gd name="T4" fmla="*/ 25 w 61"/>
                  <a:gd name="T5" fmla="*/ 11 h 63"/>
                  <a:gd name="T6" fmla="*/ 30 w 61"/>
                  <a:gd name="T7" fmla="*/ 9 h 63"/>
                  <a:gd name="T8" fmla="*/ 36 w 61"/>
                  <a:gd name="T9" fmla="*/ 10 h 63"/>
                  <a:gd name="T10" fmla="*/ 39 w 61"/>
                  <a:gd name="T11" fmla="*/ 6 h 63"/>
                  <a:gd name="T12" fmla="*/ 43 w 61"/>
                  <a:gd name="T13" fmla="*/ 3 h 63"/>
                  <a:gd name="T14" fmla="*/ 52 w 61"/>
                  <a:gd name="T15" fmla="*/ 11 h 63"/>
                  <a:gd name="T16" fmla="*/ 50 w 61"/>
                  <a:gd name="T17" fmla="*/ 17 h 63"/>
                  <a:gd name="T18" fmla="*/ 49 w 61"/>
                  <a:gd name="T19" fmla="*/ 23 h 63"/>
                  <a:gd name="T20" fmla="*/ 53 w 61"/>
                  <a:gd name="T21" fmla="*/ 27 h 63"/>
                  <a:gd name="T22" fmla="*/ 57 w 61"/>
                  <a:gd name="T23" fmla="*/ 32 h 63"/>
                  <a:gd name="T24" fmla="*/ 56 w 61"/>
                  <a:gd name="T25" fmla="*/ 44 h 63"/>
                  <a:gd name="T26" fmla="*/ 45 w 61"/>
                  <a:gd name="T27" fmla="*/ 46 h 63"/>
                  <a:gd name="T28" fmla="*/ 39 w 61"/>
                  <a:gd name="T29" fmla="*/ 56 h 63"/>
                  <a:gd name="T30" fmla="*/ 32 w 61"/>
                  <a:gd name="T31" fmla="*/ 53 h 63"/>
                  <a:gd name="T32" fmla="*/ 25 w 61"/>
                  <a:gd name="T33" fmla="*/ 53 h 63"/>
                  <a:gd name="T34" fmla="*/ 21 w 61"/>
                  <a:gd name="T35" fmla="*/ 47 h 63"/>
                  <a:gd name="T36" fmla="*/ 23 w 61"/>
                  <a:gd name="T37" fmla="*/ 37 h 63"/>
                  <a:gd name="T38" fmla="*/ 14 w 61"/>
                  <a:gd name="T39" fmla="*/ 30 h 63"/>
                  <a:gd name="T40" fmla="*/ 2 w 61"/>
                  <a:gd name="T41" fmla="*/ 26 h 63"/>
                  <a:gd name="T42" fmla="*/ 6 w 61"/>
                  <a:gd name="T43" fmla="*/ 25 h 63"/>
                  <a:gd name="T44" fmla="*/ 18 w 61"/>
                  <a:gd name="T45" fmla="*/ 24 h 63"/>
                  <a:gd name="T46" fmla="*/ 26 w 61"/>
                  <a:gd name="T47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63">
                    <a:moveTo>
                      <a:pt x="26" y="22"/>
                    </a:moveTo>
                    <a:cubicBezTo>
                      <a:pt x="26" y="22"/>
                      <a:pt x="26" y="21"/>
                      <a:pt x="26" y="20"/>
                    </a:cubicBezTo>
                    <a:cubicBezTo>
                      <a:pt x="25" y="17"/>
                      <a:pt x="23" y="14"/>
                      <a:pt x="25" y="11"/>
                    </a:cubicBezTo>
                    <a:cubicBezTo>
                      <a:pt x="27" y="10"/>
                      <a:pt x="28" y="9"/>
                      <a:pt x="30" y="9"/>
                    </a:cubicBezTo>
                    <a:cubicBezTo>
                      <a:pt x="32" y="8"/>
                      <a:pt x="34" y="10"/>
                      <a:pt x="36" y="10"/>
                    </a:cubicBezTo>
                    <a:cubicBezTo>
                      <a:pt x="38" y="10"/>
                      <a:pt x="38" y="8"/>
                      <a:pt x="39" y="6"/>
                    </a:cubicBezTo>
                    <a:cubicBezTo>
                      <a:pt x="40" y="5"/>
                      <a:pt x="42" y="3"/>
                      <a:pt x="43" y="3"/>
                    </a:cubicBezTo>
                    <a:cubicBezTo>
                      <a:pt x="49" y="0"/>
                      <a:pt x="51" y="6"/>
                      <a:pt x="52" y="11"/>
                    </a:cubicBezTo>
                    <a:cubicBezTo>
                      <a:pt x="52" y="13"/>
                      <a:pt x="51" y="15"/>
                      <a:pt x="50" y="17"/>
                    </a:cubicBezTo>
                    <a:cubicBezTo>
                      <a:pt x="49" y="19"/>
                      <a:pt x="48" y="21"/>
                      <a:pt x="49" y="23"/>
                    </a:cubicBezTo>
                    <a:cubicBezTo>
                      <a:pt x="49" y="25"/>
                      <a:pt x="51" y="25"/>
                      <a:pt x="53" y="27"/>
                    </a:cubicBezTo>
                    <a:cubicBezTo>
                      <a:pt x="55" y="28"/>
                      <a:pt x="56" y="30"/>
                      <a:pt x="57" y="32"/>
                    </a:cubicBezTo>
                    <a:cubicBezTo>
                      <a:pt x="59" y="36"/>
                      <a:pt x="61" y="42"/>
                      <a:pt x="56" y="44"/>
                    </a:cubicBezTo>
                    <a:cubicBezTo>
                      <a:pt x="53" y="46"/>
                      <a:pt x="48" y="42"/>
                      <a:pt x="45" y="46"/>
                    </a:cubicBezTo>
                    <a:cubicBezTo>
                      <a:pt x="44" y="49"/>
                      <a:pt x="45" y="63"/>
                      <a:pt x="39" y="56"/>
                    </a:cubicBezTo>
                    <a:cubicBezTo>
                      <a:pt x="37" y="53"/>
                      <a:pt x="36" y="51"/>
                      <a:pt x="32" y="53"/>
                    </a:cubicBezTo>
                    <a:cubicBezTo>
                      <a:pt x="30" y="53"/>
                      <a:pt x="27" y="54"/>
                      <a:pt x="25" y="53"/>
                    </a:cubicBezTo>
                    <a:cubicBezTo>
                      <a:pt x="22" y="52"/>
                      <a:pt x="21" y="50"/>
                      <a:pt x="21" y="47"/>
                    </a:cubicBezTo>
                    <a:cubicBezTo>
                      <a:pt x="22" y="44"/>
                      <a:pt x="24" y="41"/>
                      <a:pt x="23" y="37"/>
                    </a:cubicBezTo>
                    <a:cubicBezTo>
                      <a:pt x="21" y="34"/>
                      <a:pt x="18" y="32"/>
                      <a:pt x="14" y="30"/>
                    </a:cubicBezTo>
                    <a:cubicBezTo>
                      <a:pt x="11" y="29"/>
                      <a:pt x="5" y="29"/>
                      <a:pt x="2" y="26"/>
                    </a:cubicBezTo>
                    <a:cubicBezTo>
                      <a:pt x="0" y="24"/>
                      <a:pt x="4" y="25"/>
                      <a:pt x="6" y="25"/>
                    </a:cubicBezTo>
                    <a:cubicBezTo>
                      <a:pt x="10" y="25"/>
                      <a:pt x="14" y="25"/>
                      <a:pt x="18" y="24"/>
                    </a:cubicBezTo>
                    <a:cubicBezTo>
                      <a:pt x="22" y="24"/>
                      <a:pt x="26" y="25"/>
                      <a:pt x="26" y="22"/>
                    </a:cubicBezTo>
                    <a:close/>
                  </a:path>
                </a:pathLst>
              </a:custGeom>
              <a:solidFill>
                <a:srgbClr val="F7F7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0" name="Freeform 185"/>
              <p:cNvSpPr/>
              <p:nvPr/>
            </p:nvSpPr>
            <p:spPr bwMode="auto">
              <a:xfrm>
                <a:off x="5644048" y="5274153"/>
                <a:ext cx="206375" cy="263525"/>
              </a:xfrm>
              <a:custGeom>
                <a:avLst/>
                <a:gdLst>
                  <a:gd name="T0" fmla="*/ 7 w 49"/>
                  <a:gd name="T1" fmla="*/ 16 h 62"/>
                  <a:gd name="T2" fmla="*/ 15 w 49"/>
                  <a:gd name="T3" fmla="*/ 15 h 62"/>
                  <a:gd name="T4" fmla="*/ 21 w 49"/>
                  <a:gd name="T5" fmla="*/ 8 h 62"/>
                  <a:gd name="T6" fmla="*/ 31 w 49"/>
                  <a:gd name="T7" fmla="*/ 5 h 62"/>
                  <a:gd name="T8" fmla="*/ 36 w 49"/>
                  <a:gd name="T9" fmla="*/ 16 h 62"/>
                  <a:gd name="T10" fmla="*/ 33 w 49"/>
                  <a:gd name="T11" fmla="*/ 27 h 62"/>
                  <a:gd name="T12" fmla="*/ 40 w 49"/>
                  <a:gd name="T13" fmla="*/ 30 h 62"/>
                  <a:gd name="T14" fmla="*/ 44 w 49"/>
                  <a:gd name="T15" fmla="*/ 44 h 62"/>
                  <a:gd name="T16" fmla="*/ 33 w 49"/>
                  <a:gd name="T17" fmla="*/ 46 h 62"/>
                  <a:gd name="T18" fmla="*/ 29 w 49"/>
                  <a:gd name="T19" fmla="*/ 48 h 62"/>
                  <a:gd name="T20" fmla="*/ 30 w 49"/>
                  <a:gd name="T21" fmla="*/ 53 h 62"/>
                  <a:gd name="T22" fmla="*/ 25 w 49"/>
                  <a:gd name="T23" fmla="*/ 58 h 62"/>
                  <a:gd name="T24" fmla="*/ 14 w 49"/>
                  <a:gd name="T25" fmla="*/ 50 h 62"/>
                  <a:gd name="T26" fmla="*/ 13 w 49"/>
                  <a:gd name="T27" fmla="*/ 48 h 62"/>
                  <a:gd name="T28" fmla="*/ 9 w 49"/>
                  <a:gd name="T29" fmla="*/ 48 h 62"/>
                  <a:gd name="T30" fmla="*/ 8 w 49"/>
                  <a:gd name="T31" fmla="*/ 51 h 62"/>
                  <a:gd name="T32" fmla="*/ 8 w 49"/>
                  <a:gd name="T33" fmla="*/ 51 h 62"/>
                  <a:gd name="T34" fmla="*/ 7 w 49"/>
                  <a:gd name="T35" fmla="*/ 49 h 62"/>
                  <a:gd name="T36" fmla="*/ 6 w 49"/>
                  <a:gd name="T37" fmla="*/ 49 h 62"/>
                  <a:gd name="T38" fmla="*/ 6 w 49"/>
                  <a:gd name="T39" fmla="*/ 49 h 62"/>
                  <a:gd name="T40" fmla="*/ 6 w 49"/>
                  <a:gd name="T41" fmla="*/ 49 h 62"/>
                  <a:gd name="T42" fmla="*/ 6 w 49"/>
                  <a:gd name="T43" fmla="*/ 49 h 62"/>
                  <a:gd name="T44" fmla="*/ 7 w 49"/>
                  <a:gd name="T45" fmla="*/ 49 h 62"/>
                  <a:gd name="T46" fmla="*/ 7 w 49"/>
                  <a:gd name="T47" fmla="*/ 49 h 62"/>
                  <a:gd name="T48" fmla="*/ 5 w 49"/>
                  <a:gd name="T49" fmla="*/ 48 h 62"/>
                  <a:gd name="T50" fmla="*/ 5 w 49"/>
                  <a:gd name="T51" fmla="*/ 45 h 62"/>
                  <a:gd name="T52" fmla="*/ 4 w 49"/>
                  <a:gd name="T53" fmla="*/ 39 h 62"/>
                  <a:gd name="T54" fmla="*/ 4 w 49"/>
                  <a:gd name="T55" fmla="*/ 32 h 62"/>
                  <a:gd name="T56" fmla="*/ 0 w 49"/>
                  <a:gd name="T57" fmla="*/ 42 h 62"/>
                  <a:gd name="T58" fmla="*/ 2 w 49"/>
                  <a:gd name="T59" fmla="*/ 49 h 62"/>
                  <a:gd name="T60" fmla="*/ 3 w 49"/>
                  <a:gd name="T61" fmla="*/ 49 h 62"/>
                  <a:gd name="T62" fmla="*/ 3 w 49"/>
                  <a:gd name="T63" fmla="*/ 49 h 62"/>
                  <a:gd name="T64" fmla="*/ 3 w 49"/>
                  <a:gd name="T65" fmla="*/ 49 h 62"/>
                  <a:gd name="T66" fmla="*/ 5 w 49"/>
                  <a:gd name="T67" fmla="*/ 52 h 62"/>
                  <a:gd name="T68" fmla="*/ 7 w 49"/>
                  <a:gd name="T69" fmla="*/ 53 h 62"/>
                  <a:gd name="T70" fmla="*/ 7 w 49"/>
                  <a:gd name="T71" fmla="*/ 53 h 62"/>
                  <a:gd name="T72" fmla="*/ 8 w 49"/>
                  <a:gd name="T73" fmla="*/ 53 h 62"/>
                  <a:gd name="T74" fmla="*/ 11 w 49"/>
                  <a:gd name="T75" fmla="*/ 48 h 62"/>
                  <a:gd name="T76" fmla="*/ 11 w 49"/>
                  <a:gd name="T77" fmla="*/ 52 h 62"/>
                  <a:gd name="T78" fmla="*/ 19 w 49"/>
                  <a:gd name="T79" fmla="*/ 60 h 62"/>
                  <a:gd name="T80" fmla="*/ 32 w 49"/>
                  <a:gd name="T81" fmla="*/ 59 h 62"/>
                  <a:gd name="T82" fmla="*/ 34 w 49"/>
                  <a:gd name="T83" fmla="*/ 48 h 62"/>
                  <a:gd name="T84" fmla="*/ 32 w 49"/>
                  <a:gd name="T85" fmla="*/ 50 h 62"/>
                  <a:gd name="T86" fmla="*/ 46 w 49"/>
                  <a:gd name="T87" fmla="*/ 47 h 62"/>
                  <a:gd name="T88" fmla="*/ 43 w 49"/>
                  <a:gd name="T89" fmla="*/ 27 h 62"/>
                  <a:gd name="T90" fmla="*/ 32 w 49"/>
                  <a:gd name="T91" fmla="*/ 23 h 62"/>
                  <a:gd name="T92" fmla="*/ 40 w 49"/>
                  <a:gd name="T93" fmla="*/ 17 h 62"/>
                  <a:gd name="T94" fmla="*/ 33 w 49"/>
                  <a:gd name="T95" fmla="*/ 2 h 62"/>
                  <a:gd name="T96" fmla="*/ 17 w 49"/>
                  <a:gd name="T97" fmla="*/ 6 h 62"/>
                  <a:gd name="T98" fmla="*/ 17 w 49"/>
                  <a:gd name="T99" fmla="*/ 11 h 62"/>
                  <a:gd name="T100" fmla="*/ 3 w 49"/>
                  <a:gd name="T101" fmla="*/ 16 h 62"/>
                  <a:gd name="T102" fmla="*/ 10 w 49"/>
                  <a:gd name="T103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62">
                    <a:moveTo>
                      <a:pt x="10" y="22"/>
                    </a:moveTo>
                    <a:cubicBezTo>
                      <a:pt x="10" y="22"/>
                      <a:pt x="9" y="21"/>
                      <a:pt x="8" y="20"/>
                    </a:cubicBezTo>
                    <a:cubicBezTo>
                      <a:pt x="7" y="19"/>
                      <a:pt x="7" y="17"/>
                      <a:pt x="7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4"/>
                      <a:pt x="9" y="14"/>
                      <a:pt x="11" y="14"/>
                    </a:cubicBezTo>
                    <a:cubicBezTo>
                      <a:pt x="12" y="14"/>
                      <a:pt x="14" y="14"/>
                      <a:pt x="15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2"/>
                      <a:pt x="20" y="10"/>
                      <a:pt x="21" y="8"/>
                    </a:cubicBezTo>
                    <a:cubicBezTo>
                      <a:pt x="22" y="6"/>
                      <a:pt x="23" y="5"/>
                      <a:pt x="25" y="4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28" y="4"/>
                      <a:pt x="30" y="4"/>
                      <a:pt x="31" y="5"/>
                    </a:cubicBezTo>
                    <a:cubicBezTo>
                      <a:pt x="33" y="6"/>
                      <a:pt x="35" y="7"/>
                      <a:pt x="36" y="8"/>
                    </a:cubicBezTo>
                    <a:cubicBezTo>
                      <a:pt x="37" y="9"/>
                      <a:pt x="37" y="10"/>
                      <a:pt x="37" y="12"/>
                    </a:cubicBezTo>
                    <a:cubicBezTo>
                      <a:pt x="37" y="13"/>
                      <a:pt x="37" y="15"/>
                      <a:pt x="36" y="16"/>
                    </a:cubicBezTo>
                    <a:cubicBezTo>
                      <a:pt x="35" y="18"/>
                      <a:pt x="33" y="21"/>
                      <a:pt x="31" y="24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6" y="27"/>
                      <a:pt x="37" y="28"/>
                    </a:cubicBezTo>
                    <a:cubicBezTo>
                      <a:pt x="38" y="28"/>
                      <a:pt x="39" y="29"/>
                      <a:pt x="40" y="30"/>
                    </a:cubicBezTo>
                    <a:cubicBezTo>
                      <a:pt x="43" y="33"/>
                      <a:pt x="45" y="36"/>
                      <a:pt x="45" y="40"/>
                    </a:cubicBezTo>
                    <a:cubicBezTo>
                      <a:pt x="45" y="41"/>
                      <a:pt x="45" y="41"/>
                      <a:pt x="45" y="42"/>
                    </a:cubicBezTo>
                    <a:cubicBezTo>
                      <a:pt x="45" y="43"/>
                      <a:pt x="44" y="44"/>
                      <a:pt x="44" y="44"/>
                    </a:cubicBezTo>
                    <a:cubicBezTo>
                      <a:pt x="43" y="45"/>
                      <a:pt x="42" y="45"/>
                      <a:pt x="41" y="46"/>
                    </a:cubicBezTo>
                    <a:cubicBezTo>
                      <a:pt x="39" y="46"/>
                      <a:pt x="38" y="46"/>
                      <a:pt x="36" y="46"/>
                    </a:cubicBezTo>
                    <a:cubicBezTo>
                      <a:pt x="35" y="46"/>
                      <a:pt x="34" y="46"/>
                      <a:pt x="33" y="46"/>
                    </a:cubicBezTo>
                    <a:cubicBezTo>
                      <a:pt x="32" y="46"/>
                      <a:pt x="32" y="45"/>
                      <a:pt x="31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30" y="49"/>
                      <a:pt x="30" y="49"/>
                    </a:cubicBezTo>
                    <a:cubicBezTo>
                      <a:pt x="30" y="50"/>
                      <a:pt x="30" y="51"/>
                      <a:pt x="30" y="51"/>
                    </a:cubicBezTo>
                    <a:cubicBezTo>
                      <a:pt x="30" y="52"/>
                      <a:pt x="30" y="52"/>
                      <a:pt x="30" y="53"/>
                    </a:cubicBezTo>
                    <a:cubicBezTo>
                      <a:pt x="30" y="55"/>
                      <a:pt x="29" y="56"/>
                      <a:pt x="29" y="56"/>
                    </a:cubicBezTo>
                    <a:cubicBezTo>
                      <a:pt x="28" y="57"/>
                      <a:pt x="28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3" y="58"/>
                      <a:pt x="22" y="58"/>
                      <a:pt x="21" y="57"/>
                    </a:cubicBezTo>
                    <a:cubicBezTo>
                      <a:pt x="20" y="56"/>
                      <a:pt x="19" y="55"/>
                      <a:pt x="17" y="54"/>
                    </a:cubicBezTo>
                    <a:cubicBezTo>
                      <a:pt x="16" y="53"/>
                      <a:pt x="16" y="52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6" y="48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7"/>
                      <a:pt x="6" y="46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4"/>
                      <a:pt x="4" y="43"/>
                      <a:pt x="4" y="42"/>
                    </a:cubicBezTo>
                    <a:cubicBezTo>
                      <a:pt x="4" y="41"/>
                      <a:pt x="4" y="40"/>
                      <a:pt x="4" y="39"/>
                    </a:cubicBezTo>
                    <a:cubicBezTo>
                      <a:pt x="5" y="38"/>
                      <a:pt x="5" y="38"/>
                      <a:pt x="6" y="37"/>
                    </a:cubicBezTo>
                    <a:cubicBezTo>
                      <a:pt x="6" y="36"/>
                      <a:pt x="7" y="35"/>
                      <a:pt x="8" y="34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5"/>
                    </a:cubicBezTo>
                    <a:cubicBezTo>
                      <a:pt x="2" y="36"/>
                      <a:pt x="1" y="37"/>
                      <a:pt x="1" y="38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44"/>
                      <a:pt x="0" y="45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2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50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2"/>
                      <a:pt x="5" y="52"/>
                      <a:pt x="5" y="52"/>
                    </a:cubicBezTo>
                    <a:cubicBezTo>
                      <a:pt x="6" y="53"/>
                      <a:pt x="7" y="53"/>
                      <a:pt x="8" y="53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9" y="53"/>
                      <a:pt x="10" y="52"/>
                      <a:pt x="11" y="52"/>
                    </a:cubicBezTo>
                    <a:cubicBezTo>
                      <a:pt x="12" y="51"/>
                      <a:pt x="13" y="50"/>
                      <a:pt x="13" y="49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9"/>
                      <a:pt x="10" y="50"/>
                      <a:pt x="10" y="51"/>
                    </a:cubicBezTo>
                    <a:cubicBezTo>
                      <a:pt x="10" y="51"/>
                      <a:pt x="11" y="52"/>
                      <a:pt x="1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2" y="54"/>
                      <a:pt x="13" y="55"/>
                      <a:pt x="15" y="57"/>
                    </a:cubicBezTo>
                    <a:cubicBezTo>
                      <a:pt x="16" y="58"/>
                      <a:pt x="17" y="59"/>
                      <a:pt x="19" y="60"/>
                    </a:cubicBezTo>
                    <a:cubicBezTo>
                      <a:pt x="21" y="61"/>
                      <a:pt x="23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9" y="61"/>
                      <a:pt x="31" y="60"/>
                      <a:pt x="32" y="59"/>
                    </a:cubicBezTo>
                    <a:cubicBezTo>
                      <a:pt x="33" y="57"/>
                      <a:pt x="34" y="55"/>
                      <a:pt x="34" y="53"/>
                    </a:cubicBezTo>
                    <a:cubicBezTo>
                      <a:pt x="34" y="53"/>
                      <a:pt x="34" y="52"/>
                      <a:pt x="34" y="51"/>
                    </a:cubicBezTo>
                    <a:cubicBezTo>
                      <a:pt x="34" y="50"/>
                      <a:pt x="34" y="49"/>
                      <a:pt x="34" y="48"/>
                    </a:cubicBezTo>
                    <a:cubicBezTo>
                      <a:pt x="33" y="47"/>
                      <a:pt x="32" y="46"/>
                      <a:pt x="31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0" y="49"/>
                      <a:pt x="31" y="49"/>
                      <a:pt x="32" y="50"/>
                    </a:cubicBezTo>
                    <a:cubicBezTo>
                      <a:pt x="33" y="50"/>
                      <a:pt x="35" y="50"/>
                      <a:pt x="36" y="50"/>
                    </a:cubicBezTo>
                    <a:cubicBezTo>
                      <a:pt x="38" y="50"/>
                      <a:pt x="40" y="50"/>
                      <a:pt x="41" y="50"/>
                    </a:cubicBezTo>
                    <a:cubicBezTo>
                      <a:pt x="43" y="49"/>
                      <a:pt x="45" y="49"/>
                      <a:pt x="46" y="47"/>
                    </a:cubicBezTo>
                    <a:cubicBezTo>
                      <a:pt x="48" y="46"/>
                      <a:pt x="49" y="44"/>
                      <a:pt x="49" y="42"/>
                    </a:cubicBezTo>
                    <a:cubicBezTo>
                      <a:pt x="49" y="42"/>
                      <a:pt x="49" y="41"/>
                      <a:pt x="49" y="40"/>
                    </a:cubicBezTo>
                    <a:cubicBezTo>
                      <a:pt x="49" y="35"/>
                      <a:pt x="46" y="30"/>
                      <a:pt x="43" y="27"/>
                    </a:cubicBezTo>
                    <a:cubicBezTo>
                      <a:pt x="42" y="26"/>
                      <a:pt x="40" y="25"/>
                      <a:pt x="39" y="24"/>
                    </a:cubicBezTo>
                    <a:cubicBezTo>
                      <a:pt x="38" y="23"/>
                      <a:pt x="36" y="23"/>
                      <a:pt x="34" y="23"/>
                    </a:cubicBezTo>
                    <a:cubicBezTo>
                      <a:pt x="34" y="23"/>
                      <a:pt x="33" y="23"/>
                      <a:pt x="32" y="23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3"/>
                      <a:pt x="39" y="21"/>
                      <a:pt x="40" y="17"/>
                    </a:cubicBezTo>
                    <a:cubicBezTo>
                      <a:pt x="41" y="16"/>
                      <a:pt x="41" y="14"/>
                      <a:pt x="41" y="12"/>
                    </a:cubicBezTo>
                    <a:cubicBezTo>
                      <a:pt x="41" y="10"/>
                      <a:pt x="40" y="7"/>
                      <a:pt x="39" y="5"/>
                    </a:cubicBezTo>
                    <a:cubicBezTo>
                      <a:pt x="37" y="4"/>
                      <a:pt x="35" y="3"/>
                      <a:pt x="33" y="2"/>
                    </a:cubicBezTo>
                    <a:cubicBezTo>
                      <a:pt x="31" y="1"/>
                      <a:pt x="29" y="0"/>
                      <a:pt x="26" y="0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0" y="1"/>
                      <a:pt x="18" y="4"/>
                      <a:pt x="17" y="6"/>
                    </a:cubicBezTo>
                    <a:cubicBezTo>
                      <a:pt x="16" y="8"/>
                      <a:pt x="15" y="10"/>
                      <a:pt x="14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8" y="10"/>
                      <a:pt x="6" y="10"/>
                      <a:pt x="4" y="12"/>
                    </a:cubicBezTo>
                    <a:cubicBezTo>
                      <a:pt x="3" y="13"/>
                      <a:pt x="3" y="15"/>
                      <a:pt x="3" y="16"/>
                    </a:cubicBezTo>
                    <a:cubicBezTo>
                      <a:pt x="3" y="18"/>
                      <a:pt x="4" y="20"/>
                      <a:pt x="5" y="22"/>
                    </a:cubicBezTo>
                    <a:cubicBezTo>
                      <a:pt x="6" y="24"/>
                      <a:pt x="7" y="25"/>
                      <a:pt x="9" y="26"/>
                    </a:cubicBezTo>
                    <a:cubicBezTo>
                      <a:pt x="10" y="22"/>
                      <a:pt x="10" y="22"/>
                      <a:pt x="10" y="22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1" name="Freeform 186"/>
              <p:cNvSpPr/>
              <p:nvPr/>
            </p:nvSpPr>
            <p:spPr bwMode="auto">
              <a:xfrm>
                <a:off x="5702786" y="5350353"/>
                <a:ext cx="33338" cy="123825"/>
              </a:xfrm>
              <a:custGeom>
                <a:avLst/>
                <a:gdLst>
                  <a:gd name="T0" fmla="*/ 4 w 8"/>
                  <a:gd name="T1" fmla="*/ 29 h 29"/>
                  <a:gd name="T2" fmla="*/ 7 w 8"/>
                  <a:gd name="T3" fmla="*/ 23 h 29"/>
                  <a:gd name="T4" fmla="*/ 8 w 8"/>
                  <a:gd name="T5" fmla="*/ 20 h 29"/>
                  <a:gd name="T6" fmla="*/ 8 w 8"/>
                  <a:gd name="T7" fmla="*/ 16 h 29"/>
                  <a:gd name="T8" fmla="*/ 8 w 8"/>
                  <a:gd name="T9" fmla="*/ 14 h 29"/>
                  <a:gd name="T10" fmla="*/ 6 w 8"/>
                  <a:gd name="T11" fmla="*/ 6 h 29"/>
                  <a:gd name="T12" fmla="*/ 3 w 8"/>
                  <a:gd name="T13" fmla="*/ 0 h 29"/>
                  <a:gd name="T14" fmla="*/ 0 w 8"/>
                  <a:gd name="T15" fmla="*/ 1 h 29"/>
                  <a:gd name="T16" fmla="*/ 3 w 8"/>
                  <a:gd name="T17" fmla="*/ 7 h 29"/>
                  <a:gd name="T18" fmla="*/ 4 w 8"/>
                  <a:gd name="T19" fmla="*/ 14 h 29"/>
                  <a:gd name="T20" fmla="*/ 4 w 8"/>
                  <a:gd name="T21" fmla="*/ 15 h 29"/>
                  <a:gd name="T22" fmla="*/ 4 w 8"/>
                  <a:gd name="T23" fmla="*/ 19 h 29"/>
                  <a:gd name="T24" fmla="*/ 3 w 8"/>
                  <a:gd name="T25" fmla="*/ 22 h 29"/>
                  <a:gd name="T26" fmla="*/ 1 w 8"/>
                  <a:gd name="T27" fmla="*/ 27 h 29"/>
                  <a:gd name="T28" fmla="*/ 4 w 8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29">
                    <a:moveTo>
                      <a:pt x="4" y="29"/>
                    </a:moveTo>
                    <a:cubicBezTo>
                      <a:pt x="5" y="27"/>
                      <a:pt x="7" y="25"/>
                      <a:pt x="7" y="23"/>
                    </a:cubicBezTo>
                    <a:cubicBezTo>
                      <a:pt x="7" y="22"/>
                      <a:pt x="7" y="21"/>
                      <a:pt x="8" y="20"/>
                    </a:cubicBezTo>
                    <a:cubicBezTo>
                      <a:pt x="8" y="18"/>
                      <a:pt x="8" y="17"/>
                      <a:pt x="8" y="16"/>
                    </a:cubicBezTo>
                    <a:cubicBezTo>
                      <a:pt x="8" y="15"/>
                      <a:pt x="8" y="15"/>
                      <a:pt x="8" y="14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3"/>
                      <a:pt x="4" y="2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2" y="5"/>
                      <a:pt x="3" y="7"/>
                    </a:cubicBezTo>
                    <a:cubicBezTo>
                      <a:pt x="4" y="10"/>
                      <a:pt x="4" y="12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7"/>
                      <a:pt x="4" y="18"/>
                      <a:pt x="4" y="19"/>
                    </a:cubicBezTo>
                    <a:cubicBezTo>
                      <a:pt x="4" y="20"/>
                      <a:pt x="3" y="21"/>
                      <a:pt x="3" y="22"/>
                    </a:cubicBezTo>
                    <a:cubicBezTo>
                      <a:pt x="3" y="23"/>
                      <a:pt x="2" y="25"/>
                      <a:pt x="1" y="27"/>
                    </a:cubicBezTo>
                    <a:cubicBezTo>
                      <a:pt x="4" y="29"/>
                      <a:pt x="4" y="29"/>
                      <a:pt x="4" y="29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2" name="Freeform 187"/>
              <p:cNvSpPr/>
              <p:nvPr/>
            </p:nvSpPr>
            <p:spPr bwMode="auto">
              <a:xfrm>
                <a:off x="5575786" y="5363053"/>
                <a:ext cx="147638" cy="85725"/>
              </a:xfrm>
              <a:custGeom>
                <a:avLst/>
                <a:gdLst>
                  <a:gd name="T0" fmla="*/ 33 w 35"/>
                  <a:gd name="T1" fmla="*/ 0 h 20"/>
                  <a:gd name="T2" fmla="*/ 26 w 35"/>
                  <a:gd name="T3" fmla="*/ 1 h 20"/>
                  <a:gd name="T4" fmla="*/ 18 w 35"/>
                  <a:gd name="T5" fmla="*/ 3 h 20"/>
                  <a:gd name="T6" fmla="*/ 10 w 35"/>
                  <a:gd name="T7" fmla="*/ 4 h 20"/>
                  <a:gd name="T8" fmla="*/ 4 w 35"/>
                  <a:gd name="T9" fmla="*/ 5 h 20"/>
                  <a:gd name="T10" fmla="*/ 0 w 35"/>
                  <a:gd name="T11" fmla="*/ 7 h 20"/>
                  <a:gd name="T12" fmla="*/ 4 w 35"/>
                  <a:gd name="T13" fmla="*/ 9 h 20"/>
                  <a:gd name="T14" fmla="*/ 17 w 35"/>
                  <a:gd name="T15" fmla="*/ 14 h 20"/>
                  <a:gd name="T16" fmla="*/ 27 w 35"/>
                  <a:gd name="T17" fmla="*/ 17 h 20"/>
                  <a:gd name="T18" fmla="*/ 34 w 35"/>
                  <a:gd name="T19" fmla="*/ 20 h 20"/>
                  <a:gd name="T20" fmla="*/ 35 w 35"/>
                  <a:gd name="T21" fmla="*/ 16 h 20"/>
                  <a:gd name="T22" fmla="*/ 28 w 35"/>
                  <a:gd name="T23" fmla="*/ 14 h 20"/>
                  <a:gd name="T24" fmla="*/ 18 w 35"/>
                  <a:gd name="T25" fmla="*/ 10 h 20"/>
                  <a:gd name="T26" fmla="*/ 6 w 35"/>
                  <a:gd name="T27" fmla="*/ 6 h 20"/>
                  <a:gd name="T28" fmla="*/ 5 w 35"/>
                  <a:gd name="T29" fmla="*/ 7 h 20"/>
                  <a:gd name="T30" fmla="*/ 6 w 35"/>
                  <a:gd name="T31" fmla="*/ 9 h 20"/>
                  <a:gd name="T32" fmla="*/ 11 w 35"/>
                  <a:gd name="T33" fmla="*/ 8 h 20"/>
                  <a:gd name="T34" fmla="*/ 18 w 35"/>
                  <a:gd name="T35" fmla="*/ 7 h 20"/>
                  <a:gd name="T36" fmla="*/ 27 w 35"/>
                  <a:gd name="T37" fmla="*/ 5 h 20"/>
                  <a:gd name="T38" fmla="*/ 34 w 35"/>
                  <a:gd name="T39" fmla="*/ 4 h 20"/>
                  <a:gd name="T40" fmla="*/ 33 w 35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20">
                    <a:moveTo>
                      <a:pt x="33" y="0"/>
                    </a:moveTo>
                    <a:cubicBezTo>
                      <a:pt x="31" y="0"/>
                      <a:pt x="29" y="0"/>
                      <a:pt x="26" y="1"/>
                    </a:cubicBezTo>
                    <a:cubicBezTo>
                      <a:pt x="23" y="2"/>
                      <a:pt x="21" y="3"/>
                      <a:pt x="18" y="3"/>
                    </a:cubicBezTo>
                    <a:cubicBezTo>
                      <a:pt x="15" y="3"/>
                      <a:pt x="13" y="4"/>
                      <a:pt x="10" y="4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8" y="11"/>
                      <a:pt x="13" y="12"/>
                      <a:pt x="17" y="14"/>
                    </a:cubicBezTo>
                    <a:cubicBezTo>
                      <a:pt x="20" y="15"/>
                      <a:pt x="24" y="16"/>
                      <a:pt x="27" y="17"/>
                    </a:cubicBezTo>
                    <a:cubicBezTo>
                      <a:pt x="29" y="18"/>
                      <a:pt x="31" y="19"/>
                      <a:pt x="34" y="20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3" y="16"/>
                      <a:pt x="31" y="15"/>
                      <a:pt x="28" y="14"/>
                    </a:cubicBezTo>
                    <a:cubicBezTo>
                      <a:pt x="25" y="13"/>
                      <a:pt x="22" y="11"/>
                      <a:pt x="18" y="10"/>
                    </a:cubicBezTo>
                    <a:cubicBezTo>
                      <a:pt x="14" y="9"/>
                      <a:pt x="10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9" y="8"/>
                      <a:pt x="11" y="8"/>
                    </a:cubicBezTo>
                    <a:cubicBezTo>
                      <a:pt x="14" y="8"/>
                      <a:pt x="16" y="7"/>
                      <a:pt x="18" y="7"/>
                    </a:cubicBezTo>
                    <a:cubicBezTo>
                      <a:pt x="22" y="7"/>
                      <a:pt x="24" y="6"/>
                      <a:pt x="27" y="5"/>
                    </a:cubicBezTo>
                    <a:cubicBezTo>
                      <a:pt x="29" y="4"/>
                      <a:pt x="32" y="4"/>
                      <a:pt x="34" y="4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3" name="Freeform 188"/>
              <p:cNvSpPr/>
              <p:nvPr/>
            </p:nvSpPr>
            <p:spPr bwMode="auto">
              <a:xfrm>
                <a:off x="2288073" y="4964591"/>
                <a:ext cx="652463" cy="522288"/>
              </a:xfrm>
              <a:custGeom>
                <a:avLst/>
                <a:gdLst>
                  <a:gd name="T0" fmla="*/ 5 w 154"/>
                  <a:gd name="T1" fmla="*/ 21 h 123"/>
                  <a:gd name="T2" fmla="*/ 134 w 154"/>
                  <a:gd name="T3" fmla="*/ 1 h 123"/>
                  <a:gd name="T4" fmla="*/ 148 w 154"/>
                  <a:gd name="T5" fmla="*/ 94 h 123"/>
                  <a:gd name="T6" fmla="*/ 25 w 154"/>
                  <a:gd name="T7" fmla="*/ 123 h 123"/>
                  <a:gd name="T8" fmla="*/ 5 w 154"/>
                  <a:gd name="T9" fmla="*/ 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23">
                    <a:moveTo>
                      <a:pt x="5" y="21"/>
                    </a:moveTo>
                    <a:cubicBezTo>
                      <a:pt x="22" y="14"/>
                      <a:pt x="122" y="0"/>
                      <a:pt x="134" y="1"/>
                    </a:cubicBezTo>
                    <a:cubicBezTo>
                      <a:pt x="143" y="2"/>
                      <a:pt x="154" y="75"/>
                      <a:pt x="148" y="94"/>
                    </a:cubicBezTo>
                    <a:cubicBezTo>
                      <a:pt x="147" y="98"/>
                      <a:pt x="55" y="121"/>
                      <a:pt x="25" y="123"/>
                    </a:cubicBezTo>
                    <a:cubicBezTo>
                      <a:pt x="14" y="123"/>
                      <a:pt x="0" y="23"/>
                      <a:pt x="5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4" name="Freeform 189"/>
              <p:cNvSpPr/>
              <p:nvPr/>
            </p:nvSpPr>
            <p:spPr bwMode="auto">
              <a:xfrm>
                <a:off x="2296011" y="4959828"/>
                <a:ext cx="635000" cy="534988"/>
              </a:xfrm>
              <a:custGeom>
                <a:avLst/>
                <a:gdLst>
                  <a:gd name="T0" fmla="*/ 4 w 150"/>
                  <a:gd name="T1" fmla="*/ 23 h 126"/>
                  <a:gd name="T2" fmla="*/ 86 w 150"/>
                  <a:gd name="T3" fmla="*/ 9 h 126"/>
                  <a:gd name="T4" fmla="*/ 132 w 150"/>
                  <a:gd name="T5" fmla="*/ 4 h 126"/>
                  <a:gd name="T6" fmla="*/ 132 w 150"/>
                  <a:gd name="T7" fmla="*/ 4 h 126"/>
                  <a:gd name="T8" fmla="*/ 132 w 150"/>
                  <a:gd name="T9" fmla="*/ 4 h 126"/>
                  <a:gd name="T10" fmla="*/ 132 w 150"/>
                  <a:gd name="T11" fmla="*/ 4 h 126"/>
                  <a:gd name="T12" fmla="*/ 134 w 150"/>
                  <a:gd name="T13" fmla="*/ 8 h 126"/>
                  <a:gd name="T14" fmla="*/ 146 w 150"/>
                  <a:gd name="T15" fmla="*/ 78 h 126"/>
                  <a:gd name="T16" fmla="*/ 145 w 150"/>
                  <a:gd name="T17" fmla="*/ 95 h 126"/>
                  <a:gd name="T18" fmla="*/ 144 w 150"/>
                  <a:gd name="T19" fmla="*/ 95 h 126"/>
                  <a:gd name="T20" fmla="*/ 144 w 150"/>
                  <a:gd name="T21" fmla="*/ 94 h 126"/>
                  <a:gd name="T22" fmla="*/ 144 w 150"/>
                  <a:gd name="T23" fmla="*/ 94 h 126"/>
                  <a:gd name="T24" fmla="*/ 145 w 150"/>
                  <a:gd name="T25" fmla="*/ 94 h 126"/>
                  <a:gd name="T26" fmla="*/ 144 w 150"/>
                  <a:gd name="T27" fmla="*/ 94 h 126"/>
                  <a:gd name="T28" fmla="*/ 121 w 150"/>
                  <a:gd name="T29" fmla="*/ 102 h 126"/>
                  <a:gd name="T30" fmla="*/ 23 w 150"/>
                  <a:gd name="T31" fmla="*/ 122 h 126"/>
                  <a:gd name="T32" fmla="*/ 23 w 150"/>
                  <a:gd name="T33" fmla="*/ 122 h 126"/>
                  <a:gd name="T34" fmla="*/ 23 w 150"/>
                  <a:gd name="T35" fmla="*/ 122 h 126"/>
                  <a:gd name="T36" fmla="*/ 23 w 150"/>
                  <a:gd name="T37" fmla="*/ 122 h 126"/>
                  <a:gd name="T38" fmla="*/ 22 w 150"/>
                  <a:gd name="T39" fmla="*/ 121 h 126"/>
                  <a:gd name="T40" fmla="*/ 9 w 150"/>
                  <a:gd name="T41" fmla="*/ 72 h 126"/>
                  <a:gd name="T42" fmla="*/ 4 w 150"/>
                  <a:gd name="T43" fmla="*/ 24 h 126"/>
                  <a:gd name="T44" fmla="*/ 5 w 150"/>
                  <a:gd name="T45" fmla="*/ 23 h 126"/>
                  <a:gd name="T46" fmla="*/ 4 w 150"/>
                  <a:gd name="T47" fmla="*/ 23 h 126"/>
                  <a:gd name="T48" fmla="*/ 3 w 150"/>
                  <a:gd name="T49" fmla="*/ 22 h 126"/>
                  <a:gd name="T50" fmla="*/ 4 w 150"/>
                  <a:gd name="T51" fmla="*/ 23 h 126"/>
                  <a:gd name="T52" fmla="*/ 3 w 150"/>
                  <a:gd name="T53" fmla="*/ 22 h 126"/>
                  <a:gd name="T54" fmla="*/ 1 w 150"/>
                  <a:gd name="T55" fmla="*/ 21 h 126"/>
                  <a:gd name="T56" fmla="*/ 0 w 150"/>
                  <a:gd name="T57" fmla="*/ 28 h 126"/>
                  <a:gd name="T58" fmla="*/ 14 w 150"/>
                  <a:gd name="T59" fmla="*/ 113 h 126"/>
                  <a:gd name="T60" fmla="*/ 20 w 150"/>
                  <a:gd name="T61" fmla="*/ 124 h 126"/>
                  <a:gd name="T62" fmla="*/ 23 w 150"/>
                  <a:gd name="T63" fmla="*/ 126 h 126"/>
                  <a:gd name="T64" fmla="*/ 96 w 150"/>
                  <a:gd name="T65" fmla="*/ 112 h 126"/>
                  <a:gd name="T66" fmla="*/ 142 w 150"/>
                  <a:gd name="T67" fmla="*/ 99 h 126"/>
                  <a:gd name="T68" fmla="*/ 147 w 150"/>
                  <a:gd name="T69" fmla="*/ 97 h 126"/>
                  <a:gd name="T70" fmla="*/ 148 w 150"/>
                  <a:gd name="T71" fmla="*/ 96 h 126"/>
                  <a:gd name="T72" fmla="*/ 145 w 150"/>
                  <a:gd name="T73" fmla="*/ 29 h 126"/>
                  <a:gd name="T74" fmla="*/ 136 w 150"/>
                  <a:gd name="T75" fmla="*/ 3 h 126"/>
                  <a:gd name="T76" fmla="*/ 132 w 150"/>
                  <a:gd name="T77" fmla="*/ 0 h 126"/>
                  <a:gd name="T78" fmla="*/ 130 w 150"/>
                  <a:gd name="T79" fmla="*/ 0 h 126"/>
                  <a:gd name="T80" fmla="*/ 45 w 150"/>
                  <a:gd name="T81" fmla="*/ 11 h 126"/>
                  <a:gd name="T82" fmla="*/ 3 w 150"/>
                  <a:gd name="T83" fmla="*/ 20 h 126"/>
                  <a:gd name="T84" fmla="*/ 3 w 150"/>
                  <a:gd name="T85" fmla="*/ 2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26">
                    <a:moveTo>
                      <a:pt x="3" y="22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8" y="22"/>
                      <a:pt x="16" y="20"/>
                      <a:pt x="28" y="18"/>
                    </a:cubicBezTo>
                    <a:cubicBezTo>
                      <a:pt x="44" y="15"/>
                      <a:pt x="67" y="11"/>
                      <a:pt x="86" y="9"/>
                    </a:cubicBezTo>
                    <a:cubicBezTo>
                      <a:pt x="106" y="6"/>
                      <a:pt x="124" y="4"/>
                      <a:pt x="130" y="4"/>
                    </a:cubicBezTo>
                    <a:cubicBezTo>
                      <a:pt x="131" y="4"/>
                      <a:pt x="131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3" y="5"/>
                      <a:pt x="134" y="6"/>
                      <a:pt x="134" y="8"/>
                    </a:cubicBezTo>
                    <a:cubicBezTo>
                      <a:pt x="137" y="14"/>
                      <a:pt x="140" y="26"/>
                      <a:pt x="142" y="39"/>
                    </a:cubicBezTo>
                    <a:cubicBezTo>
                      <a:pt x="144" y="52"/>
                      <a:pt x="146" y="67"/>
                      <a:pt x="146" y="78"/>
                    </a:cubicBezTo>
                    <a:cubicBezTo>
                      <a:pt x="146" y="85"/>
                      <a:pt x="145" y="91"/>
                      <a:pt x="144" y="95"/>
                    </a:cubicBezTo>
                    <a:cubicBezTo>
                      <a:pt x="145" y="95"/>
                      <a:pt x="145" y="95"/>
                      <a:pt x="145" y="95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4" y="94"/>
                      <a:pt x="144" y="95"/>
                    </a:cubicBezTo>
                    <a:cubicBezTo>
                      <a:pt x="145" y="95"/>
                      <a:pt x="145" y="95"/>
                      <a:pt x="145" y="95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5" y="94"/>
                      <a:pt x="145" y="94"/>
                      <a:pt x="145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5" y="94"/>
                      <a:pt x="145" y="94"/>
                      <a:pt x="145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3" y="95"/>
                      <a:pt x="142" y="95"/>
                    </a:cubicBezTo>
                    <a:cubicBezTo>
                      <a:pt x="139" y="96"/>
                      <a:pt x="131" y="99"/>
                      <a:pt x="121" y="102"/>
                    </a:cubicBezTo>
                    <a:cubicBezTo>
                      <a:pt x="106" y="106"/>
                      <a:pt x="87" y="110"/>
                      <a:pt x="68" y="114"/>
                    </a:cubicBezTo>
                    <a:cubicBezTo>
                      <a:pt x="50" y="118"/>
                      <a:pt x="33" y="121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2"/>
                      <a:pt x="23" y="122"/>
                      <a:pt x="22" y="121"/>
                    </a:cubicBezTo>
                    <a:cubicBezTo>
                      <a:pt x="22" y="120"/>
                      <a:pt x="21" y="118"/>
                      <a:pt x="19" y="116"/>
                    </a:cubicBezTo>
                    <a:cubicBezTo>
                      <a:pt x="16" y="107"/>
                      <a:pt x="12" y="89"/>
                      <a:pt x="9" y="72"/>
                    </a:cubicBezTo>
                    <a:cubicBezTo>
                      <a:pt x="6" y="54"/>
                      <a:pt x="4" y="37"/>
                      <a:pt x="4" y="28"/>
                    </a:cubicBezTo>
                    <a:cubicBezTo>
                      <a:pt x="4" y="26"/>
                      <a:pt x="4" y="25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0" y="23"/>
                      <a:pt x="0" y="24"/>
                    </a:cubicBezTo>
                    <a:cubicBezTo>
                      <a:pt x="0" y="25"/>
                      <a:pt x="0" y="27"/>
                      <a:pt x="0" y="28"/>
                    </a:cubicBezTo>
                    <a:cubicBezTo>
                      <a:pt x="0" y="40"/>
                      <a:pt x="3" y="63"/>
                      <a:pt x="7" y="85"/>
                    </a:cubicBezTo>
                    <a:cubicBezTo>
                      <a:pt x="9" y="95"/>
                      <a:pt x="12" y="105"/>
                      <a:pt x="14" y="113"/>
                    </a:cubicBezTo>
                    <a:cubicBezTo>
                      <a:pt x="15" y="116"/>
                      <a:pt x="17" y="119"/>
                      <a:pt x="18" y="122"/>
                    </a:cubicBezTo>
                    <a:cubicBezTo>
                      <a:pt x="19" y="123"/>
                      <a:pt x="19" y="124"/>
                      <a:pt x="20" y="124"/>
                    </a:cubicBezTo>
                    <a:cubicBezTo>
                      <a:pt x="21" y="125"/>
                      <a:pt x="22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39" y="125"/>
                      <a:pt x="69" y="119"/>
                      <a:pt x="96" y="112"/>
                    </a:cubicBezTo>
                    <a:cubicBezTo>
                      <a:pt x="109" y="109"/>
                      <a:pt x="122" y="106"/>
                      <a:pt x="131" y="103"/>
                    </a:cubicBezTo>
                    <a:cubicBezTo>
                      <a:pt x="136" y="101"/>
                      <a:pt x="140" y="100"/>
                      <a:pt x="142" y="99"/>
                    </a:cubicBezTo>
                    <a:cubicBezTo>
                      <a:pt x="144" y="99"/>
                      <a:pt x="145" y="98"/>
                      <a:pt x="146" y="98"/>
                    </a:cubicBezTo>
                    <a:cubicBezTo>
                      <a:pt x="146" y="98"/>
                      <a:pt x="146" y="97"/>
                      <a:pt x="147" y="97"/>
                    </a:cubicBezTo>
                    <a:cubicBezTo>
                      <a:pt x="147" y="97"/>
                      <a:pt x="147" y="97"/>
                      <a:pt x="147" y="97"/>
                    </a:cubicBezTo>
                    <a:cubicBezTo>
                      <a:pt x="147" y="97"/>
                      <a:pt x="148" y="96"/>
                      <a:pt x="148" y="96"/>
                    </a:cubicBezTo>
                    <a:cubicBezTo>
                      <a:pt x="149" y="92"/>
                      <a:pt x="150" y="85"/>
                      <a:pt x="150" y="78"/>
                    </a:cubicBezTo>
                    <a:cubicBezTo>
                      <a:pt x="150" y="63"/>
                      <a:pt x="148" y="45"/>
                      <a:pt x="145" y="29"/>
                    </a:cubicBezTo>
                    <a:cubicBezTo>
                      <a:pt x="143" y="22"/>
                      <a:pt x="141" y="15"/>
                      <a:pt x="139" y="10"/>
                    </a:cubicBezTo>
                    <a:cubicBezTo>
                      <a:pt x="138" y="7"/>
                      <a:pt x="138" y="5"/>
                      <a:pt x="136" y="3"/>
                    </a:cubicBezTo>
                    <a:cubicBezTo>
                      <a:pt x="136" y="3"/>
                      <a:pt x="135" y="2"/>
                      <a:pt x="135" y="1"/>
                    </a:cubicBezTo>
                    <a:cubicBezTo>
                      <a:pt x="134" y="1"/>
                      <a:pt x="13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131" y="0"/>
                      <a:pt x="130" y="0"/>
                    </a:cubicBezTo>
                    <a:cubicBezTo>
                      <a:pt x="125" y="0"/>
                      <a:pt x="116" y="1"/>
                      <a:pt x="105" y="2"/>
                    </a:cubicBezTo>
                    <a:cubicBezTo>
                      <a:pt x="87" y="4"/>
                      <a:pt x="65" y="8"/>
                      <a:pt x="45" y="11"/>
                    </a:cubicBezTo>
                    <a:cubicBezTo>
                      <a:pt x="35" y="12"/>
                      <a:pt x="26" y="14"/>
                      <a:pt x="19" y="16"/>
                    </a:cubicBezTo>
                    <a:cubicBezTo>
                      <a:pt x="11" y="17"/>
                      <a:pt x="6" y="18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5" name="Freeform 190"/>
              <p:cNvSpPr/>
              <p:nvPr/>
            </p:nvSpPr>
            <p:spPr bwMode="auto">
              <a:xfrm>
                <a:off x="2402373" y="5109053"/>
                <a:ext cx="50800" cy="241300"/>
              </a:xfrm>
              <a:custGeom>
                <a:avLst/>
                <a:gdLst>
                  <a:gd name="T0" fmla="*/ 12 w 12"/>
                  <a:gd name="T1" fmla="*/ 56 h 57"/>
                  <a:gd name="T2" fmla="*/ 10 w 12"/>
                  <a:gd name="T3" fmla="*/ 42 h 57"/>
                  <a:gd name="T4" fmla="*/ 7 w 12"/>
                  <a:gd name="T5" fmla="*/ 25 h 57"/>
                  <a:gd name="T6" fmla="*/ 4 w 12"/>
                  <a:gd name="T7" fmla="*/ 0 h 57"/>
                  <a:gd name="T8" fmla="*/ 0 w 12"/>
                  <a:gd name="T9" fmla="*/ 1 h 57"/>
                  <a:gd name="T10" fmla="*/ 3 w 12"/>
                  <a:gd name="T11" fmla="*/ 26 h 57"/>
                  <a:gd name="T12" fmla="*/ 6 w 12"/>
                  <a:gd name="T13" fmla="*/ 43 h 57"/>
                  <a:gd name="T14" fmla="*/ 9 w 12"/>
                  <a:gd name="T15" fmla="*/ 57 h 57"/>
                  <a:gd name="T16" fmla="*/ 12 w 12"/>
                  <a:gd name="T17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7">
                    <a:moveTo>
                      <a:pt x="12" y="56"/>
                    </a:moveTo>
                    <a:cubicBezTo>
                      <a:pt x="11" y="52"/>
                      <a:pt x="11" y="47"/>
                      <a:pt x="10" y="42"/>
                    </a:cubicBezTo>
                    <a:cubicBezTo>
                      <a:pt x="9" y="36"/>
                      <a:pt x="8" y="31"/>
                      <a:pt x="7" y="25"/>
                    </a:cubicBezTo>
                    <a:cubicBezTo>
                      <a:pt x="6" y="17"/>
                      <a:pt x="5" y="8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9"/>
                      <a:pt x="2" y="17"/>
                      <a:pt x="3" y="26"/>
                    </a:cubicBezTo>
                    <a:cubicBezTo>
                      <a:pt x="4" y="31"/>
                      <a:pt x="5" y="37"/>
                      <a:pt x="6" y="43"/>
                    </a:cubicBezTo>
                    <a:cubicBezTo>
                      <a:pt x="7" y="47"/>
                      <a:pt x="7" y="52"/>
                      <a:pt x="9" y="57"/>
                    </a:cubicBezTo>
                    <a:cubicBezTo>
                      <a:pt x="12" y="56"/>
                      <a:pt x="12" y="56"/>
                      <a:pt x="12" y="56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6" name="Freeform 191"/>
              <p:cNvSpPr/>
              <p:nvPr/>
            </p:nvSpPr>
            <p:spPr bwMode="auto">
              <a:xfrm>
                <a:off x="2342048" y="4967766"/>
                <a:ext cx="530225" cy="111125"/>
              </a:xfrm>
              <a:custGeom>
                <a:avLst/>
                <a:gdLst>
                  <a:gd name="T0" fmla="*/ 122 w 125"/>
                  <a:gd name="T1" fmla="*/ 2 h 26"/>
                  <a:gd name="T2" fmla="*/ 1 w 125"/>
                  <a:gd name="T3" fmla="*/ 20 h 26"/>
                  <a:gd name="T4" fmla="*/ 0 w 125"/>
                  <a:gd name="T5" fmla="*/ 23 h 26"/>
                  <a:gd name="T6" fmla="*/ 125 w 125"/>
                  <a:gd name="T7" fmla="*/ 5 h 26"/>
                  <a:gd name="T8" fmla="*/ 122 w 125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6">
                    <a:moveTo>
                      <a:pt x="122" y="2"/>
                    </a:moveTo>
                    <a:cubicBezTo>
                      <a:pt x="111" y="0"/>
                      <a:pt x="16" y="14"/>
                      <a:pt x="1" y="20"/>
                    </a:cubicBezTo>
                    <a:cubicBezTo>
                      <a:pt x="0" y="20"/>
                      <a:pt x="0" y="21"/>
                      <a:pt x="0" y="23"/>
                    </a:cubicBezTo>
                    <a:cubicBezTo>
                      <a:pt x="41" y="26"/>
                      <a:pt x="92" y="13"/>
                      <a:pt x="125" y="5"/>
                    </a:cubicBezTo>
                    <a:cubicBezTo>
                      <a:pt x="124" y="3"/>
                      <a:pt x="123" y="2"/>
                      <a:pt x="122" y="2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7" name="Freeform 192"/>
              <p:cNvSpPr/>
              <p:nvPr/>
            </p:nvSpPr>
            <p:spPr bwMode="auto">
              <a:xfrm>
                <a:off x="2334111" y="4964591"/>
                <a:ext cx="550863" cy="109538"/>
              </a:xfrm>
              <a:custGeom>
                <a:avLst/>
                <a:gdLst>
                  <a:gd name="T0" fmla="*/ 124 w 130"/>
                  <a:gd name="T1" fmla="*/ 3 h 26"/>
                  <a:gd name="T2" fmla="*/ 124 w 130"/>
                  <a:gd name="T3" fmla="*/ 1 h 26"/>
                  <a:gd name="T4" fmla="*/ 122 w 130"/>
                  <a:gd name="T5" fmla="*/ 0 h 26"/>
                  <a:gd name="T6" fmla="*/ 98 w 130"/>
                  <a:gd name="T7" fmla="*/ 2 h 26"/>
                  <a:gd name="T8" fmla="*/ 42 w 130"/>
                  <a:gd name="T9" fmla="*/ 10 h 26"/>
                  <a:gd name="T10" fmla="*/ 17 w 130"/>
                  <a:gd name="T11" fmla="*/ 15 h 26"/>
                  <a:gd name="T12" fmla="*/ 2 w 130"/>
                  <a:gd name="T13" fmla="*/ 19 h 26"/>
                  <a:gd name="T14" fmla="*/ 3 w 130"/>
                  <a:gd name="T15" fmla="*/ 21 h 26"/>
                  <a:gd name="T16" fmla="*/ 2 w 130"/>
                  <a:gd name="T17" fmla="*/ 19 h 26"/>
                  <a:gd name="T18" fmla="*/ 1 w 130"/>
                  <a:gd name="T19" fmla="*/ 20 h 26"/>
                  <a:gd name="T20" fmla="*/ 0 w 130"/>
                  <a:gd name="T21" fmla="*/ 22 h 26"/>
                  <a:gd name="T22" fmla="*/ 0 w 130"/>
                  <a:gd name="T23" fmla="*/ 24 h 26"/>
                  <a:gd name="T24" fmla="*/ 0 w 130"/>
                  <a:gd name="T25" fmla="*/ 26 h 26"/>
                  <a:gd name="T26" fmla="*/ 2 w 130"/>
                  <a:gd name="T27" fmla="*/ 26 h 26"/>
                  <a:gd name="T28" fmla="*/ 15 w 130"/>
                  <a:gd name="T29" fmla="*/ 26 h 26"/>
                  <a:gd name="T30" fmla="*/ 127 w 130"/>
                  <a:gd name="T31" fmla="*/ 8 h 26"/>
                  <a:gd name="T32" fmla="*/ 130 w 130"/>
                  <a:gd name="T33" fmla="*/ 7 h 26"/>
                  <a:gd name="T34" fmla="*/ 129 w 130"/>
                  <a:gd name="T35" fmla="*/ 5 h 26"/>
                  <a:gd name="T36" fmla="*/ 127 w 130"/>
                  <a:gd name="T37" fmla="*/ 2 h 26"/>
                  <a:gd name="T38" fmla="*/ 124 w 130"/>
                  <a:gd name="T39" fmla="*/ 1 h 26"/>
                  <a:gd name="T40" fmla="*/ 124 w 130"/>
                  <a:gd name="T41" fmla="*/ 1 h 26"/>
                  <a:gd name="T42" fmla="*/ 124 w 130"/>
                  <a:gd name="T43" fmla="*/ 3 h 26"/>
                  <a:gd name="T44" fmla="*/ 123 w 130"/>
                  <a:gd name="T45" fmla="*/ 5 h 26"/>
                  <a:gd name="T46" fmla="*/ 123 w 130"/>
                  <a:gd name="T47" fmla="*/ 4 h 26"/>
                  <a:gd name="T48" fmla="*/ 123 w 130"/>
                  <a:gd name="T49" fmla="*/ 4 h 26"/>
                  <a:gd name="T50" fmla="*/ 123 w 130"/>
                  <a:gd name="T51" fmla="*/ 5 h 26"/>
                  <a:gd name="T52" fmla="*/ 123 w 130"/>
                  <a:gd name="T53" fmla="*/ 4 h 26"/>
                  <a:gd name="T54" fmla="*/ 123 w 130"/>
                  <a:gd name="T55" fmla="*/ 4 h 26"/>
                  <a:gd name="T56" fmla="*/ 124 w 130"/>
                  <a:gd name="T57" fmla="*/ 5 h 26"/>
                  <a:gd name="T58" fmla="*/ 125 w 130"/>
                  <a:gd name="T59" fmla="*/ 7 h 26"/>
                  <a:gd name="T60" fmla="*/ 127 w 130"/>
                  <a:gd name="T61" fmla="*/ 6 h 26"/>
                  <a:gd name="T62" fmla="*/ 126 w 130"/>
                  <a:gd name="T63" fmla="*/ 4 h 26"/>
                  <a:gd name="T64" fmla="*/ 15 w 130"/>
                  <a:gd name="T65" fmla="*/ 22 h 26"/>
                  <a:gd name="T66" fmla="*/ 2 w 130"/>
                  <a:gd name="T67" fmla="*/ 22 h 26"/>
                  <a:gd name="T68" fmla="*/ 2 w 130"/>
                  <a:gd name="T69" fmla="*/ 24 h 26"/>
                  <a:gd name="T70" fmla="*/ 4 w 130"/>
                  <a:gd name="T71" fmla="*/ 24 h 26"/>
                  <a:gd name="T72" fmla="*/ 4 w 130"/>
                  <a:gd name="T73" fmla="*/ 22 h 26"/>
                  <a:gd name="T74" fmla="*/ 4 w 130"/>
                  <a:gd name="T75" fmla="*/ 22 h 26"/>
                  <a:gd name="T76" fmla="*/ 4 w 130"/>
                  <a:gd name="T77" fmla="*/ 22 h 26"/>
                  <a:gd name="T78" fmla="*/ 3 w 130"/>
                  <a:gd name="T79" fmla="*/ 22 h 26"/>
                  <a:gd name="T80" fmla="*/ 4 w 130"/>
                  <a:gd name="T81" fmla="*/ 22 h 26"/>
                  <a:gd name="T82" fmla="*/ 4 w 130"/>
                  <a:gd name="T83" fmla="*/ 22 h 26"/>
                  <a:gd name="T84" fmla="*/ 3 w 130"/>
                  <a:gd name="T85" fmla="*/ 22 h 26"/>
                  <a:gd name="T86" fmla="*/ 4 w 130"/>
                  <a:gd name="T87" fmla="*/ 22 h 26"/>
                  <a:gd name="T88" fmla="*/ 3 w 130"/>
                  <a:gd name="T89" fmla="*/ 21 h 26"/>
                  <a:gd name="T90" fmla="*/ 3 w 130"/>
                  <a:gd name="T91" fmla="*/ 23 h 26"/>
                  <a:gd name="T92" fmla="*/ 4 w 130"/>
                  <a:gd name="T93" fmla="*/ 22 h 26"/>
                  <a:gd name="T94" fmla="*/ 3 w 130"/>
                  <a:gd name="T95" fmla="*/ 21 h 26"/>
                  <a:gd name="T96" fmla="*/ 3 w 130"/>
                  <a:gd name="T97" fmla="*/ 23 h 26"/>
                  <a:gd name="T98" fmla="*/ 3 w 130"/>
                  <a:gd name="T99" fmla="*/ 23 h 26"/>
                  <a:gd name="T100" fmla="*/ 3 w 130"/>
                  <a:gd name="T101" fmla="*/ 23 h 26"/>
                  <a:gd name="T102" fmla="*/ 26 w 130"/>
                  <a:gd name="T103" fmla="*/ 17 h 26"/>
                  <a:gd name="T104" fmla="*/ 81 w 130"/>
                  <a:gd name="T105" fmla="*/ 9 h 26"/>
                  <a:gd name="T106" fmla="*/ 122 w 130"/>
                  <a:gd name="T107" fmla="*/ 4 h 26"/>
                  <a:gd name="T108" fmla="*/ 123 w 130"/>
                  <a:gd name="T109" fmla="*/ 4 h 26"/>
                  <a:gd name="T110" fmla="*/ 123 w 130"/>
                  <a:gd name="T111" fmla="*/ 5 h 26"/>
                  <a:gd name="T112" fmla="*/ 124 w 130"/>
                  <a:gd name="T11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26">
                    <a:moveTo>
                      <a:pt x="124" y="3"/>
                    </a:moveTo>
                    <a:cubicBezTo>
                      <a:pt x="124" y="1"/>
                      <a:pt x="124" y="1"/>
                      <a:pt x="124" y="1"/>
                    </a:cubicBezTo>
                    <a:cubicBezTo>
                      <a:pt x="123" y="0"/>
                      <a:pt x="123" y="0"/>
                      <a:pt x="122" y="0"/>
                    </a:cubicBezTo>
                    <a:cubicBezTo>
                      <a:pt x="117" y="0"/>
                      <a:pt x="109" y="1"/>
                      <a:pt x="98" y="2"/>
                    </a:cubicBezTo>
                    <a:cubicBezTo>
                      <a:pt x="82" y="4"/>
                      <a:pt x="61" y="7"/>
                      <a:pt x="42" y="10"/>
                    </a:cubicBezTo>
                    <a:cubicBezTo>
                      <a:pt x="33" y="12"/>
                      <a:pt x="24" y="13"/>
                      <a:pt x="17" y="15"/>
                    </a:cubicBezTo>
                    <a:cubicBezTo>
                      <a:pt x="10" y="16"/>
                      <a:pt x="5" y="18"/>
                      <a:pt x="2" y="1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6" y="26"/>
                      <a:pt x="10" y="26"/>
                      <a:pt x="15" y="26"/>
                    </a:cubicBezTo>
                    <a:cubicBezTo>
                      <a:pt x="54" y="26"/>
                      <a:pt x="98" y="15"/>
                      <a:pt x="127" y="8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9" y="5"/>
                      <a:pt x="129" y="5"/>
                      <a:pt x="129" y="5"/>
                    </a:cubicBezTo>
                    <a:cubicBezTo>
                      <a:pt x="128" y="4"/>
                      <a:pt x="127" y="3"/>
                      <a:pt x="127" y="2"/>
                    </a:cubicBezTo>
                    <a:cubicBezTo>
                      <a:pt x="126" y="1"/>
                      <a:pt x="125" y="1"/>
                      <a:pt x="124" y="1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4"/>
                      <a:pt x="124" y="5"/>
                      <a:pt x="124" y="5"/>
                    </a:cubicBezTo>
                    <a:cubicBezTo>
                      <a:pt x="124" y="5"/>
                      <a:pt x="125" y="6"/>
                      <a:pt x="125" y="7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97" y="11"/>
                      <a:pt x="53" y="22"/>
                      <a:pt x="15" y="22"/>
                    </a:cubicBezTo>
                    <a:cubicBezTo>
                      <a:pt x="10" y="22"/>
                      <a:pt x="6" y="22"/>
                      <a:pt x="2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7" y="21"/>
                      <a:pt x="15" y="19"/>
                      <a:pt x="26" y="17"/>
                    </a:cubicBezTo>
                    <a:cubicBezTo>
                      <a:pt x="41" y="14"/>
                      <a:pt x="62" y="11"/>
                      <a:pt x="81" y="9"/>
                    </a:cubicBezTo>
                    <a:cubicBezTo>
                      <a:pt x="99" y="6"/>
                      <a:pt x="116" y="4"/>
                      <a:pt x="122" y="4"/>
                    </a:cubicBezTo>
                    <a:cubicBezTo>
                      <a:pt x="122" y="4"/>
                      <a:pt x="123" y="4"/>
                      <a:pt x="123" y="4"/>
                    </a:cubicBezTo>
                    <a:cubicBezTo>
                      <a:pt x="123" y="5"/>
                      <a:pt x="123" y="5"/>
                      <a:pt x="123" y="5"/>
                    </a:cubicBez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8" name="Freeform 193"/>
              <p:cNvSpPr/>
              <p:nvPr/>
            </p:nvSpPr>
            <p:spPr bwMode="auto">
              <a:xfrm>
                <a:off x="2367448" y="5358291"/>
                <a:ext cx="263525" cy="250825"/>
              </a:xfrm>
              <a:custGeom>
                <a:avLst/>
                <a:gdLst>
                  <a:gd name="T0" fmla="*/ 16 w 62"/>
                  <a:gd name="T1" fmla="*/ 6 h 59"/>
                  <a:gd name="T2" fmla="*/ 17 w 62"/>
                  <a:gd name="T3" fmla="*/ 7 h 59"/>
                  <a:gd name="T4" fmla="*/ 32 w 62"/>
                  <a:gd name="T5" fmla="*/ 3 h 59"/>
                  <a:gd name="T6" fmla="*/ 39 w 62"/>
                  <a:gd name="T7" fmla="*/ 4 h 59"/>
                  <a:gd name="T8" fmla="*/ 58 w 62"/>
                  <a:gd name="T9" fmla="*/ 29 h 59"/>
                  <a:gd name="T10" fmla="*/ 57 w 62"/>
                  <a:gd name="T11" fmla="*/ 34 h 59"/>
                  <a:gd name="T12" fmla="*/ 40 w 62"/>
                  <a:gd name="T13" fmla="*/ 53 h 59"/>
                  <a:gd name="T14" fmla="*/ 30 w 62"/>
                  <a:gd name="T15" fmla="*/ 55 h 59"/>
                  <a:gd name="T16" fmla="*/ 18 w 62"/>
                  <a:gd name="T17" fmla="*/ 53 h 59"/>
                  <a:gd name="T18" fmla="*/ 8 w 62"/>
                  <a:gd name="T19" fmla="*/ 44 h 59"/>
                  <a:gd name="T20" fmla="*/ 4 w 62"/>
                  <a:gd name="T21" fmla="*/ 30 h 59"/>
                  <a:gd name="T22" fmla="*/ 7 w 62"/>
                  <a:gd name="T23" fmla="*/ 17 h 59"/>
                  <a:gd name="T24" fmla="*/ 17 w 62"/>
                  <a:gd name="T25" fmla="*/ 7 h 59"/>
                  <a:gd name="T26" fmla="*/ 16 w 62"/>
                  <a:gd name="T27" fmla="*/ 6 h 59"/>
                  <a:gd name="T28" fmla="*/ 15 w 62"/>
                  <a:gd name="T29" fmla="*/ 4 h 59"/>
                  <a:gd name="T30" fmla="*/ 4 w 62"/>
                  <a:gd name="T31" fmla="*/ 15 h 59"/>
                  <a:gd name="T32" fmla="*/ 0 w 62"/>
                  <a:gd name="T33" fmla="*/ 30 h 59"/>
                  <a:gd name="T34" fmla="*/ 4 w 62"/>
                  <a:gd name="T35" fmla="*/ 46 h 59"/>
                  <a:gd name="T36" fmla="*/ 17 w 62"/>
                  <a:gd name="T37" fmla="*/ 56 h 59"/>
                  <a:gd name="T38" fmla="*/ 30 w 62"/>
                  <a:gd name="T39" fmla="*/ 59 h 59"/>
                  <a:gd name="T40" fmla="*/ 42 w 62"/>
                  <a:gd name="T41" fmla="*/ 57 h 59"/>
                  <a:gd name="T42" fmla="*/ 61 w 62"/>
                  <a:gd name="T43" fmla="*/ 34 h 59"/>
                  <a:gd name="T44" fmla="*/ 62 w 62"/>
                  <a:gd name="T45" fmla="*/ 29 h 59"/>
                  <a:gd name="T46" fmla="*/ 40 w 62"/>
                  <a:gd name="T47" fmla="*/ 0 h 59"/>
                  <a:gd name="T48" fmla="*/ 32 w 62"/>
                  <a:gd name="T49" fmla="*/ 0 h 59"/>
                  <a:gd name="T50" fmla="*/ 15 w 62"/>
                  <a:gd name="T51" fmla="*/ 4 h 59"/>
                  <a:gd name="T52" fmla="*/ 16 w 62"/>
                  <a:gd name="T53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59">
                    <a:moveTo>
                      <a:pt x="16" y="6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21" y="5"/>
                      <a:pt x="26" y="3"/>
                      <a:pt x="32" y="3"/>
                    </a:cubicBezTo>
                    <a:cubicBezTo>
                      <a:pt x="34" y="3"/>
                      <a:pt x="36" y="4"/>
                      <a:pt x="39" y="4"/>
                    </a:cubicBezTo>
                    <a:cubicBezTo>
                      <a:pt x="50" y="7"/>
                      <a:pt x="58" y="17"/>
                      <a:pt x="58" y="29"/>
                    </a:cubicBezTo>
                    <a:cubicBezTo>
                      <a:pt x="58" y="30"/>
                      <a:pt x="58" y="32"/>
                      <a:pt x="57" y="34"/>
                    </a:cubicBezTo>
                    <a:cubicBezTo>
                      <a:pt x="56" y="43"/>
                      <a:pt x="49" y="50"/>
                      <a:pt x="40" y="53"/>
                    </a:cubicBezTo>
                    <a:cubicBezTo>
                      <a:pt x="37" y="54"/>
                      <a:pt x="34" y="55"/>
                      <a:pt x="30" y="55"/>
                    </a:cubicBezTo>
                    <a:cubicBezTo>
                      <a:pt x="26" y="55"/>
                      <a:pt x="22" y="54"/>
                      <a:pt x="18" y="53"/>
                    </a:cubicBezTo>
                    <a:cubicBezTo>
                      <a:pt x="14" y="51"/>
                      <a:pt x="10" y="48"/>
                      <a:pt x="8" y="44"/>
                    </a:cubicBezTo>
                    <a:cubicBezTo>
                      <a:pt x="5" y="40"/>
                      <a:pt x="4" y="35"/>
                      <a:pt x="4" y="30"/>
                    </a:cubicBezTo>
                    <a:cubicBezTo>
                      <a:pt x="4" y="25"/>
                      <a:pt x="5" y="21"/>
                      <a:pt x="7" y="17"/>
                    </a:cubicBezTo>
                    <a:cubicBezTo>
                      <a:pt x="10" y="13"/>
                      <a:pt x="13" y="10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1" y="7"/>
                      <a:pt x="7" y="10"/>
                      <a:pt x="4" y="15"/>
                    </a:cubicBezTo>
                    <a:cubicBezTo>
                      <a:pt x="1" y="19"/>
                      <a:pt x="0" y="25"/>
                      <a:pt x="0" y="30"/>
                    </a:cubicBezTo>
                    <a:cubicBezTo>
                      <a:pt x="0" y="35"/>
                      <a:pt x="1" y="41"/>
                      <a:pt x="4" y="46"/>
                    </a:cubicBezTo>
                    <a:cubicBezTo>
                      <a:pt x="7" y="50"/>
                      <a:pt x="11" y="54"/>
                      <a:pt x="17" y="56"/>
                    </a:cubicBezTo>
                    <a:cubicBezTo>
                      <a:pt x="21" y="58"/>
                      <a:pt x="26" y="59"/>
                      <a:pt x="30" y="59"/>
                    </a:cubicBezTo>
                    <a:cubicBezTo>
                      <a:pt x="34" y="59"/>
                      <a:pt x="38" y="58"/>
                      <a:pt x="42" y="57"/>
                    </a:cubicBezTo>
                    <a:cubicBezTo>
                      <a:pt x="52" y="53"/>
                      <a:pt x="59" y="45"/>
                      <a:pt x="61" y="34"/>
                    </a:cubicBezTo>
                    <a:cubicBezTo>
                      <a:pt x="62" y="32"/>
                      <a:pt x="62" y="31"/>
                      <a:pt x="62" y="29"/>
                    </a:cubicBezTo>
                    <a:cubicBezTo>
                      <a:pt x="62" y="15"/>
                      <a:pt x="53" y="4"/>
                      <a:pt x="40" y="0"/>
                    </a:cubicBezTo>
                    <a:cubicBezTo>
                      <a:pt x="37" y="0"/>
                      <a:pt x="34" y="0"/>
                      <a:pt x="32" y="0"/>
                    </a:cubicBezTo>
                    <a:cubicBezTo>
                      <a:pt x="26" y="0"/>
                      <a:pt x="20" y="1"/>
                      <a:pt x="15" y="4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39" name="Freeform 194"/>
              <p:cNvSpPr/>
              <p:nvPr/>
            </p:nvSpPr>
            <p:spPr bwMode="auto">
              <a:xfrm>
                <a:off x="2342048" y="5329716"/>
                <a:ext cx="309563" cy="296863"/>
              </a:xfrm>
              <a:custGeom>
                <a:avLst/>
                <a:gdLst>
                  <a:gd name="T0" fmla="*/ 19 w 73"/>
                  <a:gd name="T1" fmla="*/ 7 h 70"/>
                  <a:gd name="T2" fmla="*/ 20 w 73"/>
                  <a:gd name="T3" fmla="*/ 9 h 70"/>
                  <a:gd name="T4" fmla="*/ 38 w 73"/>
                  <a:gd name="T5" fmla="*/ 4 h 70"/>
                  <a:gd name="T6" fmla="*/ 46 w 73"/>
                  <a:gd name="T7" fmla="*/ 5 h 70"/>
                  <a:gd name="T8" fmla="*/ 69 w 73"/>
                  <a:gd name="T9" fmla="*/ 34 h 70"/>
                  <a:gd name="T10" fmla="*/ 69 w 73"/>
                  <a:gd name="T11" fmla="*/ 40 h 70"/>
                  <a:gd name="T12" fmla="*/ 48 w 73"/>
                  <a:gd name="T13" fmla="*/ 64 h 70"/>
                  <a:gd name="T14" fmla="*/ 36 w 73"/>
                  <a:gd name="T15" fmla="*/ 66 h 70"/>
                  <a:gd name="T16" fmla="*/ 22 w 73"/>
                  <a:gd name="T17" fmla="*/ 63 h 70"/>
                  <a:gd name="T18" fmla="*/ 9 w 73"/>
                  <a:gd name="T19" fmla="*/ 52 h 70"/>
                  <a:gd name="T20" fmla="*/ 4 w 73"/>
                  <a:gd name="T21" fmla="*/ 36 h 70"/>
                  <a:gd name="T22" fmla="*/ 8 w 73"/>
                  <a:gd name="T23" fmla="*/ 20 h 70"/>
                  <a:gd name="T24" fmla="*/ 20 w 73"/>
                  <a:gd name="T25" fmla="*/ 9 h 70"/>
                  <a:gd name="T26" fmla="*/ 19 w 73"/>
                  <a:gd name="T27" fmla="*/ 7 h 70"/>
                  <a:gd name="T28" fmla="*/ 18 w 73"/>
                  <a:gd name="T29" fmla="*/ 5 h 70"/>
                  <a:gd name="T30" fmla="*/ 5 w 73"/>
                  <a:gd name="T31" fmla="*/ 18 h 70"/>
                  <a:gd name="T32" fmla="*/ 0 w 73"/>
                  <a:gd name="T33" fmla="*/ 36 h 70"/>
                  <a:gd name="T34" fmla="*/ 5 w 73"/>
                  <a:gd name="T35" fmla="*/ 54 h 70"/>
                  <a:gd name="T36" fmla="*/ 20 w 73"/>
                  <a:gd name="T37" fmla="*/ 67 h 70"/>
                  <a:gd name="T38" fmla="*/ 36 w 73"/>
                  <a:gd name="T39" fmla="*/ 70 h 70"/>
                  <a:gd name="T40" fmla="*/ 50 w 73"/>
                  <a:gd name="T41" fmla="*/ 68 h 70"/>
                  <a:gd name="T42" fmla="*/ 73 w 73"/>
                  <a:gd name="T43" fmla="*/ 41 h 70"/>
                  <a:gd name="T44" fmla="*/ 73 w 73"/>
                  <a:gd name="T45" fmla="*/ 34 h 70"/>
                  <a:gd name="T46" fmla="*/ 47 w 73"/>
                  <a:gd name="T47" fmla="*/ 1 h 70"/>
                  <a:gd name="T48" fmla="*/ 38 w 73"/>
                  <a:gd name="T49" fmla="*/ 0 h 70"/>
                  <a:gd name="T50" fmla="*/ 18 w 73"/>
                  <a:gd name="T51" fmla="*/ 5 h 70"/>
                  <a:gd name="T52" fmla="*/ 19 w 73"/>
                  <a:gd name="T53" fmla="*/ 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70">
                    <a:moveTo>
                      <a:pt x="19" y="7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5" y="5"/>
                      <a:pt x="31" y="4"/>
                      <a:pt x="38" y="4"/>
                    </a:cubicBezTo>
                    <a:cubicBezTo>
                      <a:pt x="40" y="4"/>
                      <a:pt x="43" y="4"/>
                      <a:pt x="46" y="5"/>
                    </a:cubicBezTo>
                    <a:cubicBezTo>
                      <a:pt x="60" y="8"/>
                      <a:pt x="69" y="20"/>
                      <a:pt x="69" y="34"/>
                    </a:cubicBezTo>
                    <a:cubicBezTo>
                      <a:pt x="69" y="36"/>
                      <a:pt x="69" y="38"/>
                      <a:pt x="69" y="40"/>
                    </a:cubicBezTo>
                    <a:cubicBezTo>
                      <a:pt x="67" y="52"/>
                      <a:pt x="59" y="60"/>
                      <a:pt x="48" y="64"/>
                    </a:cubicBezTo>
                    <a:cubicBezTo>
                      <a:pt x="44" y="65"/>
                      <a:pt x="40" y="66"/>
                      <a:pt x="36" y="66"/>
                    </a:cubicBezTo>
                    <a:cubicBezTo>
                      <a:pt x="31" y="66"/>
                      <a:pt x="26" y="65"/>
                      <a:pt x="22" y="63"/>
                    </a:cubicBezTo>
                    <a:cubicBezTo>
                      <a:pt x="16" y="61"/>
                      <a:pt x="12" y="57"/>
                      <a:pt x="9" y="52"/>
                    </a:cubicBezTo>
                    <a:cubicBezTo>
                      <a:pt x="6" y="47"/>
                      <a:pt x="4" y="42"/>
                      <a:pt x="4" y="36"/>
                    </a:cubicBezTo>
                    <a:cubicBezTo>
                      <a:pt x="4" y="30"/>
                      <a:pt x="6" y="25"/>
                      <a:pt x="8" y="20"/>
                    </a:cubicBezTo>
                    <a:cubicBezTo>
                      <a:pt x="11" y="15"/>
                      <a:pt x="15" y="12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8"/>
                      <a:pt x="8" y="12"/>
                      <a:pt x="5" y="18"/>
                    </a:cubicBezTo>
                    <a:cubicBezTo>
                      <a:pt x="2" y="23"/>
                      <a:pt x="0" y="30"/>
                      <a:pt x="0" y="36"/>
                    </a:cubicBezTo>
                    <a:cubicBezTo>
                      <a:pt x="0" y="42"/>
                      <a:pt x="2" y="49"/>
                      <a:pt x="5" y="54"/>
                    </a:cubicBezTo>
                    <a:cubicBezTo>
                      <a:pt x="9" y="60"/>
                      <a:pt x="14" y="65"/>
                      <a:pt x="20" y="67"/>
                    </a:cubicBezTo>
                    <a:cubicBezTo>
                      <a:pt x="25" y="69"/>
                      <a:pt x="30" y="70"/>
                      <a:pt x="36" y="70"/>
                    </a:cubicBezTo>
                    <a:cubicBezTo>
                      <a:pt x="41" y="70"/>
                      <a:pt x="45" y="69"/>
                      <a:pt x="50" y="68"/>
                    </a:cubicBezTo>
                    <a:cubicBezTo>
                      <a:pt x="62" y="63"/>
                      <a:pt x="70" y="54"/>
                      <a:pt x="73" y="41"/>
                    </a:cubicBezTo>
                    <a:cubicBezTo>
                      <a:pt x="73" y="39"/>
                      <a:pt x="73" y="37"/>
                      <a:pt x="73" y="34"/>
                    </a:cubicBezTo>
                    <a:cubicBezTo>
                      <a:pt x="73" y="19"/>
                      <a:pt x="63" y="5"/>
                      <a:pt x="47" y="1"/>
                    </a:cubicBezTo>
                    <a:cubicBezTo>
                      <a:pt x="44" y="0"/>
                      <a:pt x="41" y="0"/>
                      <a:pt x="38" y="0"/>
                    </a:cubicBezTo>
                    <a:cubicBezTo>
                      <a:pt x="31" y="0"/>
                      <a:pt x="24" y="2"/>
                      <a:pt x="18" y="5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0" name="Freeform 195"/>
              <p:cNvSpPr>
                <a:spLocks noEditPoints="1"/>
              </p:cNvSpPr>
              <p:nvPr/>
            </p:nvSpPr>
            <p:spPr bwMode="auto">
              <a:xfrm>
                <a:off x="2481748" y="5345591"/>
                <a:ext cx="47625" cy="268288"/>
              </a:xfrm>
              <a:custGeom>
                <a:avLst/>
                <a:gdLst>
                  <a:gd name="T0" fmla="*/ 27 w 30"/>
                  <a:gd name="T1" fmla="*/ 150 h 169"/>
                  <a:gd name="T2" fmla="*/ 22 w 30"/>
                  <a:gd name="T3" fmla="*/ 150 h 169"/>
                  <a:gd name="T4" fmla="*/ 27 w 30"/>
                  <a:gd name="T5" fmla="*/ 169 h 169"/>
                  <a:gd name="T6" fmla="*/ 30 w 30"/>
                  <a:gd name="T7" fmla="*/ 169 h 169"/>
                  <a:gd name="T8" fmla="*/ 27 w 30"/>
                  <a:gd name="T9" fmla="*/ 150 h 169"/>
                  <a:gd name="T10" fmla="*/ 22 w 30"/>
                  <a:gd name="T11" fmla="*/ 118 h 169"/>
                  <a:gd name="T12" fmla="*/ 19 w 30"/>
                  <a:gd name="T13" fmla="*/ 118 h 169"/>
                  <a:gd name="T14" fmla="*/ 22 w 30"/>
                  <a:gd name="T15" fmla="*/ 140 h 169"/>
                  <a:gd name="T16" fmla="*/ 24 w 30"/>
                  <a:gd name="T17" fmla="*/ 137 h 169"/>
                  <a:gd name="T18" fmla="*/ 22 w 30"/>
                  <a:gd name="T19" fmla="*/ 118 h 169"/>
                  <a:gd name="T20" fmla="*/ 16 w 30"/>
                  <a:gd name="T21" fmla="*/ 89 h 169"/>
                  <a:gd name="T22" fmla="*/ 14 w 30"/>
                  <a:gd name="T23" fmla="*/ 89 h 169"/>
                  <a:gd name="T24" fmla="*/ 16 w 30"/>
                  <a:gd name="T25" fmla="*/ 107 h 169"/>
                  <a:gd name="T26" fmla="*/ 22 w 30"/>
                  <a:gd name="T27" fmla="*/ 107 h 169"/>
                  <a:gd name="T28" fmla="*/ 16 w 30"/>
                  <a:gd name="T29" fmla="*/ 89 h 169"/>
                  <a:gd name="T30" fmla="*/ 14 w 30"/>
                  <a:gd name="T31" fmla="*/ 57 h 169"/>
                  <a:gd name="T32" fmla="*/ 8 w 30"/>
                  <a:gd name="T33" fmla="*/ 57 h 169"/>
                  <a:gd name="T34" fmla="*/ 11 w 30"/>
                  <a:gd name="T35" fmla="*/ 75 h 169"/>
                  <a:gd name="T36" fmla="*/ 16 w 30"/>
                  <a:gd name="T37" fmla="*/ 75 h 169"/>
                  <a:gd name="T38" fmla="*/ 14 w 30"/>
                  <a:gd name="T39" fmla="*/ 57 h 169"/>
                  <a:gd name="T40" fmla="*/ 8 w 30"/>
                  <a:gd name="T41" fmla="*/ 24 h 169"/>
                  <a:gd name="T42" fmla="*/ 6 w 30"/>
                  <a:gd name="T43" fmla="*/ 27 h 169"/>
                  <a:gd name="T44" fmla="*/ 8 w 30"/>
                  <a:gd name="T45" fmla="*/ 46 h 169"/>
                  <a:gd name="T46" fmla="*/ 11 w 30"/>
                  <a:gd name="T47" fmla="*/ 46 h 169"/>
                  <a:gd name="T48" fmla="*/ 8 w 30"/>
                  <a:gd name="T49" fmla="*/ 24 h 169"/>
                  <a:gd name="T50" fmla="*/ 6 w 30"/>
                  <a:gd name="T51" fmla="*/ 0 h 169"/>
                  <a:gd name="T52" fmla="*/ 0 w 30"/>
                  <a:gd name="T53" fmla="*/ 3 h 169"/>
                  <a:gd name="T54" fmla="*/ 3 w 30"/>
                  <a:gd name="T55" fmla="*/ 14 h 169"/>
                  <a:gd name="T56" fmla="*/ 6 w 30"/>
                  <a:gd name="T57" fmla="*/ 14 h 169"/>
                  <a:gd name="T58" fmla="*/ 6 w 30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169">
                    <a:moveTo>
                      <a:pt x="27" y="150"/>
                    </a:moveTo>
                    <a:lnTo>
                      <a:pt x="22" y="150"/>
                    </a:lnTo>
                    <a:lnTo>
                      <a:pt x="27" y="169"/>
                    </a:lnTo>
                    <a:lnTo>
                      <a:pt x="30" y="169"/>
                    </a:lnTo>
                    <a:lnTo>
                      <a:pt x="27" y="150"/>
                    </a:lnTo>
                    <a:close/>
                    <a:moveTo>
                      <a:pt x="22" y="118"/>
                    </a:moveTo>
                    <a:lnTo>
                      <a:pt x="19" y="118"/>
                    </a:lnTo>
                    <a:lnTo>
                      <a:pt x="22" y="140"/>
                    </a:lnTo>
                    <a:lnTo>
                      <a:pt x="24" y="137"/>
                    </a:lnTo>
                    <a:lnTo>
                      <a:pt x="22" y="118"/>
                    </a:lnTo>
                    <a:close/>
                    <a:moveTo>
                      <a:pt x="16" y="89"/>
                    </a:moveTo>
                    <a:lnTo>
                      <a:pt x="14" y="89"/>
                    </a:lnTo>
                    <a:lnTo>
                      <a:pt x="16" y="107"/>
                    </a:lnTo>
                    <a:lnTo>
                      <a:pt x="22" y="107"/>
                    </a:lnTo>
                    <a:lnTo>
                      <a:pt x="16" y="89"/>
                    </a:lnTo>
                    <a:close/>
                    <a:moveTo>
                      <a:pt x="14" y="57"/>
                    </a:moveTo>
                    <a:lnTo>
                      <a:pt x="8" y="57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4" y="57"/>
                    </a:lnTo>
                    <a:close/>
                    <a:moveTo>
                      <a:pt x="8" y="24"/>
                    </a:moveTo>
                    <a:lnTo>
                      <a:pt x="6" y="27"/>
                    </a:lnTo>
                    <a:lnTo>
                      <a:pt x="8" y="46"/>
                    </a:lnTo>
                    <a:lnTo>
                      <a:pt x="11" y="46"/>
                    </a:lnTo>
                    <a:lnTo>
                      <a:pt x="8" y="24"/>
                    </a:lnTo>
                    <a:close/>
                    <a:moveTo>
                      <a:pt x="6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1" name="Freeform 196"/>
              <p:cNvSpPr>
                <a:spLocks noEditPoints="1"/>
              </p:cNvSpPr>
              <p:nvPr/>
            </p:nvSpPr>
            <p:spPr bwMode="auto">
              <a:xfrm>
                <a:off x="2481748" y="5345591"/>
                <a:ext cx="47625" cy="268288"/>
              </a:xfrm>
              <a:custGeom>
                <a:avLst/>
                <a:gdLst>
                  <a:gd name="T0" fmla="*/ 27 w 30"/>
                  <a:gd name="T1" fmla="*/ 150 h 169"/>
                  <a:gd name="T2" fmla="*/ 22 w 30"/>
                  <a:gd name="T3" fmla="*/ 150 h 169"/>
                  <a:gd name="T4" fmla="*/ 27 w 30"/>
                  <a:gd name="T5" fmla="*/ 169 h 169"/>
                  <a:gd name="T6" fmla="*/ 30 w 30"/>
                  <a:gd name="T7" fmla="*/ 169 h 169"/>
                  <a:gd name="T8" fmla="*/ 27 w 30"/>
                  <a:gd name="T9" fmla="*/ 150 h 169"/>
                  <a:gd name="T10" fmla="*/ 22 w 30"/>
                  <a:gd name="T11" fmla="*/ 118 h 169"/>
                  <a:gd name="T12" fmla="*/ 19 w 30"/>
                  <a:gd name="T13" fmla="*/ 118 h 169"/>
                  <a:gd name="T14" fmla="*/ 22 w 30"/>
                  <a:gd name="T15" fmla="*/ 140 h 169"/>
                  <a:gd name="T16" fmla="*/ 24 w 30"/>
                  <a:gd name="T17" fmla="*/ 137 h 169"/>
                  <a:gd name="T18" fmla="*/ 22 w 30"/>
                  <a:gd name="T19" fmla="*/ 118 h 169"/>
                  <a:gd name="T20" fmla="*/ 16 w 30"/>
                  <a:gd name="T21" fmla="*/ 89 h 169"/>
                  <a:gd name="T22" fmla="*/ 14 w 30"/>
                  <a:gd name="T23" fmla="*/ 89 h 169"/>
                  <a:gd name="T24" fmla="*/ 16 w 30"/>
                  <a:gd name="T25" fmla="*/ 107 h 169"/>
                  <a:gd name="T26" fmla="*/ 22 w 30"/>
                  <a:gd name="T27" fmla="*/ 107 h 169"/>
                  <a:gd name="T28" fmla="*/ 16 w 30"/>
                  <a:gd name="T29" fmla="*/ 89 h 169"/>
                  <a:gd name="T30" fmla="*/ 14 w 30"/>
                  <a:gd name="T31" fmla="*/ 57 h 169"/>
                  <a:gd name="T32" fmla="*/ 8 w 30"/>
                  <a:gd name="T33" fmla="*/ 57 h 169"/>
                  <a:gd name="T34" fmla="*/ 11 w 30"/>
                  <a:gd name="T35" fmla="*/ 75 h 169"/>
                  <a:gd name="T36" fmla="*/ 16 w 30"/>
                  <a:gd name="T37" fmla="*/ 75 h 169"/>
                  <a:gd name="T38" fmla="*/ 14 w 30"/>
                  <a:gd name="T39" fmla="*/ 57 h 169"/>
                  <a:gd name="T40" fmla="*/ 8 w 30"/>
                  <a:gd name="T41" fmla="*/ 24 h 169"/>
                  <a:gd name="T42" fmla="*/ 6 w 30"/>
                  <a:gd name="T43" fmla="*/ 27 h 169"/>
                  <a:gd name="T44" fmla="*/ 8 w 30"/>
                  <a:gd name="T45" fmla="*/ 46 h 169"/>
                  <a:gd name="T46" fmla="*/ 11 w 30"/>
                  <a:gd name="T47" fmla="*/ 46 h 169"/>
                  <a:gd name="T48" fmla="*/ 8 w 30"/>
                  <a:gd name="T49" fmla="*/ 24 h 169"/>
                  <a:gd name="T50" fmla="*/ 6 w 30"/>
                  <a:gd name="T51" fmla="*/ 0 h 169"/>
                  <a:gd name="T52" fmla="*/ 0 w 30"/>
                  <a:gd name="T53" fmla="*/ 3 h 169"/>
                  <a:gd name="T54" fmla="*/ 3 w 30"/>
                  <a:gd name="T55" fmla="*/ 14 h 169"/>
                  <a:gd name="T56" fmla="*/ 6 w 30"/>
                  <a:gd name="T57" fmla="*/ 14 h 169"/>
                  <a:gd name="T58" fmla="*/ 6 w 30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169">
                    <a:moveTo>
                      <a:pt x="27" y="150"/>
                    </a:moveTo>
                    <a:lnTo>
                      <a:pt x="22" y="150"/>
                    </a:lnTo>
                    <a:lnTo>
                      <a:pt x="27" y="169"/>
                    </a:lnTo>
                    <a:lnTo>
                      <a:pt x="30" y="169"/>
                    </a:lnTo>
                    <a:lnTo>
                      <a:pt x="27" y="150"/>
                    </a:lnTo>
                    <a:moveTo>
                      <a:pt x="22" y="118"/>
                    </a:moveTo>
                    <a:lnTo>
                      <a:pt x="19" y="118"/>
                    </a:lnTo>
                    <a:lnTo>
                      <a:pt x="22" y="140"/>
                    </a:lnTo>
                    <a:lnTo>
                      <a:pt x="24" y="137"/>
                    </a:lnTo>
                    <a:lnTo>
                      <a:pt x="22" y="118"/>
                    </a:lnTo>
                    <a:moveTo>
                      <a:pt x="16" y="89"/>
                    </a:moveTo>
                    <a:lnTo>
                      <a:pt x="14" y="89"/>
                    </a:lnTo>
                    <a:lnTo>
                      <a:pt x="16" y="107"/>
                    </a:lnTo>
                    <a:lnTo>
                      <a:pt x="22" y="107"/>
                    </a:lnTo>
                    <a:lnTo>
                      <a:pt x="16" y="89"/>
                    </a:lnTo>
                    <a:moveTo>
                      <a:pt x="14" y="57"/>
                    </a:moveTo>
                    <a:lnTo>
                      <a:pt x="8" y="57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4" y="57"/>
                    </a:lnTo>
                    <a:moveTo>
                      <a:pt x="8" y="24"/>
                    </a:moveTo>
                    <a:lnTo>
                      <a:pt x="6" y="27"/>
                    </a:lnTo>
                    <a:lnTo>
                      <a:pt x="8" y="46"/>
                    </a:lnTo>
                    <a:lnTo>
                      <a:pt x="11" y="46"/>
                    </a:lnTo>
                    <a:lnTo>
                      <a:pt x="8" y="24"/>
                    </a:lnTo>
                    <a:moveTo>
                      <a:pt x="6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2" name="Freeform 197"/>
              <p:cNvSpPr>
                <a:spLocks noEditPoints="1"/>
              </p:cNvSpPr>
              <p:nvPr/>
            </p:nvSpPr>
            <p:spPr bwMode="auto">
              <a:xfrm>
                <a:off x="2372211" y="5456716"/>
                <a:ext cx="266700" cy="46038"/>
              </a:xfrm>
              <a:custGeom>
                <a:avLst/>
                <a:gdLst>
                  <a:gd name="T0" fmla="*/ 13 w 168"/>
                  <a:gd name="T1" fmla="*/ 24 h 29"/>
                  <a:gd name="T2" fmla="*/ 0 w 168"/>
                  <a:gd name="T3" fmla="*/ 27 h 29"/>
                  <a:gd name="T4" fmla="*/ 0 w 168"/>
                  <a:gd name="T5" fmla="*/ 29 h 29"/>
                  <a:gd name="T6" fmla="*/ 13 w 168"/>
                  <a:gd name="T7" fmla="*/ 27 h 29"/>
                  <a:gd name="T8" fmla="*/ 13 w 168"/>
                  <a:gd name="T9" fmla="*/ 24 h 29"/>
                  <a:gd name="T10" fmla="*/ 43 w 168"/>
                  <a:gd name="T11" fmla="*/ 19 h 29"/>
                  <a:gd name="T12" fmla="*/ 24 w 168"/>
                  <a:gd name="T13" fmla="*/ 21 h 29"/>
                  <a:gd name="T14" fmla="*/ 24 w 168"/>
                  <a:gd name="T15" fmla="*/ 27 h 29"/>
                  <a:gd name="T16" fmla="*/ 45 w 168"/>
                  <a:gd name="T17" fmla="*/ 24 h 29"/>
                  <a:gd name="T18" fmla="*/ 43 w 168"/>
                  <a:gd name="T19" fmla="*/ 19 h 29"/>
                  <a:gd name="T20" fmla="*/ 75 w 168"/>
                  <a:gd name="T21" fmla="*/ 16 h 29"/>
                  <a:gd name="T22" fmla="*/ 56 w 168"/>
                  <a:gd name="T23" fmla="*/ 19 h 29"/>
                  <a:gd name="T24" fmla="*/ 56 w 168"/>
                  <a:gd name="T25" fmla="*/ 21 h 29"/>
                  <a:gd name="T26" fmla="*/ 75 w 168"/>
                  <a:gd name="T27" fmla="*/ 19 h 29"/>
                  <a:gd name="T28" fmla="*/ 75 w 168"/>
                  <a:gd name="T29" fmla="*/ 16 h 29"/>
                  <a:gd name="T30" fmla="*/ 107 w 168"/>
                  <a:gd name="T31" fmla="*/ 11 h 29"/>
                  <a:gd name="T32" fmla="*/ 88 w 168"/>
                  <a:gd name="T33" fmla="*/ 13 h 29"/>
                  <a:gd name="T34" fmla="*/ 88 w 168"/>
                  <a:gd name="T35" fmla="*/ 16 h 29"/>
                  <a:gd name="T36" fmla="*/ 85 w 168"/>
                  <a:gd name="T37" fmla="*/ 13 h 29"/>
                  <a:gd name="T38" fmla="*/ 88 w 168"/>
                  <a:gd name="T39" fmla="*/ 16 h 29"/>
                  <a:gd name="T40" fmla="*/ 107 w 168"/>
                  <a:gd name="T41" fmla="*/ 13 h 29"/>
                  <a:gd name="T42" fmla="*/ 107 w 168"/>
                  <a:gd name="T43" fmla="*/ 11 h 29"/>
                  <a:gd name="T44" fmla="*/ 136 w 168"/>
                  <a:gd name="T45" fmla="*/ 5 h 29"/>
                  <a:gd name="T46" fmla="*/ 117 w 168"/>
                  <a:gd name="T47" fmla="*/ 8 h 29"/>
                  <a:gd name="T48" fmla="*/ 117 w 168"/>
                  <a:gd name="T49" fmla="*/ 13 h 29"/>
                  <a:gd name="T50" fmla="*/ 136 w 168"/>
                  <a:gd name="T51" fmla="*/ 11 h 29"/>
                  <a:gd name="T52" fmla="*/ 136 w 168"/>
                  <a:gd name="T53" fmla="*/ 5 h 29"/>
                  <a:gd name="T54" fmla="*/ 168 w 168"/>
                  <a:gd name="T55" fmla="*/ 0 h 29"/>
                  <a:gd name="T56" fmla="*/ 147 w 168"/>
                  <a:gd name="T57" fmla="*/ 5 h 29"/>
                  <a:gd name="T58" fmla="*/ 149 w 168"/>
                  <a:gd name="T59" fmla="*/ 8 h 29"/>
                  <a:gd name="T60" fmla="*/ 168 w 168"/>
                  <a:gd name="T61" fmla="*/ 5 h 29"/>
                  <a:gd name="T62" fmla="*/ 168 w 168"/>
                  <a:gd name="T6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9">
                    <a:moveTo>
                      <a:pt x="13" y="24"/>
                    </a:moveTo>
                    <a:lnTo>
                      <a:pt x="0" y="27"/>
                    </a:lnTo>
                    <a:lnTo>
                      <a:pt x="0" y="29"/>
                    </a:lnTo>
                    <a:lnTo>
                      <a:pt x="13" y="27"/>
                    </a:lnTo>
                    <a:lnTo>
                      <a:pt x="13" y="24"/>
                    </a:lnTo>
                    <a:close/>
                    <a:moveTo>
                      <a:pt x="43" y="19"/>
                    </a:moveTo>
                    <a:lnTo>
                      <a:pt x="24" y="21"/>
                    </a:lnTo>
                    <a:lnTo>
                      <a:pt x="24" y="27"/>
                    </a:lnTo>
                    <a:lnTo>
                      <a:pt x="45" y="24"/>
                    </a:lnTo>
                    <a:lnTo>
                      <a:pt x="43" y="19"/>
                    </a:lnTo>
                    <a:close/>
                    <a:moveTo>
                      <a:pt x="75" y="16"/>
                    </a:moveTo>
                    <a:lnTo>
                      <a:pt x="56" y="19"/>
                    </a:lnTo>
                    <a:lnTo>
                      <a:pt x="56" y="21"/>
                    </a:lnTo>
                    <a:lnTo>
                      <a:pt x="75" y="19"/>
                    </a:lnTo>
                    <a:lnTo>
                      <a:pt x="75" y="16"/>
                    </a:lnTo>
                    <a:close/>
                    <a:moveTo>
                      <a:pt x="107" y="11"/>
                    </a:moveTo>
                    <a:lnTo>
                      <a:pt x="88" y="13"/>
                    </a:lnTo>
                    <a:lnTo>
                      <a:pt x="88" y="16"/>
                    </a:lnTo>
                    <a:lnTo>
                      <a:pt x="85" y="13"/>
                    </a:lnTo>
                    <a:lnTo>
                      <a:pt x="88" y="16"/>
                    </a:lnTo>
                    <a:lnTo>
                      <a:pt x="107" y="13"/>
                    </a:lnTo>
                    <a:lnTo>
                      <a:pt x="107" y="11"/>
                    </a:lnTo>
                    <a:close/>
                    <a:moveTo>
                      <a:pt x="136" y="5"/>
                    </a:moveTo>
                    <a:lnTo>
                      <a:pt x="117" y="8"/>
                    </a:lnTo>
                    <a:lnTo>
                      <a:pt x="117" y="13"/>
                    </a:lnTo>
                    <a:lnTo>
                      <a:pt x="136" y="11"/>
                    </a:lnTo>
                    <a:lnTo>
                      <a:pt x="136" y="5"/>
                    </a:lnTo>
                    <a:close/>
                    <a:moveTo>
                      <a:pt x="168" y="0"/>
                    </a:moveTo>
                    <a:lnTo>
                      <a:pt x="147" y="5"/>
                    </a:lnTo>
                    <a:lnTo>
                      <a:pt x="149" y="8"/>
                    </a:lnTo>
                    <a:lnTo>
                      <a:pt x="168" y="5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3" name="Freeform 198"/>
              <p:cNvSpPr>
                <a:spLocks noEditPoints="1"/>
              </p:cNvSpPr>
              <p:nvPr/>
            </p:nvSpPr>
            <p:spPr bwMode="auto">
              <a:xfrm>
                <a:off x="2372211" y="5456716"/>
                <a:ext cx="266700" cy="46038"/>
              </a:xfrm>
              <a:custGeom>
                <a:avLst/>
                <a:gdLst>
                  <a:gd name="T0" fmla="*/ 13 w 168"/>
                  <a:gd name="T1" fmla="*/ 24 h 29"/>
                  <a:gd name="T2" fmla="*/ 0 w 168"/>
                  <a:gd name="T3" fmla="*/ 27 h 29"/>
                  <a:gd name="T4" fmla="*/ 0 w 168"/>
                  <a:gd name="T5" fmla="*/ 29 h 29"/>
                  <a:gd name="T6" fmla="*/ 13 w 168"/>
                  <a:gd name="T7" fmla="*/ 27 h 29"/>
                  <a:gd name="T8" fmla="*/ 13 w 168"/>
                  <a:gd name="T9" fmla="*/ 24 h 29"/>
                  <a:gd name="T10" fmla="*/ 43 w 168"/>
                  <a:gd name="T11" fmla="*/ 19 h 29"/>
                  <a:gd name="T12" fmla="*/ 24 w 168"/>
                  <a:gd name="T13" fmla="*/ 21 h 29"/>
                  <a:gd name="T14" fmla="*/ 24 w 168"/>
                  <a:gd name="T15" fmla="*/ 27 h 29"/>
                  <a:gd name="T16" fmla="*/ 45 w 168"/>
                  <a:gd name="T17" fmla="*/ 24 h 29"/>
                  <a:gd name="T18" fmla="*/ 43 w 168"/>
                  <a:gd name="T19" fmla="*/ 19 h 29"/>
                  <a:gd name="T20" fmla="*/ 75 w 168"/>
                  <a:gd name="T21" fmla="*/ 16 h 29"/>
                  <a:gd name="T22" fmla="*/ 56 w 168"/>
                  <a:gd name="T23" fmla="*/ 19 h 29"/>
                  <a:gd name="T24" fmla="*/ 56 w 168"/>
                  <a:gd name="T25" fmla="*/ 21 h 29"/>
                  <a:gd name="T26" fmla="*/ 75 w 168"/>
                  <a:gd name="T27" fmla="*/ 19 h 29"/>
                  <a:gd name="T28" fmla="*/ 75 w 168"/>
                  <a:gd name="T29" fmla="*/ 16 h 29"/>
                  <a:gd name="T30" fmla="*/ 107 w 168"/>
                  <a:gd name="T31" fmla="*/ 11 h 29"/>
                  <a:gd name="T32" fmla="*/ 88 w 168"/>
                  <a:gd name="T33" fmla="*/ 13 h 29"/>
                  <a:gd name="T34" fmla="*/ 88 w 168"/>
                  <a:gd name="T35" fmla="*/ 16 h 29"/>
                  <a:gd name="T36" fmla="*/ 85 w 168"/>
                  <a:gd name="T37" fmla="*/ 13 h 29"/>
                  <a:gd name="T38" fmla="*/ 88 w 168"/>
                  <a:gd name="T39" fmla="*/ 16 h 29"/>
                  <a:gd name="T40" fmla="*/ 107 w 168"/>
                  <a:gd name="T41" fmla="*/ 13 h 29"/>
                  <a:gd name="T42" fmla="*/ 107 w 168"/>
                  <a:gd name="T43" fmla="*/ 11 h 29"/>
                  <a:gd name="T44" fmla="*/ 136 w 168"/>
                  <a:gd name="T45" fmla="*/ 5 h 29"/>
                  <a:gd name="T46" fmla="*/ 117 w 168"/>
                  <a:gd name="T47" fmla="*/ 8 h 29"/>
                  <a:gd name="T48" fmla="*/ 117 w 168"/>
                  <a:gd name="T49" fmla="*/ 13 h 29"/>
                  <a:gd name="T50" fmla="*/ 136 w 168"/>
                  <a:gd name="T51" fmla="*/ 11 h 29"/>
                  <a:gd name="T52" fmla="*/ 136 w 168"/>
                  <a:gd name="T53" fmla="*/ 5 h 29"/>
                  <a:gd name="T54" fmla="*/ 168 w 168"/>
                  <a:gd name="T55" fmla="*/ 0 h 29"/>
                  <a:gd name="T56" fmla="*/ 147 w 168"/>
                  <a:gd name="T57" fmla="*/ 5 h 29"/>
                  <a:gd name="T58" fmla="*/ 149 w 168"/>
                  <a:gd name="T59" fmla="*/ 8 h 29"/>
                  <a:gd name="T60" fmla="*/ 168 w 168"/>
                  <a:gd name="T61" fmla="*/ 5 h 29"/>
                  <a:gd name="T62" fmla="*/ 168 w 168"/>
                  <a:gd name="T6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9">
                    <a:moveTo>
                      <a:pt x="13" y="24"/>
                    </a:moveTo>
                    <a:lnTo>
                      <a:pt x="0" y="27"/>
                    </a:lnTo>
                    <a:lnTo>
                      <a:pt x="0" y="29"/>
                    </a:lnTo>
                    <a:lnTo>
                      <a:pt x="13" y="27"/>
                    </a:lnTo>
                    <a:lnTo>
                      <a:pt x="13" y="24"/>
                    </a:lnTo>
                    <a:moveTo>
                      <a:pt x="43" y="19"/>
                    </a:moveTo>
                    <a:lnTo>
                      <a:pt x="24" y="21"/>
                    </a:lnTo>
                    <a:lnTo>
                      <a:pt x="24" y="27"/>
                    </a:lnTo>
                    <a:lnTo>
                      <a:pt x="45" y="24"/>
                    </a:lnTo>
                    <a:lnTo>
                      <a:pt x="43" y="19"/>
                    </a:lnTo>
                    <a:moveTo>
                      <a:pt x="75" y="16"/>
                    </a:moveTo>
                    <a:lnTo>
                      <a:pt x="56" y="19"/>
                    </a:lnTo>
                    <a:lnTo>
                      <a:pt x="56" y="21"/>
                    </a:lnTo>
                    <a:lnTo>
                      <a:pt x="75" y="19"/>
                    </a:lnTo>
                    <a:lnTo>
                      <a:pt x="75" y="16"/>
                    </a:lnTo>
                    <a:moveTo>
                      <a:pt x="107" y="11"/>
                    </a:moveTo>
                    <a:lnTo>
                      <a:pt x="88" y="13"/>
                    </a:lnTo>
                    <a:lnTo>
                      <a:pt x="88" y="16"/>
                    </a:lnTo>
                    <a:lnTo>
                      <a:pt x="85" y="13"/>
                    </a:lnTo>
                    <a:lnTo>
                      <a:pt x="88" y="16"/>
                    </a:lnTo>
                    <a:lnTo>
                      <a:pt x="107" y="13"/>
                    </a:lnTo>
                    <a:lnTo>
                      <a:pt x="107" y="11"/>
                    </a:lnTo>
                    <a:moveTo>
                      <a:pt x="136" y="5"/>
                    </a:moveTo>
                    <a:lnTo>
                      <a:pt x="117" y="8"/>
                    </a:lnTo>
                    <a:lnTo>
                      <a:pt x="117" y="13"/>
                    </a:lnTo>
                    <a:lnTo>
                      <a:pt x="136" y="11"/>
                    </a:lnTo>
                    <a:lnTo>
                      <a:pt x="136" y="5"/>
                    </a:lnTo>
                    <a:moveTo>
                      <a:pt x="168" y="0"/>
                    </a:moveTo>
                    <a:lnTo>
                      <a:pt x="147" y="5"/>
                    </a:lnTo>
                    <a:lnTo>
                      <a:pt x="149" y="8"/>
                    </a:lnTo>
                    <a:lnTo>
                      <a:pt x="168" y="5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4" name="Freeform 199"/>
              <p:cNvSpPr>
                <a:spLocks noEditPoints="1"/>
              </p:cNvSpPr>
              <p:nvPr/>
            </p:nvSpPr>
            <p:spPr bwMode="auto">
              <a:xfrm>
                <a:off x="2423011" y="5370991"/>
                <a:ext cx="165100" cy="222250"/>
              </a:xfrm>
              <a:custGeom>
                <a:avLst/>
                <a:gdLst>
                  <a:gd name="T0" fmla="*/ 8 w 104"/>
                  <a:gd name="T1" fmla="*/ 126 h 140"/>
                  <a:gd name="T2" fmla="*/ 0 w 104"/>
                  <a:gd name="T3" fmla="*/ 137 h 140"/>
                  <a:gd name="T4" fmla="*/ 3 w 104"/>
                  <a:gd name="T5" fmla="*/ 140 h 140"/>
                  <a:gd name="T6" fmla="*/ 11 w 104"/>
                  <a:gd name="T7" fmla="*/ 129 h 140"/>
                  <a:gd name="T8" fmla="*/ 8 w 104"/>
                  <a:gd name="T9" fmla="*/ 126 h 140"/>
                  <a:gd name="T10" fmla="*/ 27 w 104"/>
                  <a:gd name="T11" fmla="*/ 102 h 140"/>
                  <a:gd name="T12" fmla="*/ 16 w 104"/>
                  <a:gd name="T13" fmla="*/ 116 h 140"/>
                  <a:gd name="T14" fmla="*/ 19 w 104"/>
                  <a:gd name="T15" fmla="*/ 118 h 140"/>
                  <a:gd name="T16" fmla="*/ 29 w 104"/>
                  <a:gd name="T17" fmla="*/ 102 h 140"/>
                  <a:gd name="T18" fmla="*/ 27 w 104"/>
                  <a:gd name="T19" fmla="*/ 102 h 140"/>
                  <a:gd name="T20" fmla="*/ 45 w 104"/>
                  <a:gd name="T21" fmla="*/ 75 h 140"/>
                  <a:gd name="T22" fmla="*/ 35 w 104"/>
                  <a:gd name="T23" fmla="*/ 91 h 140"/>
                  <a:gd name="T24" fmla="*/ 37 w 104"/>
                  <a:gd name="T25" fmla="*/ 94 h 140"/>
                  <a:gd name="T26" fmla="*/ 48 w 104"/>
                  <a:gd name="T27" fmla="*/ 78 h 140"/>
                  <a:gd name="T28" fmla="*/ 45 w 104"/>
                  <a:gd name="T29" fmla="*/ 75 h 140"/>
                  <a:gd name="T30" fmla="*/ 64 w 104"/>
                  <a:gd name="T31" fmla="*/ 51 h 140"/>
                  <a:gd name="T32" fmla="*/ 53 w 104"/>
                  <a:gd name="T33" fmla="*/ 67 h 140"/>
                  <a:gd name="T34" fmla="*/ 53 w 104"/>
                  <a:gd name="T35" fmla="*/ 67 h 140"/>
                  <a:gd name="T36" fmla="*/ 56 w 104"/>
                  <a:gd name="T37" fmla="*/ 70 h 140"/>
                  <a:gd name="T38" fmla="*/ 56 w 104"/>
                  <a:gd name="T39" fmla="*/ 67 h 140"/>
                  <a:gd name="T40" fmla="*/ 67 w 104"/>
                  <a:gd name="T41" fmla="*/ 54 h 140"/>
                  <a:gd name="T42" fmla="*/ 64 w 104"/>
                  <a:gd name="T43" fmla="*/ 51 h 140"/>
                  <a:gd name="T44" fmla="*/ 83 w 104"/>
                  <a:gd name="T45" fmla="*/ 25 h 140"/>
                  <a:gd name="T46" fmla="*/ 69 w 104"/>
                  <a:gd name="T47" fmla="*/ 41 h 140"/>
                  <a:gd name="T48" fmla="*/ 75 w 104"/>
                  <a:gd name="T49" fmla="*/ 43 h 140"/>
                  <a:gd name="T50" fmla="*/ 85 w 104"/>
                  <a:gd name="T51" fmla="*/ 27 h 140"/>
                  <a:gd name="T52" fmla="*/ 83 w 104"/>
                  <a:gd name="T53" fmla="*/ 25 h 140"/>
                  <a:gd name="T54" fmla="*/ 101 w 104"/>
                  <a:gd name="T55" fmla="*/ 0 h 140"/>
                  <a:gd name="T56" fmla="*/ 88 w 104"/>
                  <a:gd name="T57" fmla="*/ 17 h 140"/>
                  <a:gd name="T58" fmla="*/ 93 w 104"/>
                  <a:gd name="T59" fmla="*/ 19 h 140"/>
                  <a:gd name="T60" fmla="*/ 104 w 104"/>
                  <a:gd name="T61" fmla="*/ 3 h 140"/>
                  <a:gd name="T62" fmla="*/ 101 w 104"/>
                  <a:gd name="T6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4" h="140">
                    <a:moveTo>
                      <a:pt x="8" y="126"/>
                    </a:moveTo>
                    <a:lnTo>
                      <a:pt x="0" y="137"/>
                    </a:lnTo>
                    <a:lnTo>
                      <a:pt x="3" y="140"/>
                    </a:lnTo>
                    <a:lnTo>
                      <a:pt x="11" y="129"/>
                    </a:lnTo>
                    <a:lnTo>
                      <a:pt x="8" y="126"/>
                    </a:lnTo>
                    <a:close/>
                    <a:moveTo>
                      <a:pt x="27" y="102"/>
                    </a:moveTo>
                    <a:lnTo>
                      <a:pt x="16" y="116"/>
                    </a:lnTo>
                    <a:lnTo>
                      <a:pt x="19" y="118"/>
                    </a:lnTo>
                    <a:lnTo>
                      <a:pt x="29" y="102"/>
                    </a:lnTo>
                    <a:lnTo>
                      <a:pt x="27" y="102"/>
                    </a:lnTo>
                    <a:close/>
                    <a:moveTo>
                      <a:pt x="45" y="75"/>
                    </a:moveTo>
                    <a:lnTo>
                      <a:pt x="35" y="91"/>
                    </a:lnTo>
                    <a:lnTo>
                      <a:pt x="37" y="94"/>
                    </a:lnTo>
                    <a:lnTo>
                      <a:pt x="48" y="78"/>
                    </a:lnTo>
                    <a:lnTo>
                      <a:pt x="45" y="75"/>
                    </a:lnTo>
                    <a:close/>
                    <a:moveTo>
                      <a:pt x="64" y="51"/>
                    </a:moveTo>
                    <a:lnTo>
                      <a:pt x="53" y="67"/>
                    </a:lnTo>
                    <a:lnTo>
                      <a:pt x="53" y="67"/>
                    </a:lnTo>
                    <a:lnTo>
                      <a:pt x="56" y="70"/>
                    </a:lnTo>
                    <a:lnTo>
                      <a:pt x="56" y="67"/>
                    </a:lnTo>
                    <a:lnTo>
                      <a:pt x="67" y="54"/>
                    </a:lnTo>
                    <a:lnTo>
                      <a:pt x="64" y="51"/>
                    </a:lnTo>
                    <a:close/>
                    <a:moveTo>
                      <a:pt x="83" y="25"/>
                    </a:moveTo>
                    <a:lnTo>
                      <a:pt x="69" y="41"/>
                    </a:lnTo>
                    <a:lnTo>
                      <a:pt x="75" y="43"/>
                    </a:lnTo>
                    <a:lnTo>
                      <a:pt x="85" y="27"/>
                    </a:lnTo>
                    <a:lnTo>
                      <a:pt x="83" y="25"/>
                    </a:lnTo>
                    <a:close/>
                    <a:moveTo>
                      <a:pt x="101" y="0"/>
                    </a:moveTo>
                    <a:lnTo>
                      <a:pt x="88" y="17"/>
                    </a:lnTo>
                    <a:lnTo>
                      <a:pt x="93" y="19"/>
                    </a:lnTo>
                    <a:lnTo>
                      <a:pt x="104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5" name="Freeform 200"/>
              <p:cNvSpPr>
                <a:spLocks noEditPoints="1"/>
              </p:cNvSpPr>
              <p:nvPr/>
            </p:nvSpPr>
            <p:spPr bwMode="auto">
              <a:xfrm>
                <a:off x="2423011" y="5370991"/>
                <a:ext cx="165100" cy="222250"/>
              </a:xfrm>
              <a:custGeom>
                <a:avLst/>
                <a:gdLst>
                  <a:gd name="T0" fmla="*/ 8 w 104"/>
                  <a:gd name="T1" fmla="*/ 126 h 140"/>
                  <a:gd name="T2" fmla="*/ 0 w 104"/>
                  <a:gd name="T3" fmla="*/ 137 h 140"/>
                  <a:gd name="T4" fmla="*/ 3 w 104"/>
                  <a:gd name="T5" fmla="*/ 140 h 140"/>
                  <a:gd name="T6" fmla="*/ 11 w 104"/>
                  <a:gd name="T7" fmla="*/ 129 h 140"/>
                  <a:gd name="T8" fmla="*/ 8 w 104"/>
                  <a:gd name="T9" fmla="*/ 126 h 140"/>
                  <a:gd name="T10" fmla="*/ 27 w 104"/>
                  <a:gd name="T11" fmla="*/ 102 h 140"/>
                  <a:gd name="T12" fmla="*/ 16 w 104"/>
                  <a:gd name="T13" fmla="*/ 116 h 140"/>
                  <a:gd name="T14" fmla="*/ 19 w 104"/>
                  <a:gd name="T15" fmla="*/ 118 h 140"/>
                  <a:gd name="T16" fmla="*/ 29 w 104"/>
                  <a:gd name="T17" fmla="*/ 102 h 140"/>
                  <a:gd name="T18" fmla="*/ 27 w 104"/>
                  <a:gd name="T19" fmla="*/ 102 h 140"/>
                  <a:gd name="T20" fmla="*/ 45 w 104"/>
                  <a:gd name="T21" fmla="*/ 75 h 140"/>
                  <a:gd name="T22" fmla="*/ 35 w 104"/>
                  <a:gd name="T23" fmla="*/ 91 h 140"/>
                  <a:gd name="T24" fmla="*/ 37 w 104"/>
                  <a:gd name="T25" fmla="*/ 94 h 140"/>
                  <a:gd name="T26" fmla="*/ 48 w 104"/>
                  <a:gd name="T27" fmla="*/ 78 h 140"/>
                  <a:gd name="T28" fmla="*/ 45 w 104"/>
                  <a:gd name="T29" fmla="*/ 75 h 140"/>
                  <a:gd name="T30" fmla="*/ 64 w 104"/>
                  <a:gd name="T31" fmla="*/ 51 h 140"/>
                  <a:gd name="T32" fmla="*/ 53 w 104"/>
                  <a:gd name="T33" fmla="*/ 67 h 140"/>
                  <a:gd name="T34" fmla="*/ 53 w 104"/>
                  <a:gd name="T35" fmla="*/ 67 h 140"/>
                  <a:gd name="T36" fmla="*/ 56 w 104"/>
                  <a:gd name="T37" fmla="*/ 70 h 140"/>
                  <a:gd name="T38" fmla="*/ 56 w 104"/>
                  <a:gd name="T39" fmla="*/ 67 h 140"/>
                  <a:gd name="T40" fmla="*/ 67 w 104"/>
                  <a:gd name="T41" fmla="*/ 54 h 140"/>
                  <a:gd name="T42" fmla="*/ 64 w 104"/>
                  <a:gd name="T43" fmla="*/ 51 h 140"/>
                  <a:gd name="T44" fmla="*/ 83 w 104"/>
                  <a:gd name="T45" fmla="*/ 25 h 140"/>
                  <a:gd name="T46" fmla="*/ 69 w 104"/>
                  <a:gd name="T47" fmla="*/ 41 h 140"/>
                  <a:gd name="T48" fmla="*/ 75 w 104"/>
                  <a:gd name="T49" fmla="*/ 43 h 140"/>
                  <a:gd name="T50" fmla="*/ 85 w 104"/>
                  <a:gd name="T51" fmla="*/ 27 h 140"/>
                  <a:gd name="T52" fmla="*/ 83 w 104"/>
                  <a:gd name="T53" fmla="*/ 25 h 140"/>
                  <a:gd name="T54" fmla="*/ 101 w 104"/>
                  <a:gd name="T55" fmla="*/ 0 h 140"/>
                  <a:gd name="T56" fmla="*/ 88 w 104"/>
                  <a:gd name="T57" fmla="*/ 17 h 140"/>
                  <a:gd name="T58" fmla="*/ 93 w 104"/>
                  <a:gd name="T59" fmla="*/ 19 h 140"/>
                  <a:gd name="T60" fmla="*/ 104 w 104"/>
                  <a:gd name="T61" fmla="*/ 3 h 140"/>
                  <a:gd name="T62" fmla="*/ 101 w 104"/>
                  <a:gd name="T6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4" h="140">
                    <a:moveTo>
                      <a:pt x="8" y="126"/>
                    </a:moveTo>
                    <a:lnTo>
                      <a:pt x="0" y="137"/>
                    </a:lnTo>
                    <a:lnTo>
                      <a:pt x="3" y="140"/>
                    </a:lnTo>
                    <a:lnTo>
                      <a:pt x="11" y="129"/>
                    </a:lnTo>
                    <a:lnTo>
                      <a:pt x="8" y="126"/>
                    </a:lnTo>
                    <a:moveTo>
                      <a:pt x="27" y="102"/>
                    </a:moveTo>
                    <a:lnTo>
                      <a:pt x="16" y="116"/>
                    </a:lnTo>
                    <a:lnTo>
                      <a:pt x="19" y="118"/>
                    </a:lnTo>
                    <a:lnTo>
                      <a:pt x="29" y="102"/>
                    </a:lnTo>
                    <a:lnTo>
                      <a:pt x="27" y="102"/>
                    </a:lnTo>
                    <a:moveTo>
                      <a:pt x="45" y="75"/>
                    </a:moveTo>
                    <a:lnTo>
                      <a:pt x="35" y="91"/>
                    </a:lnTo>
                    <a:lnTo>
                      <a:pt x="37" y="94"/>
                    </a:lnTo>
                    <a:lnTo>
                      <a:pt x="48" y="78"/>
                    </a:lnTo>
                    <a:lnTo>
                      <a:pt x="45" y="75"/>
                    </a:lnTo>
                    <a:moveTo>
                      <a:pt x="64" y="51"/>
                    </a:moveTo>
                    <a:lnTo>
                      <a:pt x="53" y="67"/>
                    </a:lnTo>
                    <a:lnTo>
                      <a:pt x="53" y="67"/>
                    </a:lnTo>
                    <a:lnTo>
                      <a:pt x="56" y="70"/>
                    </a:lnTo>
                    <a:lnTo>
                      <a:pt x="56" y="67"/>
                    </a:lnTo>
                    <a:lnTo>
                      <a:pt x="67" y="54"/>
                    </a:lnTo>
                    <a:lnTo>
                      <a:pt x="64" y="51"/>
                    </a:lnTo>
                    <a:moveTo>
                      <a:pt x="83" y="25"/>
                    </a:moveTo>
                    <a:lnTo>
                      <a:pt x="69" y="41"/>
                    </a:lnTo>
                    <a:lnTo>
                      <a:pt x="75" y="43"/>
                    </a:lnTo>
                    <a:lnTo>
                      <a:pt x="85" y="27"/>
                    </a:lnTo>
                    <a:lnTo>
                      <a:pt x="83" y="25"/>
                    </a:lnTo>
                    <a:moveTo>
                      <a:pt x="101" y="0"/>
                    </a:moveTo>
                    <a:lnTo>
                      <a:pt x="88" y="17"/>
                    </a:lnTo>
                    <a:lnTo>
                      <a:pt x="93" y="19"/>
                    </a:lnTo>
                    <a:lnTo>
                      <a:pt x="104" y="3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6" name="Freeform 201"/>
              <p:cNvSpPr>
                <a:spLocks noEditPoints="1"/>
              </p:cNvSpPr>
              <p:nvPr/>
            </p:nvSpPr>
            <p:spPr bwMode="auto">
              <a:xfrm>
                <a:off x="2397611" y="5397978"/>
                <a:ext cx="215900" cy="165100"/>
              </a:xfrm>
              <a:custGeom>
                <a:avLst/>
                <a:gdLst>
                  <a:gd name="T0" fmla="*/ 128 w 136"/>
                  <a:gd name="T1" fmla="*/ 93 h 104"/>
                  <a:gd name="T2" fmla="*/ 125 w 136"/>
                  <a:gd name="T3" fmla="*/ 96 h 104"/>
                  <a:gd name="T4" fmla="*/ 136 w 136"/>
                  <a:gd name="T5" fmla="*/ 104 h 104"/>
                  <a:gd name="T6" fmla="*/ 136 w 136"/>
                  <a:gd name="T7" fmla="*/ 101 h 104"/>
                  <a:gd name="T8" fmla="*/ 128 w 136"/>
                  <a:gd name="T9" fmla="*/ 93 h 104"/>
                  <a:gd name="T10" fmla="*/ 101 w 136"/>
                  <a:gd name="T11" fmla="*/ 74 h 104"/>
                  <a:gd name="T12" fmla="*/ 99 w 136"/>
                  <a:gd name="T13" fmla="*/ 77 h 104"/>
                  <a:gd name="T14" fmla="*/ 115 w 136"/>
                  <a:gd name="T15" fmla="*/ 91 h 104"/>
                  <a:gd name="T16" fmla="*/ 117 w 136"/>
                  <a:gd name="T17" fmla="*/ 88 h 104"/>
                  <a:gd name="T18" fmla="*/ 101 w 136"/>
                  <a:gd name="T19" fmla="*/ 74 h 104"/>
                  <a:gd name="T20" fmla="*/ 77 w 136"/>
                  <a:gd name="T21" fmla="*/ 56 h 104"/>
                  <a:gd name="T22" fmla="*/ 75 w 136"/>
                  <a:gd name="T23" fmla="*/ 58 h 104"/>
                  <a:gd name="T24" fmla="*/ 91 w 136"/>
                  <a:gd name="T25" fmla="*/ 72 h 104"/>
                  <a:gd name="T26" fmla="*/ 93 w 136"/>
                  <a:gd name="T27" fmla="*/ 69 h 104"/>
                  <a:gd name="T28" fmla="*/ 77 w 136"/>
                  <a:gd name="T29" fmla="*/ 56 h 104"/>
                  <a:gd name="T30" fmla="*/ 51 w 136"/>
                  <a:gd name="T31" fmla="*/ 37 h 104"/>
                  <a:gd name="T32" fmla="*/ 51 w 136"/>
                  <a:gd name="T33" fmla="*/ 40 h 104"/>
                  <a:gd name="T34" fmla="*/ 64 w 136"/>
                  <a:gd name="T35" fmla="*/ 53 h 104"/>
                  <a:gd name="T36" fmla="*/ 67 w 136"/>
                  <a:gd name="T37" fmla="*/ 50 h 104"/>
                  <a:gd name="T38" fmla="*/ 51 w 136"/>
                  <a:gd name="T39" fmla="*/ 37 h 104"/>
                  <a:gd name="T40" fmla="*/ 27 w 136"/>
                  <a:gd name="T41" fmla="*/ 18 h 104"/>
                  <a:gd name="T42" fmla="*/ 24 w 136"/>
                  <a:gd name="T43" fmla="*/ 24 h 104"/>
                  <a:gd name="T44" fmla="*/ 40 w 136"/>
                  <a:gd name="T45" fmla="*/ 34 h 104"/>
                  <a:gd name="T46" fmla="*/ 43 w 136"/>
                  <a:gd name="T47" fmla="*/ 32 h 104"/>
                  <a:gd name="T48" fmla="*/ 27 w 136"/>
                  <a:gd name="T49" fmla="*/ 18 h 104"/>
                  <a:gd name="T50" fmla="*/ 3 w 136"/>
                  <a:gd name="T51" fmla="*/ 0 h 104"/>
                  <a:gd name="T52" fmla="*/ 0 w 136"/>
                  <a:gd name="T53" fmla="*/ 5 h 104"/>
                  <a:gd name="T54" fmla="*/ 16 w 136"/>
                  <a:gd name="T55" fmla="*/ 16 h 104"/>
                  <a:gd name="T56" fmla="*/ 19 w 136"/>
                  <a:gd name="T57" fmla="*/ 13 h 104"/>
                  <a:gd name="T58" fmla="*/ 3 w 136"/>
                  <a:gd name="T5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104">
                    <a:moveTo>
                      <a:pt x="128" y="93"/>
                    </a:moveTo>
                    <a:lnTo>
                      <a:pt x="125" y="96"/>
                    </a:lnTo>
                    <a:lnTo>
                      <a:pt x="136" y="104"/>
                    </a:lnTo>
                    <a:lnTo>
                      <a:pt x="136" y="101"/>
                    </a:lnTo>
                    <a:lnTo>
                      <a:pt x="128" y="93"/>
                    </a:lnTo>
                    <a:close/>
                    <a:moveTo>
                      <a:pt x="101" y="74"/>
                    </a:moveTo>
                    <a:lnTo>
                      <a:pt x="99" y="77"/>
                    </a:lnTo>
                    <a:lnTo>
                      <a:pt x="115" y="91"/>
                    </a:lnTo>
                    <a:lnTo>
                      <a:pt x="117" y="88"/>
                    </a:lnTo>
                    <a:lnTo>
                      <a:pt x="101" y="74"/>
                    </a:lnTo>
                    <a:close/>
                    <a:moveTo>
                      <a:pt x="77" y="56"/>
                    </a:moveTo>
                    <a:lnTo>
                      <a:pt x="75" y="58"/>
                    </a:lnTo>
                    <a:lnTo>
                      <a:pt x="91" y="72"/>
                    </a:lnTo>
                    <a:lnTo>
                      <a:pt x="93" y="69"/>
                    </a:lnTo>
                    <a:lnTo>
                      <a:pt x="77" y="56"/>
                    </a:lnTo>
                    <a:close/>
                    <a:moveTo>
                      <a:pt x="51" y="37"/>
                    </a:moveTo>
                    <a:lnTo>
                      <a:pt x="51" y="40"/>
                    </a:lnTo>
                    <a:lnTo>
                      <a:pt x="64" y="53"/>
                    </a:lnTo>
                    <a:lnTo>
                      <a:pt x="67" y="50"/>
                    </a:lnTo>
                    <a:lnTo>
                      <a:pt x="51" y="37"/>
                    </a:lnTo>
                    <a:close/>
                    <a:moveTo>
                      <a:pt x="27" y="18"/>
                    </a:moveTo>
                    <a:lnTo>
                      <a:pt x="24" y="24"/>
                    </a:lnTo>
                    <a:lnTo>
                      <a:pt x="40" y="34"/>
                    </a:lnTo>
                    <a:lnTo>
                      <a:pt x="43" y="32"/>
                    </a:lnTo>
                    <a:lnTo>
                      <a:pt x="27" y="18"/>
                    </a:lnTo>
                    <a:close/>
                    <a:moveTo>
                      <a:pt x="3" y="0"/>
                    </a:moveTo>
                    <a:lnTo>
                      <a:pt x="0" y="5"/>
                    </a:lnTo>
                    <a:lnTo>
                      <a:pt x="16" y="16"/>
                    </a:lnTo>
                    <a:lnTo>
                      <a:pt x="19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7" name="Freeform 202"/>
              <p:cNvSpPr>
                <a:spLocks noEditPoints="1"/>
              </p:cNvSpPr>
              <p:nvPr/>
            </p:nvSpPr>
            <p:spPr bwMode="auto">
              <a:xfrm>
                <a:off x="2397611" y="5397978"/>
                <a:ext cx="215900" cy="165100"/>
              </a:xfrm>
              <a:custGeom>
                <a:avLst/>
                <a:gdLst>
                  <a:gd name="T0" fmla="*/ 128 w 136"/>
                  <a:gd name="T1" fmla="*/ 93 h 104"/>
                  <a:gd name="T2" fmla="*/ 125 w 136"/>
                  <a:gd name="T3" fmla="*/ 96 h 104"/>
                  <a:gd name="T4" fmla="*/ 136 w 136"/>
                  <a:gd name="T5" fmla="*/ 104 h 104"/>
                  <a:gd name="T6" fmla="*/ 136 w 136"/>
                  <a:gd name="T7" fmla="*/ 101 h 104"/>
                  <a:gd name="T8" fmla="*/ 128 w 136"/>
                  <a:gd name="T9" fmla="*/ 93 h 104"/>
                  <a:gd name="T10" fmla="*/ 101 w 136"/>
                  <a:gd name="T11" fmla="*/ 74 h 104"/>
                  <a:gd name="T12" fmla="*/ 99 w 136"/>
                  <a:gd name="T13" fmla="*/ 77 h 104"/>
                  <a:gd name="T14" fmla="*/ 115 w 136"/>
                  <a:gd name="T15" fmla="*/ 91 h 104"/>
                  <a:gd name="T16" fmla="*/ 117 w 136"/>
                  <a:gd name="T17" fmla="*/ 88 h 104"/>
                  <a:gd name="T18" fmla="*/ 101 w 136"/>
                  <a:gd name="T19" fmla="*/ 74 h 104"/>
                  <a:gd name="T20" fmla="*/ 77 w 136"/>
                  <a:gd name="T21" fmla="*/ 56 h 104"/>
                  <a:gd name="T22" fmla="*/ 75 w 136"/>
                  <a:gd name="T23" fmla="*/ 58 h 104"/>
                  <a:gd name="T24" fmla="*/ 91 w 136"/>
                  <a:gd name="T25" fmla="*/ 72 h 104"/>
                  <a:gd name="T26" fmla="*/ 93 w 136"/>
                  <a:gd name="T27" fmla="*/ 69 h 104"/>
                  <a:gd name="T28" fmla="*/ 77 w 136"/>
                  <a:gd name="T29" fmla="*/ 56 h 104"/>
                  <a:gd name="T30" fmla="*/ 51 w 136"/>
                  <a:gd name="T31" fmla="*/ 37 h 104"/>
                  <a:gd name="T32" fmla="*/ 51 w 136"/>
                  <a:gd name="T33" fmla="*/ 40 h 104"/>
                  <a:gd name="T34" fmla="*/ 64 w 136"/>
                  <a:gd name="T35" fmla="*/ 53 h 104"/>
                  <a:gd name="T36" fmla="*/ 67 w 136"/>
                  <a:gd name="T37" fmla="*/ 50 h 104"/>
                  <a:gd name="T38" fmla="*/ 51 w 136"/>
                  <a:gd name="T39" fmla="*/ 37 h 104"/>
                  <a:gd name="T40" fmla="*/ 27 w 136"/>
                  <a:gd name="T41" fmla="*/ 18 h 104"/>
                  <a:gd name="T42" fmla="*/ 24 w 136"/>
                  <a:gd name="T43" fmla="*/ 24 h 104"/>
                  <a:gd name="T44" fmla="*/ 40 w 136"/>
                  <a:gd name="T45" fmla="*/ 34 h 104"/>
                  <a:gd name="T46" fmla="*/ 43 w 136"/>
                  <a:gd name="T47" fmla="*/ 32 h 104"/>
                  <a:gd name="T48" fmla="*/ 27 w 136"/>
                  <a:gd name="T49" fmla="*/ 18 h 104"/>
                  <a:gd name="T50" fmla="*/ 3 w 136"/>
                  <a:gd name="T51" fmla="*/ 0 h 104"/>
                  <a:gd name="T52" fmla="*/ 0 w 136"/>
                  <a:gd name="T53" fmla="*/ 5 h 104"/>
                  <a:gd name="T54" fmla="*/ 16 w 136"/>
                  <a:gd name="T55" fmla="*/ 16 h 104"/>
                  <a:gd name="T56" fmla="*/ 19 w 136"/>
                  <a:gd name="T57" fmla="*/ 13 h 104"/>
                  <a:gd name="T58" fmla="*/ 3 w 136"/>
                  <a:gd name="T5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104">
                    <a:moveTo>
                      <a:pt x="128" y="93"/>
                    </a:moveTo>
                    <a:lnTo>
                      <a:pt x="125" y="96"/>
                    </a:lnTo>
                    <a:lnTo>
                      <a:pt x="136" y="104"/>
                    </a:lnTo>
                    <a:lnTo>
                      <a:pt x="136" y="101"/>
                    </a:lnTo>
                    <a:lnTo>
                      <a:pt x="128" y="93"/>
                    </a:lnTo>
                    <a:moveTo>
                      <a:pt x="101" y="74"/>
                    </a:moveTo>
                    <a:lnTo>
                      <a:pt x="99" y="77"/>
                    </a:lnTo>
                    <a:lnTo>
                      <a:pt x="115" y="91"/>
                    </a:lnTo>
                    <a:lnTo>
                      <a:pt x="117" y="88"/>
                    </a:lnTo>
                    <a:lnTo>
                      <a:pt x="101" y="74"/>
                    </a:lnTo>
                    <a:moveTo>
                      <a:pt x="77" y="56"/>
                    </a:moveTo>
                    <a:lnTo>
                      <a:pt x="75" y="58"/>
                    </a:lnTo>
                    <a:lnTo>
                      <a:pt x="91" y="72"/>
                    </a:lnTo>
                    <a:lnTo>
                      <a:pt x="93" y="69"/>
                    </a:lnTo>
                    <a:lnTo>
                      <a:pt x="77" y="56"/>
                    </a:lnTo>
                    <a:moveTo>
                      <a:pt x="51" y="37"/>
                    </a:moveTo>
                    <a:lnTo>
                      <a:pt x="51" y="40"/>
                    </a:lnTo>
                    <a:lnTo>
                      <a:pt x="64" y="53"/>
                    </a:lnTo>
                    <a:lnTo>
                      <a:pt x="67" y="50"/>
                    </a:lnTo>
                    <a:lnTo>
                      <a:pt x="51" y="37"/>
                    </a:lnTo>
                    <a:moveTo>
                      <a:pt x="27" y="18"/>
                    </a:moveTo>
                    <a:lnTo>
                      <a:pt x="24" y="24"/>
                    </a:lnTo>
                    <a:lnTo>
                      <a:pt x="40" y="34"/>
                    </a:lnTo>
                    <a:lnTo>
                      <a:pt x="43" y="32"/>
                    </a:lnTo>
                    <a:lnTo>
                      <a:pt x="27" y="18"/>
                    </a:lnTo>
                    <a:moveTo>
                      <a:pt x="3" y="0"/>
                    </a:moveTo>
                    <a:lnTo>
                      <a:pt x="0" y="5"/>
                    </a:lnTo>
                    <a:lnTo>
                      <a:pt x="16" y="16"/>
                    </a:lnTo>
                    <a:lnTo>
                      <a:pt x="19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8" name="Freeform 203"/>
              <p:cNvSpPr/>
              <p:nvPr/>
            </p:nvSpPr>
            <p:spPr bwMode="auto">
              <a:xfrm>
                <a:off x="2651611" y="5274153"/>
                <a:ext cx="304800" cy="271463"/>
              </a:xfrm>
              <a:custGeom>
                <a:avLst/>
                <a:gdLst>
                  <a:gd name="T0" fmla="*/ 20 w 72"/>
                  <a:gd name="T1" fmla="*/ 6 h 64"/>
                  <a:gd name="T2" fmla="*/ 46 w 72"/>
                  <a:gd name="T3" fmla="*/ 2 h 64"/>
                  <a:gd name="T4" fmla="*/ 69 w 72"/>
                  <a:gd name="T5" fmla="*/ 38 h 64"/>
                  <a:gd name="T6" fmla="*/ 48 w 72"/>
                  <a:gd name="T7" fmla="*/ 61 h 64"/>
                  <a:gd name="T8" fmla="*/ 22 w 72"/>
                  <a:gd name="T9" fmla="*/ 61 h 64"/>
                  <a:gd name="T10" fmla="*/ 8 w 72"/>
                  <a:gd name="T11" fmla="*/ 17 h 64"/>
                  <a:gd name="T12" fmla="*/ 20 w 72"/>
                  <a:gd name="T13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64">
                    <a:moveTo>
                      <a:pt x="20" y="6"/>
                    </a:moveTo>
                    <a:cubicBezTo>
                      <a:pt x="28" y="1"/>
                      <a:pt x="37" y="0"/>
                      <a:pt x="46" y="2"/>
                    </a:cubicBezTo>
                    <a:cubicBezTo>
                      <a:pt x="62" y="6"/>
                      <a:pt x="72" y="21"/>
                      <a:pt x="69" y="38"/>
                    </a:cubicBezTo>
                    <a:cubicBezTo>
                      <a:pt x="66" y="49"/>
                      <a:pt x="59" y="57"/>
                      <a:pt x="48" y="61"/>
                    </a:cubicBezTo>
                    <a:cubicBezTo>
                      <a:pt x="40" y="64"/>
                      <a:pt x="30" y="64"/>
                      <a:pt x="22" y="61"/>
                    </a:cubicBezTo>
                    <a:cubicBezTo>
                      <a:pt x="5" y="54"/>
                      <a:pt x="0" y="32"/>
                      <a:pt x="8" y="17"/>
                    </a:cubicBezTo>
                    <a:cubicBezTo>
                      <a:pt x="11" y="12"/>
                      <a:pt x="15" y="9"/>
                      <a:pt x="2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49" name="Freeform 204"/>
              <p:cNvSpPr/>
              <p:nvPr/>
            </p:nvSpPr>
            <p:spPr bwMode="auto">
              <a:xfrm>
                <a:off x="2681773" y="5299553"/>
                <a:ext cx="254000" cy="225425"/>
              </a:xfrm>
              <a:custGeom>
                <a:avLst/>
                <a:gdLst>
                  <a:gd name="T0" fmla="*/ 17 w 60"/>
                  <a:gd name="T1" fmla="*/ 5 h 53"/>
                  <a:gd name="T2" fmla="*/ 38 w 60"/>
                  <a:gd name="T3" fmla="*/ 2 h 53"/>
                  <a:gd name="T4" fmla="*/ 57 w 60"/>
                  <a:gd name="T5" fmla="*/ 31 h 53"/>
                  <a:gd name="T6" fmla="*/ 40 w 60"/>
                  <a:gd name="T7" fmla="*/ 51 h 53"/>
                  <a:gd name="T8" fmla="*/ 18 w 60"/>
                  <a:gd name="T9" fmla="*/ 50 h 53"/>
                  <a:gd name="T10" fmla="*/ 7 w 60"/>
                  <a:gd name="T11" fmla="*/ 14 h 53"/>
                  <a:gd name="T12" fmla="*/ 17 w 60"/>
                  <a:gd name="T13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53">
                    <a:moveTo>
                      <a:pt x="17" y="5"/>
                    </a:moveTo>
                    <a:cubicBezTo>
                      <a:pt x="23" y="1"/>
                      <a:pt x="31" y="0"/>
                      <a:pt x="38" y="2"/>
                    </a:cubicBezTo>
                    <a:cubicBezTo>
                      <a:pt x="52" y="5"/>
                      <a:pt x="60" y="18"/>
                      <a:pt x="57" y="31"/>
                    </a:cubicBezTo>
                    <a:cubicBezTo>
                      <a:pt x="55" y="40"/>
                      <a:pt x="49" y="47"/>
                      <a:pt x="40" y="51"/>
                    </a:cubicBezTo>
                    <a:cubicBezTo>
                      <a:pt x="33" y="53"/>
                      <a:pt x="25" y="53"/>
                      <a:pt x="18" y="50"/>
                    </a:cubicBezTo>
                    <a:cubicBezTo>
                      <a:pt x="4" y="45"/>
                      <a:pt x="0" y="26"/>
                      <a:pt x="7" y="14"/>
                    </a:cubicBezTo>
                    <a:cubicBezTo>
                      <a:pt x="10" y="10"/>
                      <a:pt x="13" y="7"/>
                      <a:pt x="1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0" name="Freeform 206"/>
              <p:cNvSpPr/>
              <p:nvPr/>
            </p:nvSpPr>
            <p:spPr bwMode="auto">
              <a:xfrm>
                <a:off x="2753211" y="5388454"/>
                <a:ext cx="177800" cy="139700"/>
              </a:xfrm>
              <a:custGeom>
                <a:avLst/>
                <a:gdLst>
                  <a:gd name="T0" fmla="*/ 40 w 42"/>
                  <a:gd name="T1" fmla="*/ 0 h 33"/>
                  <a:gd name="T2" fmla="*/ 40 w 42"/>
                  <a:gd name="T3" fmla="*/ 10 h 33"/>
                  <a:gd name="T4" fmla="*/ 23 w 42"/>
                  <a:gd name="T5" fmla="*/ 30 h 33"/>
                  <a:gd name="T6" fmla="*/ 13 w 42"/>
                  <a:gd name="T7" fmla="*/ 31 h 33"/>
                  <a:gd name="T8" fmla="*/ 1 w 42"/>
                  <a:gd name="T9" fmla="*/ 29 h 33"/>
                  <a:gd name="T10" fmla="*/ 0 w 42"/>
                  <a:gd name="T11" fmla="*/ 29 h 33"/>
                  <a:gd name="T12" fmla="*/ 4 w 42"/>
                  <a:gd name="T13" fmla="*/ 31 h 33"/>
                  <a:gd name="T14" fmla="*/ 15 w 42"/>
                  <a:gd name="T15" fmla="*/ 33 h 33"/>
                  <a:gd name="T16" fmla="*/ 25 w 42"/>
                  <a:gd name="T17" fmla="*/ 31 h 33"/>
                  <a:gd name="T18" fmla="*/ 41 w 42"/>
                  <a:gd name="T19" fmla="*/ 13 h 33"/>
                  <a:gd name="T20" fmla="*/ 40 w 42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3">
                    <a:moveTo>
                      <a:pt x="40" y="0"/>
                    </a:moveTo>
                    <a:cubicBezTo>
                      <a:pt x="41" y="3"/>
                      <a:pt x="41" y="7"/>
                      <a:pt x="40" y="10"/>
                    </a:cubicBezTo>
                    <a:cubicBezTo>
                      <a:pt x="38" y="19"/>
                      <a:pt x="32" y="26"/>
                      <a:pt x="23" y="30"/>
                    </a:cubicBezTo>
                    <a:cubicBezTo>
                      <a:pt x="20" y="31"/>
                      <a:pt x="17" y="31"/>
                      <a:pt x="13" y="31"/>
                    </a:cubicBezTo>
                    <a:cubicBezTo>
                      <a:pt x="9" y="31"/>
                      <a:pt x="5" y="31"/>
                      <a:pt x="1" y="29"/>
                    </a:cubicBezTo>
                    <a:cubicBezTo>
                      <a:pt x="1" y="29"/>
                      <a:pt x="0" y="29"/>
                      <a:pt x="0" y="29"/>
                    </a:cubicBezTo>
                    <a:cubicBezTo>
                      <a:pt x="1" y="29"/>
                      <a:pt x="3" y="30"/>
                      <a:pt x="4" y="31"/>
                    </a:cubicBezTo>
                    <a:cubicBezTo>
                      <a:pt x="8" y="32"/>
                      <a:pt x="11" y="33"/>
                      <a:pt x="15" y="33"/>
                    </a:cubicBezTo>
                    <a:cubicBezTo>
                      <a:pt x="19" y="33"/>
                      <a:pt x="22" y="32"/>
                      <a:pt x="25" y="31"/>
                    </a:cubicBezTo>
                    <a:cubicBezTo>
                      <a:pt x="33" y="28"/>
                      <a:pt x="39" y="22"/>
                      <a:pt x="41" y="13"/>
                    </a:cubicBezTo>
                    <a:cubicBezTo>
                      <a:pt x="42" y="8"/>
                      <a:pt x="42" y="4"/>
                      <a:pt x="40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1" name="Freeform 207"/>
              <p:cNvSpPr/>
              <p:nvPr/>
            </p:nvSpPr>
            <p:spPr bwMode="auto">
              <a:xfrm>
                <a:off x="2702411" y="5320191"/>
                <a:ext cx="225425" cy="200025"/>
              </a:xfrm>
              <a:custGeom>
                <a:avLst/>
                <a:gdLst>
                  <a:gd name="T0" fmla="*/ 29 w 53"/>
                  <a:gd name="T1" fmla="*/ 0 h 47"/>
                  <a:gd name="T2" fmla="*/ 15 w 53"/>
                  <a:gd name="T3" fmla="*/ 4 h 47"/>
                  <a:gd name="T4" fmla="*/ 6 w 53"/>
                  <a:gd name="T5" fmla="*/ 13 h 47"/>
                  <a:gd name="T6" fmla="*/ 12 w 53"/>
                  <a:gd name="T7" fmla="*/ 45 h 47"/>
                  <a:gd name="T8" fmla="*/ 13 w 53"/>
                  <a:gd name="T9" fmla="*/ 45 h 47"/>
                  <a:gd name="T10" fmla="*/ 25 w 53"/>
                  <a:gd name="T11" fmla="*/ 47 h 47"/>
                  <a:gd name="T12" fmla="*/ 35 w 53"/>
                  <a:gd name="T13" fmla="*/ 46 h 47"/>
                  <a:gd name="T14" fmla="*/ 52 w 53"/>
                  <a:gd name="T15" fmla="*/ 26 h 47"/>
                  <a:gd name="T16" fmla="*/ 52 w 53"/>
                  <a:gd name="T17" fmla="*/ 16 h 47"/>
                  <a:gd name="T18" fmla="*/ 35 w 53"/>
                  <a:gd name="T19" fmla="*/ 1 h 47"/>
                  <a:gd name="T20" fmla="*/ 29 w 5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7">
                    <a:moveTo>
                      <a:pt x="29" y="0"/>
                    </a:moveTo>
                    <a:cubicBezTo>
                      <a:pt x="24" y="0"/>
                      <a:pt x="19" y="1"/>
                      <a:pt x="15" y="4"/>
                    </a:cubicBezTo>
                    <a:cubicBezTo>
                      <a:pt x="11" y="6"/>
                      <a:pt x="8" y="9"/>
                      <a:pt x="6" y="13"/>
                    </a:cubicBezTo>
                    <a:cubicBezTo>
                      <a:pt x="0" y="23"/>
                      <a:pt x="2" y="38"/>
                      <a:pt x="12" y="45"/>
                    </a:cubicBezTo>
                    <a:cubicBezTo>
                      <a:pt x="12" y="45"/>
                      <a:pt x="13" y="45"/>
                      <a:pt x="13" y="45"/>
                    </a:cubicBezTo>
                    <a:cubicBezTo>
                      <a:pt x="17" y="47"/>
                      <a:pt x="21" y="47"/>
                      <a:pt x="25" y="47"/>
                    </a:cubicBezTo>
                    <a:cubicBezTo>
                      <a:pt x="29" y="47"/>
                      <a:pt x="32" y="47"/>
                      <a:pt x="35" y="46"/>
                    </a:cubicBezTo>
                    <a:cubicBezTo>
                      <a:pt x="44" y="42"/>
                      <a:pt x="50" y="35"/>
                      <a:pt x="52" y="26"/>
                    </a:cubicBezTo>
                    <a:cubicBezTo>
                      <a:pt x="53" y="23"/>
                      <a:pt x="53" y="19"/>
                      <a:pt x="52" y="16"/>
                    </a:cubicBezTo>
                    <a:cubicBezTo>
                      <a:pt x="49" y="9"/>
                      <a:pt x="43" y="3"/>
                      <a:pt x="35" y="1"/>
                    </a:cubicBezTo>
                    <a:cubicBezTo>
                      <a:pt x="33" y="0"/>
                      <a:pt x="31" y="0"/>
                      <a:pt x="29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2" name="Freeform 208"/>
              <p:cNvSpPr/>
              <p:nvPr/>
            </p:nvSpPr>
            <p:spPr bwMode="auto">
              <a:xfrm>
                <a:off x="2659548" y="5269391"/>
                <a:ext cx="293688" cy="280988"/>
              </a:xfrm>
              <a:custGeom>
                <a:avLst/>
                <a:gdLst>
                  <a:gd name="T0" fmla="*/ 18 w 69"/>
                  <a:gd name="T1" fmla="*/ 7 h 66"/>
                  <a:gd name="T2" fmla="*/ 19 w 69"/>
                  <a:gd name="T3" fmla="*/ 9 h 66"/>
                  <a:gd name="T4" fmla="*/ 35 w 69"/>
                  <a:gd name="T5" fmla="*/ 4 h 66"/>
                  <a:gd name="T6" fmla="*/ 43 w 69"/>
                  <a:gd name="T7" fmla="*/ 5 h 66"/>
                  <a:gd name="T8" fmla="*/ 65 w 69"/>
                  <a:gd name="T9" fmla="*/ 33 h 66"/>
                  <a:gd name="T10" fmla="*/ 65 w 69"/>
                  <a:gd name="T11" fmla="*/ 38 h 66"/>
                  <a:gd name="T12" fmla="*/ 45 w 69"/>
                  <a:gd name="T13" fmla="*/ 60 h 66"/>
                  <a:gd name="T14" fmla="*/ 34 w 69"/>
                  <a:gd name="T15" fmla="*/ 62 h 66"/>
                  <a:gd name="T16" fmla="*/ 21 w 69"/>
                  <a:gd name="T17" fmla="*/ 60 h 66"/>
                  <a:gd name="T18" fmla="*/ 8 w 69"/>
                  <a:gd name="T19" fmla="*/ 50 h 66"/>
                  <a:gd name="T20" fmla="*/ 4 w 69"/>
                  <a:gd name="T21" fmla="*/ 34 h 66"/>
                  <a:gd name="T22" fmla="*/ 8 w 69"/>
                  <a:gd name="T23" fmla="*/ 19 h 66"/>
                  <a:gd name="T24" fmla="*/ 19 w 69"/>
                  <a:gd name="T25" fmla="*/ 9 h 66"/>
                  <a:gd name="T26" fmla="*/ 18 w 69"/>
                  <a:gd name="T27" fmla="*/ 7 h 66"/>
                  <a:gd name="T28" fmla="*/ 17 w 69"/>
                  <a:gd name="T29" fmla="*/ 5 h 66"/>
                  <a:gd name="T30" fmla="*/ 5 w 69"/>
                  <a:gd name="T31" fmla="*/ 17 h 66"/>
                  <a:gd name="T32" fmla="*/ 0 w 69"/>
                  <a:gd name="T33" fmla="*/ 34 h 66"/>
                  <a:gd name="T34" fmla="*/ 5 w 69"/>
                  <a:gd name="T35" fmla="*/ 52 h 66"/>
                  <a:gd name="T36" fmla="*/ 19 w 69"/>
                  <a:gd name="T37" fmla="*/ 64 h 66"/>
                  <a:gd name="T38" fmla="*/ 34 w 69"/>
                  <a:gd name="T39" fmla="*/ 66 h 66"/>
                  <a:gd name="T40" fmla="*/ 47 w 69"/>
                  <a:gd name="T41" fmla="*/ 64 h 66"/>
                  <a:gd name="T42" fmla="*/ 69 w 69"/>
                  <a:gd name="T43" fmla="*/ 39 h 66"/>
                  <a:gd name="T44" fmla="*/ 69 w 69"/>
                  <a:gd name="T45" fmla="*/ 33 h 66"/>
                  <a:gd name="T46" fmla="*/ 44 w 69"/>
                  <a:gd name="T47" fmla="*/ 1 h 66"/>
                  <a:gd name="T48" fmla="*/ 35 w 69"/>
                  <a:gd name="T49" fmla="*/ 0 h 66"/>
                  <a:gd name="T50" fmla="*/ 17 w 69"/>
                  <a:gd name="T51" fmla="*/ 5 h 66"/>
                  <a:gd name="T52" fmla="*/ 18 w 69"/>
                  <a:gd name="T53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" h="66">
                    <a:moveTo>
                      <a:pt x="18" y="7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24" y="6"/>
                      <a:pt x="30" y="4"/>
                      <a:pt x="35" y="4"/>
                    </a:cubicBezTo>
                    <a:cubicBezTo>
                      <a:pt x="38" y="4"/>
                      <a:pt x="41" y="5"/>
                      <a:pt x="43" y="5"/>
                    </a:cubicBezTo>
                    <a:cubicBezTo>
                      <a:pt x="57" y="8"/>
                      <a:pt x="65" y="20"/>
                      <a:pt x="65" y="33"/>
                    </a:cubicBezTo>
                    <a:cubicBezTo>
                      <a:pt x="65" y="35"/>
                      <a:pt x="65" y="36"/>
                      <a:pt x="65" y="38"/>
                    </a:cubicBezTo>
                    <a:cubicBezTo>
                      <a:pt x="63" y="49"/>
                      <a:pt x="55" y="56"/>
                      <a:pt x="45" y="60"/>
                    </a:cubicBezTo>
                    <a:cubicBezTo>
                      <a:pt x="42" y="61"/>
                      <a:pt x="38" y="62"/>
                      <a:pt x="34" y="62"/>
                    </a:cubicBezTo>
                    <a:cubicBezTo>
                      <a:pt x="29" y="62"/>
                      <a:pt x="25" y="61"/>
                      <a:pt x="21" y="60"/>
                    </a:cubicBezTo>
                    <a:cubicBezTo>
                      <a:pt x="15" y="58"/>
                      <a:pt x="11" y="54"/>
                      <a:pt x="8" y="50"/>
                    </a:cubicBezTo>
                    <a:cubicBezTo>
                      <a:pt x="6" y="45"/>
                      <a:pt x="4" y="39"/>
                      <a:pt x="4" y="34"/>
                    </a:cubicBezTo>
                    <a:cubicBezTo>
                      <a:pt x="4" y="29"/>
                      <a:pt x="5" y="24"/>
                      <a:pt x="8" y="19"/>
                    </a:cubicBezTo>
                    <a:cubicBezTo>
                      <a:pt x="11" y="15"/>
                      <a:pt x="15" y="11"/>
                      <a:pt x="19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8"/>
                      <a:pt x="8" y="12"/>
                      <a:pt x="5" y="17"/>
                    </a:cubicBezTo>
                    <a:cubicBezTo>
                      <a:pt x="2" y="22"/>
                      <a:pt x="0" y="28"/>
                      <a:pt x="0" y="34"/>
                    </a:cubicBezTo>
                    <a:cubicBezTo>
                      <a:pt x="0" y="40"/>
                      <a:pt x="2" y="46"/>
                      <a:pt x="5" y="52"/>
                    </a:cubicBezTo>
                    <a:cubicBezTo>
                      <a:pt x="8" y="57"/>
                      <a:pt x="13" y="61"/>
                      <a:pt x="19" y="64"/>
                    </a:cubicBezTo>
                    <a:cubicBezTo>
                      <a:pt x="24" y="65"/>
                      <a:pt x="29" y="66"/>
                      <a:pt x="34" y="66"/>
                    </a:cubicBezTo>
                    <a:cubicBezTo>
                      <a:pt x="38" y="66"/>
                      <a:pt x="43" y="65"/>
                      <a:pt x="47" y="64"/>
                    </a:cubicBezTo>
                    <a:cubicBezTo>
                      <a:pt x="58" y="60"/>
                      <a:pt x="66" y="51"/>
                      <a:pt x="69" y="39"/>
                    </a:cubicBezTo>
                    <a:cubicBezTo>
                      <a:pt x="69" y="37"/>
                      <a:pt x="69" y="35"/>
                      <a:pt x="69" y="33"/>
                    </a:cubicBezTo>
                    <a:cubicBezTo>
                      <a:pt x="69" y="18"/>
                      <a:pt x="59" y="5"/>
                      <a:pt x="44" y="1"/>
                    </a:cubicBezTo>
                    <a:cubicBezTo>
                      <a:pt x="41" y="1"/>
                      <a:pt x="38" y="0"/>
                      <a:pt x="35" y="0"/>
                    </a:cubicBezTo>
                    <a:cubicBezTo>
                      <a:pt x="29" y="0"/>
                      <a:pt x="23" y="2"/>
                      <a:pt x="17" y="5"/>
                    </a:cubicBez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3" name="Freeform 209"/>
              <p:cNvSpPr/>
              <p:nvPr/>
            </p:nvSpPr>
            <p:spPr bwMode="auto">
              <a:xfrm>
                <a:off x="2689711" y="5294791"/>
                <a:ext cx="246063" cy="233363"/>
              </a:xfrm>
              <a:custGeom>
                <a:avLst/>
                <a:gdLst>
                  <a:gd name="T0" fmla="*/ 15 w 58"/>
                  <a:gd name="T1" fmla="*/ 6 h 55"/>
                  <a:gd name="T2" fmla="*/ 16 w 58"/>
                  <a:gd name="T3" fmla="*/ 8 h 55"/>
                  <a:gd name="T4" fmla="*/ 29 w 58"/>
                  <a:gd name="T5" fmla="*/ 4 h 55"/>
                  <a:gd name="T6" fmla="*/ 36 w 58"/>
                  <a:gd name="T7" fmla="*/ 5 h 55"/>
                  <a:gd name="T8" fmla="*/ 54 w 58"/>
                  <a:gd name="T9" fmla="*/ 27 h 55"/>
                  <a:gd name="T10" fmla="*/ 53 w 58"/>
                  <a:gd name="T11" fmla="*/ 32 h 55"/>
                  <a:gd name="T12" fmla="*/ 38 w 58"/>
                  <a:gd name="T13" fmla="*/ 50 h 55"/>
                  <a:gd name="T14" fmla="*/ 28 w 58"/>
                  <a:gd name="T15" fmla="*/ 51 h 55"/>
                  <a:gd name="T16" fmla="*/ 17 w 58"/>
                  <a:gd name="T17" fmla="*/ 49 h 55"/>
                  <a:gd name="T18" fmla="*/ 7 w 58"/>
                  <a:gd name="T19" fmla="*/ 41 h 55"/>
                  <a:gd name="T20" fmla="*/ 4 w 58"/>
                  <a:gd name="T21" fmla="*/ 28 h 55"/>
                  <a:gd name="T22" fmla="*/ 7 w 58"/>
                  <a:gd name="T23" fmla="*/ 16 h 55"/>
                  <a:gd name="T24" fmla="*/ 16 w 58"/>
                  <a:gd name="T25" fmla="*/ 8 h 55"/>
                  <a:gd name="T26" fmla="*/ 15 w 58"/>
                  <a:gd name="T27" fmla="*/ 6 h 55"/>
                  <a:gd name="T28" fmla="*/ 14 w 58"/>
                  <a:gd name="T29" fmla="*/ 4 h 55"/>
                  <a:gd name="T30" fmla="*/ 4 w 58"/>
                  <a:gd name="T31" fmla="*/ 14 h 55"/>
                  <a:gd name="T32" fmla="*/ 0 w 58"/>
                  <a:gd name="T33" fmla="*/ 28 h 55"/>
                  <a:gd name="T34" fmla="*/ 4 w 58"/>
                  <a:gd name="T35" fmla="*/ 43 h 55"/>
                  <a:gd name="T36" fmla="*/ 16 w 58"/>
                  <a:gd name="T37" fmla="*/ 53 h 55"/>
                  <a:gd name="T38" fmla="*/ 28 w 58"/>
                  <a:gd name="T39" fmla="*/ 55 h 55"/>
                  <a:gd name="T40" fmla="*/ 39 w 58"/>
                  <a:gd name="T41" fmla="*/ 53 h 55"/>
                  <a:gd name="T42" fmla="*/ 57 w 58"/>
                  <a:gd name="T43" fmla="*/ 33 h 55"/>
                  <a:gd name="T44" fmla="*/ 58 w 58"/>
                  <a:gd name="T45" fmla="*/ 27 h 55"/>
                  <a:gd name="T46" fmla="*/ 37 w 58"/>
                  <a:gd name="T47" fmla="*/ 1 h 55"/>
                  <a:gd name="T48" fmla="*/ 29 w 58"/>
                  <a:gd name="T49" fmla="*/ 0 h 55"/>
                  <a:gd name="T50" fmla="*/ 14 w 58"/>
                  <a:gd name="T51" fmla="*/ 4 h 55"/>
                  <a:gd name="T52" fmla="*/ 15 w 58"/>
                  <a:gd name="T53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55">
                    <a:moveTo>
                      <a:pt x="15" y="6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20" y="5"/>
                      <a:pt x="25" y="4"/>
                      <a:pt x="29" y="4"/>
                    </a:cubicBezTo>
                    <a:cubicBezTo>
                      <a:pt x="32" y="4"/>
                      <a:pt x="34" y="4"/>
                      <a:pt x="36" y="5"/>
                    </a:cubicBezTo>
                    <a:cubicBezTo>
                      <a:pt x="47" y="7"/>
                      <a:pt x="54" y="17"/>
                      <a:pt x="54" y="27"/>
                    </a:cubicBezTo>
                    <a:cubicBezTo>
                      <a:pt x="54" y="29"/>
                      <a:pt x="54" y="30"/>
                      <a:pt x="53" y="32"/>
                    </a:cubicBezTo>
                    <a:cubicBezTo>
                      <a:pt x="52" y="40"/>
                      <a:pt x="46" y="47"/>
                      <a:pt x="38" y="50"/>
                    </a:cubicBezTo>
                    <a:cubicBezTo>
                      <a:pt x="35" y="51"/>
                      <a:pt x="31" y="51"/>
                      <a:pt x="28" y="51"/>
                    </a:cubicBezTo>
                    <a:cubicBezTo>
                      <a:pt x="24" y="51"/>
                      <a:pt x="20" y="51"/>
                      <a:pt x="17" y="49"/>
                    </a:cubicBezTo>
                    <a:cubicBezTo>
                      <a:pt x="13" y="48"/>
                      <a:pt x="9" y="45"/>
                      <a:pt x="7" y="41"/>
                    </a:cubicBezTo>
                    <a:cubicBezTo>
                      <a:pt x="5" y="37"/>
                      <a:pt x="4" y="33"/>
                      <a:pt x="4" y="28"/>
                    </a:cubicBezTo>
                    <a:cubicBezTo>
                      <a:pt x="4" y="24"/>
                      <a:pt x="5" y="20"/>
                      <a:pt x="7" y="16"/>
                    </a:cubicBezTo>
                    <a:cubicBezTo>
                      <a:pt x="9" y="12"/>
                      <a:pt x="12" y="10"/>
                      <a:pt x="16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0" y="7"/>
                      <a:pt x="6" y="10"/>
                      <a:pt x="4" y="14"/>
                    </a:cubicBezTo>
                    <a:cubicBezTo>
                      <a:pt x="1" y="18"/>
                      <a:pt x="0" y="23"/>
                      <a:pt x="0" y="28"/>
                    </a:cubicBezTo>
                    <a:cubicBezTo>
                      <a:pt x="0" y="33"/>
                      <a:pt x="1" y="39"/>
                      <a:pt x="4" y="43"/>
                    </a:cubicBezTo>
                    <a:cubicBezTo>
                      <a:pt x="6" y="47"/>
                      <a:pt x="10" y="51"/>
                      <a:pt x="16" y="53"/>
                    </a:cubicBezTo>
                    <a:cubicBezTo>
                      <a:pt x="20" y="55"/>
                      <a:pt x="24" y="55"/>
                      <a:pt x="28" y="55"/>
                    </a:cubicBezTo>
                    <a:cubicBezTo>
                      <a:pt x="32" y="55"/>
                      <a:pt x="35" y="55"/>
                      <a:pt x="39" y="53"/>
                    </a:cubicBezTo>
                    <a:cubicBezTo>
                      <a:pt x="48" y="50"/>
                      <a:pt x="55" y="43"/>
                      <a:pt x="57" y="33"/>
                    </a:cubicBezTo>
                    <a:cubicBezTo>
                      <a:pt x="58" y="31"/>
                      <a:pt x="58" y="29"/>
                      <a:pt x="58" y="27"/>
                    </a:cubicBezTo>
                    <a:cubicBezTo>
                      <a:pt x="58" y="15"/>
                      <a:pt x="49" y="4"/>
                      <a:pt x="37" y="1"/>
                    </a:cubicBezTo>
                    <a:cubicBezTo>
                      <a:pt x="34" y="0"/>
                      <a:pt x="32" y="0"/>
                      <a:pt x="29" y="0"/>
                    </a:cubicBezTo>
                    <a:cubicBezTo>
                      <a:pt x="24" y="0"/>
                      <a:pt x="19" y="1"/>
                      <a:pt x="14" y="4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4" name="Freeform 210"/>
              <p:cNvSpPr>
                <a:spLocks noEditPoints="1"/>
              </p:cNvSpPr>
              <p:nvPr/>
            </p:nvSpPr>
            <p:spPr bwMode="auto">
              <a:xfrm>
                <a:off x="2791311" y="5291616"/>
                <a:ext cx="42863" cy="246063"/>
              </a:xfrm>
              <a:custGeom>
                <a:avLst/>
                <a:gdLst>
                  <a:gd name="T0" fmla="*/ 24 w 27"/>
                  <a:gd name="T1" fmla="*/ 136 h 155"/>
                  <a:gd name="T2" fmla="*/ 22 w 27"/>
                  <a:gd name="T3" fmla="*/ 139 h 155"/>
                  <a:gd name="T4" fmla="*/ 24 w 27"/>
                  <a:gd name="T5" fmla="*/ 155 h 155"/>
                  <a:gd name="T6" fmla="*/ 27 w 27"/>
                  <a:gd name="T7" fmla="*/ 155 h 155"/>
                  <a:gd name="T8" fmla="*/ 24 w 27"/>
                  <a:gd name="T9" fmla="*/ 136 h 155"/>
                  <a:gd name="T10" fmla="*/ 22 w 27"/>
                  <a:gd name="T11" fmla="*/ 109 h 155"/>
                  <a:gd name="T12" fmla="*/ 16 w 27"/>
                  <a:gd name="T13" fmla="*/ 109 h 155"/>
                  <a:gd name="T14" fmla="*/ 19 w 27"/>
                  <a:gd name="T15" fmla="*/ 128 h 155"/>
                  <a:gd name="T16" fmla="*/ 24 w 27"/>
                  <a:gd name="T17" fmla="*/ 125 h 155"/>
                  <a:gd name="T18" fmla="*/ 22 w 27"/>
                  <a:gd name="T19" fmla="*/ 109 h 155"/>
                  <a:gd name="T20" fmla="*/ 16 w 27"/>
                  <a:gd name="T21" fmla="*/ 80 h 155"/>
                  <a:gd name="T22" fmla="*/ 14 w 27"/>
                  <a:gd name="T23" fmla="*/ 80 h 155"/>
                  <a:gd name="T24" fmla="*/ 16 w 27"/>
                  <a:gd name="T25" fmla="*/ 99 h 155"/>
                  <a:gd name="T26" fmla="*/ 19 w 27"/>
                  <a:gd name="T27" fmla="*/ 99 h 155"/>
                  <a:gd name="T28" fmla="*/ 16 w 27"/>
                  <a:gd name="T29" fmla="*/ 80 h 155"/>
                  <a:gd name="T30" fmla="*/ 14 w 27"/>
                  <a:gd name="T31" fmla="*/ 50 h 155"/>
                  <a:gd name="T32" fmla="*/ 8 w 27"/>
                  <a:gd name="T33" fmla="*/ 50 h 155"/>
                  <a:gd name="T34" fmla="*/ 11 w 27"/>
                  <a:gd name="T35" fmla="*/ 69 h 155"/>
                  <a:gd name="T36" fmla="*/ 16 w 27"/>
                  <a:gd name="T37" fmla="*/ 69 h 155"/>
                  <a:gd name="T38" fmla="*/ 14 w 27"/>
                  <a:gd name="T39" fmla="*/ 50 h 155"/>
                  <a:gd name="T40" fmla="*/ 8 w 27"/>
                  <a:gd name="T41" fmla="*/ 21 h 155"/>
                  <a:gd name="T42" fmla="*/ 6 w 27"/>
                  <a:gd name="T43" fmla="*/ 21 h 155"/>
                  <a:gd name="T44" fmla="*/ 8 w 27"/>
                  <a:gd name="T45" fmla="*/ 40 h 155"/>
                  <a:gd name="T46" fmla="*/ 11 w 27"/>
                  <a:gd name="T47" fmla="*/ 40 h 155"/>
                  <a:gd name="T48" fmla="*/ 8 w 27"/>
                  <a:gd name="T49" fmla="*/ 21 h 155"/>
                  <a:gd name="T50" fmla="*/ 6 w 27"/>
                  <a:gd name="T51" fmla="*/ 0 h 155"/>
                  <a:gd name="T52" fmla="*/ 0 w 27"/>
                  <a:gd name="T53" fmla="*/ 0 h 155"/>
                  <a:gd name="T54" fmla="*/ 3 w 27"/>
                  <a:gd name="T55" fmla="*/ 10 h 155"/>
                  <a:gd name="T56" fmla="*/ 6 w 27"/>
                  <a:gd name="T57" fmla="*/ 10 h 155"/>
                  <a:gd name="T58" fmla="*/ 6 w 27"/>
                  <a:gd name="T5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55">
                    <a:moveTo>
                      <a:pt x="24" y="136"/>
                    </a:moveTo>
                    <a:lnTo>
                      <a:pt x="22" y="139"/>
                    </a:lnTo>
                    <a:lnTo>
                      <a:pt x="24" y="155"/>
                    </a:lnTo>
                    <a:lnTo>
                      <a:pt x="27" y="155"/>
                    </a:lnTo>
                    <a:lnTo>
                      <a:pt x="24" y="136"/>
                    </a:lnTo>
                    <a:close/>
                    <a:moveTo>
                      <a:pt x="22" y="109"/>
                    </a:moveTo>
                    <a:lnTo>
                      <a:pt x="16" y="109"/>
                    </a:lnTo>
                    <a:lnTo>
                      <a:pt x="19" y="128"/>
                    </a:lnTo>
                    <a:lnTo>
                      <a:pt x="24" y="125"/>
                    </a:lnTo>
                    <a:lnTo>
                      <a:pt x="22" y="109"/>
                    </a:lnTo>
                    <a:close/>
                    <a:moveTo>
                      <a:pt x="16" y="80"/>
                    </a:moveTo>
                    <a:lnTo>
                      <a:pt x="14" y="80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6" y="80"/>
                    </a:lnTo>
                    <a:close/>
                    <a:moveTo>
                      <a:pt x="14" y="50"/>
                    </a:moveTo>
                    <a:lnTo>
                      <a:pt x="8" y="50"/>
                    </a:lnTo>
                    <a:lnTo>
                      <a:pt x="11" y="69"/>
                    </a:lnTo>
                    <a:lnTo>
                      <a:pt x="16" y="69"/>
                    </a:lnTo>
                    <a:lnTo>
                      <a:pt x="14" y="50"/>
                    </a:lnTo>
                    <a:close/>
                    <a:moveTo>
                      <a:pt x="8" y="21"/>
                    </a:moveTo>
                    <a:lnTo>
                      <a:pt x="6" y="21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8" y="21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5" name="Freeform 211"/>
              <p:cNvSpPr>
                <a:spLocks noEditPoints="1"/>
              </p:cNvSpPr>
              <p:nvPr/>
            </p:nvSpPr>
            <p:spPr bwMode="auto">
              <a:xfrm>
                <a:off x="2791311" y="5291616"/>
                <a:ext cx="42863" cy="246063"/>
              </a:xfrm>
              <a:custGeom>
                <a:avLst/>
                <a:gdLst>
                  <a:gd name="T0" fmla="*/ 24 w 27"/>
                  <a:gd name="T1" fmla="*/ 136 h 155"/>
                  <a:gd name="T2" fmla="*/ 22 w 27"/>
                  <a:gd name="T3" fmla="*/ 139 h 155"/>
                  <a:gd name="T4" fmla="*/ 24 w 27"/>
                  <a:gd name="T5" fmla="*/ 155 h 155"/>
                  <a:gd name="T6" fmla="*/ 27 w 27"/>
                  <a:gd name="T7" fmla="*/ 155 h 155"/>
                  <a:gd name="T8" fmla="*/ 24 w 27"/>
                  <a:gd name="T9" fmla="*/ 136 h 155"/>
                  <a:gd name="T10" fmla="*/ 22 w 27"/>
                  <a:gd name="T11" fmla="*/ 109 h 155"/>
                  <a:gd name="T12" fmla="*/ 16 w 27"/>
                  <a:gd name="T13" fmla="*/ 109 h 155"/>
                  <a:gd name="T14" fmla="*/ 19 w 27"/>
                  <a:gd name="T15" fmla="*/ 128 h 155"/>
                  <a:gd name="T16" fmla="*/ 24 w 27"/>
                  <a:gd name="T17" fmla="*/ 125 h 155"/>
                  <a:gd name="T18" fmla="*/ 22 w 27"/>
                  <a:gd name="T19" fmla="*/ 109 h 155"/>
                  <a:gd name="T20" fmla="*/ 16 w 27"/>
                  <a:gd name="T21" fmla="*/ 80 h 155"/>
                  <a:gd name="T22" fmla="*/ 14 w 27"/>
                  <a:gd name="T23" fmla="*/ 80 h 155"/>
                  <a:gd name="T24" fmla="*/ 16 w 27"/>
                  <a:gd name="T25" fmla="*/ 99 h 155"/>
                  <a:gd name="T26" fmla="*/ 19 w 27"/>
                  <a:gd name="T27" fmla="*/ 99 h 155"/>
                  <a:gd name="T28" fmla="*/ 16 w 27"/>
                  <a:gd name="T29" fmla="*/ 80 h 155"/>
                  <a:gd name="T30" fmla="*/ 14 w 27"/>
                  <a:gd name="T31" fmla="*/ 50 h 155"/>
                  <a:gd name="T32" fmla="*/ 8 w 27"/>
                  <a:gd name="T33" fmla="*/ 50 h 155"/>
                  <a:gd name="T34" fmla="*/ 11 w 27"/>
                  <a:gd name="T35" fmla="*/ 69 h 155"/>
                  <a:gd name="T36" fmla="*/ 16 w 27"/>
                  <a:gd name="T37" fmla="*/ 69 h 155"/>
                  <a:gd name="T38" fmla="*/ 14 w 27"/>
                  <a:gd name="T39" fmla="*/ 50 h 155"/>
                  <a:gd name="T40" fmla="*/ 8 w 27"/>
                  <a:gd name="T41" fmla="*/ 21 h 155"/>
                  <a:gd name="T42" fmla="*/ 6 w 27"/>
                  <a:gd name="T43" fmla="*/ 21 h 155"/>
                  <a:gd name="T44" fmla="*/ 8 w 27"/>
                  <a:gd name="T45" fmla="*/ 40 h 155"/>
                  <a:gd name="T46" fmla="*/ 11 w 27"/>
                  <a:gd name="T47" fmla="*/ 40 h 155"/>
                  <a:gd name="T48" fmla="*/ 8 w 27"/>
                  <a:gd name="T49" fmla="*/ 21 h 155"/>
                  <a:gd name="T50" fmla="*/ 6 w 27"/>
                  <a:gd name="T51" fmla="*/ 0 h 155"/>
                  <a:gd name="T52" fmla="*/ 0 w 27"/>
                  <a:gd name="T53" fmla="*/ 0 h 155"/>
                  <a:gd name="T54" fmla="*/ 3 w 27"/>
                  <a:gd name="T55" fmla="*/ 10 h 155"/>
                  <a:gd name="T56" fmla="*/ 6 w 27"/>
                  <a:gd name="T57" fmla="*/ 10 h 155"/>
                  <a:gd name="T58" fmla="*/ 6 w 27"/>
                  <a:gd name="T5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55">
                    <a:moveTo>
                      <a:pt x="24" y="136"/>
                    </a:moveTo>
                    <a:lnTo>
                      <a:pt x="22" y="139"/>
                    </a:lnTo>
                    <a:lnTo>
                      <a:pt x="24" y="155"/>
                    </a:lnTo>
                    <a:lnTo>
                      <a:pt x="27" y="155"/>
                    </a:lnTo>
                    <a:lnTo>
                      <a:pt x="24" y="136"/>
                    </a:lnTo>
                    <a:moveTo>
                      <a:pt x="22" y="109"/>
                    </a:moveTo>
                    <a:lnTo>
                      <a:pt x="16" y="109"/>
                    </a:lnTo>
                    <a:lnTo>
                      <a:pt x="19" y="128"/>
                    </a:lnTo>
                    <a:lnTo>
                      <a:pt x="24" y="125"/>
                    </a:lnTo>
                    <a:lnTo>
                      <a:pt x="22" y="109"/>
                    </a:lnTo>
                    <a:moveTo>
                      <a:pt x="16" y="80"/>
                    </a:moveTo>
                    <a:lnTo>
                      <a:pt x="14" y="80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6" y="80"/>
                    </a:lnTo>
                    <a:moveTo>
                      <a:pt x="14" y="50"/>
                    </a:moveTo>
                    <a:lnTo>
                      <a:pt x="8" y="50"/>
                    </a:lnTo>
                    <a:lnTo>
                      <a:pt x="11" y="69"/>
                    </a:lnTo>
                    <a:lnTo>
                      <a:pt x="16" y="69"/>
                    </a:lnTo>
                    <a:lnTo>
                      <a:pt x="14" y="50"/>
                    </a:lnTo>
                    <a:moveTo>
                      <a:pt x="8" y="21"/>
                    </a:moveTo>
                    <a:lnTo>
                      <a:pt x="6" y="21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8" y="21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6" name="Freeform 212"/>
              <p:cNvSpPr>
                <a:spLocks noEditPoints="1"/>
              </p:cNvSpPr>
              <p:nvPr/>
            </p:nvSpPr>
            <p:spPr bwMode="auto">
              <a:xfrm>
                <a:off x="2689711" y="5393216"/>
                <a:ext cx="250825" cy="42863"/>
              </a:xfrm>
              <a:custGeom>
                <a:avLst/>
                <a:gdLst>
                  <a:gd name="T0" fmla="*/ 11 w 158"/>
                  <a:gd name="T1" fmla="*/ 21 h 27"/>
                  <a:gd name="T2" fmla="*/ 0 w 158"/>
                  <a:gd name="T3" fmla="*/ 24 h 27"/>
                  <a:gd name="T4" fmla="*/ 0 w 158"/>
                  <a:gd name="T5" fmla="*/ 27 h 27"/>
                  <a:gd name="T6" fmla="*/ 11 w 158"/>
                  <a:gd name="T7" fmla="*/ 24 h 27"/>
                  <a:gd name="T8" fmla="*/ 11 w 158"/>
                  <a:gd name="T9" fmla="*/ 21 h 27"/>
                  <a:gd name="T10" fmla="*/ 40 w 158"/>
                  <a:gd name="T11" fmla="*/ 16 h 27"/>
                  <a:gd name="T12" fmla="*/ 21 w 158"/>
                  <a:gd name="T13" fmla="*/ 19 h 27"/>
                  <a:gd name="T14" fmla="*/ 24 w 158"/>
                  <a:gd name="T15" fmla="*/ 24 h 27"/>
                  <a:gd name="T16" fmla="*/ 40 w 158"/>
                  <a:gd name="T17" fmla="*/ 21 h 27"/>
                  <a:gd name="T18" fmla="*/ 40 w 158"/>
                  <a:gd name="T19" fmla="*/ 16 h 27"/>
                  <a:gd name="T20" fmla="*/ 70 w 158"/>
                  <a:gd name="T21" fmla="*/ 13 h 27"/>
                  <a:gd name="T22" fmla="*/ 51 w 158"/>
                  <a:gd name="T23" fmla="*/ 16 h 27"/>
                  <a:gd name="T24" fmla="*/ 51 w 158"/>
                  <a:gd name="T25" fmla="*/ 19 h 27"/>
                  <a:gd name="T26" fmla="*/ 70 w 158"/>
                  <a:gd name="T27" fmla="*/ 16 h 27"/>
                  <a:gd name="T28" fmla="*/ 70 w 158"/>
                  <a:gd name="T29" fmla="*/ 13 h 27"/>
                  <a:gd name="T30" fmla="*/ 99 w 158"/>
                  <a:gd name="T31" fmla="*/ 8 h 27"/>
                  <a:gd name="T32" fmla="*/ 83 w 158"/>
                  <a:gd name="T33" fmla="*/ 11 h 27"/>
                  <a:gd name="T34" fmla="*/ 80 w 158"/>
                  <a:gd name="T35" fmla="*/ 13 h 27"/>
                  <a:gd name="T36" fmla="*/ 80 w 158"/>
                  <a:gd name="T37" fmla="*/ 13 h 27"/>
                  <a:gd name="T38" fmla="*/ 80 w 158"/>
                  <a:gd name="T39" fmla="*/ 16 h 27"/>
                  <a:gd name="T40" fmla="*/ 99 w 158"/>
                  <a:gd name="T41" fmla="*/ 13 h 27"/>
                  <a:gd name="T42" fmla="*/ 99 w 158"/>
                  <a:gd name="T43" fmla="*/ 8 h 27"/>
                  <a:gd name="T44" fmla="*/ 128 w 158"/>
                  <a:gd name="T45" fmla="*/ 5 h 27"/>
                  <a:gd name="T46" fmla="*/ 110 w 158"/>
                  <a:gd name="T47" fmla="*/ 8 h 27"/>
                  <a:gd name="T48" fmla="*/ 110 w 158"/>
                  <a:gd name="T49" fmla="*/ 11 h 27"/>
                  <a:gd name="T50" fmla="*/ 128 w 158"/>
                  <a:gd name="T51" fmla="*/ 8 h 27"/>
                  <a:gd name="T52" fmla="*/ 128 w 158"/>
                  <a:gd name="T53" fmla="*/ 5 h 27"/>
                  <a:gd name="T54" fmla="*/ 158 w 158"/>
                  <a:gd name="T55" fmla="*/ 0 h 27"/>
                  <a:gd name="T56" fmla="*/ 139 w 158"/>
                  <a:gd name="T57" fmla="*/ 3 h 27"/>
                  <a:gd name="T58" fmla="*/ 139 w 158"/>
                  <a:gd name="T59" fmla="*/ 5 h 27"/>
                  <a:gd name="T60" fmla="*/ 158 w 158"/>
                  <a:gd name="T61" fmla="*/ 3 h 27"/>
                  <a:gd name="T62" fmla="*/ 158 w 158"/>
                  <a:gd name="T6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27">
                    <a:moveTo>
                      <a:pt x="11" y="21"/>
                    </a:moveTo>
                    <a:lnTo>
                      <a:pt x="0" y="24"/>
                    </a:lnTo>
                    <a:lnTo>
                      <a:pt x="0" y="27"/>
                    </a:lnTo>
                    <a:lnTo>
                      <a:pt x="11" y="24"/>
                    </a:lnTo>
                    <a:lnTo>
                      <a:pt x="11" y="21"/>
                    </a:lnTo>
                    <a:close/>
                    <a:moveTo>
                      <a:pt x="40" y="16"/>
                    </a:moveTo>
                    <a:lnTo>
                      <a:pt x="21" y="19"/>
                    </a:lnTo>
                    <a:lnTo>
                      <a:pt x="24" y="24"/>
                    </a:lnTo>
                    <a:lnTo>
                      <a:pt x="40" y="21"/>
                    </a:lnTo>
                    <a:lnTo>
                      <a:pt x="40" y="16"/>
                    </a:lnTo>
                    <a:close/>
                    <a:moveTo>
                      <a:pt x="70" y="13"/>
                    </a:moveTo>
                    <a:lnTo>
                      <a:pt x="51" y="16"/>
                    </a:lnTo>
                    <a:lnTo>
                      <a:pt x="51" y="19"/>
                    </a:lnTo>
                    <a:lnTo>
                      <a:pt x="70" y="16"/>
                    </a:lnTo>
                    <a:lnTo>
                      <a:pt x="70" y="13"/>
                    </a:lnTo>
                    <a:close/>
                    <a:moveTo>
                      <a:pt x="99" y="8"/>
                    </a:moveTo>
                    <a:lnTo>
                      <a:pt x="83" y="11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99" y="13"/>
                    </a:lnTo>
                    <a:lnTo>
                      <a:pt x="99" y="8"/>
                    </a:lnTo>
                    <a:close/>
                    <a:moveTo>
                      <a:pt x="128" y="5"/>
                    </a:moveTo>
                    <a:lnTo>
                      <a:pt x="110" y="8"/>
                    </a:lnTo>
                    <a:lnTo>
                      <a:pt x="110" y="11"/>
                    </a:lnTo>
                    <a:lnTo>
                      <a:pt x="128" y="8"/>
                    </a:lnTo>
                    <a:lnTo>
                      <a:pt x="128" y="5"/>
                    </a:lnTo>
                    <a:close/>
                    <a:moveTo>
                      <a:pt x="158" y="0"/>
                    </a:moveTo>
                    <a:lnTo>
                      <a:pt x="139" y="3"/>
                    </a:lnTo>
                    <a:lnTo>
                      <a:pt x="139" y="5"/>
                    </a:lnTo>
                    <a:lnTo>
                      <a:pt x="158" y="3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7" name="Freeform 213"/>
              <p:cNvSpPr>
                <a:spLocks noEditPoints="1"/>
              </p:cNvSpPr>
              <p:nvPr/>
            </p:nvSpPr>
            <p:spPr bwMode="auto">
              <a:xfrm>
                <a:off x="2689711" y="5393216"/>
                <a:ext cx="250825" cy="42863"/>
              </a:xfrm>
              <a:custGeom>
                <a:avLst/>
                <a:gdLst>
                  <a:gd name="T0" fmla="*/ 11 w 158"/>
                  <a:gd name="T1" fmla="*/ 21 h 27"/>
                  <a:gd name="T2" fmla="*/ 0 w 158"/>
                  <a:gd name="T3" fmla="*/ 24 h 27"/>
                  <a:gd name="T4" fmla="*/ 0 w 158"/>
                  <a:gd name="T5" fmla="*/ 27 h 27"/>
                  <a:gd name="T6" fmla="*/ 11 w 158"/>
                  <a:gd name="T7" fmla="*/ 24 h 27"/>
                  <a:gd name="T8" fmla="*/ 11 w 158"/>
                  <a:gd name="T9" fmla="*/ 21 h 27"/>
                  <a:gd name="T10" fmla="*/ 40 w 158"/>
                  <a:gd name="T11" fmla="*/ 16 h 27"/>
                  <a:gd name="T12" fmla="*/ 21 w 158"/>
                  <a:gd name="T13" fmla="*/ 19 h 27"/>
                  <a:gd name="T14" fmla="*/ 24 w 158"/>
                  <a:gd name="T15" fmla="*/ 24 h 27"/>
                  <a:gd name="T16" fmla="*/ 40 w 158"/>
                  <a:gd name="T17" fmla="*/ 21 h 27"/>
                  <a:gd name="T18" fmla="*/ 40 w 158"/>
                  <a:gd name="T19" fmla="*/ 16 h 27"/>
                  <a:gd name="T20" fmla="*/ 70 w 158"/>
                  <a:gd name="T21" fmla="*/ 13 h 27"/>
                  <a:gd name="T22" fmla="*/ 51 w 158"/>
                  <a:gd name="T23" fmla="*/ 16 h 27"/>
                  <a:gd name="T24" fmla="*/ 51 w 158"/>
                  <a:gd name="T25" fmla="*/ 19 h 27"/>
                  <a:gd name="T26" fmla="*/ 70 w 158"/>
                  <a:gd name="T27" fmla="*/ 16 h 27"/>
                  <a:gd name="T28" fmla="*/ 70 w 158"/>
                  <a:gd name="T29" fmla="*/ 13 h 27"/>
                  <a:gd name="T30" fmla="*/ 99 w 158"/>
                  <a:gd name="T31" fmla="*/ 8 h 27"/>
                  <a:gd name="T32" fmla="*/ 83 w 158"/>
                  <a:gd name="T33" fmla="*/ 11 h 27"/>
                  <a:gd name="T34" fmla="*/ 80 w 158"/>
                  <a:gd name="T35" fmla="*/ 13 h 27"/>
                  <a:gd name="T36" fmla="*/ 80 w 158"/>
                  <a:gd name="T37" fmla="*/ 13 h 27"/>
                  <a:gd name="T38" fmla="*/ 80 w 158"/>
                  <a:gd name="T39" fmla="*/ 16 h 27"/>
                  <a:gd name="T40" fmla="*/ 99 w 158"/>
                  <a:gd name="T41" fmla="*/ 13 h 27"/>
                  <a:gd name="T42" fmla="*/ 99 w 158"/>
                  <a:gd name="T43" fmla="*/ 8 h 27"/>
                  <a:gd name="T44" fmla="*/ 128 w 158"/>
                  <a:gd name="T45" fmla="*/ 5 h 27"/>
                  <a:gd name="T46" fmla="*/ 110 w 158"/>
                  <a:gd name="T47" fmla="*/ 8 h 27"/>
                  <a:gd name="T48" fmla="*/ 110 w 158"/>
                  <a:gd name="T49" fmla="*/ 11 h 27"/>
                  <a:gd name="T50" fmla="*/ 128 w 158"/>
                  <a:gd name="T51" fmla="*/ 8 h 27"/>
                  <a:gd name="T52" fmla="*/ 128 w 158"/>
                  <a:gd name="T53" fmla="*/ 5 h 27"/>
                  <a:gd name="T54" fmla="*/ 158 w 158"/>
                  <a:gd name="T55" fmla="*/ 0 h 27"/>
                  <a:gd name="T56" fmla="*/ 139 w 158"/>
                  <a:gd name="T57" fmla="*/ 3 h 27"/>
                  <a:gd name="T58" fmla="*/ 139 w 158"/>
                  <a:gd name="T59" fmla="*/ 5 h 27"/>
                  <a:gd name="T60" fmla="*/ 158 w 158"/>
                  <a:gd name="T61" fmla="*/ 3 h 27"/>
                  <a:gd name="T62" fmla="*/ 158 w 158"/>
                  <a:gd name="T6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27">
                    <a:moveTo>
                      <a:pt x="11" y="21"/>
                    </a:moveTo>
                    <a:lnTo>
                      <a:pt x="0" y="24"/>
                    </a:lnTo>
                    <a:lnTo>
                      <a:pt x="0" y="27"/>
                    </a:lnTo>
                    <a:lnTo>
                      <a:pt x="11" y="24"/>
                    </a:lnTo>
                    <a:lnTo>
                      <a:pt x="11" y="21"/>
                    </a:lnTo>
                    <a:moveTo>
                      <a:pt x="40" y="16"/>
                    </a:moveTo>
                    <a:lnTo>
                      <a:pt x="21" y="19"/>
                    </a:lnTo>
                    <a:lnTo>
                      <a:pt x="24" y="24"/>
                    </a:lnTo>
                    <a:lnTo>
                      <a:pt x="40" y="21"/>
                    </a:lnTo>
                    <a:lnTo>
                      <a:pt x="40" y="16"/>
                    </a:lnTo>
                    <a:moveTo>
                      <a:pt x="70" y="13"/>
                    </a:moveTo>
                    <a:lnTo>
                      <a:pt x="51" y="16"/>
                    </a:lnTo>
                    <a:lnTo>
                      <a:pt x="51" y="19"/>
                    </a:lnTo>
                    <a:lnTo>
                      <a:pt x="70" y="16"/>
                    </a:lnTo>
                    <a:lnTo>
                      <a:pt x="70" y="13"/>
                    </a:lnTo>
                    <a:moveTo>
                      <a:pt x="99" y="8"/>
                    </a:moveTo>
                    <a:lnTo>
                      <a:pt x="83" y="11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99" y="13"/>
                    </a:lnTo>
                    <a:lnTo>
                      <a:pt x="99" y="8"/>
                    </a:lnTo>
                    <a:moveTo>
                      <a:pt x="128" y="5"/>
                    </a:moveTo>
                    <a:lnTo>
                      <a:pt x="110" y="8"/>
                    </a:lnTo>
                    <a:lnTo>
                      <a:pt x="110" y="11"/>
                    </a:lnTo>
                    <a:lnTo>
                      <a:pt x="128" y="8"/>
                    </a:lnTo>
                    <a:lnTo>
                      <a:pt x="128" y="5"/>
                    </a:lnTo>
                    <a:moveTo>
                      <a:pt x="158" y="0"/>
                    </a:moveTo>
                    <a:lnTo>
                      <a:pt x="139" y="3"/>
                    </a:lnTo>
                    <a:lnTo>
                      <a:pt x="139" y="5"/>
                    </a:lnTo>
                    <a:lnTo>
                      <a:pt x="158" y="3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8" name="Freeform 214"/>
              <p:cNvSpPr>
                <a:spLocks noEditPoints="1"/>
              </p:cNvSpPr>
              <p:nvPr/>
            </p:nvSpPr>
            <p:spPr bwMode="auto">
              <a:xfrm>
                <a:off x="2737336" y="5312254"/>
                <a:ext cx="155575" cy="203200"/>
              </a:xfrm>
              <a:custGeom>
                <a:avLst/>
                <a:gdLst>
                  <a:gd name="T0" fmla="*/ 8 w 98"/>
                  <a:gd name="T1" fmla="*/ 118 h 128"/>
                  <a:gd name="T2" fmla="*/ 0 w 98"/>
                  <a:gd name="T3" fmla="*/ 126 h 128"/>
                  <a:gd name="T4" fmla="*/ 2 w 98"/>
                  <a:gd name="T5" fmla="*/ 128 h 128"/>
                  <a:gd name="T6" fmla="*/ 10 w 98"/>
                  <a:gd name="T7" fmla="*/ 120 h 128"/>
                  <a:gd name="T8" fmla="*/ 8 w 98"/>
                  <a:gd name="T9" fmla="*/ 118 h 128"/>
                  <a:gd name="T10" fmla="*/ 24 w 98"/>
                  <a:gd name="T11" fmla="*/ 94 h 128"/>
                  <a:gd name="T12" fmla="*/ 13 w 98"/>
                  <a:gd name="T13" fmla="*/ 110 h 128"/>
                  <a:gd name="T14" fmla="*/ 16 w 98"/>
                  <a:gd name="T15" fmla="*/ 110 h 128"/>
                  <a:gd name="T16" fmla="*/ 26 w 98"/>
                  <a:gd name="T17" fmla="*/ 96 h 128"/>
                  <a:gd name="T18" fmla="*/ 24 w 98"/>
                  <a:gd name="T19" fmla="*/ 94 h 128"/>
                  <a:gd name="T20" fmla="*/ 42 w 98"/>
                  <a:gd name="T21" fmla="*/ 70 h 128"/>
                  <a:gd name="T22" fmla="*/ 32 w 98"/>
                  <a:gd name="T23" fmla="*/ 86 h 128"/>
                  <a:gd name="T24" fmla="*/ 34 w 98"/>
                  <a:gd name="T25" fmla="*/ 88 h 128"/>
                  <a:gd name="T26" fmla="*/ 45 w 98"/>
                  <a:gd name="T27" fmla="*/ 72 h 128"/>
                  <a:gd name="T28" fmla="*/ 42 w 98"/>
                  <a:gd name="T29" fmla="*/ 70 h 128"/>
                  <a:gd name="T30" fmla="*/ 58 w 98"/>
                  <a:gd name="T31" fmla="*/ 45 h 128"/>
                  <a:gd name="T32" fmla="*/ 48 w 98"/>
                  <a:gd name="T33" fmla="*/ 62 h 128"/>
                  <a:gd name="T34" fmla="*/ 50 w 98"/>
                  <a:gd name="T35" fmla="*/ 64 h 128"/>
                  <a:gd name="T36" fmla="*/ 50 w 98"/>
                  <a:gd name="T37" fmla="*/ 64 h 128"/>
                  <a:gd name="T38" fmla="*/ 53 w 98"/>
                  <a:gd name="T39" fmla="*/ 62 h 128"/>
                  <a:gd name="T40" fmla="*/ 61 w 98"/>
                  <a:gd name="T41" fmla="*/ 48 h 128"/>
                  <a:gd name="T42" fmla="*/ 58 w 98"/>
                  <a:gd name="T43" fmla="*/ 45 h 128"/>
                  <a:gd name="T44" fmla="*/ 77 w 98"/>
                  <a:gd name="T45" fmla="*/ 24 h 128"/>
                  <a:gd name="T46" fmla="*/ 66 w 98"/>
                  <a:gd name="T47" fmla="*/ 37 h 128"/>
                  <a:gd name="T48" fmla="*/ 69 w 98"/>
                  <a:gd name="T49" fmla="*/ 40 h 128"/>
                  <a:gd name="T50" fmla="*/ 80 w 98"/>
                  <a:gd name="T51" fmla="*/ 24 h 128"/>
                  <a:gd name="T52" fmla="*/ 77 w 98"/>
                  <a:gd name="T53" fmla="*/ 24 h 128"/>
                  <a:gd name="T54" fmla="*/ 93 w 98"/>
                  <a:gd name="T55" fmla="*/ 0 h 128"/>
                  <a:gd name="T56" fmla="*/ 82 w 98"/>
                  <a:gd name="T57" fmla="*/ 13 h 128"/>
                  <a:gd name="T58" fmla="*/ 85 w 98"/>
                  <a:gd name="T59" fmla="*/ 16 h 128"/>
                  <a:gd name="T60" fmla="*/ 98 w 98"/>
                  <a:gd name="T61" fmla="*/ 3 h 128"/>
                  <a:gd name="T62" fmla="*/ 93 w 98"/>
                  <a:gd name="T6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28">
                    <a:moveTo>
                      <a:pt x="8" y="118"/>
                    </a:moveTo>
                    <a:lnTo>
                      <a:pt x="0" y="126"/>
                    </a:lnTo>
                    <a:lnTo>
                      <a:pt x="2" y="128"/>
                    </a:lnTo>
                    <a:lnTo>
                      <a:pt x="10" y="120"/>
                    </a:lnTo>
                    <a:lnTo>
                      <a:pt x="8" y="118"/>
                    </a:lnTo>
                    <a:close/>
                    <a:moveTo>
                      <a:pt x="24" y="94"/>
                    </a:moveTo>
                    <a:lnTo>
                      <a:pt x="13" y="110"/>
                    </a:lnTo>
                    <a:lnTo>
                      <a:pt x="16" y="110"/>
                    </a:lnTo>
                    <a:lnTo>
                      <a:pt x="26" y="96"/>
                    </a:lnTo>
                    <a:lnTo>
                      <a:pt x="24" y="94"/>
                    </a:lnTo>
                    <a:close/>
                    <a:moveTo>
                      <a:pt x="42" y="70"/>
                    </a:moveTo>
                    <a:lnTo>
                      <a:pt x="32" y="86"/>
                    </a:lnTo>
                    <a:lnTo>
                      <a:pt x="34" y="88"/>
                    </a:lnTo>
                    <a:lnTo>
                      <a:pt x="45" y="72"/>
                    </a:lnTo>
                    <a:lnTo>
                      <a:pt x="42" y="70"/>
                    </a:lnTo>
                    <a:close/>
                    <a:moveTo>
                      <a:pt x="58" y="45"/>
                    </a:moveTo>
                    <a:lnTo>
                      <a:pt x="48" y="62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3" y="62"/>
                    </a:lnTo>
                    <a:lnTo>
                      <a:pt x="61" y="48"/>
                    </a:lnTo>
                    <a:lnTo>
                      <a:pt x="58" y="45"/>
                    </a:lnTo>
                    <a:close/>
                    <a:moveTo>
                      <a:pt x="77" y="24"/>
                    </a:moveTo>
                    <a:lnTo>
                      <a:pt x="66" y="37"/>
                    </a:lnTo>
                    <a:lnTo>
                      <a:pt x="69" y="40"/>
                    </a:lnTo>
                    <a:lnTo>
                      <a:pt x="80" y="24"/>
                    </a:lnTo>
                    <a:lnTo>
                      <a:pt x="77" y="24"/>
                    </a:lnTo>
                    <a:close/>
                    <a:moveTo>
                      <a:pt x="93" y="0"/>
                    </a:moveTo>
                    <a:lnTo>
                      <a:pt x="82" y="13"/>
                    </a:lnTo>
                    <a:lnTo>
                      <a:pt x="85" y="16"/>
                    </a:lnTo>
                    <a:lnTo>
                      <a:pt x="98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59" name="Freeform 215"/>
              <p:cNvSpPr>
                <a:spLocks noEditPoints="1"/>
              </p:cNvSpPr>
              <p:nvPr/>
            </p:nvSpPr>
            <p:spPr bwMode="auto">
              <a:xfrm>
                <a:off x="2737336" y="5312254"/>
                <a:ext cx="155575" cy="203200"/>
              </a:xfrm>
              <a:custGeom>
                <a:avLst/>
                <a:gdLst>
                  <a:gd name="T0" fmla="*/ 8 w 98"/>
                  <a:gd name="T1" fmla="*/ 118 h 128"/>
                  <a:gd name="T2" fmla="*/ 0 w 98"/>
                  <a:gd name="T3" fmla="*/ 126 h 128"/>
                  <a:gd name="T4" fmla="*/ 2 w 98"/>
                  <a:gd name="T5" fmla="*/ 128 h 128"/>
                  <a:gd name="T6" fmla="*/ 10 w 98"/>
                  <a:gd name="T7" fmla="*/ 120 h 128"/>
                  <a:gd name="T8" fmla="*/ 8 w 98"/>
                  <a:gd name="T9" fmla="*/ 118 h 128"/>
                  <a:gd name="T10" fmla="*/ 24 w 98"/>
                  <a:gd name="T11" fmla="*/ 94 h 128"/>
                  <a:gd name="T12" fmla="*/ 13 w 98"/>
                  <a:gd name="T13" fmla="*/ 110 h 128"/>
                  <a:gd name="T14" fmla="*/ 16 w 98"/>
                  <a:gd name="T15" fmla="*/ 110 h 128"/>
                  <a:gd name="T16" fmla="*/ 26 w 98"/>
                  <a:gd name="T17" fmla="*/ 96 h 128"/>
                  <a:gd name="T18" fmla="*/ 24 w 98"/>
                  <a:gd name="T19" fmla="*/ 94 h 128"/>
                  <a:gd name="T20" fmla="*/ 42 w 98"/>
                  <a:gd name="T21" fmla="*/ 70 h 128"/>
                  <a:gd name="T22" fmla="*/ 32 w 98"/>
                  <a:gd name="T23" fmla="*/ 86 h 128"/>
                  <a:gd name="T24" fmla="*/ 34 w 98"/>
                  <a:gd name="T25" fmla="*/ 88 h 128"/>
                  <a:gd name="T26" fmla="*/ 45 w 98"/>
                  <a:gd name="T27" fmla="*/ 72 h 128"/>
                  <a:gd name="T28" fmla="*/ 42 w 98"/>
                  <a:gd name="T29" fmla="*/ 70 h 128"/>
                  <a:gd name="T30" fmla="*/ 58 w 98"/>
                  <a:gd name="T31" fmla="*/ 45 h 128"/>
                  <a:gd name="T32" fmla="*/ 48 w 98"/>
                  <a:gd name="T33" fmla="*/ 62 h 128"/>
                  <a:gd name="T34" fmla="*/ 50 w 98"/>
                  <a:gd name="T35" fmla="*/ 64 h 128"/>
                  <a:gd name="T36" fmla="*/ 50 w 98"/>
                  <a:gd name="T37" fmla="*/ 64 h 128"/>
                  <a:gd name="T38" fmla="*/ 53 w 98"/>
                  <a:gd name="T39" fmla="*/ 62 h 128"/>
                  <a:gd name="T40" fmla="*/ 61 w 98"/>
                  <a:gd name="T41" fmla="*/ 48 h 128"/>
                  <a:gd name="T42" fmla="*/ 58 w 98"/>
                  <a:gd name="T43" fmla="*/ 45 h 128"/>
                  <a:gd name="T44" fmla="*/ 77 w 98"/>
                  <a:gd name="T45" fmla="*/ 24 h 128"/>
                  <a:gd name="T46" fmla="*/ 66 w 98"/>
                  <a:gd name="T47" fmla="*/ 37 h 128"/>
                  <a:gd name="T48" fmla="*/ 69 w 98"/>
                  <a:gd name="T49" fmla="*/ 40 h 128"/>
                  <a:gd name="T50" fmla="*/ 80 w 98"/>
                  <a:gd name="T51" fmla="*/ 24 h 128"/>
                  <a:gd name="T52" fmla="*/ 77 w 98"/>
                  <a:gd name="T53" fmla="*/ 24 h 128"/>
                  <a:gd name="T54" fmla="*/ 93 w 98"/>
                  <a:gd name="T55" fmla="*/ 0 h 128"/>
                  <a:gd name="T56" fmla="*/ 82 w 98"/>
                  <a:gd name="T57" fmla="*/ 13 h 128"/>
                  <a:gd name="T58" fmla="*/ 85 w 98"/>
                  <a:gd name="T59" fmla="*/ 16 h 128"/>
                  <a:gd name="T60" fmla="*/ 98 w 98"/>
                  <a:gd name="T61" fmla="*/ 3 h 128"/>
                  <a:gd name="T62" fmla="*/ 93 w 98"/>
                  <a:gd name="T6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28">
                    <a:moveTo>
                      <a:pt x="8" y="118"/>
                    </a:moveTo>
                    <a:lnTo>
                      <a:pt x="0" y="126"/>
                    </a:lnTo>
                    <a:lnTo>
                      <a:pt x="2" y="128"/>
                    </a:lnTo>
                    <a:lnTo>
                      <a:pt x="10" y="120"/>
                    </a:lnTo>
                    <a:lnTo>
                      <a:pt x="8" y="118"/>
                    </a:lnTo>
                    <a:moveTo>
                      <a:pt x="24" y="94"/>
                    </a:moveTo>
                    <a:lnTo>
                      <a:pt x="13" y="110"/>
                    </a:lnTo>
                    <a:lnTo>
                      <a:pt x="16" y="110"/>
                    </a:lnTo>
                    <a:lnTo>
                      <a:pt x="26" y="96"/>
                    </a:lnTo>
                    <a:lnTo>
                      <a:pt x="24" y="94"/>
                    </a:lnTo>
                    <a:moveTo>
                      <a:pt x="42" y="70"/>
                    </a:moveTo>
                    <a:lnTo>
                      <a:pt x="32" y="86"/>
                    </a:lnTo>
                    <a:lnTo>
                      <a:pt x="34" y="88"/>
                    </a:lnTo>
                    <a:lnTo>
                      <a:pt x="45" y="72"/>
                    </a:lnTo>
                    <a:lnTo>
                      <a:pt x="42" y="70"/>
                    </a:lnTo>
                    <a:moveTo>
                      <a:pt x="58" y="45"/>
                    </a:moveTo>
                    <a:lnTo>
                      <a:pt x="48" y="62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3" y="62"/>
                    </a:lnTo>
                    <a:lnTo>
                      <a:pt x="61" y="48"/>
                    </a:lnTo>
                    <a:lnTo>
                      <a:pt x="58" y="45"/>
                    </a:lnTo>
                    <a:moveTo>
                      <a:pt x="77" y="24"/>
                    </a:moveTo>
                    <a:lnTo>
                      <a:pt x="66" y="37"/>
                    </a:lnTo>
                    <a:lnTo>
                      <a:pt x="69" y="40"/>
                    </a:lnTo>
                    <a:lnTo>
                      <a:pt x="80" y="24"/>
                    </a:lnTo>
                    <a:lnTo>
                      <a:pt x="77" y="24"/>
                    </a:lnTo>
                    <a:moveTo>
                      <a:pt x="93" y="0"/>
                    </a:moveTo>
                    <a:lnTo>
                      <a:pt x="82" y="13"/>
                    </a:lnTo>
                    <a:lnTo>
                      <a:pt x="85" y="16"/>
                    </a:lnTo>
                    <a:lnTo>
                      <a:pt x="98" y="3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0" name="Freeform 216"/>
              <p:cNvSpPr>
                <a:spLocks noEditPoints="1"/>
              </p:cNvSpPr>
              <p:nvPr/>
            </p:nvSpPr>
            <p:spPr bwMode="auto">
              <a:xfrm>
                <a:off x="2710348" y="5337654"/>
                <a:ext cx="207963" cy="152400"/>
              </a:xfrm>
              <a:custGeom>
                <a:avLst/>
                <a:gdLst>
                  <a:gd name="T0" fmla="*/ 121 w 131"/>
                  <a:gd name="T1" fmla="*/ 88 h 96"/>
                  <a:gd name="T2" fmla="*/ 118 w 131"/>
                  <a:gd name="T3" fmla="*/ 91 h 96"/>
                  <a:gd name="T4" fmla="*/ 129 w 131"/>
                  <a:gd name="T5" fmla="*/ 96 h 96"/>
                  <a:gd name="T6" fmla="*/ 131 w 131"/>
                  <a:gd name="T7" fmla="*/ 94 h 96"/>
                  <a:gd name="T8" fmla="*/ 121 w 131"/>
                  <a:gd name="T9" fmla="*/ 88 h 96"/>
                  <a:gd name="T10" fmla="*/ 97 w 131"/>
                  <a:gd name="T11" fmla="*/ 70 h 96"/>
                  <a:gd name="T12" fmla="*/ 94 w 131"/>
                  <a:gd name="T13" fmla="*/ 72 h 96"/>
                  <a:gd name="T14" fmla="*/ 110 w 131"/>
                  <a:gd name="T15" fmla="*/ 83 h 96"/>
                  <a:gd name="T16" fmla="*/ 113 w 131"/>
                  <a:gd name="T17" fmla="*/ 80 h 96"/>
                  <a:gd name="T18" fmla="*/ 97 w 131"/>
                  <a:gd name="T19" fmla="*/ 70 h 96"/>
                  <a:gd name="T20" fmla="*/ 73 w 131"/>
                  <a:gd name="T21" fmla="*/ 51 h 96"/>
                  <a:gd name="T22" fmla="*/ 73 w 131"/>
                  <a:gd name="T23" fmla="*/ 56 h 96"/>
                  <a:gd name="T24" fmla="*/ 86 w 131"/>
                  <a:gd name="T25" fmla="*/ 67 h 96"/>
                  <a:gd name="T26" fmla="*/ 89 w 131"/>
                  <a:gd name="T27" fmla="*/ 64 h 96"/>
                  <a:gd name="T28" fmla="*/ 73 w 131"/>
                  <a:gd name="T29" fmla="*/ 51 h 96"/>
                  <a:gd name="T30" fmla="*/ 51 w 131"/>
                  <a:gd name="T31" fmla="*/ 35 h 96"/>
                  <a:gd name="T32" fmla="*/ 49 w 131"/>
                  <a:gd name="T33" fmla="*/ 38 h 96"/>
                  <a:gd name="T34" fmla="*/ 62 w 131"/>
                  <a:gd name="T35" fmla="*/ 48 h 96"/>
                  <a:gd name="T36" fmla="*/ 65 w 131"/>
                  <a:gd name="T37" fmla="*/ 46 h 96"/>
                  <a:gd name="T38" fmla="*/ 51 w 131"/>
                  <a:gd name="T39" fmla="*/ 35 h 96"/>
                  <a:gd name="T40" fmla="*/ 27 w 131"/>
                  <a:gd name="T41" fmla="*/ 16 h 96"/>
                  <a:gd name="T42" fmla="*/ 25 w 131"/>
                  <a:gd name="T43" fmla="*/ 19 h 96"/>
                  <a:gd name="T44" fmla="*/ 38 w 131"/>
                  <a:gd name="T45" fmla="*/ 32 h 96"/>
                  <a:gd name="T46" fmla="*/ 41 w 131"/>
                  <a:gd name="T47" fmla="*/ 27 h 96"/>
                  <a:gd name="T48" fmla="*/ 27 w 131"/>
                  <a:gd name="T49" fmla="*/ 16 h 96"/>
                  <a:gd name="T50" fmla="*/ 3 w 131"/>
                  <a:gd name="T51" fmla="*/ 0 h 96"/>
                  <a:gd name="T52" fmla="*/ 0 w 131"/>
                  <a:gd name="T53" fmla="*/ 3 h 96"/>
                  <a:gd name="T54" fmla="*/ 17 w 131"/>
                  <a:gd name="T55" fmla="*/ 13 h 96"/>
                  <a:gd name="T56" fmla="*/ 17 w 131"/>
                  <a:gd name="T57" fmla="*/ 11 h 96"/>
                  <a:gd name="T58" fmla="*/ 3 w 13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1" h="96">
                    <a:moveTo>
                      <a:pt x="121" y="88"/>
                    </a:moveTo>
                    <a:lnTo>
                      <a:pt x="118" y="91"/>
                    </a:lnTo>
                    <a:lnTo>
                      <a:pt x="129" y="96"/>
                    </a:lnTo>
                    <a:lnTo>
                      <a:pt x="131" y="94"/>
                    </a:lnTo>
                    <a:lnTo>
                      <a:pt x="121" y="88"/>
                    </a:lnTo>
                    <a:close/>
                    <a:moveTo>
                      <a:pt x="97" y="70"/>
                    </a:moveTo>
                    <a:lnTo>
                      <a:pt x="94" y="72"/>
                    </a:lnTo>
                    <a:lnTo>
                      <a:pt x="110" y="83"/>
                    </a:lnTo>
                    <a:lnTo>
                      <a:pt x="113" y="80"/>
                    </a:lnTo>
                    <a:lnTo>
                      <a:pt x="97" y="70"/>
                    </a:lnTo>
                    <a:close/>
                    <a:moveTo>
                      <a:pt x="73" y="51"/>
                    </a:moveTo>
                    <a:lnTo>
                      <a:pt x="73" y="56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73" y="51"/>
                    </a:lnTo>
                    <a:close/>
                    <a:moveTo>
                      <a:pt x="51" y="35"/>
                    </a:moveTo>
                    <a:lnTo>
                      <a:pt x="49" y="38"/>
                    </a:lnTo>
                    <a:lnTo>
                      <a:pt x="62" y="48"/>
                    </a:lnTo>
                    <a:lnTo>
                      <a:pt x="65" y="46"/>
                    </a:lnTo>
                    <a:lnTo>
                      <a:pt x="51" y="35"/>
                    </a:lnTo>
                    <a:close/>
                    <a:moveTo>
                      <a:pt x="27" y="16"/>
                    </a:moveTo>
                    <a:lnTo>
                      <a:pt x="25" y="19"/>
                    </a:lnTo>
                    <a:lnTo>
                      <a:pt x="38" y="32"/>
                    </a:lnTo>
                    <a:lnTo>
                      <a:pt x="41" y="27"/>
                    </a:lnTo>
                    <a:lnTo>
                      <a:pt x="27" y="16"/>
                    </a:lnTo>
                    <a:close/>
                    <a:moveTo>
                      <a:pt x="3" y="0"/>
                    </a:moveTo>
                    <a:lnTo>
                      <a:pt x="0" y="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1" name="Freeform 217"/>
              <p:cNvSpPr>
                <a:spLocks noEditPoints="1"/>
              </p:cNvSpPr>
              <p:nvPr/>
            </p:nvSpPr>
            <p:spPr bwMode="auto">
              <a:xfrm>
                <a:off x="2710348" y="5337654"/>
                <a:ext cx="207963" cy="152400"/>
              </a:xfrm>
              <a:custGeom>
                <a:avLst/>
                <a:gdLst>
                  <a:gd name="T0" fmla="*/ 121 w 131"/>
                  <a:gd name="T1" fmla="*/ 88 h 96"/>
                  <a:gd name="T2" fmla="*/ 118 w 131"/>
                  <a:gd name="T3" fmla="*/ 91 h 96"/>
                  <a:gd name="T4" fmla="*/ 129 w 131"/>
                  <a:gd name="T5" fmla="*/ 96 h 96"/>
                  <a:gd name="T6" fmla="*/ 131 w 131"/>
                  <a:gd name="T7" fmla="*/ 94 h 96"/>
                  <a:gd name="T8" fmla="*/ 121 w 131"/>
                  <a:gd name="T9" fmla="*/ 88 h 96"/>
                  <a:gd name="T10" fmla="*/ 97 w 131"/>
                  <a:gd name="T11" fmla="*/ 70 h 96"/>
                  <a:gd name="T12" fmla="*/ 94 w 131"/>
                  <a:gd name="T13" fmla="*/ 72 h 96"/>
                  <a:gd name="T14" fmla="*/ 110 w 131"/>
                  <a:gd name="T15" fmla="*/ 83 h 96"/>
                  <a:gd name="T16" fmla="*/ 113 w 131"/>
                  <a:gd name="T17" fmla="*/ 80 h 96"/>
                  <a:gd name="T18" fmla="*/ 97 w 131"/>
                  <a:gd name="T19" fmla="*/ 70 h 96"/>
                  <a:gd name="T20" fmla="*/ 73 w 131"/>
                  <a:gd name="T21" fmla="*/ 51 h 96"/>
                  <a:gd name="T22" fmla="*/ 73 w 131"/>
                  <a:gd name="T23" fmla="*/ 56 h 96"/>
                  <a:gd name="T24" fmla="*/ 86 w 131"/>
                  <a:gd name="T25" fmla="*/ 67 h 96"/>
                  <a:gd name="T26" fmla="*/ 89 w 131"/>
                  <a:gd name="T27" fmla="*/ 64 h 96"/>
                  <a:gd name="T28" fmla="*/ 73 w 131"/>
                  <a:gd name="T29" fmla="*/ 51 h 96"/>
                  <a:gd name="T30" fmla="*/ 51 w 131"/>
                  <a:gd name="T31" fmla="*/ 35 h 96"/>
                  <a:gd name="T32" fmla="*/ 49 w 131"/>
                  <a:gd name="T33" fmla="*/ 38 h 96"/>
                  <a:gd name="T34" fmla="*/ 62 w 131"/>
                  <a:gd name="T35" fmla="*/ 48 h 96"/>
                  <a:gd name="T36" fmla="*/ 65 w 131"/>
                  <a:gd name="T37" fmla="*/ 46 h 96"/>
                  <a:gd name="T38" fmla="*/ 51 w 131"/>
                  <a:gd name="T39" fmla="*/ 35 h 96"/>
                  <a:gd name="T40" fmla="*/ 27 w 131"/>
                  <a:gd name="T41" fmla="*/ 16 h 96"/>
                  <a:gd name="T42" fmla="*/ 25 w 131"/>
                  <a:gd name="T43" fmla="*/ 19 h 96"/>
                  <a:gd name="T44" fmla="*/ 38 w 131"/>
                  <a:gd name="T45" fmla="*/ 32 h 96"/>
                  <a:gd name="T46" fmla="*/ 41 w 131"/>
                  <a:gd name="T47" fmla="*/ 27 h 96"/>
                  <a:gd name="T48" fmla="*/ 27 w 131"/>
                  <a:gd name="T49" fmla="*/ 16 h 96"/>
                  <a:gd name="T50" fmla="*/ 3 w 131"/>
                  <a:gd name="T51" fmla="*/ 0 h 96"/>
                  <a:gd name="T52" fmla="*/ 0 w 131"/>
                  <a:gd name="T53" fmla="*/ 3 h 96"/>
                  <a:gd name="T54" fmla="*/ 17 w 131"/>
                  <a:gd name="T55" fmla="*/ 13 h 96"/>
                  <a:gd name="T56" fmla="*/ 17 w 131"/>
                  <a:gd name="T57" fmla="*/ 11 h 96"/>
                  <a:gd name="T58" fmla="*/ 3 w 13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1" h="96">
                    <a:moveTo>
                      <a:pt x="121" y="88"/>
                    </a:moveTo>
                    <a:lnTo>
                      <a:pt x="118" y="91"/>
                    </a:lnTo>
                    <a:lnTo>
                      <a:pt x="129" y="96"/>
                    </a:lnTo>
                    <a:lnTo>
                      <a:pt x="131" y="94"/>
                    </a:lnTo>
                    <a:lnTo>
                      <a:pt x="121" y="88"/>
                    </a:lnTo>
                    <a:moveTo>
                      <a:pt x="97" y="70"/>
                    </a:moveTo>
                    <a:lnTo>
                      <a:pt x="94" y="72"/>
                    </a:lnTo>
                    <a:lnTo>
                      <a:pt x="110" y="83"/>
                    </a:lnTo>
                    <a:lnTo>
                      <a:pt x="113" y="80"/>
                    </a:lnTo>
                    <a:lnTo>
                      <a:pt x="97" y="70"/>
                    </a:lnTo>
                    <a:moveTo>
                      <a:pt x="73" y="51"/>
                    </a:moveTo>
                    <a:lnTo>
                      <a:pt x="73" y="56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73" y="51"/>
                    </a:lnTo>
                    <a:moveTo>
                      <a:pt x="51" y="35"/>
                    </a:moveTo>
                    <a:lnTo>
                      <a:pt x="49" y="38"/>
                    </a:lnTo>
                    <a:lnTo>
                      <a:pt x="62" y="48"/>
                    </a:lnTo>
                    <a:lnTo>
                      <a:pt x="65" y="46"/>
                    </a:lnTo>
                    <a:lnTo>
                      <a:pt x="51" y="35"/>
                    </a:lnTo>
                    <a:moveTo>
                      <a:pt x="27" y="16"/>
                    </a:moveTo>
                    <a:lnTo>
                      <a:pt x="25" y="19"/>
                    </a:lnTo>
                    <a:lnTo>
                      <a:pt x="38" y="32"/>
                    </a:lnTo>
                    <a:lnTo>
                      <a:pt x="41" y="27"/>
                    </a:lnTo>
                    <a:lnTo>
                      <a:pt x="27" y="16"/>
                    </a:lnTo>
                    <a:moveTo>
                      <a:pt x="3" y="0"/>
                    </a:moveTo>
                    <a:lnTo>
                      <a:pt x="0" y="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2" name="Freeform 218"/>
              <p:cNvSpPr/>
              <p:nvPr/>
            </p:nvSpPr>
            <p:spPr bwMode="auto">
              <a:xfrm>
                <a:off x="2481748" y="5388454"/>
                <a:ext cx="334963" cy="101600"/>
              </a:xfrm>
              <a:custGeom>
                <a:avLst/>
                <a:gdLst>
                  <a:gd name="T0" fmla="*/ 209 w 211"/>
                  <a:gd name="T1" fmla="*/ 0 h 64"/>
                  <a:gd name="T2" fmla="*/ 0 w 211"/>
                  <a:gd name="T3" fmla="*/ 46 h 64"/>
                  <a:gd name="T4" fmla="*/ 3 w 211"/>
                  <a:gd name="T5" fmla="*/ 64 h 64"/>
                  <a:gd name="T6" fmla="*/ 211 w 211"/>
                  <a:gd name="T7" fmla="*/ 16 h 64"/>
                  <a:gd name="T8" fmla="*/ 209 w 211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64">
                    <a:moveTo>
                      <a:pt x="209" y="0"/>
                    </a:moveTo>
                    <a:lnTo>
                      <a:pt x="0" y="46"/>
                    </a:lnTo>
                    <a:lnTo>
                      <a:pt x="3" y="64"/>
                    </a:lnTo>
                    <a:lnTo>
                      <a:pt x="211" y="16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3" name="Freeform 219"/>
              <p:cNvSpPr/>
              <p:nvPr/>
            </p:nvSpPr>
            <p:spPr bwMode="auto">
              <a:xfrm>
                <a:off x="2469048" y="5375754"/>
                <a:ext cx="357188" cy="123825"/>
              </a:xfrm>
              <a:custGeom>
                <a:avLst/>
                <a:gdLst>
                  <a:gd name="T0" fmla="*/ 217 w 225"/>
                  <a:gd name="T1" fmla="*/ 8 h 78"/>
                  <a:gd name="T2" fmla="*/ 214 w 225"/>
                  <a:gd name="T3" fmla="*/ 3 h 78"/>
                  <a:gd name="T4" fmla="*/ 0 w 225"/>
                  <a:gd name="T5" fmla="*/ 51 h 78"/>
                  <a:gd name="T6" fmla="*/ 8 w 225"/>
                  <a:gd name="T7" fmla="*/ 78 h 78"/>
                  <a:gd name="T8" fmla="*/ 225 w 225"/>
                  <a:gd name="T9" fmla="*/ 30 h 78"/>
                  <a:gd name="T10" fmla="*/ 219 w 225"/>
                  <a:gd name="T11" fmla="*/ 0 h 78"/>
                  <a:gd name="T12" fmla="*/ 214 w 225"/>
                  <a:gd name="T13" fmla="*/ 3 h 78"/>
                  <a:gd name="T14" fmla="*/ 217 w 225"/>
                  <a:gd name="T15" fmla="*/ 8 h 78"/>
                  <a:gd name="T16" fmla="*/ 211 w 225"/>
                  <a:gd name="T17" fmla="*/ 8 h 78"/>
                  <a:gd name="T18" fmla="*/ 214 w 225"/>
                  <a:gd name="T19" fmla="*/ 22 h 78"/>
                  <a:gd name="T20" fmla="*/ 16 w 225"/>
                  <a:gd name="T21" fmla="*/ 64 h 78"/>
                  <a:gd name="T22" fmla="*/ 14 w 225"/>
                  <a:gd name="T23" fmla="*/ 59 h 78"/>
                  <a:gd name="T24" fmla="*/ 217 w 225"/>
                  <a:gd name="T25" fmla="*/ 14 h 78"/>
                  <a:gd name="T26" fmla="*/ 217 w 225"/>
                  <a:gd name="T27" fmla="*/ 8 h 78"/>
                  <a:gd name="T28" fmla="*/ 211 w 225"/>
                  <a:gd name="T29" fmla="*/ 8 h 78"/>
                  <a:gd name="T30" fmla="*/ 217 w 225"/>
                  <a:gd name="T31" fmla="*/ 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" h="78">
                    <a:moveTo>
                      <a:pt x="217" y="8"/>
                    </a:moveTo>
                    <a:lnTo>
                      <a:pt x="214" y="3"/>
                    </a:lnTo>
                    <a:lnTo>
                      <a:pt x="0" y="51"/>
                    </a:lnTo>
                    <a:lnTo>
                      <a:pt x="8" y="78"/>
                    </a:lnTo>
                    <a:lnTo>
                      <a:pt x="225" y="30"/>
                    </a:lnTo>
                    <a:lnTo>
                      <a:pt x="219" y="0"/>
                    </a:lnTo>
                    <a:lnTo>
                      <a:pt x="214" y="3"/>
                    </a:lnTo>
                    <a:lnTo>
                      <a:pt x="217" y="8"/>
                    </a:lnTo>
                    <a:lnTo>
                      <a:pt x="211" y="8"/>
                    </a:lnTo>
                    <a:lnTo>
                      <a:pt x="214" y="22"/>
                    </a:lnTo>
                    <a:lnTo>
                      <a:pt x="16" y="64"/>
                    </a:lnTo>
                    <a:lnTo>
                      <a:pt x="14" y="59"/>
                    </a:lnTo>
                    <a:lnTo>
                      <a:pt x="217" y="14"/>
                    </a:lnTo>
                    <a:lnTo>
                      <a:pt x="217" y="8"/>
                    </a:lnTo>
                    <a:lnTo>
                      <a:pt x="211" y="8"/>
                    </a:lnTo>
                    <a:lnTo>
                      <a:pt x="217" y="8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4" name="Freeform 220"/>
              <p:cNvSpPr/>
              <p:nvPr/>
            </p:nvSpPr>
            <p:spPr bwMode="auto">
              <a:xfrm>
                <a:off x="2469048" y="5451954"/>
                <a:ext cx="55563" cy="47625"/>
              </a:xfrm>
              <a:custGeom>
                <a:avLst/>
                <a:gdLst>
                  <a:gd name="T0" fmla="*/ 4 w 13"/>
                  <a:gd name="T1" fmla="*/ 1 h 11"/>
                  <a:gd name="T2" fmla="*/ 8 w 13"/>
                  <a:gd name="T3" fmla="*/ 1 h 11"/>
                  <a:gd name="T4" fmla="*/ 12 w 13"/>
                  <a:gd name="T5" fmla="*/ 7 h 11"/>
                  <a:gd name="T6" fmla="*/ 8 w 13"/>
                  <a:gd name="T7" fmla="*/ 11 h 11"/>
                  <a:gd name="T8" fmla="*/ 4 w 13"/>
                  <a:gd name="T9" fmla="*/ 11 h 11"/>
                  <a:gd name="T10" fmla="*/ 2 w 13"/>
                  <a:gd name="T11" fmla="*/ 3 h 11"/>
                  <a:gd name="T12" fmla="*/ 4 w 13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4" y="1"/>
                    </a:moveTo>
                    <a:cubicBezTo>
                      <a:pt x="5" y="1"/>
                      <a:pt x="7" y="0"/>
                      <a:pt x="8" y="1"/>
                    </a:cubicBezTo>
                    <a:cubicBezTo>
                      <a:pt x="11" y="2"/>
                      <a:pt x="13" y="4"/>
                      <a:pt x="12" y="7"/>
                    </a:cubicBezTo>
                    <a:cubicBezTo>
                      <a:pt x="12" y="9"/>
                      <a:pt x="10" y="10"/>
                      <a:pt x="8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1" y="9"/>
                      <a:pt x="0" y="6"/>
                      <a:pt x="2" y="3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5" name="Freeform 221"/>
              <p:cNvSpPr/>
              <p:nvPr/>
            </p:nvSpPr>
            <p:spPr bwMode="auto">
              <a:xfrm>
                <a:off x="2465873" y="5448779"/>
                <a:ext cx="63500" cy="58738"/>
              </a:xfrm>
              <a:custGeom>
                <a:avLst/>
                <a:gdLst>
                  <a:gd name="T0" fmla="*/ 5 w 15"/>
                  <a:gd name="T1" fmla="*/ 2 h 14"/>
                  <a:gd name="T2" fmla="*/ 6 w 15"/>
                  <a:gd name="T3" fmla="*/ 4 h 14"/>
                  <a:gd name="T4" fmla="*/ 8 w 15"/>
                  <a:gd name="T5" fmla="*/ 4 h 14"/>
                  <a:gd name="T6" fmla="*/ 9 w 15"/>
                  <a:gd name="T7" fmla="*/ 4 h 14"/>
                  <a:gd name="T8" fmla="*/ 9 w 15"/>
                  <a:gd name="T9" fmla="*/ 4 h 14"/>
                  <a:gd name="T10" fmla="*/ 11 w 15"/>
                  <a:gd name="T11" fmla="*/ 7 h 14"/>
                  <a:gd name="T12" fmla="*/ 11 w 15"/>
                  <a:gd name="T13" fmla="*/ 8 h 14"/>
                  <a:gd name="T14" fmla="*/ 13 w 15"/>
                  <a:gd name="T15" fmla="*/ 8 h 14"/>
                  <a:gd name="T16" fmla="*/ 11 w 15"/>
                  <a:gd name="T17" fmla="*/ 8 h 14"/>
                  <a:gd name="T18" fmla="*/ 9 w 15"/>
                  <a:gd name="T19" fmla="*/ 10 h 14"/>
                  <a:gd name="T20" fmla="*/ 9 w 15"/>
                  <a:gd name="T21" fmla="*/ 10 h 14"/>
                  <a:gd name="T22" fmla="*/ 8 w 15"/>
                  <a:gd name="T23" fmla="*/ 10 h 14"/>
                  <a:gd name="T24" fmla="*/ 6 w 15"/>
                  <a:gd name="T25" fmla="*/ 10 h 14"/>
                  <a:gd name="T26" fmla="*/ 6 w 15"/>
                  <a:gd name="T27" fmla="*/ 10 h 14"/>
                  <a:gd name="T28" fmla="*/ 5 w 15"/>
                  <a:gd name="T29" fmla="*/ 9 h 14"/>
                  <a:gd name="T30" fmla="*/ 4 w 15"/>
                  <a:gd name="T31" fmla="*/ 7 h 14"/>
                  <a:gd name="T32" fmla="*/ 5 w 15"/>
                  <a:gd name="T33" fmla="*/ 5 h 14"/>
                  <a:gd name="T34" fmla="*/ 6 w 15"/>
                  <a:gd name="T35" fmla="*/ 4 h 14"/>
                  <a:gd name="T36" fmla="*/ 5 w 15"/>
                  <a:gd name="T37" fmla="*/ 2 h 14"/>
                  <a:gd name="T38" fmla="*/ 4 w 15"/>
                  <a:gd name="T39" fmla="*/ 1 h 14"/>
                  <a:gd name="T40" fmla="*/ 1 w 15"/>
                  <a:gd name="T41" fmla="*/ 3 h 14"/>
                  <a:gd name="T42" fmla="*/ 0 w 15"/>
                  <a:gd name="T43" fmla="*/ 7 h 14"/>
                  <a:gd name="T44" fmla="*/ 1 w 15"/>
                  <a:gd name="T45" fmla="*/ 11 h 14"/>
                  <a:gd name="T46" fmla="*/ 4 w 15"/>
                  <a:gd name="T47" fmla="*/ 13 h 14"/>
                  <a:gd name="T48" fmla="*/ 4 w 15"/>
                  <a:gd name="T49" fmla="*/ 13 h 14"/>
                  <a:gd name="T50" fmla="*/ 8 w 15"/>
                  <a:gd name="T51" fmla="*/ 14 h 14"/>
                  <a:gd name="T52" fmla="*/ 10 w 15"/>
                  <a:gd name="T53" fmla="*/ 14 h 14"/>
                  <a:gd name="T54" fmla="*/ 10 w 15"/>
                  <a:gd name="T55" fmla="*/ 14 h 14"/>
                  <a:gd name="T56" fmla="*/ 15 w 15"/>
                  <a:gd name="T57" fmla="*/ 9 h 14"/>
                  <a:gd name="T58" fmla="*/ 15 w 15"/>
                  <a:gd name="T59" fmla="*/ 9 h 14"/>
                  <a:gd name="T60" fmla="*/ 15 w 15"/>
                  <a:gd name="T61" fmla="*/ 9 h 14"/>
                  <a:gd name="T62" fmla="*/ 15 w 15"/>
                  <a:gd name="T63" fmla="*/ 7 h 14"/>
                  <a:gd name="T64" fmla="*/ 10 w 15"/>
                  <a:gd name="T65" fmla="*/ 0 h 14"/>
                  <a:gd name="T66" fmla="*/ 10 w 15"/>
                  <a:gd name="T67" fmla="*/ 0 h 14"/>
                  <a:gd name="T68" fmla="*/ 8 w 15"/>
                  <a:gd name="T69" fmla="*/ 0 h 14"/>
                  <a:gd name="T70" fmla="*/ 4 w 15"/>
                  <a:gd name="T71" fmla="*/ 1 h 14"/>
                  <a:gd name="T72" fmla="*/ 5 w 15"/>
                  <a:gd name="T7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4">
                    <a:moveTo>
                      <a:pt x="5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1" y="5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0" y="8"/>
                      <a:pt x="0" y="10"/>
                      <a:pt x="1" y="11"/>
                    </a:cubicBezTo>
                    <a:cubicBezTo>
                      <a:pt x="2" y="12"/>
                      <a:pt x="3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3"/>
                      <a:pt x="14" y="11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7"/>
                    </a:cubicBezTo>
                    <a:cubicBezTo>
                      <a:pt x="15" y="4"/>
                      <a:pt x="13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5" y="0"/>
                      <a:pt x="4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6" name="Freeform 222"/>
              <p:cNvSpPr/>
              <p:nvPr/>
            </p:nvSpPr>
            <p:spPr bwMode="auto">
              <a:xfrm>
                <a:off x="2783373" y="5380516"/>
                <a:ext cx="50800" cy="42863"/>
              </a:xfrm>
              <a:custGeom>
                <a:avLst/>
                <a:gdLst>
                  <a:gd name="T0" fmla="*/ 4 w 12"/>
                  <a:gd name="T1" fmla="*/ 0 h 10"/>
                  <a:gd name="T2" fmla="*/ 8 w 12"/>
                  <a:gd name="T3" fmla="*/ 0 h 10"/>
                  <a:gd name="T4" fmla="*/ 12 w 12"/>
                  <a:gd name="T5" fmla="*/ 6 h 10"/>
                  <a:gd name="T6" fmla="*/ 8 w 12"/>
                  <a:gd name="T7" fmla="*/ 10 h 10"/>
                  <a:gd name="T8" fmla="*/ 3 w 12"/>
                  <a:gd name="T9" fmla="*/ 10 h 10"/>
                  <a:gd name="T10" fmla="*/ 2 w 12"/>
                  <a:gd name="T11" fmla="*/ 2 h 10"/>
                  <a:gd name="T12" fmla="*/ 4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cubicBezTo>
                      <a:pt x="5" y="0"/>
                      <a:pt x="7" y="0"/>
                      <a:pt x="8" y="0"/>
                    </a:cubicBezTo>
                    <a:cubicBezTo>
                      <a:pt x="11" y="1"/>
                      <a:pt x="12" y="3"/>
                      <a:pt x="12" y="6"/>
                    </a:cubicBezTo>
                    <a:cubicBezTo>
                      <a:pt x="11" y="8"/>
                      <a:pt x="10" y="9"/>
                      <a:pt x="8" y="10"/>
                    </a:cubicBezTo>
                    <a:cubicBezTo>
                      <a:pt x="6" y="10"/>
                      <a:pt x="5" y="10"/>
                      <a:pt x="3" y="10"/>
                    </a:cubicBezTo>
                    <a:cubicBezTo>
                      <a:pt x="1" y="8"/>
                      <a:pt x="0" y="5"/>
                      <a:pt x="2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7" name="Freeform 223"/>
              <p:cNvSpPr/>
              <p:nvPr/>
            </p:nvSpPr>
            <p:spPr bwMode="auto">
              <a:xfrm>
                <a:off x="2778611" y="5370991"/>
                <a:ext cx="63500" cy="60325"/>
              </a:xfrm>
              <a:custGeom>
                <a:avLst/>
                <a:gdLst>
                  <a:gd name="T0" fmla="*/ 5 w 15"/>
                  <a:gd name="T1" fmla="*/ 2 h 14"/>
                  <a:gd name="T2" fmla="*/ 6 w 15"/>
                  <a:gd name="T3" fmla="*/ 4 h 14"/>
                  <a:gd name="T4" fmla="*/ 7 w 15"/>
                  <a:gd name="T5" fmla="*/ 4 h 14"/>
                  <a:gd name="T6" fmla="*/ 8 w 15"/>
                  <a:gd name="T7" fmla="*/ 4 h 14"/>
                  <a:gd name="T8" fmla="*/ 8 w 15"/>
                  <a:gd name="T9" fmla="*/ 4 h 14"/>
                  <a:gd name="T10" fmla="*/ 11 w 15"/>
                  <a:gd name="T11" fmla="*/ 7 h 14"/>
                  <a:gd name="T12" fmla="*/ 11 w 15"/>
                  <a:gd name="T13" fmla="*/ 8 h 14"/>
                  <a:gd name="T14" fmla="*/ 8 w 15"/>
                  <a:gd name="T15" fmla="*/ 10 h 14"/>
                  <a:gd name="T16" fmla="*/ 8 w 15"/>
                  <a:gd name="T17" fmla="*/ 10 h 14"/>
                  <a:gd name="T18" fmla="*/ 7 w 15"/>
                  <a:gd name="T19" fmla="*/ 10 h 14"/>
                  <a:gd name="T20" fmla="*/ 5 w 15"/>
                  <a:gd name="T21" fmla="*/ 10 h 14"/>
                  <a:gd name="T22" fmla="*/ 5 w 15"/>
                  <a:gd name="T23" fmla="*/ 10 h 14"/>
                  <a:gd name="T24" fmla="*/ 4 w 15"/>
                  <a:gd name="T25" fmla="*/ 9 h 14"/>
                  <a:gd name="T26" fmla="*/ 4 w 15"/>
                  <a:gd name="T27" fmla="*/ 7 h 14"/>
                  <a:gd name="T28" fmla="*/ 4 w 15"/>
                  <a:gd name="T29" fmla="*/ 5 h 14"/>
                  <a:gd name="T30" fmla="*/ 4 w 15"/>
                  <a:gd name="T31" fmla="*/ 5 h 14"/>
                  <a:gd name="T32" fmla="*/ 4 w 15"/>
                  <a:gd name="T33" fmla="*/ 5 h 14"/>
                  <a:gd name="T34" fmla="*/ 6 w 15"/>
                  <a:gd name="T35" fmla="*/ 4 h 14"/>
                  <a:gd name="T36" fmla="*/ 5 w 15"/>
                  <a:gd name="T37" fmla="*/ 2 h 14"/>
                  <a:gd name="T38" fmla="*/ 4 w 15"/>
                  <a:gd name="T39" fmla="*/ 1 h 14"/>
                  <a:gd name="T40" fmla="*/ 1 w 15"/>
                  <a:gd name="T41" fmla="*/ 3 h 14"/>
                  <a:gd name="T42" fmla="*/ 1 w 15"/>
                  <a:gd name="T43" fmla="*/ 3 h 14"/>
                  <a:gd name="T44" fmla="*/ 0 w 15"/>
                  <a:gd name="T45" fmla="*/ 7 h 14"/>
                  <a:gd name="T46" fmla="*/ 1 w 15"/>
                  <a:gd name="T47" fmla="*/ 11 h 14"/>
                  <a:gd name="T48" fmla="*/ 4 w 15"/>
                  <a:gd name="T49" fmla="*/ 14 h 14"/>
                  <a:gd name="T50" fmla="*/ 4 w 15"/>
                  <a:gd name="T51" fmla="*/ 14 h 14"/>
                  <a:gd name="T52" fmla="*/ 7 w 15"/>
                  <a:gd name="T53" fmla="*/ 14 h 14"/>
                  <a:gd name="T54" fmla="*/ 10 w 15"/>
                  <a:gd name="T55" fmla="*/ 14 h 14"/>
                  <a:gd name="T56" fmla="*/ 9 w 15"/>
                  <a:gd name="T57" fmla="*/ 14 h 14"/>
                  <a:gd name="T58" fmla="*/ 15 w 15"/>
                  <a:gd name="T59" fmla="*/ 9 h 14"/>
                  <a:gd name="T60" fmla="*/ 15 w 15"/>
                  <a:gd name="T61" fmla="*/ 7 h 14"/>
                  <a:gd name="T62" fmla="*/ 10 w 15"/>
                  <a:gd name="T63" fmla="*/ 0 h 14"/>
                  <a:gd name="T64" fmla="*/ 10 w 15"/>
                  <a:gd name="T65" fmla="*/ 0 h 14"/>
                  <a:gd name="T66" fmla="*/ 7 w 15"/>
                  <a:gd name="T67" fmla="*/ 0 h 14"/>
                  <a:gd name="T68" fmla="*/ 4 w 15"/>
                  <a:gd name="T69" fmla="*/ 1 h 14"/>
                  <a:gd name="T70" fmla="*/ 5 w 15"/>
                  <a:gd name="T7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14">
                    <a:moveTo>
                      <a:pt x="5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0" y="8"/>
                      <a:pt x="0" y="10"/>
                      <a:pt x="1" y="11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2" y="13"/>
                      <a:pt x="14" y="11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4"/>
                      <a:pt x="13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8" name="Freeform 224"/>
              <p:cNvSpPr/>
              <p:nvPr/>
            </p:nvSpPr>
            <p:spPr bwMode="auto">
              <a:xfrm>
                <a:off x="2516673" y="5086829"/>
                <a:ext cx="109538" cy="217488"/>
              </a:xfrm>
              <a:custGeom>
                <a:avLst/>
                <a:gdLst>
                  <a:gd name="T0" fmla="*/ 0 w 26"/>
                  <a:gd name="T1" fmla="*/ 13 h 51"/>
                  <a:gd name="T2" fmla="*/ 9 w 26"/>
                  <a:gd name="T3" fmla="*/ 1 h 51"/>
                  <a:gd name="T4" fmla="*/ 21 w 26"/>
                  <a:gd name="T5" fmla="*/ 10 h 51"/>
                  <a:gd name="T6" fmla="*/ 25 w 26"/>
                  <a:gd name="T7" fmla="*/ 48 h 51"/>
                  <a:gd name="T8" fmla="*/ 6 w 26"/>
                  <a:gd name="T9" fmla="*/ 50 h 51"/>
                  <a:gd name="T10" fmla="*/ 0 w 26"/>
                  <a:gd name="T11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51">
                    <a:moveTo>
                      <a:pt x="0" y="13"/>
                    </a:moveTo>
                    <a:cubicBezTo>
                      <a:pt x="1" y="10"/>
                      <a:pt x="6" y="1"/>
                      <a:pt x="9" y="1"/>
                    </a:cubicBezTo>
                    <a:cubicBezTo>
                      <a:pt x="13" y="0"/>
                      <a:pt x="20" y="9"/>
                      <a:pt x="21" y="10"/>
                    </a:cubicBezTo>
                    <a:cubicBezTo>
                      <a:pt x="22" y="11"/>
                      <a:pt x="26" y="41"/>
                      <a:pt x="25" y="48"/>
                    </a:cubicBezTo>
                    <a:cubicBezTo>
                      <a:pt x="24" y="48"/>
                      <a:pt x="10" y="51"/>
                      <a:pt x="6" y="50"/>
                    </a:cubicBezTo>
                    <a:cubicBezTo>
                      <a:pt x="6" y="50"/>
                      <a:pt x="0" y="14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69" name="Freeform 225"/>
              <p:cNvSpPr/>
              <p:nvPr/>
            </p:nvSpPr>
            <p:spPr bwMode="auto">
              <a:xfrm>
                <a:off x="2524611" y="5099529"/>
                <a:ext cx="84138" cy="192088"/>
              </a:xfrm>
              <a:custGeom>
                <a:avLst/>
                <a:gdLst>
                  <a:gd name="T0" fmla="*/ 8 w 20"/>
                  <a:gd name="T1" fmla="*/ 0 h 45"/>
                  <a:gd name="T2" fmla="*/ 8 w 20"/>
                  <a:gd name="T3" fmla="*/ 0 h 45"/>
                  <a:gd name="T4" fmla="*/ 7 w 20"/>
                  <a:gd name="T5" fmla="*/ 0 h 45"/>
                  <a:gd name="T6" fmla="*/ 5 w 20"/>
                  <a:gd name="T7" fmla="*/ 2 h 45"/>
                  <a:gd name="T8" fmla="*/ 1 w 20"/>
                  <a:gd name="T9" fmla="*/ 8 h 45"/>
                  <a:gd name="T10" fmla="*/ 0 w 20"/>
                  <a:gd name="T11" fmla="*/ 10 h 45"/>
                  <a:gd name="T12" fmla="*/ 1 w 20"/>
                  <a:gd name="T13" fmla="*/ 15 h 45"/>
                  <a:gd name="T14" fmla="*/ 2 w 20"/>
                  <a:gd name="T15" fmla="*/ 23 h 45"/>
                  <a:gd name="T16" fmla="*/ 5 w 20"/>
                  <a:gd name="T17" fmla="*/ 41 h 45"/>
                  <a:gd name="T18" fmla="*/ 6 w 20"/>
                  <a:gd name="T19" fmla="*/ 45 h 45"/>
                  <a:gd name="T20" fmla="*/ 20 w 20"/>
                  <a:gd name="T21" fmla="*/ 43 h 45"/>
                  <a:gd name="T22" fmla="*/ 20 w 20"/>
                  <a:gd name="T23" fmla="*/ 42 h 45"/>
                  <a:gd name="T24" fmla="*/ 20 w 20"/>
                  <a:gd name="T25" fmla="*/ 42 h 45"/>
                  <a:gd name="T26" fmla="*/ 20 w 20"/>
                  <a:gd name="T27" fmla="*/ 42 h 45"/>
                  <a:gd name="T28" fmla="*/ 19 w 20"/>
                  <a:gd name="T29" fmla="*/ 42 h 45"/>
                  <a:gd name="T30" fmla="*/ 18 w 20"/>
                  <a:gd name="T31" fmla="*/ 43 h 45"/>
                  <a:gd name="T32" fmla="*/ 15 w 20"/>
                  <a:gd name="T33" fmla="*/ 43 h 45"/>
                  <a:gd name="T34" fmla="*/ 8 w 20"/>
                  <a:gd name="T35" fmla="*/ 44 h 45"/>
                  <a:gd name="T36" fmla="*/ 7 w 20"/>
                  <a:gd name="T37" fmla="*/ 44 h 45"/>
                  <a:gd name="T38" fmla="*/ 7 w 20"/>
                  <a:gd name="T39" fmla="*/ 44 h 45"/>
                  <a:gd name="T40" fmla="*/ 7 w 20"/>
                  <a:gd name="T41" fmla="*/ 44 h 45"/>
                  <a:gd name="T42" fmla="*/ 6 w 20"/>
                  <a:gd name="T43" fmla="*/ 43 h 45"/>
                  <a:gd name="T44" fmla="*/ 5 w 20"/>
                  <a:gd name="T45" fmla="*/ 43 h 45"/>
                  <a:gd name="T46" fmla="*/ 5 w 20"/>
                  <a:gd name="T47" fmla="*/ 42 h 45"/>
                  <a:gd name="T48" fmla="*/ 5 w 20"/>
                  <a:gd name="T49" fmla="*/ 42 h 45"/>
                  <a:gd name="T50" fmla="*/ 5 w 20"/>
                  <a:gd name="T51" fmla="*/ 42 h 45"/>
                  <a:gd name="T52" fmla="*/ 5 w 20"/>
                  <a:gd name="T53" fmla="*/ 41 h 45"/>
                  <a:gd name="T54" fmla="*/ 5 w 20"/>
                  <a:gd name="T55" fmla="*/ 39 h 45"/>
                  <a:gd name="T56" fmla="*/ 4 w 20"/>
                  <a:gd name="T57" fmla="*/ 32 h 45"/>
                  <a:gd name="T58" fmla="*/ 1 w 20"/>
                  <a:gd name="T59" fmla="*/ 16 h 45"/>
                  <a:gd name="T60" fmla="*/ 1 w 20"/>
                  <a:gd name="T61" fmla="*/ 13 h 45"/>
                  <a:gd name="T62" fmla="*/ 1 w 20"/>
                  <a:gd name="T63" fmla="*/ 13 h 45"/>
                  <a:gd name="T64" fmla="*/ 1 w 20"/>
                  <a:gd name="T65" fmla="*/ 13 h 45"/>
                  <a:gd name="T66" fmla="*/ 1 w 20"/>
                  <a:gd name="T67" fmla="*/ 13 h 45"/>
                  <a:gd name="T68" fmla="*/ 1 w 20"/>
                  <a:gd name="T69" fmla="*/ 13 h 45"/>
                  <a:gd name="T70" fmla="*/ 1 w 20"/>
                  <a:gd name="T71" fmla="*/ 13 h 45"/>
                  <a:gd name="T72" fmla="*/ 1 w 20"/>
                  <a:gd name="T73" fmla="*/ 13 h 45"/>
                  <a:gd name="T74" fmla="*/ 5 w 20"/>
                  <a:gd name="T75" fmla="*/ 5 h 45"/>
                  <a:gd name="T76" fmla="*/ 7 w 20"/>
                  <a:gd name="T77" fmla="*/ 3 h 45"/>
                  <a:gd name="T78" fmla="*/ 8 w 20"/>
                  <a:gd name="T79" fmla="*/ 2 h 45"/>
                  <a:gd name="T80" fmla="*/ 8 w 20"/>
                  <a:gd name="T81" fmla="*/ 2 h 45"/>
                  <a:gd name="T82" fmla="*/ 8 w 20"/>
                  <a:gd name="T83" fmla="*/ 2 h 45"/>
                  <a:gd name="T84" fmla="*/ 8 w 20"/>
                  <a:gd name="T85" fmla="*/ 2 h 45"/>
                  <a:gd name="T86" fmla="*/ 8 w 20"/>
                  <a:gd name="T87" fmla="*/ 2 h 45"/>
                  <a:gd name="T88" fmla="*/ 9 w 20"/>
                  <a:gd name="T89" fmla="*/ 2 h 45"/>
                  <a:gd name="T90" fmla="*/ 10 w 20"/>
                  <a:gd name="T91" fmla="*/ 3 h 45"/>
                  <a:gd name="T92" fmla="*/ 12 w 20"/>
                  <a:gd name="T93" fmla="*/ 4 h 45"/>
                  <a:gd name="T94" fmla="*/ 14 w 20"/>
                  <a:gd name="T95" fmla="*/ 6 h 45"/>
                  <a:gd name="T96" fmla="*/ 17 w 20"/>
                  <a:gd name="T97" fmla="*/ 10 h 45"/>
                  <a:gd name="T98" fmla="*/ 17 w 20"/>
                  <a:gd name="T99" fmla="*/ 10 h 45"/>
                  <a:gd name="T100" fmla="*/ 17 w 20"/>
                  <a:gd name="T101" fmla="*/ 10 h 45"/>
                  <a:gd name="T102" fmla="*/ 17 w 20"/>
                  <a:gd name="T103" fmla="*/ 11 h 45"/>
                  <a:gd name="T104" fmla="*/ 17 w 20"/>
                  <a:gd name="T105" fmla="*/ 7 h 45"/>
                  <a:gd name="T106" fmla="*/ 17 w 20"/>
                  <a:gd name="T107" fmla="*/ 7 h 45"/>
                  <a:gd name="T108" fmla="*/ 15 w 20"/>
                  <a:gd name="T109" fmla="*/ 5 h 45"/>
                  <a:gd name="T110" fmla="*/ 10 w 20"/>
                  <a:gd name="T111" fmla="*/ 1 h 45"/>
                  <a:gd name="T112" fmla="*/ 8 w 20"/>
                  <a:gd name="T113" fmla="*/ 0 h 45"/>
                  <a:gd name="T114" fmla="*/ 8 w 20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" h="45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5"/>
                    </a:cubicBezTo>
                    <a:cubicBezTo>
                      <a:pt x="1" y="17"/>
                      <a:pt x="1" y="20"/>
                      <a:pt x="2" y="23"/>
                    </a:cubicBezTo>
                    <a:cubicBezTo>
                      <a:pt x="3" y="29"/>
                      <a:pt x="4" y="36"/>
                      <a:pt x="5" y="41"/>
                    </a:cubicBezTo>
                    <a:cubicBezTo>
                      <a:pt x="5" y="43"/>
                      <a:pt x="5" y="44"/>
                      <a:pt x="6" y="45"/>
                    </a:cubicBezTo>
                    <a:cubicBezTo>
                      <a:pt x="9" y="45"/>
                      <a:pt x="17" y="44"/>
                      <a:pt x="20" y="43"/>
                    </a:cubicBezTo>
                    <a:cubicBezTo>
                      <a:pt x="20" y="43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3"/>
                      <a:pt x="18" y="43"/>
                      <a:pt x="18" y="43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2" y="44"/>
                      <a:pt x="10" y="44"/>
                      <a:pt x="8" y="44"/>
                    </a:cubicBezTo>
                    <a:cubicBezTo>
                      <a:pt x="8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4"/>
                      <a:pt x="6" y="43"/>
                      <a:pt x="6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39"/>
                    </a:cubicBezTo>
                    <a:cubicBezTo>
                      <a:pt x="4" y="37"/>
                      <a:pt x="4" y="34"/>
                      <a:pt x="4" y="32"/>
                    </a:cubicBezTo>
                    <a:cubicBezTo>
                      <a:pt x="3" y="26"/>
                      <a:pt x="2" y="19"/>
                      <a:pt x="1" y="16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1"/>
                      <a:pt x="3" y="8"/>
                      <a:pt x="5" y="5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1" y="3"/>
                      <a:pt x="11" y="4"/>
                      <a:pt x="12" y="4"/>
                    </a:cubicBezTo>
                    <a:cubicBezTo>
                      <a:pt x="13" y="5"/>
                      <a:pt x="13" y="6"/>
                      <a:pt x="14" y="6"/>
                    </a:cubicBezTo>
                    <a:cubicBezTo>
                      <a:pt x="16" y="8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6"/>
                      <a:pt x="15" y="5"/>
                    </a:cubicBezTo>
                    <a:cubicBezTo>
                      <a:pt x="14" y="4"/>
                      <a:pt x="12" y="2"/>
                      <a:pt x="10" y="1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70" name="Freeform 226"/>
              <p:cNvSpPr/>
              <p:nvPr/>
            </p:nvSpPr>
            <p:spPr bwMode="auto">
              <a:xfrm>
                <a:off x="2537311" y="5116991"/>
                <a:ext cx="68263" cy="161925"/>
              </a:xfrm>
              <a:custGeom>
                <a:avLst/>
                <a:gdLst>
                  <a:gd name="T0" fmla="*/ 0 w 16"/>
                  <a:gd name="T1" fmla="*/ 9 h 38"/>
                  <a:gd name="T2" fmla="*/ 6 w 16"/>
                  <a:gd name="T3" fmla="*/ 0 h 38"/>
                  <a:gd name="T4" fmla="*/ 13 w 16"/>
                  <a:gd name="T5" fmla="*/ 7 h 38"/>
                  <a:gd name="T6" fmla="*/ 16 w 16"/>
                  <a:gd name="T7" fmla="*/ 36 h 38"/>
                  <a:gd name="T8" fmla="*/ 4 w 16"/>
                  <a:gd name="T9" fmla="*/ 38 h 38"/>
                  <a:gd name="T10" fmla="*/ 0 w 16"/>
                  <a:gd name="T11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8">
                    <a:moveTo>
                      <a:pt x="0" y="9"/>
                    </a:moveTo>
                    <a:cubicBezTo>
                      <a:pt x="1" y="8"/>
                      <a:pt x="4" y="1"/>
                      <a:pt x="6" y="0"/>
                    </a:cubicBezTo>
                    <a:cubicBezTo>
                      <a:pt x="7" y="0"/>
                      <a:pt x="12" y="7"/>
                      <a:pt x="13" y="7"/>
                    </a:cubicBezTo>
                    <a:cubicBezTo>
                      <a:pt x="13" y="8"/>
                      <a:pt x="16" y="30"/>
                      <a:pt x="16" y="36"/>
                    </a:cubicBezTo>
                    <a:cubicBezTo>
                      <a:pt x="16" y="37"/>
                      <a:pt x="6" y="38"/>
                      <a:pt x="4" y="38"/>
                    </a:cubicBezTo>
                    <a:cubicBezTo>
                      <a:pt x="4" y="38"/>
                      <a:pt x="0" y="10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71" name="Freeform 227"/>
              <p:cNvSpPr/>
              <p:nvPr/>
            </p:nvSpPr>
            <p:spPr bwMode="auto">
              <a:xfrm>
                <a:off x="2529373" y="5109054"/>
                <a:ext cx="84138" cy="177800"/>
              </a:xfrm>
              <a:custGeom>
                <a:avLst/>
                <a:gdLst>
                  <a:gd name="T0" fmla="*/ 4 w 20"/>
                  <a:gd name="T1" fmla="*/ 12 h 42"/>
                  <a:gd name="T2" fmla="*/ 8 w 20"/>
                  <a:gd name="T3" fmla="*/ 5 h 42"/>
                  <a:gd name="T4" fmla="*/ 8 w 20"/>
                  <a:gd name="T5" fmla="*/ 4 h 42"/>
                  <a:gd name="T6" fmla="*/ 8 w 20"/>
                  <a:gd name="T7" fmla="*/ 4 h 42"/>
                  <a:gd name="T8" fmla="*/ 8 w 20"/>
                  <a:gd name="T9" fmla="*/ 3 h 42"/>
                  <a:gd name="T10" fmla="*/ 8 w 20"/>
                  <a:gd name="T11" fmla="*/ 4 h 42"/>
                  <a:gd name="T12" fmla="*/ 8 w 20"/>
                  <a:gd name="T13" fmla="*/ 4 h 42"/>
                  <a:gd name="T14" fmla="*/ 8 w 20"/>
                  <a:gd name="T15" fmla="*/ 3 h 42"/>
                  <a:gd name="T16" fmla="*/ 8 w 20"/>
                  <a:gd name="T17" fmla="*/ 4 h 42"/>
                  <a:gd name="T18" fmla="*/ 8 w 20"/>
                  <a:gd name="T19" fmla="*/ 4 h 42"/>
                  <a:gd name="T20" fmla="*/ 7 w 20"/>
                  <a:gd name="T21" fmla="*/ 4 h 42"/>
                  <a:gd name="T22" fmla="*/ 9 w 20"/>
                  <a:gd name="T23" fmla="*/ 6 h 42"/>
                  <a:gd name="T24" fmla="*/ 15 w 20"/>
                  <a:gd name="T25" fmla="*/ 9 h 42"/>
                  <a:gd name="T26" fmla="*/ 14 w 20"/>
                  <a:gd name="T27" fmla="*/ 10 h 42"/>
                  <a:gd name="T28" fmla="*/ 13 w 20"/>
                  <a:gd name="T29" fmla="*/ 11 h 42"/>
                  <a:gd name="T30" fmla="*/ 13 w 20"/>
                  <a:gd name="T31" fmla="*/ 10 h 42"/>
                  <a:gd name="T32" fmla="*/ 16 w 20"/>
                  <a:gd name="T33" fmla="*/ 38 h 42"/>
                  <a:gd name="T34" fmla="*/ 16 w 20"/>
                  <a:gd name="T35" fmla="*/ 38 h 42"/>
                  <a:gd name="T36" fmla="*/ 16 w 20"/>
                  <a:gd name="T37" fmla="*/ 37 h 42"/>
                  <a:gd name="T38" fmla="*/ 18 w 20"/>
                  <a:gd name="T39" fmla="*/ 38 h 42"/>
                  <a:gd name="T40" fmla="*/ 17 w 20"/>
                  <a:gd name="T41" fmla="*/ 38 h 42"/>
                  <a:gd name="T42" fmla="*/ 16 w 20"/>
                  <a:gd name="T43" fmla="*/ 37 h 42"/>
                  <a:gd name="T44" fmla="*/ 17 w 20"/>
                  <a:gd name="T45" fmla="*/ 37 h 42"/>
                  <a:gd name="T46" fmla="*/ 15 w 20"/>
                  <a:gd name="T47" fmla="*/ 37 h 42"/>
                  <a:gd name="T48" fmla="*/ 6 w 20"/>
                  <a:gd name="T49" fmla="*/ 38 h 42"/>
                  <a:gd name="T50" fmla="*/ 6 w 20"/>
                  <a:gd name="T51" fmla="*/ 38 h 42"/>
                  <a:gd name="T52" fmla="*/ 8 w 20"/>
                  <a:gd name="T53" fmla="*/ 39 h 42"/>
                  <a:gd name="T54" fmla="*/ 6 w 20"/>
                  <a:gd name="T55" fmla="*/ 40 h 42"/>
                  <a:gd name="T56" fmla="*/ 6 w 20"/>
                  <a:gd name="T57" fmla="*/ 40 h 42"/>
                  <a:gd name="T58" fmla="*/ 8 w 20"/>
                  <a:gd name="T59" fmla="*/ 39 h 42"/>
                  <a:gd name="T60" fmla="*/ 8 w 20"/>
                  <a:gd name="T61" fmla="*/ 39 h 42"/>
                  <a:gd name="T62" fmla="*/ 8 w 20"/>
                  <a:gd name="T63" fmla="*/ 39 h 42"/>
                  <a:gd name="T64" fmla="*/ 7 w 20"/>
                  <a:gd name="T65" fmla="*/ 40 h 42"/>
                  <a:gd name="T66" fmla="*/ 8 w 20"/>
                  <a:gd name="T67" fmla="*/ 39 h 42"/>
                  <a:gd name="T68" fmla="*/ 5 w 20"/>
                  <a:gd name="T69" fmla="*/ 21 h 42"/>
                  <a:gd name="T70" fmla="*/ 4 w 20"/>
                  <a:gd name="T71" fmla="*/ 11 h 42"/>
                  <a:gd name="T72" fmla="*/ 3 w 20"/>
                  <a:gd name="T73" fmla="*/ 11 h 42"/>
                  <a:gd name="T74" fmla="*/ 4 w 20"/>
                  <a:gd name="T75" fmla="*/ 11 h 42"/>
                  <a:gd name="T76" fmla="*/ 4 w 20"/>
                  <a:gd name="T77" fmla="*/ 12 h 42"/>
                  <a:gd name="T78" fmla="*/ 4 w 20"/>
                  <a:gd name="T79" fmla="*/ 12 h 42"/>
                  <a:gd name="T80" fmla="*/ 0 w 20"/>
                  <a:gd name="T81" fmla="*/ 11 h 42"/>
                  <a:gd name="T82" fmla="*/ 0 w 20"/>
                  <a:gd name="T83" fmla="*/ 14 h 42"/>
                  <a:gd name="T84" fmla="*/ 4 w 20"/>
                  <a:gd name="T85" fmla="*/ 37 h 42"/>
                  <a:gd name="T86" fmla="*/ 4 w 20"/>
                  <a:gd name="T87" fmla="*/ 40 h 42"/>
                  <a:gd name="T88" fmla="*/ 4 w 20"/>
                  <a:gd name="T89" fmla="*/ 40 h 42"/>
                  <a:gd name="T90" fmla="*/ 5 w 20"/>
                  <a:gd name="T91" fmla="*/ 41 h 42"/>
                  <a:gd name="T92" fmla="*/ 6 w 20"/>
                  <a:gd name="T93" fmla="*/ 42 h 42"/>
                  <a:gd name="T94" fmla="*/ 7 w 20"/>
                  <a:gd name="T95" fmla="*/ 42 h 42"/>
                  <a:gd name="T96" fmla="*/ 17 w 20"/>
                  <a:gd name="T97" fmla="*/ 41 h 42"/>
                  <a:gd name="T98" fmla="*/ 19 w 20"/>
                  <a:gd name="T99" fmla="*/ 40 h 42"/>
                  <a:gd name="T100" fmla="*/ 20 w 20"/>
                  <a:gd name="T101" fmla="*/ 38 h 42"/>
                  <a:gd name="T102" fmla="*/ 20 w 20"/>
                  <a:gd name="T103" fmla="*/ 38 h 42"/>
                  <a:gd name="T104" fmla="*/ 17 w 20"/>
                  <a:gd name="T105" fmla="*/ 13 h 42"/>
                  <a:gd name="T106" fmla="*/ 17 w 20"/>
                  <a:gd name="T107" fmla="*/ 9 h 42"/>
                  <a:gd name="T108" fmla="*/ 16 w 20"/>
                  <a:gd name="T109" fmla="*/ 8 h 42"/>
                  <a:gd name="T110" fmla="*/ 16 w 20"/>
                  <a:gd name="T111" fmla="*/ 8 h 42"/>
                  <a:gd name="T112" fmla="*/ 11 w 20"/>
                  <a:gd name="T113" fmla="*/ 2 h 42"/>
                  <a:gd name="T114" fmla="*/ 8 w 20"/>
                  <a:gd name="T115" fmla="*/ 0 h 42"/>
                  <a:gd name="T116" fmla="*/ 7 w 20"/>
                  <a:gd name="T117" fmla="*/ 0 h 42"/>
                  <a:gd name="T118" fmla="*/ 4 w 20"/>
                  <a:gd name="T119" fmla="*/ 3 h 42"/>
                  <a:gd name="T120" fmla="*/ 2 w 20"/>
                  <a:gd name="T121" fmla="*/ 11 h 42"/>
                  <a:gd name="T122" fmla="*/ 2 w 20"/>
                  <a:gd name="T12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" h="42">
                    <a:moveTo>
                      <a:pt x="2" y="11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11" y="7"/>
                      <a:pt x="13" y="10"/>
                      <a:pt x="13" y="1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1"/>
                      <a:pt x="13" y="12"/>
                    </a:cubicBezTo>
                    <a:cubicBezTo>
                      <a:pt x="14" y="17"/>
                      <a:pt x="16" y="33"/>
                      <a:pt x="16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7"/>
                      <a:pt x="16" y="38"/>
                      <a:pt x="16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6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5" y="37"/>
                    </a:cubicBezTo>
                    <a:cubicBezTo>
                      <a:pt x="13" y="37"/>
                      <a:pt x="9" y="38"/>
                      <a:pt x="7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7" y="38"/>
                      <a:pt x="6" y="38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7"/>
                      <a:pt x="7" y="35"/>
                    </a:cubicBezTo>
                    <a:cubicBezTo>
                      <a:pt x="7" y="31"/>
                      <a:pt x="6" y="25"/>
                      <a:pt x="5" y="21"/>
                    </a:cubicBezTo>
                    <a:cubicBezTo>
                      <a:pt x="5" y="19"/>
                      <a:pt x="5" y="16"/>
                      <a:pt x="5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7"/>
                      <a:pt x="2" y="24"/>
                      <a:pt x="3" y="30"/>
                    </a:cubicBezTo>
                    <a:cubicBezTo>
                      <a:pt x="3" y="32"/>
                      <a:pt x="3" y="35"/>
                      <a:pt x="4" y="37"/>
                    </a:cubicBezTo>
                    <a:cubicBezTo>
                      <a:pt x="4" y="38"/>
                      <a:pt x="4" y="39"/>
                      <a:pt x="4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2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7" y="42"/>
                      <a:pt x="7" y="42"/>
                    </a:cubicBezTo>
                    <a:cubicBezTo>
                      <a:pt x="9" y="42"/>
                      <a:pt x="11" y="42"/>
                      <a:pt x="14" y="41"/>
                    </a:cubicBezTo>
                    <a:cubicBezTo>
                      <a:pt x="15" y="41"/>
                      <a:pt x="16" y="41"/>
                      <a:pt x="17" y="41"/>
                    </a:cubicBezTo>
                    <a:cubicBezTo>
                      <a:pt x="17" y="41"/>
                      <a:pt x="18" y="41"/>
                      <a:pt x="18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20" y="39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5"/>
                      <a:pt x="19" y="28"/>
                      <a:pt x="18" y="22"/>
                    </a:cubicBezTo>
                    <a:cubicBezTo>
                      <a:pt x="18" y="18"/>
                      <a:pt x="18" y="16"/>
                      <a:pt x="17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5" y="6"/>
                      <a:pt x="13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2" y="6"/>
                      <a:pt x="1" y="9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72" name="Freeform 228"/>
              <p:cNvSpPr/>
              <p:nvPr/>
            </p:nvSpPr>
            <p:spPr bwMode="auto">
              <a:xfrm>
                <a:off x="2507148" y="5082066"/>
                <a:ext cx="119063" cy="225425"/>
              </a:xfrm>
              <a:custGeom>
                <a:avLst/>
                <a:gdLst>
                  <a:gd name="T0" fmla="*/ 5 w 28"/>
                  <a:gd name="T1" fmla="*/ 12 h 53"/>
                  <a:gd name="T2" fmla="*/ 12 w 28"/>
                  <a:gd name="T3" fmla="*/ 4 h 53"/>
                  <a:gd name="T4" fmla="*/ 12 w 28"/>
                  <a:gd name="T5" fmla="*/ 3 h 53"/>
                  <a:gd name="T6" fmla="*/ 12 w 28"/>
                  <a:gd name="T7" fmla="*/ 3 h 53"/>
                  <a:gd name="T8" fmla="*/ 12 w 28"/>
                  <a:gd name="T9" fmla="*/ 3 h 53"/>
                  <a:gd name="T10" fmla="*/ 12 w 28"/>
                  <a:gd name="T11" fmla="*/ 3 h 53"/>
                  <a:gd name="T12" fmla="*/ 14 w 28"/>
                  <a:gd name="T13" fmla="*/ 5 h 53"/>
                  <a:gd name="T14" fmla="*/ 21 w 28"/>
                  <a:gd name="T15" fmla="*/ 12 h 53"/>
                  <a:gd name="T16" fmla="*/ 22 w 28"/>
                  <a:gd name="T17" fmla="*/ 11 h 53"/>
                  <a:gd name="T18" fmla="*/ 22 w 28"/>
                  <a:gd name="T19" fmla="*/ 11 h 53"/>
                  <a:gd name="T20" fmla="*/ 21 w 28"/>
                  <a:gd name="T21" fmla="*/ 11 h 53"/>
                  <a:gd name="T22" fmla="*/ 21 w 28"/>
                  <a:gd name="T23" fmla="*/ 11 h 53"/>
                  <a:gd name="T24" fmla="*/ 24 w 28"/>
                  <a:gd name="T25" fmla="*/ 48 h 53"/>
                  <a:gd name="T26" fmla="*/ 24 w 28"/>
                  <a:gd name="T27" fmla="*/ 49 h 53"/>
                  <a:gd name="T28" fmla="*/ 24 w 28"/>
                  <a:gd name="T29" fmla="*/ 49 h 53"/>
                  <a:gd name="T30" fmla="*/ 26 w 28"/>
                  <a:gd name="T31" fmla="*/ 49 h 53"/>
                  <a:gd name="T32" fmla="*/ 26 w 28"/>
                  <a:gd name="T33" fmla="*/ 49 h 53"/>
                  <a:gd name="T34" fmla="*/ 25 w 28"/>
                  <a:gd name="T35" fmla="*/ 47 h 53"/>
                  <a:gd name="T36" fmla="*/ 25 w 28"/>
                  <a:gd name="T37" fmla="*/ 47 h 53"/>
                  <a:gd name="T38" fmla="*/ 8 w 28"/>
                  <a:gd name="T39" fmla="*/ 49 h 53"/>
                  <a:gd name="T40" fmla="*/ 8 w 28"/>
                  <a:gd name="T41" fmla="*/ 49 h 53"/>
                  <a:gd name="T42" fmla="*/ 8 w 28"/>
                  <a:gd name="T43" fmla="*/ 51 h 53"/>
                  <a:gd name="T44" fmla="*/ 8 w 28"/>
                  <a:gd name="T45" fmla="*/ 51 h 53"/>
                  <a:gd name="T46" fmla="*/ 10 w 28"/>
                  <a:gd name="T47" fmla="*/ 51 h 53"/>
                  <a:gd name="T48" fmla="*/ 10 w 28"/>
                  <a:gd name="T49" fmla="*/ 51 h 53"/>
                  <a:gd name="T50" fmla="*/ 6 w 28"/>
                  <a:gd name="T51" fmla="*/ 27 h 53"/>
                  <a:gd name="T52" fmla="*/ 4 w 28"/>
                  <a:gd name="T53" fmla="*/ 14 h 53"/>
                  <a:gd name="T54" fmla="*/ 4 w 28"/>
                  <a:gd name="T55" fmla="*/ 14 h 53"/>
                  <a:gd name="T56" fmla="*/ 4 w 28"/>
                  <a:gd name="T57" fmla="*/ 14 h 53"/>
                  <a:gd name="T58" fmla="*/ 0 w 28"/>
                  <a:gd name="T59" fmla="*/ 13 h 53"/>
                  <a:gd name="T60" fmla="*/ 1 w 28"/>
                  <a:gd name="T61" fmla="*/ 22 h 53"/>
                  <a:gd name="T62" fmla="*/ 6 w 28"/>
                  <a:gd name="T63" fmla="*/ 51 h 53"/>
                  <a:gd name="T64" fmla="*/ 6 w 28"/>
                  <a:gd name="T65" fmla="*/ 52 h 53"/>
                  <a:gd name="T66" fmla="*/ 8 w 28"/>
                  <a:gd name="T67" fmla="*/ 53 h 53"/>
                  <a:gd name="T68" fmla="*/ 24 w 28"/>
                  <a:gd name="T69" fmla="*/ 51 h 53"/>
                  <a:gd name="T70" fmla="*/ 27 w 28"/>
                  <a:gd name="T71" fmla="*/ 50 h 53"/>
                  <a:gd name="T72" fmla="*/ 28 w 28"/>
                  <a:gd name="T73" fmla="*/ 49 h 53"/>
                  <a:gd name="T74" fmla="*/ 27 w 28"/>
                  <a:gd name="T75" fmla="*/ 26 h 53"/>
                  <a:gd name="T76" fmla="*/ 25 w 28"/>
                  <a:gd name="T77" fmla="*/ 11 h 53"/>
                  <a:gd name="T78" fmla="*/ 25 w 28"/>
                  <a:gd name="T79" fmla="*/ 10 h 53"/>
                  <a:gd name="T80" fmla="*/ 22 w 28"/>
                  <a:gd name="T81" fmla="*/ 7 h 53"/>
                  <a:gd name="T82" fmla="*/ 12 w 28"/>
                  <a:gd name="T83" fmla="*/ 0 h 53"/>
                  <a:gd name="T84" fmla="*/ 9 w 28"/>
                  <a:gd name="T85" fmla="*/ 0 h 53"/>
                  <a:gd name="T86" fmla="*/ 2 w 28"/>
                  <a:gd name="T87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53">
                    <a:moveTo>
                      <a:pt x="2" y="14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5" y="13"/>
                      <a:pt x="5" y="12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4" y="5"/>
                    </a:cubicBezTo>
                    <a:cubicBezTo>
                      <a:pt x="16" y="6"/>
                      <a:pt x="18" y="8"/>
                      <a:pt x="19" y="9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4" y="41"/>
                      <a:pt x="24" y="48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4" y="48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4" y="47"/>
                    </a:cubicBezTo>
                    <a:cubicBezTo>
                      <a:pt x="21" y="48"/>
                      <a:pt x="12" y="49"/>
                      <a:pt x="9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0"/>
                      <a:pt x="9" y="49"/>
                      <a:pt x="8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0"/>
                      <a:pt x="10" y="50"/>
                      <a:pt x="9" y="50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0"/>
                      <a:pt x="9" y="48"/>
                      <a:pt x="9" y="45"/>
                    </a:cubicBezTo>
                    <a:cubicBezTo>
                      <a:pt x="8" y="40"/>
                      <a:pt x="7" y="33"/>
                      <a:pt x="6" y="27"/>
                    </a:cubicBezTo>
                    <a:cubicBezTo>
                      <a:pt x="5" y="24"/>
                      <a:pt x="5" y="21"/>
                      <a:pt x="5" y="19"/>
                    </a:cubicBezTo>
                    <a:cubicBezTo>
                      <a:pt x="4" y="16"/>
                      <a:pt x="4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1" y="18"/>
                      <a:pt x="1" y="22"/>
                    </a:cubicBezTo>
                    <a:cubicBezTo>
                      <a:pt x="2" y="28"/>
                      <a:pt x="3" y="35"/>
                      <a:pt x="4" y="41"/>
                    </a:cubicBezTo>
                    <a:cubicBezTo>
                      <a:pt x="5" y="44"/>
                      <a:pt x="5" y="47"/>
                      <a:pt x="5" y="49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8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11" y="53"/>
                      <a:pt x="16" y="53"/>
                      <a:pt x="19" y="52"/>
                    </a:cubicBezTo>
                    <a:cubicBezTo>
                      <a:pt x="21" y="52"/>
                      <a:pt x="23" y="52"/>
                      <a:pt x="24" y="51"/>
                    </a:cubicBezTo>
                    <a:cubicBezTo>
                      <a:pt x="25" y="51"/>
                      <a:pt x="26" y="51"/>
                      <a:pt x="26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50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4"/>
                      <a:pt x="27" y="35"/>
                      <a:pt x="27" y="26"/>
                    </a:cubicBezTo>
                    <a:cubicBezTo>
                      <a:pt x="26" y="22"/>
                      <a:pt x="26" y="18"/>
                      <a:pt x="25" y="16"/>
                    </a:cubicBezTo>
                    <a:cubicBezTo>
                      <a:pt x="25" y="14"/>
                      <a:pt x="25" y="13"/>
                      <a:pt x="25" y="12"/>
                    </a:cubicBezTo>
                    <a:cubicBezTo>
                      <a:pt x="25" y="12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4" y="10"/>
                    </a:cubicBezTo>
                    <a:cubicBezTo>
                      <a:pt x="24" y="9"/>
                      <a:pt x="23" y="8"/>
                      <a:pt x="22" y="7"/>
                    </a:cubicBezTo>
                    <a:cubicBezTo>
                      <a:pt x="21" y="6"/>
                      <a:pt x="19" y="4"/>
                      <a:pt x="17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7" y="2"/>
                      <a:pt x="5" y="4"/>
                      <a:pt x="4" y="7"/>
                    </a:cubicBezTo>
                    <a:cubicBezTo>
                      <a:pt x="2" y="9"/>
                      <a:pt x="1" y="12"/>
                      <a:pt x="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4"/>
                      <a:pt x="2" y="14"/>
                      <a:pt x="2" y="14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73" name="Freeform 229"/>
              <p:cNvSpPr/>
              <p:nvPr/>
            </p:nvSpPr>
            <p:spPr bwMode="auto">
              <a:xfrm>
                <a:off x="2550011" y="5147154"/>
                <a:ext cx="46038" cy="122238"/>
              </a:xfrm>
              <a:custGeom>
                <a:avLst/>
                <a:gdLst>
                  <a:gd name="T0" fmla="*/ 4 w 11"/>
                  <a:gd name="T1" fmla="*/ 0 h 29"/>
                  <a:gd name="T2" fmla="*/ 4 w 11"/>
                  <a:gd name="T3" fmla="*/ 0 h 29"/>
                  <a:gd name="T4" fmla="*/ 0 w 11"/>
                  <a:gd name="T5" fmla="*/ 7 h 29"/>
                  <a:gd name="T6" fmla="*/ 3 w 11"/>
                  <a:gd name="T7" fmla="*/ 29 h 29"/>
                  <a:gd name="T8" fmla="*/ 10 w 11"/>
                  <a:gd name="T9" fmla="*/ 28 h 29"/>
                  <a:gd name="T10" fmla="*/ 11 w 11"/>
                  <a:gd name="T11" fmla="*/ 28 h 29"/>
                  <a:gd name="T12" fmla="*/ 8 w 11"/>
                  <a:gd name="T13" fmla="*/ 3 h 29"/>
                  <a:gd name="T14" fmla="*/ 4 w 11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9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0" y="8"/>
                      <a:pt x="2" y="23"/>
                      <a:pt x="3" y="29"/>
                    </a:cubicBezTo>
                    <a:cubicBezTo>
                      <a:pt x="5" y="29"/>
                      <a:pt x="8" y="28"/>
                      <a:pt x="10" y="28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0" y="22"/>
                      <a:pt x="9" y="8"/>
                      <a:pt x="8" y="3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D8EB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74" name="Freeform 230"/>
              <p:cNvSpPr/>
              <p:nvPr/>
            </p:nvSpPr>
            <p:spPr bwMode="auto">
              <a:xfrm>
                <a:off x="2562711" y="5159854"/>
                <a:ext cx="42863" cy="119063"/>
              </a:xfrm>
              <a:custGeom>
                <a:avLst/>
                <a:gdLst>
                  <a:gd name="T0" fmla="*/ 5 w 10"/>
                  <a:gd name="T1" fmla="*/ 0 h 28"/>
                  <a:gd name="T2" fmla="*/ 8 w 10"/>
                  <a:gd name="T3" fmla="*/ 25 h 28"/>
                  <a:gd name="T4" fmla="*/ 7 w 10"/>
                  <a:gd name="T5" fmla="*/ 25 h 28"/>
                  <a:gd name="T6" fmla="*/ 0 w 10"/>
                  <a:gd name="T7" fmla="*/ 26 h 28"/>
                  <a:gd name="T8" fmla="*/ 0 w 10"/>
                  <a:gd name="T9" fmla="*/ 28 h 28"/>
                  <a:gd name="T10" fmla="*/ 1 w 10"/>
                  <a:gd name="T11" fmla="*/ 28 h 28"/>
                  <a:gd name="T12" fmla="*/ 10 w 10"/>
                  <a:gd name="T13" fmla="*/ 26 h 28"/>
                  <a:gd name="T14" fmla="*/ 7 w 10"/>
                  <a:gd name="T15" fmla="*/ 3 h 28"/>
                  <a:gd name="T16" fmla="*/ 5 w 10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8">
                    <a:moveTo>
                      <a:pt x="5" y="0"/>
                    </a:moveTo>
                    <a:cubicBezTo>
                      <a:pt x="6" y="5"/>
                      <a:pt x="7" y="19"/>
                      <a:pt x="8" y="25"/>
                    </a:cubicBezTo>
                    <a:cubicBezTo>
                      <a:pt x="8" y="25"/>
                      <a:pt x="7" y="25"/>
                      <a:pt x="7" y="25"/>
                    </a:cubicBezTo>
                    <a:cubicBezTo>
                      <a:pt x="5" y="25"/>
                      <a:pt x="2" y="26"/>
                      <a:pt x="0" y="26"/>
                    </a:cubicBezTo>
                    <a:cubicBezTo>
                      <a:pt x="0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10" y="27"/>
                      <a:pt x="10" y="26"/>
                    </a:cubicBezTo>
                    <a:cubicBezTo>
                      <a:pt x="10" y="21"/>
                      <a:pt x="8" y="3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</a:path>
                </a:pathLst>
              </a:custGeom>
              <a:solidFill>
                <a:srgbClr val="895D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106" name="组合 3933"/>
              <p:cNvGrpSpPr/>
              <p:nvPr/>
            </p:nvGrpSpPr>
            <p:grpSpPr>
              <a:xfrm>
                <a:off x="2672248" y="5053491"/>
                <a:ext cx="119063" cy="228600"/>
                <a:chOff x="2672248" y="5053491"/>
                <a:chExt cx="119063" cy="228600"/>
              </a:xfrm>
            </p:grpSpPr>
            <p:sp>
              <p:nvSpPr>
                <p:cNvPr id="1050175" name="Freeform 231"/>
                <p:cNvSpPr/>
                <p:nvPr/>
              </p:nvSpPr>
              <p:spPr bwMode="auto">
                <a:xfrm>
                  <a:off x="2681773" y="5056666"/>
                  <a:ext cx="109538" cy="217488"/>
                </a:xfrm>
                <a:custGeom>
                  <a:avLst/>
                  <a:gdLst>
                    <a:gd name="T0" fmla="*/ 1 w 26"/>
                    <a:gd name="T1" fmla="*/ 13 h 51"/>
                    <a:gd name="T2" fmla="*/ 10 w 26"/>
                    <a:gd name="T3" fmla="*/ 1 h 51"/>
                    <a:gd name="T4" fmla="*/ 21 w 26"/>
                    <a:gd name="T5" fmla="*/ 10 h 51"/>
                    <a:gd name="T6" fmla="*/ 25 w 26"/>
                    <a:gd name="T7" fmla="*/ 48 h 51"/>
                    <a:gd name="T8" fmla="*/ 6 w 26"/>
                    <a:gd name="T9" fmla="*/ 51 h 51"/>
                    <a:gd name="T10" fmla="*/ 1 w 26"/>
                    <a:gd name="T11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1">
                      <a:moveTo>
                        <a:pt x="1" y="13"/>
                      </a:moveTo>
                      <a:cubicBezTo>
                        <a:pt x="1" y="11"/>
                        <a:pt x="7" y="1"/>
                        <a:pt x="10" y="1"/>
                      </a:cubicBezTo>
                      <a:cubicBezTo>
                        <a:pt x="13" y="0"/>
                        <a:pt x="20" y="9"/>
                        <a:pt x="21" y="10"/>
                      </a:cubicBezTo>
                      <a:cubicBezTo>
                        <a:pt x="22" y="11"/>
                        <a:pt x="26" y="41"/>
                        <a:pt x="25" y="48"/>
                      </a:cubicBezTo>
                      <a:cubicBezTo>
                        <a:pt x="25" y="49"/>
                        <a:pt x="10" y="51"/>
                        <a:pt x="6" y="51"/>
                      </a:cubicBezTo>
                      <a:cubicBezTo>
                        <a:pt x="6" y="51"/>
                        <a:pt x="0" y="14"/>
                        <a:pt x="1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176" name="Freeform 232"/>
                <p:cNvSpPr>
                  <a:spLocks noEditPoints="1"/>
                </p:cNvSpPr>
                <p:nvPr/>
              </p:nvSpPr>
              <p:spPr bwMode="auto">
                <a:xfrm>
                  <a:off x="2689711" y="5069366"/>
                  <a:ext cx="85725" cy="196850"/>
                </a:xfrm>
                <a:custGeom>
                  <a:avLst/>
                  <a:gdLst>
                    <a:gd name="T0" fmla="*/ 20 w 20"/>
                    <a:gd name="T1" fmla="*/ 45 h 46"/>
                    <a:gd name="T2" fmla="*/ 20 w 20"/>
                    <a:gd name="T3" fmla="*/ 45 h 46"/>
                    <a:gd name="T4" fmla="*/ 20 w 20"/>
                    <a:gd name="T5" fmla="*/ 45 h 46"/>
                    <a:gd name="T6" fmla="*/ 8 w 20"/>
                    <a:gd name="T7" fmla="*/ 0 h 46"/>
                    <a:gd name="T8" fmla="*/ 8 w 20"/>
                    <a:gd name="T9" fmla="*/ 0 h 46"/>
                    <a:gd name="T10" fmla="*/ 7 w 20"/>
                    <a:gd name="T11" fmla="*/ 0 h 46"/>
                    <a:gd name="T12" fmla="*/ 5 w 20"/>
                    <a:gd name="T13" fmla="*/ 2 h 46"/>
                    <a:gd name="T14" fmla="*/ 2 w 20"/>
                    <a:gd name="T15" fmla="*/ 8 h 46"/>
                    <a:gd name="T16" fmla="*/ 0 w 20"/>
                    <a:gd name="T17" fmla="*/ 10 h 46"/>
                    <a:gd name="T18" fmla="*/ 1 w 20"/>
                    <a:gd name="T19" fmla="*/ 15 h 46"/>
                    <a:gd name="T20" fmla="*/ 2 w 20"/>
                    <a:gd name="T21" fmla="*/ 23 h 46"/>
                    <a:gd name="T22" fmla="*/ 5 w 20"/>
                    <a:gd name="T23" fmla="*/ 41 h 46"/>
                    <a:gd name="T24" fmla="*/ 6 w 20"/>
                    <a:gd name="T25" fmla="*/ 46 h 46"/>
                    <a:gd name="T26" fmla="*/ 20 w 20"/>
                    <a:gd name="T27" fmla="*/ 44 h 46"/>
                    <a:gd name="T28" fmla="*/ 20 w 20"/>
                    <a:gd name="T29" fmla="*/ 42 h 46"/>
                    <a:gd name="T30" fmla="*/ 20 w 20"/>
                    <a:gd name="T31" fmla="*/ 42 h 46"/>
                    <a:gd name="T32" fmla="*/ 20 w 20"/>
                    <a:gd name="T33" fmla="*/ 42 h 46"/>
                    <a:gd name="T34" fmla="*/ 19 w 20"/>
                    <a:gd name="T35" fmla="*/ 43 h 46"/>
                    <a:gd name="T36" fmla="*/ 18 w 20"/>
                    <a:gd name="T37" fmla="*/ 43 h 46"/>
                    <a:gd name="T38" fmla="*/ 15 w 20"/>
                    <a:gd name="T39" fmla="*/ 43 h 46"/>
                    <a:gd name="T40" fmla="*/ 8 w 20"/>
                    <a:gd name="T41" fmla="*/ 44 h 46"/>
                    <a:gd name="T42" fmla="*/ 7 w 20"/>
                    <a:gd name="T43" fmla="*/ 44 h 46"/>
                    <a:gd name="T44" fmla="*/ 7 w 20"/>
                    <a:gd name="T45" fmla="*/ 44 h 46"/>
                    <a:gd name="T46" fmla="*/ 7 w 20"/>
                    <a:gd name="T47" fmla="*/ 44 h 46"/>
                    <a:gd name="T48" fmla="*/ 6 w 20"/>
                    <a:gd name="T49" fmla="*/ 43 h 46"/>
                    <a:gd name="T50" fmla="*/ 6 w 20"/>
                    <a:gd name="T51" fmla="*/ 43 h 46"/>
                    <a:gd name="T52" fmla="*/ 6 w 20"/>
                    <a:gd name="T53" fmla="*/ 43 h 46"/>
                    <a:gd name="T54" fmla="*/ 5 w 20"/>
                    <a:gd name="T55" fmla="*/ 42 h 46"/>
                    <a:gd name="T56" fmla="*/ 5 w 20"/>
                    <a:gd name="T57" fmla="*/ 42 h 46"/>
                    <a:gd name="T58" fmla="*/ 5 w 20"/>
                    <a:gd name="T59" fmla="*/ 41 h 46"/>
                    <a:gd name="T60" fmla="*/ 5 w 20"/>
                    <a:gd name="T61" fmla="*/ 39 h 46"/>
                    <a:gd name="T62" fmla="*/ 4 w 20"/>
                    <a:gd name="T63" fmla="*/ 32 h 46"/>
                    <a:gd name="T64" fmla="*/ 2 w 20"/>
                    <a:gd name="T65" fmla="*/ 16 h 46"/>
                    <a:gd name="T66" fmla="*/ 1 w 20"/>
                    <a:gd name="T67" fmla="*/ 14 h 46"/>
                    <a:gd name="T68" fmla="*/ 2 w 20"/>
                    <a:gd name="T69" fmla="*/ 13 h 46"/>
                    <a:gd name="T70" fmla="*/ 2 w 20"/>
                    <a:gd name="T71" fmla="*/ 13 h 46"/>
                    <a:gd name="T72" fmla="*/ 2 w 20"/>
                    <a:gd name="T73" fmla="*/ 13 h 46"/>
                    <a:gd name="T74" fmla="*/ 3 w 20"/>
                    <a:gd name="T75" fmla="*/ 10 h 46"/>
                    <a:gd name="T76" fmla="*/ 5 w 20"/>
                    <a:gd name="T77" fmla="*/ 6 h 46"/>
                    <a:gd name="T78" fmla="*/ 7 w 20"/>
                    <a:gd name="T79" fmla="*/ 3 h 46"/>
                    <a:gd name="T80" fmla="*/ 9 w 20"/>
                    <a:gd name="T81" fmla="*/ 3 h 46"/>
                    <a:gd name="T82" fmla="*/ 9 w 20"/>
                    <a:gd name="T83" fmla="*/ 3 h 46"/>
                    <a:gd name="T84" fmla="*/ 9 w 20"/>
                    <a:gd name="T85" fmla="*/ 3 h 46"/>
                    <a:gd name="T86" fmla="*/ 9 w 20"/>
                    <a:gd name="T87" fmla="*/ 3 h 46"/>
                    <a:gd name="T88" fmla="*/ 9 w 20"/>
                    <a:gd name="T89" fmla="*/ 3 h 46"/>
                    <a:gd name="T90" fmla="*/ 9 w 20"/>
                    <a:gd name="T91" fmla="*/ 2 h 46"/>
                    <a:gd name="T92" fmla="*/ 11 w 20"/>
                    <a:gd name="T93" fmla="*/ 3 h 46"/>
                    <a:gd name="T94" fmla="*/ 12 w 20"/>
                    <a:gd name="T95" fmla="*/ 4 h 46"/>
                    <a:gd name="T96" fmla="*/ 14 w 20"/>
                    <a:gd name="T97" fmla="*/ 7 h 46"/>
                    <a:gd name="T98" fmla="*/ 17 w 20"/>
                    <a:gd name="T99" fmla="*/ 10 h 46"/>
                    <a:gd name="T100" fmla="*/ 17 w 20"/>
                    <a:gd name="T101" fmla="*/ 10 h 46"/>
                    <a:gd name="T102" fmla="*/ 18 w 20"/>
                    <a:gd name="T103" fmla="*/ 11 h 46"/>
                    <a:gd name="T104" fmla="*/ 17 w 20"/>
                    <a:gd name="T105" fmla="*/ 8 h 46"/>
                    <a:gd name="T106" fmla="*/ 17 w 20"/>
                    <a:gd name="T107" fmla="*/ 7 h 46"/>
                    <a:gd name="T108" fmla="*/ 15 w 20"/>
                    <a:gd name="T109" fmla="*/ 5 h 46"/>
                    <a:gd name="T110" fmla="*/ 10 w 20"/>
                    <a:gd name="T111" fmla="*/ 1 h 46"/>
                    <a:gd name="T112" fmla="*/ 8 w 20"/>
                    <a:gd name="T113" fmla="*/ 0 h 46"/>
                    <a:gd name="T114" fmla="*/ 8 w 20"/>
                    <a:gd name="T1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" h="46">
                      <a:moveTo>
                        <a:pt x="20" y="45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1" y="17"/>
                        <a:pt x="2" y="20"/>
                        <a:pt x="2" y="23"/>
                      </a:cubicBezTo>
                      <a:cubicBezTo>
                        <a:pt x="3" y="29"/>
                        <a:pt x="4" y="36"/>
                        <a:pt x="5" y="41"/>
                      </a:cubicBezTo>
                      <a:cubicBezTo>
                        <a:pt x="5" y="43"/>
                        <a:pt x="6" y="44"/>
                        <a:pt x="6" y="46"/>
                      </a:cubicBezTo>
                      <a:cubicBezTo>
                        <a:pt x="10" y="45"/>
                        <a:pt x="17" y="44"/>
                        <a:pt x="20" y="44"/>
                      </a:cubicBezTo>
                      <a:cubicBezTo>
                        <a:pt x="20" y="43"/>
                        <a:pt x="20" y="43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3" y="44"/>
                        <a:pt x="10" y="44"/>
                        <a:pt x="8" y="44"/>
                      </a:cubicBezTo>
                      <a:cubicBezTo>
                        <a:pt x="8" y="44"/>
                        <a:pt x="8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6" y="44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5" y="39"/>
                      </a:cubicBezTo>
                      <a:cubicBezTo>
                        <a:pt x="5" y="37"/>
                        <a:pt x="4" y="35"/>
                        <a:pt x="4" y="32"/>
                      </a:cubicBezTo>
                      <a:cubicBezTo>
                        <a:pt x="3" y="26"/>
                        <a:pt x="2" y="19"/>
                        <a:pt x="2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3" y="10"/>
                      </a:cubicBezTo>
                      <a:cubicBezTo>
                        <a:pt x="3" y="8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4" y="7"/>
                      </a:cubicBezTo>
                      <a:cubicBezTo>
                        <a:pt x="16" y="8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4" y="4"/>
                        <a:pt x="12" y="2"/>
                        <a:pt x="10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C8DB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177" name="Freeform 233"/>
                <p:cNvSpPr/>
                <p:nvPr/>
              </p:nvSpPr>
              <p:spPr bwMode="auto">
                <a:xfrm>
                  <a:off x="2672248" y="5053491"/>
                  <a:ext cx="119063" cy="228600"/>
                </a:xfrm>
                <a:custGeom>
                  <a:avLst/>
                  <a:gdLst>
                    <a:gd name="T0" fmla="*/ 6 w 28"/>
                    <a:gd name="T1" fmla="*/ 12 h 54"/>
                    <a:gd name="T2" fmla="*/ 12 w 28"/>
                    <a:gd name="T3" fmla="*/ 4 h 54"/>
                    <a:gd name="T4" fmla="*/ 12 w 28"/>
                    <a:gd name="T5" fmla="*/ 3 h 54"/>
                    <a:gd name="T6" fmla="*/ 12 w 28"/>
                    <a:gd name="T7" fmla="*/ 3 h 54"/>
                    <a:gd name="T8" fmla="*/ 12 w 28"/>
                    <a:gd name="T9" fmla="*/ 4 h 54"/>
                    <a:gd name="T10" fmla="*/ 12 w 28"/>
                    <a:gd name="T11" fmla="*/ 4 h 54"/>
                    <a:gd name="T12" fmla="*/ 12 w 28"/>
                    <a:gd name="T13" fmla="*/ 4 h 54"/>
                    <a:gd name="T14" fmla="*/ 21 w 28"/>
                    <a:gd name="T15" fmla="*/ 11 h 54"/>
                    <a:gd name="T16" fmla="*/ 21 w 28"/>
                    <a:gd name="T17" fmla="*/ 12 h 54"/>
                    <a:gd name="T18" fmla="*/ 21 w 28"/>
                    <a:gd name="T19" fmla="*/ 12 h 54"/>
                    <a:gd name="T20" fmla="*/ 21 w 28"/>
                    <a:gd name="T21" fmla="*/ 11 h 54"/>
                    <a:gd name="T22" fmla="*/ 21 w 28"/>
                    <a:gd name="T23" fmla="*/ 11 h 54"/>
                    <a:gd name="T24" fmla="*/ 24 w 28"/>
                    <a:gd name="T25" fmla="*/ 48 h 54"/>
                    <a:gd name="T26" fmla="*/ 24 w 28"/>
                    <a:gd name="T27" fmla="*/ 49 h 54"/>
                    <a:gd name="T28" fmla="*/ 24 w 28"/>
                    <a:gd name="T29" fmla="*/ 49 h 54"/>
                    <a:gd name="T30" fmla="*/ 26 w 28"/>
                    <a:gd name="T31" fmla="*/ 49 h 54"/>
                    <a:gd name="T32" fmla="*/ 26 w 28"/>
                    <a:gd name="T33" fmla="*/ 49 h 54"/>
                    <a:gd name="T34" fmla="*/ 25 w 28"/>
                    <a:gd name="T35" fmla="*/ 47 h 54"/>
                    <a:gd name="T36" fmla="*/ 25 w 28"/>
                    <a:gd name="T37" fmla="*/ 47 h 54"/>
                    <a:gd name="T38" fmla="*/ 8 w 28"/>
                    <a:gd name="T39" fmla="*/ 50 h 54"/>
                    <a:gd name="T40" fmla="*/ 8 w 28"/>
                    <a:gd name="T41" fmla="*/ 52 h 54"/>
                    <a:gd name="T42" fmla="*/ 8 w 28"/>
                    <a:gd name="T43" fmla="*/ 52 h 54"/>
                    <a:gd name="T44" fmla="*/ 10 w 28"/>
                    <a:gd name="T45" fmla="*/ 51 h 54"/>
                    <a:gd name="T46" fmla="*/ 10 w 28"/>
                    <a:gd name="T47" fmla="*/ 51 h 54"/>
                    <a:gd name="T48" fmla="*/ 10 w 28"/>
                    <a:gd name="T49" fmla="*/ 51 h 54"/>
                    <a:gd name="T50" fmla="*/ 10 w 28"/>
                    <a:gd name="T51" fmla="*/ 51 h 54"/>
                    <a:gd name="T52" fmla="*/ 5 w 28"/>
                    <a:gd name="T53" fmla="*/ 19 h 54"/>
                    <a:gd name="T54" fmla="*/ 3 w 28"/>
                    <a:gd name="T55" fmla="*/ 14 h 54"/>
                    <a:gd name="T56" fmla="*/ 3 w 28"/>
                    <a:gd name="T57" fmla="*/ 14 h 54"/>
                    <a:gd name="T58" fmla="*/ 4 w 28"/>
                    <a:gd name="T59" fmla="*/ 14 h 54"/>
                    <a:gd name="T60" fmla="*/ 0 w 28"/>
                    <a:gd name="T61" fmla="*/ 14 h 54"/>
                    <a:gd name="T62" fmla="*/ 4 w 28"/>
                    <a:gd name="T63" fmla="*/ 41 h 54"/>
                    <a:gd name="T64" fmla="*/ 6 w 28"/>
                    <a:gd name="T65" fmla="*/ 52 h 54"/>
                    <a:gd name="T66" fmla="*/ 7 w 28"/>
                    <a:gd name="T67" fmla="*/ 53 h 54"/>
                    <a:gd name="T68" fmla="*/ 8 w 28"/>
                    <a:gd name="T69" fmla="*/ 54 h 54"/>
                    <a:gd name="T70" fmla="*/ 25 w 28"/>
                    <a:gd name="T71" fmla="*/ 52 h 54"/>
                    <a:gd name="T72" fmla="*/ 28 w 28"/>
                    <a:gd name="T73" fmla="*/ 51 h 54"/>
                    <a:gd name="T74" fmla="*/ 28 w 28"/>
                    <a:gd name="T75" fmla="*/ 49 h 54"/>
                    <a:gd name="T76" fmla="*/ 27 w 28"/>
                    <a:gd name="T77" fmla="*/ 27 h 54"/>
                    <a:gd name="T78" fmla="*/ 25 w 28"/>
                    <a:gd name="T79" fmla="*/ 11 h 54"/>
                    <a:gd name="T80" fmla="*/ 25 w 28"/>
                    <a:gd name="T81" fmla="*/ 11 h 54"/>
                    <a:gd name="T82" fmla="*/ 18 w 28"/>
                    <a:gd name="T83" fmla="*/ 3 h 54"/>
                    <a:gd name="T84" fmla="*/ 11 w 28"/>
                    <a:gd name="T85" fmla="*/ 0 h 54"/>
                    <a:gd name="T86" fmla="*/ 4 w 28"/>
                    <a:gd name="T87" fmla="*/ 7 h 54"/>
                    <a:gd name="T88" fmla="*/ 1 w 28"/>
                    <a:gd name="T89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" h="54">
                      <a:moveTo>
                        <a:pt x="3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6" y="12"/>
                      </a:cubicBezTo>
                      <a:cubicBezTo>
                        <a:pt x="7" y="10"/>
                        <a:pt x="8" y="8"/>
                        <a:pt x="9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6" y="6"/>
                        <a:pt x="18" y="8"/>
                        <a:pt x="19" y="9"/>
                      </a:cubicBezTo>
                      <a:cubicBezTo>
                        <a:pt x="20" y="10"/>
                        <a:pt x="20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4" y="41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4" y="48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2" y="48"/>
                        <a:pt x="12" y="50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9" y="48"/>
                        <a:pt x="9" y="45"/>
                      </a:cubicBezTo>
                      <a:cubicBezTo>
                        <a:pt x="8" y="40"/>
                        <a:pt x="7" y="33"/>
                        <a:pt x="6" y="27"/>
                      </a:cubicBezTo>
                      <a:cubicBezTo>
                        <a:pt x="6" y="24"/>
                        <a:pt x="5" y="21"/>
                        <a:pt x="5" y="19"/>
                      </a:cubicBezTo>
                      <a:cubicBezTo>
                        <a:pt x="5" y="17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1" y="18"/>
                        <a:pt x="1" y="22"/>
                      </a:cubicBezTo>
                      <a:cubicBezTo>
                        <a:pt x="2" y="28"/>
                        <a:pt x="3" y="35"/>
                        <a:pt x="4" y="41"/>
                      </a:cubicBezTo>
                      <a:cubicBezTo>
                        <a:pt x="5" y="44"/>
                        <a:pt x="5" y="47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6" y="53"/>
                        <a:pt x="20" y="52"/>
                      </a:cubicBezTo>
                      <a:cubicBezTo>
                        <a:pt x="22" y="52"/>
                        <a:pt x="23" y="52"/>
                        <a:pt x="25" y="52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4"/>
                        <a:pt x="28" y="35"/>
                        <a:pt x="27" y="27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5" y="14"/>
                        <a:pt x="25" y="13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8"/>
                        <a:pt x="23" y="7"/>
                      </a:cubicBezTo>
                      <a:cubicBezTo>
                        <a:pt x="21" y="6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ubicBezTo>
                        <a:pt x="7" y="2"/>
                        <a:pt x="6" y="5"/>
                        <a:pt x="4" y="7"/>
                      </a:cubicBezTo>
                      <a:cubicBezTo>
                        <a:pt x="2" y="9"/>
                        <a:pt x="1" y="12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178" name="Freeform 234"/>
                <p:cNvSpPr/>
                <p:nvPr/>
              </p:nvSpPr>
              <p:spPr bwMode="auto">
                <a:xfrm>
                  <a:off x="2702411" y="5086829"/>
                  <a:ext cx="68263" cy="161925"/>
                </a:xfrm>
                <a:custGeom>
                  <a:avLst/>
                  <a:gdLst>
                    <a:gd name="T0" fmla="*/ 0 w 16"/>
                    <a:gd name="T1" fmla="*/ 9 h 38"/>
                    <a:gd name="T2" fmla="*/ 6 w 16"/>
                    <a:gd name="T3" fmla="*/ 1 h 38"/>
                    <a:gd name="T4" fmla="*/ 13 w 16"/>
                    <a:gd name="T5" fmla="*/ 8 h 38"/>
                    <a:gd name="T6" fmla="*/ 16 w 16"/>
                    <a:gd name="T7" fmla="*/ 37 h 38"/>
                    <a:gd name="T8" fmla="*/ 4 w 16"/>
                    <a:gd name="T9" fmla="*/ 38 h 38"/>
                    <a:gd name="T10" fmla="*/ 0 w 16"/>
                    <a:gd name="T1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8">
                      <a:moveTo>
                        <a:pt x="0" y="9"/>
                      </a:moveTo>
                      <a:cubicBezTo>
                        <a:pt x="1" y="8"/>
                        <a:pt x="4" y="1"/>
                        <a:pt x="6" y="1"/>
                      </a:cubicBezTo>
                      <a:cubicBezTo>
                        <a:pt x="8" y="0"/>
                        <a:pt x="12" y="7"/>
                        <a:pt x="13" y="8"/>
                      </a:cubicBezTo>
                      <a:cubicBezTo>
                        <a:pt x="13" y="9"/>
                        <a:pt x="16" y="30"/>
                        <a:pt x="16" y="37"/>
                      </a:cubicBezTo>
                      <a:cubicBezTo>
                        <a:pt x="16" y="37"/>
                        <a:pt x="7" y="38"/>
                        <a:pt x="4" y="38"/>
                      </a:cubicBezTo>
                      <a:cubicBezTo>
                        <a:pt x="4" y="38"/>
                        <a:pt x="0" y="11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179" name="Freeform 235"/>
                <p:cNvSpPr/>
                <p:nvPr/>
              </p:nvSpPr>
              <p:spPr bwMode="auto">
                <a:xfrm>
                  <a:off x="2694473" y="5078891"/>
                  <a:ext cx="84138" cy="177800"/>
                </a:xfrm>
                <a:custGeom>
                  <a:avLst/>
                  <a:gdLst>
                    <a:gd name="T0" fmla="*/ 6 w 20"/>
                    <a:gd name="T1" fmla="*/ 7 h 42"/>
                    <a:gd name="T2" fmla="*/ 8 w 20"/>
                    <a:gd name="T3" fmla="*/ 4 h 42"/>
                    <a:gd name="T4" fmla="*/ 8 w 20"/>
                    <a:gd name="T5" fmla="*/ 4 h 42"/>
                    <a:gd name="T6" fmla="*/ 8 w 20"/>
                    <a:gd name="T7" fmla="*/ 4 h 42"/>
                    <a:gd name="T8" fmla="*/ 8 w 20"/>
                    <a:gd name="T9" fmla="*/ 4 h 42"/>
                    <a:gd name="T10" fmla="*/ 8 w 20"/>
                    <a:gd name="T11" fmla="*/ 4 h 42"/>
                    <a:gd name="T12" fmla="*/ 8 w 20"/>
                    <a:gd name="T13" fmla="*/ 4 h 42"/>
                    <a:gd name="T14" fmla="*/ 8 w 20"/>
                    <a:gd name="T15" fmla="*/ 4 h 42"/>
                    <a:gd name="T16" fmla="*/ 15 w 20"/>
                    <a:gd name="T17" fmla="*/ 10 h 42"/>
                    <a:gd name="T18" fmla="*/ 13 w 20"/>
                    <a:gd name="T19" fmla="*/ 10 h 42"/>
                    <a:gd name="T20" fmla="*/ 13 w 20"/>
                    <a:gd name="T21" fmla="*/ 10 h 42"/>
                    <a:gd name="T22" fmla="*/ 16 w 20"/>
                    <a:gd name="T23" fmla="*/ 39 h 42"/>
                    <a:gd name="T24" fmla="*/ 18 w 20"/>
                    <a:gd name="T25" fmla="*/ 39 h 42"/>
                    <a:gd name="T26" fmla="*/ 18 w 20"/>
                    <a:gd name="T27" fmla="*/ 39 h 42"/>
                    <a:gd name="T28" fmla="*/ 17 w 20"/>
                    <a:gd name="T29" fmla="*/ 37 h 42"/>
                    <a:gd name="T30" fmla="*/ 17 w 20"/>
                    <a:gd name="T31" fmla="*/ 37 h 42"/>
                    <a:gd name="T32" fmla="*/ 7 w 20"/>
                    <a:gd name="T33" fmla="*/ 38 h 42"/>
                    <a:gd name="T34" fmla="*/ 7 w 20"/>
                    <a:gd name="T35" fmla="*/ 38 h 42"/>
                    <a:gd name="T36" fmla="*/ 7 w 20"/>
                    <a:gd name="T37" fmla="*/ 38 h 42"/>
                    <a:gd name="T38" fmla="*/ 6 w 20"/>
                    <a:gd name="T39" fmla="*/ 40 h 42"/>
                    <a:gd name="T40" fmla="*/ 6 w 20"/>
                    <a:gd name="T41" fmla="*/ 40 h 42"/>
                    <a:gd name="T42" fmla="*/ 8 w 20"/>
                    <a:gd name="T43" fmla="*/ 39 h 42"/>
                    <a:gd name="T44" fmla="*/ 8 w 20"/>
                    <a:gd name="T45" fmla="*/ 39 h 42"/>
                    <a:gd name="T46" fmla="*/ 6 w 20"/>
                    <a:gd name="T47" fmla="*/ 21 h 42"/>
                    <a:gd name="T48" fmla="*/ 4 w 20"/>
                    <a:gd name="T49" fmla="*/ 12 h 42"/>
                    <a:gd name="T50" fmla="*/ 4 w 20"/>
                    <a:gd name="T51" fmla="*/ 12 h 42"/>
                    <a:gd name="T52" fmla="*/ 4 w 20"/>
                    <a:gd name="T53" fmla="*/ 12 h 42"/>
                    <a:gd name="T54" fmla="*/ 4 w 20"/>
                    <a:gd name="T55" fmla="*/ 12 h 42"/>
                    <a:gd name="T56" fmla="*/ 1 w 20"/>
                    <a:gd name="T57" fmla="*/ 11 h 42"/>
                    <a:gd name="T58" fmla="*/ 3 w 20"/>
                    <a:gd name="T59" fmla="*/ 30 h 42"/>
                    <a:gd name="T60" fmla="*/ 4 w 20"/>
                    <a:gd name="T61" fmla="*/ 40 h 42"/>
                    <a:gd name="T62" fmla="*/ 5 w 20"/>
                    <a:gd name="T63" fmla="*/ 41 h 42"/>
                    <a:gd name="T64" fmla="*/ 6 w 20"/>
                    <a:gd name="T65" fmla="*/ 42 h 42"/>
                    <a:gd name="T66" fmla="*/ 14 w 20"/>
                    <a:gd name="T67" fmla="*/ 41 h 42"/>
                    <a:gd name="T68" fmla="*/ 19 w 20"/>
                    <a:gd name="T69" fmla="*/ 40 h 42"/>
                    <a:gd name="T70" fmla="*/ 20 w 20"/>
                    <a:gd name="T71" fmla="*/ 39 h 42"/>
                    <a:gd name="T72" fmla="*/ 17 w 20"/>
                    <a:gd name="T73" fmla="*/ 13 h 42"/>
                    <a:gd name="T74" fmla="*/ 17 w 20"/>
                    <a:gd name="T75" fmla="*/ 9 h 42"/>
                    <a:gd name="T76" fmla="*/ 13 w 20"/>
                    <a:gd name="T77" fmla="*/ 5 h 42"/>
                    <a:gd name="T78" fmla="*/ 8 w 20"/>
                    <a:gd name="T79" fmla="*/ 0 h 42"/>
                    <a:gd name="T80" fmla="*/ 8 w 20"/>
                    <a:gd name="T81" fmla="*/ 1 h 42"/>
                    <a:gd name="T82" fmla="*/ 2 w 20"/>
                    <a:gd name="T83" fmla="*/ 8 h 42"/>
                    <a:gd name="T84" fmla="*/ 2 w 20"/>
                    <a:gd name="T85" fmla="*/ 1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" h="42">
                      <a:moveTo>
                        <a:pt x="2" y="1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1"/>
                        <a:pt x="5" y="9"/>
                        <a:pt x="6" y="7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6"/>
                      </a:cubicBezTo>
                      <a:cubicBezTo>
                        <a:pt x="11" y="7"/>
                        <a:pt x="13" y="10"/>
                        <a:pt x="13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3"/>
                        <a:pt x="14" y="15"/>
                      </a:cubicBezTo>
                      <a:cubicBezTo>
                        <a:pt x="15" y="22"/>
                        <a:pt x="16" y="34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3" y="38"/>
                        <a:pt x="9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7"/>
                        <a:pt x="8" y="35"/>
                      </a:cubicBezTo>
                      <a:cubicBezTo>
                        <a:pt x="7" y="31"/>
                        <a:pt x="6" y="26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7"/>
                        <a:pt x="2" y="24"/>
                        <a:pt x="3" y="30"/>
                      </a:cubicBezTo>
                      <a:cubicBezTo>
                        <a:pt x="3" y="33"/>
                        <a:pt x="4" y="35"/>
                        <a:pt x="4" y="37"/>
                      </a:cubicBezTo>
                      <a:cubicBezTo>
                        <a:pt x="4" y="38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9" y="42"/>
                        <a:pt x="12" y="42"/>
                        <a:pt x="14" y="41"/>
                      </a:cubicBezTo>
                      <a:cubicBezTo>
                        <a:pt x="15" y="41"/>
                        <a:pt x="16" y="41"/>
                        <a:pt x="17" y="41"/>
                      </a:cubicBezTo>
                      <a:cubicBezTo>
                        <a:pt x="17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19" y="28"/>
                        <a:pt x="19" y="22"/>
                      </a:cubicBezTo>
                      <a:cubicBezTo>
                        <a:pt x="18" y="19"/>
                        <a:pt x="18" y="16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6"/>
                        <a:pt x="13" y="5"/>
                      </a:cubicBezTo>
                      <a:cubicBezTo>
                        <a:pt x="13" y="4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3"/>
                        <a:pt x="4" y="4"/>
                      </a:cubicBezTo>
                      <a:cubicBezTo>
                        <a:pt x="3" y="5"/>
                        <a:pt x="2" y="6"/>
                        <a:pt x="2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180" name="Freeform 236"/>
                <p:cNvSpPr/>
                <p:nvPr/>
              </p:nvSpPr>
              <p:spPr bwMode="auto">
                <a:xfrm>
                  <a:off x="2715111" y="5116991"/>
                  <a:ext cx="47625" cy="122238"/>
                </a:xfrm>
                <a:custGeom>
                  <a:avLst/>
                  <a:gdLst>
                    <a:gd name="T0" fmla="*/ 5 w 11"/>
                    <a:gd name="T1" fmla="*/ 0 h 29"/>
                    <a:gd name="T2" fmla="*/ 5 w 11"/>
                    <a:gd name="T3" fmla="*/ 0 h 29"/>
                    <a:gd name="T4" fmla="*/ 0 w 11"/>
                    <a:gd name="T5" fmla="*/ 7 h 29"/>
                    <a:gd name="T6" fmla="*/ 3 w 11"/>
                    <a:gd name="T7" fmla="*/ 29 h 29"/>
                    <a:gd name="T8" fmla="*/ 10 w 11"/>
                    <a:gd name="T9" fmla="*/ 28 h 29"/>
                    <a:gd name="T10" fmla="*/ 11 w 11"/>
                    <a:gd name="T11" fmla="*/ 28 h 29"/>
                    <a:gd name="T12" fmla="*/ 9 w 11"/>
                    <a:gd name="T13" fmla="*/ 6 h 29"/>
                    <a:gd name="T14" fmla="*/ 8 w 11"/>
                    <a:gd name="T15" fmla="*/ 3 h 29"/>
                    <a:gd name="T16" fmla="*/ 5 w 11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9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6"/>
                        <a:pt x="0" y="7"/>
                      </a:cubicBezTo>
                      <a:cubicBezTo>
                        <a:pt x="0" y="8"/>
                        <a:pt x="2" y="24"/>
                        <a:pt x="3" y="29"/>
                      </a:cubicBezTo>
                      <a:cubicBezTo>
                        <a:pt x="5" y="29"/>
                        <a:pt x="8" y="28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3"/>
                        <a:pt x="10" y="12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D8EB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181" name="Freeform 237"/>
                <p:cNvSpPr/>
                <p:nvPr/>
              </p:nvSpPr>
              <p:spPr bwMode="auto">
                <a:xfrm>
                  <a:off x="2727811" y="5129691"/>
                  <a:ext cx="42863" cy="119063"/>
                </a:xfrm>
                <a:custGeom>
                  <a:avLst/>
                  <a:gdLst>
                    <a:gd name="T0" fmla="*/ 5 w 10"/>
                    <a:gd name="T1" fmla="*/ 0 h 28"/>
                    <a:gd name="T2" fmla="*/ 6 w 10"/>
                    <a:gd name="T3" fmla="*/ 3 h 28"/>
                    <a:gd name="T4" fmla="*/ 8 w 10"/>
                    <a:gd name="T5" fmla="*/ 25 h 28"/>
                    <a:gd name="T6" fmla="*/ 7 w 10"/>
                    <a:gd name="T7" fmla="*/ 25 h 28"/>
                    <a:gd name="T8" fmla="*/ 0 w 10"/>
                    <a:gd name="T9" fmla="*/ 26 h 28"/>
                    <a:gd name="T10" fmla="*/ 0 w 10"/>
                    <a:gd name="T11" fmla="*/ 28 h 28"/>
                    <a:gd name="T12" fmla="*/ 1 w 10"/>
                    <a:gd name="T13" fmla="*/ 28 h 28"/>
                    <a:gd name="T14" fmla="*/ 10 w 10"/>
                    <a:gd name="T15" fmla="*/ 27 h 28"/>
                    <a:gd name="T16" fmla="*/ 7 w 10"/>
                    <a:gd name="T17" fmla="*/ 3 h 28"/>
                    <a:gd name="T18" fmla="*/ 5 w 10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8">
                      <a:moveTo>
                        <a:pt x="5" y="0"/>
                      </a:move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7" y="9"/>
                        <a:pt x="8" y="20"/>
                        <a:pt x="8" y="25"/>
                      </a:cubicBezTo>
                      <a:cubicBezTo>
                        <a:pt x="8" y="25"/>
                        <a:pt x="8" y="25"/>
                        <a:pt x="7" y="25"/>
                      </a:cubicBezTo>
                      <a:cubicBezTo>
                        <a:pt x="5" y="25"/>
                        <a:pt x="2" y="26"/>
                        <a:pt x="0" y="26"/>
                      </a:cubicBezTo>
                      <a:cubicBezTo>
                        <a:pt x="0" y="27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4" y="28"/>
                        <a:pt x="10" y="27"/>
                        <a:pt x="10" y="27"/>
                      </a:cubicBezTo>
                      <a:cubicBezTo>
                        <a:pt x="10" y="21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895D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  <p:sp>
            <p:nvSpPr>
              <p:cNvPr id="1050182" name="Freeform 238"/>
              <p:cNvSpPr/>
              <p:nvPr/>
            </p:nvSpPr>
            <p:spPr bwMode="auto">
              <a:xfrm>
                <a:off x="3029436" y="4878866"/>
                <a:ext cx="617538" cy="466725"/>
              </a:xfrm>
              <a:custGeom>
                <a:avLst/>
                <a:gdLst>
                  <a:gd name="T0" fmla="*/ 6 w 146"/>
                  <a:gd name="T1" fmla="*/ 3 h 110"/>
                  <a:gd name="T2" fmla="*/ 137 w 146"/>
                  <a:gd name="T3" fmla="*/ 3 h 110"/>
                  <a:gd name="T4" fmla="*/ 137 w 146"/>
                  <a:gd name="T5" fmla="*/ 97 h 110"/>
                  <a:gd name="T6" fmla="*/ 11 w 146"/>
                  <a:gd name="T7" fmla="*/ 107 h 110"/>
                  <a:gd name="T8" fmla="*/ 6 w 146"/>
                  <a:gd name="T9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0">
                    <a:moveTo>
                      <a:pt x="6" y="3"/>
                    </a:moveTo>
                    <a:cubicBezTo>
                      <a:pt x="24" y="0"/>
                      <a:pt x="125" y="0"/>
                      <a:pt x="137" y="3"/>
                    </a:cubicBezTo>
                    <a:cubicBezTo>
                      <a:pt x="145" y="5"/>
                      <a:pt x="146" y="79"/>
                      <a:pt x="137" y="97"/>
                    </a:cubicBezTo>
                    <a:cubicBezTo>
                      <a:pt x="135" y="100"/>
                      <a:pt x="41" y="110"/>
                      <a:pt x="11" y="107"/>
                    </a:cubicBezTo>
                    <a:cubicBezTo>
                      <a:pt x="0" y="106"/>
                      <a:pt x="1" y="5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83" name="Freeform 239"/>
              <p:cNvSpPr/>
              <p:nvPr/>
            </p:nvSpPr>
            <p:spPr bwMode="auto">
              <a:xfrm>
                <a:off x="3032611" y="4874104"/>
                <a:ext cx="611188" cy="471488"/>
              </a:xfrm>
              <a:custGeom>
                <a:avLst/>
                <a:gdLst>
                  <a:gd name="T0" fmla="*/ 6 w 144"/>
                  <a:gd name="T1" fmla="*/ 6 h 111"/>
                  <a:gd name="T2" fmla="*/ 74 w 144"/>
                  <a:gd name="T3" fmla="*/ 4 h 111"/>
                  <a:gd name="T4" fmla="*/ 127 w 144"/>
                  <a:gd name="T5" fmla="*/ 5 h 111"/>
                  <a:gd name="T6" fmla="*/ 135 w 144"/>
                  <a:gd name="T7" fmla="*/ 6 h 111"/>
                  <a:gd name="T8" fmla="*/ 135 w 144"/>
                  <a:gd name="T9" fmla="*/ 6 h 111"/>
                  <a:gd name="T10" fmla="*/ 135 w 144"/>
                  <a:gd name="T11" fmla="*/ 6 h 111"/>
                  <a:gd name="T12" fmla="*/ 138 w 144"/>
                  <a:gd name="T13" fmla="*/ 12 h 111"/>
                  <a:gd name="T14" fmla="*/ 139 w 144"/>
                  <a:gd name="T15" fmla="*/ 76 h 111"/>
                  <a:gd name="T16" fmla="*/ 136 w 144"/>
                  <a:gd name="T17" fmla="*/ 98 h 111"/>
                  <a:gd name="T18" fmla="*/ 134 w 144"/>
                  <a:gd name="T19" fmla="*/ 97 h 111"/>
                  <a:gd name="T20" fmla="*/ 135 w 144"/>
                  <a:gd name="T21" fmla="*/ 96 h 111"/>
                  <a:gd name="T22" fmla="*/ 135 w 144"/>
                  <a:gd name="T23" fmla="*/ 96 h 111"/>
                  <a:gd name="T24" fmla="*/ 135 w 144"/>
                  <a:gd name="T25" fmla="*/ 97 h 111"/>
                  <a:gd name="T26" fmla="*/ 133 w 144"/>
                  <a:gd name="T27" fmla="*/ 97 h 111"/>
                  <a:gd name="T28" fmla="*/ 23 w 144"/>
                  <a:gd name="T29" fmla="*/ 107 h 111"/>
                  <a:gd name="T30" fmla="*/ 11 w 144"/>
                  <a:gd name="T31" fmla="*/ 106 h 111"/>
                  <a:gd name="T32" fmla="*/ 11 w 144"/>
                  <a:gd name="T33" fmla="*/ 106 h 111"/>
                  <a:gd name="T34" fmla="*/ 11 w 144"/>
                  <a:gd name="T35" fmla="*/ 106 h 111"/>
                  <a:gd name="T36" fmla="*/ 7 w 144"/>
                  <a:gd name="T37" fmla="*/ 96 h 111"/>
                  <a:gd name="T38" fmla="*/ 5 w 144"/>
                  <a:gd name="T39" fmla="*/ 17 h 111"/>
                  <a:gd name="T40" fmla="*/ 6 w 144"/>
                  <a:gd name="T41" fmla="*/ 6 h 111"/>
                  <a:gd name="T42" fmla="*/ 6 w 144"/>
                  <a:gd name="T43" fmla="*/ 6 h 111"/>
                  <a:gd name="T44" fmla="*/ 6 w 144"/>
                  <a:gd name="T45" fmla="*/ 6 h 111"/>
                  <a:gd name="T46" fmla="*/ 6 w 144"/>
                  <a:gd name="T47" fmla="*/ 6 h 111"/>
                  <a:gd name="T48" fmla="*/ 5 w 144"/>
                  <a:gd name="T49" fmla="*/ 5 h 111"/>
                  <a:gd name="T50" fmla="*/ 6 w 144"/>
                  <a:gd name="T51" fmla="*/ 6 h 111"/>
                  <a:gd name="T52" fmla="*/ 6 w 144"/>
                  <a:gd name="T53" fmla="*/ 6 h 111"/>
                  <a:gd name="T54" fmla="*/ 5 w 144"/>
                  <a:gd name="T55" fmla="*/ 2 h 111"/>
                  <a:gd name="T56" fmla="*/ 2 w 144"/>
                  <a:gd name="T57" fmla="*/ 6 h 111"/>
                  <a:gd name="T58" fmla="*/ 0 w 144"/>
                  <a:gd name="T59" fmla="*/ 46 h 111"/>
                  <a:gd name="T60" fmla="*/ 4 w 144"/>
                  <a:gd name="T61" fmla="*/ 103 h 111"/>
                  <a:gd name="T62" fmla="*/ 8 w 144"/>
                  <a:gd name="T63" fmla="*/ 110 h 111"/>
                  <a:gd name="T64" fmla="*/ 23 w 144"/>
                  <a:gd name="T65" fmla="*/ 111 h 111"/>
                  <a:gd name="T66" fmla="*/ 123 w 144"/>
                  <a:gd name="T67" fmla="*/ 103 h 111"/>
                  <a:gd name="T68" fmla="*/ 135 w 144"/>
                  <a:gd name="T69" fmla="*/ 100 h 111"/>
                  <a:gd name="T70" fmla="*/ 138 w 144"/>
                  <a:gd name="T71" fmla="*/ 99 h 111"/>
                  <a:gd name="T72" fmla="*/ 144 w 144"/>
                  <a:gd name="T73" fmla="*/ 47 h 111"/>
                  <a:gd name="T74" fmla="*/ 140 w 144"/>
                  <a:gd name="T75" fmla="*/ 7 h 111"/>
                  <a:gd name="T76" fmla="*/ 136 w 144"/>
                  <a:gd name="T77" fmla="*/ 2 h 111"/>
                  <a:gd name="T78" fmla="*/ 74 w 144"/>
                  <a:gd name="T79" fmla="*/ 0 h 111"/>
                  <a:gd name="T80" fmla="*/ 5 w 144"/>
                  <a:gd name="T81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" h="111">
                    <a:moveTo>
                      <a:pt x="5" y="4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0" y="5"/>
                      <a:pt x="20" y="5"/>
                      <a:pt x="32" y="4"/>
                    </a:cubicBezTo>
                    <a:cubicBezTo>
                      <a:pt x="44" y="4"/>
                      <a:pt x="59" y="4"/>
                      <a:pt x="74" y="4"/>
                    </a:cubicBezTo>
                    <a:cubicBezTo>
                      <a:pt x="88" y="4"/>
                      <a:pt x="102" y="4"/>
                      <a:pt x="113" y="4"/>
                    </a:cubicBezTo>
                    <a:cubicBezTo>
                      <a:pt x="119" y="4"/>
                      <a:pt x="124" y="5"/>
                      <a:pt x="127" y="5"/>
                    </a:cubicBezTo>
                    <a:cubicBezTo>
                      <a:pt x="131" y="5"/>
                      <a:pt x="134" y="5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6" y="7"/>
                    </a:cubicBezTo>
                    <a:cubicBezTo>
                      <a:pt x="136" y="8"/>
                      <a:pt x="137" y="10"/>
                      <a:pt x="138" y="12"/>
                    </a:cubicBezTo>
                    <a:cubicBezTo>
                      <a:pt x="139" y="20"/>
                      <a:pt x="140" y="33"/>
                      <a:pt x="140" y="47"/>
                    </a:cubicBezTo>
                    <a:cubicBezTo>
                      <a:pt x="140" y="57"/>
                      <a:pt x="140" y="67"/>
                      <a:pt x="139" y="76"/>
                    </a:cubicBezTo>
                    <a:cubicBezTo>
                      <a:pt x="138" y="85"/>
                      <a:pt x="136" y="93"/>
                      <a:pt x="134" y="97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6"/>
                      <a:pt x="134" y="97"/>
                      <a:pt x="133" y="97"/>
                    </a:cubicBezTo>
                    <a:cubicBezTo>
                      <a:pt x="130" y="98"/>
                      <a:pt x="124" y="99"/>
                      <a:pt x="116" y="100"/>
                    </a:cubicBezTo>
                    <a:cubicBezTo>
                      <a:pt x="91" y="103"/>
                      <a:pt x="49" y="107"/>
                      <a:pt x="23" y="107"/>
                    </a:cubicBezTo>
                    <a:cubicBezTo>
                      <a:pt x="18" y="107"/>
                      <a:pt x="14" y="107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0" y="106"/>
                      <a:pt x="10" y="105"/>
                    </a:cubicBezTo>
                    <a:cubicBezTo>
                      <a:pt x="9" y="103"/>
                      <a:pt x="8" y="100"/>
                      <a:pt x="7" y="96"/>
                    </a:cubicBezTo>
                    <a:cubicBezTo>
                      <a:pt x="5" y="84"/>
                      <a:pt x="4" y="64"/>
                      <a:pt x="4" y="46"/>
                    </a:cubicBezTo>
                    <a:cubicBezTo>
                      <a:pt x="4" y="35"/>
                      <a:pt x="4" y="25"/>
                      <a:pt x="5" y="17"/>
                    </a:cubicBezTo>
                    <a:cubicBezTo>
                      <a:pt x="5" y="14"/>
                      <a:pt x="5" y="10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9"/>
                      <a:pt x="1" y="14"/>
                      <a:pt x="0" y="21"/>
                    </a:cubicBezTo>
                    <a:cubicBezTo>
                      <a:pt x="0" y="28"/>
                      <a:pt x="0" y="37"/>
                      <a:pt x="0" y="46"/>
                    </a:cubicBezTo>
                    <a:cubicBezTo>
                      <a:pt x="0" y="60"/>
                      <a:pt x="0" y="76"/>
                      <a:pt x="2" y="88"/>
                    </a:cubicBezTo>
                    <a:cubicBezTo>
                      <a:pt x="2" y="94"/>
                      <a:pt x="3" y="99"/>
                      <a:pt x="4" y="103"/>
                    </a:cubicBezTo>
                    <a:cubicBezTo>
                      <a:pt x="5" y="105"/>
                      <a:pt x="6" y="107"/>
                      <a:pt x="7" y="108"/>
                    </a:cubicBezTo>
                    <a:cubicBezTo>
                      <a:pt x="7" y="108"/>
                      <a:pt x="8" y="109"/>
                      <a:pt x="8" y="110"/>
                    </a:cubicBezTo>
                    <a:cubicBezTo>
                      <a:pt x="9" y="110"/>
                      <a:pt x="9" y="110"/>
                      <a:pt x="10" y="110"/>
                    </a:cubicBezTo>
                    <a:cubicBezTo>
                      <a:pt x="14" y="111"/>
                      <a:pt x="18" y="111"/>
                      <a:pt x="23" y="111"/>
                    </a:cubicBezTo>
                    <a:cubicBezTo>
                      <a:pt x="42" y="111"/>
                      <a:pt x="70" y="109"/>
                      <a:pt x="93" y="106"/>
                    </a:cubicBezTo>
                    <a:cubicBezTo>
                      <a:pt x="105" y="105"/>
                      <a:pt x="116" y="104"/>
                      <a:pt x="123" y="103"/>
                    </a:cubicBezTo>
                    <a:cubicBezTo>
                      <a:pt x="127" y="102"/>
                      <a:pt x="130" y="102"/>
                      <a:pt x="133" y="101"/>
                    </a:cubicBezTo>
                    <a:cubicBezTo>
                      <a:pt x="134" y="101"/>
                      <a:pt x="135" y="101"/>
                      <a:pt x="135" y="100"/>
                    </a:cubicBezTo>
                    <a:cubicBezTo>
                      <a:pt x="136" y="100"/>
                      <a:pt x="136" y="100"/>
                      <a:pt x="137" y="100"/>
                    </a:cubicBezTo>
                    <a:cubicBezTo>
                      <a:pt x="137" y="100"/>
                      <a:pt x="137" y="99"/>
                      <a:pt x="138" y="99"/>
                    </a:cubicBezTo>
                    <a:cubicBezTo>
                      <a:pt x="140" y="94"/>
                      <a:pt x="142" y="86"/>
                      <a:pt x="143" y="77"/>
                    </a:cubicBezTo>
                    <a:cubicBezTo>
                      <a:pt x="144" y="68"/>
                      <a:pt x="144" y="57"/>
                      <a:pt x="144" y="47"/>
                    </a:cubicBezTo>
                    <a:cubicBezTo>
                      <a:pt x="144" y="36"/>
                      <a:pt x="144" y="25"/>
                      <a:pt x="143" y="17"/>
                    </a:cubicBezTo>
                    <a:cubicBezTo>
                      <a:pt x="142" y="13"/>
                      <a:pt x="141" y="10"/>
                      <a:pt x="140" y="7"/>
                    </a:cubicBezTo>
                    <a:cubicBezTo>
                      <a:pt x="140" y="6"/>
                      <a:pt x="139" y="5"/>
                      <a:pt x="139" y="4"/>
                    </a:cubicBezTo>
                    <a:cubicBezTo>
                      <a:pt x="138" y="3"/>
                      <a:pt x="137" y="2"/>
                      <a:pt x="136" y="2"/>
                    </a:cubicBezTo>
                    <a:cubicBezTo>
                      <a:pt x="134" y="1"/>
                      <a:pt x="132" y="1"/>
                      <a:pt x="128" y="1"/>
                    </a:cubicBezTo>
                    <a:cubicBezTo>
                      <a:pt x="116" y="0"/>
                      <a:pt x="95" y="0"/>
                      <a:pt x="74" y="0"/>
                    </a:cubicBezTo>
                    <a:cubicBezTo>
                      <a:pt x="59" y="0"/>
                      <a:pt x="44" y="0"/>
                      <a:pt x="32" y="0"/>
                    </a:cubicBezTo>
                    <a:cubicBezTo>
                      <a:pt x="19" y="1"/>
                      <a:pt x="10" y="1"/>
                      <a:pt x="5" y="2"/>
                    </a:cubicBezTo>
                    <a:cubicBezTo>
                      <a:pt x="5" y="4"/>
                      <a:pt x="5" y="4"/>
                      <a:pt x="5" y="4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84" name="Freeform 240"/>
              <p:cNvSpPr/>
              <p:nvPr/>
            </p:nvSpPr>
            <p:spPr bwMode="auto">
              <a:xfrm>
                <a:off x="3134211" y="4964591"/>
                <a:ext cx="22225" cy="246063"/>
              </a:xfrm>
              <a:custGeom>
                <a:avLst/>
                <a:gdLst>
                  <a:gd name="T0" fmla="*/ 5 w 5"/>
                  <a:gd name="T1" fmla="*/ 57 h 58"/>
                  <a:gd name="T2" fmla="*/ 5 w 5"/>
                  <a:gd name="T3" fmla="*/ 52 h 58"/>
                  <a:gd name="T4" fmla="*/ 5 w 5"/>
                  <a:gd name="T5" fmla="*/ 44 h 58"/>
                  <a:gd name="T6" fmla="*/ 5 w 5"/>
                  <a:gd name="T7" fmla="*/ 43 h 58"/>
                  <a:gd name="T8" fmla="*/ 4 w 5"/>
                  <a:gd name="T9" fmla="*/ 26 h 58"/>
                  <a:gd name="T10" fmla="*/ 4 w 5"/>
                  <a:gd name="T11" fmla="*/ 22 h 58"/>
                  <a:gd name="T12" fmla="*/ 5 w 5"/>
                  <a:gd name="T13" fmla="*/ 4 h 58"/>
                  <a:gd name="T14" fmla="*/ 5 w 5"/>
                  <a:gd name="T15" fmla="*/ 0 h 58"/>
                  <a:gd name="T16" fmla="*/ 1 w 5"/>
                  <a:gd name="T17" fmla="*/ 0 h 58"/>
                  <a:gd name="T18" fmla="*/ 1 w 5"/>
                  <a:gd name="T19" fmla="*/ 4 h 58"/>
                  <a:gd name="T20" fmla="*/ 0 w 5"/>
                  <a:gd name="T21" fmla="*/ 22 h 58"/>
                  <a:gd name="T22" fmla="*/ 0 w 5"/>
                  <a:gd name="T23" fmla="*/ 26 h 58"/>
                  <a:gd name="T24" fmla="*/ 1 w 5"/>
                  <a:gd name="T25" fmla="*/ 43 h 58"/>
                  <a:gd name="T26" fmla="*/ 1 w 5"/>
                  <a:gd name="T27" fmla="*/ 44 h 58"/>
                  <a:gd name="T28" fmla="*/ 1 w 5"/>
                  <a:gd name="T29" fmla="*/ 52 h 58"/>
                  <a:gd name="T30" fmla="*/ 1 w 5"/>
                  <a:gd name="T31" fmla="*/ 58 h 58"/>
                  <a:gd name="T32" fmla="*/ 5 w 5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58">
                    <a:moveTo>
                      <a:pt x="5" y="57"/>
                    </a:moveTo>
                    <a:cubicBezTo>
                      <a:pt x="5" y="55"/>
                      <a:pt x="5" y="54"/>
                      <a:pt x="5" y="52"/>
                    </a:cubicBezTo>
                    <a:cubicBezTo>
                      <a:pt x="5" y="50"/>
                      <a:pt x="5" y="47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37"/>
                      <a:pt x="5" y="31"/>
                      <a:pt x="4" y="26"/>
                    </a:cubicBezTo>
                    <a:cubicBezTo>
                      <a:pt x="4" y="25"/>
                      <a:pt x="4" y="24"/>
                      <a:pt x="4" y="22"/>
                    </a:cubicBezTo>
                    <a:cubicBezTo>
                      <a:pt x="4" y="16"/>
                      <a:pt x="5" y="10"/>
                      <a:pt x="5" y="4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10"/>
                      <a:pt x="0" y="16"/>
                      <a:pt x="0" y="22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" y="32"/>
                      <a:pt x="1" y="37"/>
                      <a:pt x="1" y="43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6"/>
                      <a:pt x="1" y="49"/>
                      <a:pt x="1" y="52"/>
                    </a:cubicBezTo>
                    <a:cubicBezTo>
                      <a:pt x="1" y="54"/>
                      <a:pt x="1" y="56"/>
                      <a:pt x="1" y="58"/>
                    </a:cubicBezTo>
                    <a:cubicBezTo>
                      <a:pt x="5" y="57"/>
                      <a:pt x="5" y="57"/>
                      <a:pt x="5" y="57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85" name="Freeform 241"/>
              <p:cNvSpPr/>
              <p:nvPr/>
            </p:nvSpPr>
            <p:spPr bwMode="auto">
              <a:xfrm>
                <a:off x="3083411" y="4883629"/>
                <a:ext cx="538163" cy="68263"/>
              </a:xfrm>
              <a:custGeom>
                <a:avLst/>
                <a:gdLst>
                  <a:gd name="T0" fmla="*/ 124 w 127"/>
                  <a:gd name="T1" fmla="*/ 3 h 16"/>
                  <a:gd name="T2" fmla="*/ 2 w 127"/>
                  <a:gd name="T3" fmla="*/ 4 h 16"/>
                  <a:gd name="T4" fmla="*/ 0 w 127"/>
                  <a:gd name="T5" fmla="*/ 7 h 16"/>
                  <a:gd name="T6" fmla="*/ 127 w 127"/>
                  <a:gd name="T7" fmla="*/ 7 h 16"/>
                  <a:gd name="T8" fmla="*/ 124 w 12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6">
                    <a:moveTo>
                      <a:pt x="124" y="3"/>
                    </a:moveTo>
                    <a:cubicBezTo>
                      <a:pt x="113" y="0"/>
                      <a:pt x="18" y="0"/>
                      <a:pt x="2" y="4"/>
                    </a:cubicBezTo>
                    <a:cubicBezTo>
                      <a:pt x="1" y="4"/>
                      <a:pt x="1" y="5"/>
                      <a:pt x="0" y="7"/>
                    </a:cubicBezTo>
                    <a:cubicBezTo>
                      <a:pt x="41" y="16"/>
                      <a:pt x="93" y="10"/>
                      <a:pt x="127" y="7"/>
                    </a:cubicBezTo>
                    <a:cubicBezTo>
                      <a:pt x="126" y="5"/>
                      <a:pt x="125" y="3"/>
                      <a:pt x="124" y="3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86" name="Freeform 242"/>
              <p:cNvSpPr/>
              <p:nvPr/>
            </p:nvSpPr>
            <p:spPr bwMode="auto">
              <a:xfrm>
                <a:off x="3075473" y="4878866"/>
                <a:ext cx="555625" cy="63500"/>
              </a:xfrm>
              <a:custGeom>
                <a:avLst/>
                <a:gdLst>
                  <a:gd name="T0" fmla="*/ 126 w 131"/>
                  <a:gd name="T1" fmla="*/ 4 h 15"/>
                  <a:gd name="T2" fmla="*/ 126 w 131"/>
                  <a:gd name="T3" fmla="*/ 2 h 15"/>
                  <a:gd name="T4" fmla="*/ 119 w 131"/>
                  <a:gd name="T5" fmla="*/ 1 h 15"/>
                  <a:gd name="T6" fmla="*/ 68 w 131"/>
                  <a:gd name="T7" fmla="*/ 0 h 15"/>
                  <a:gd name="T8" fmla="*/ 28 w 131"/>
                  <a:gd name="T9" fmla="*/ 1 h 15"/>
                  <a:gd name="T10" fmla="*/ 3 w 131"/>
                  <a:gd name="T11" fmla="*/ 3 h 15"/>
                  <a:gd name="T12" fmla="*/ 4 w 131"/>
                  <a:gd name="T13" fmla="*/ 5 h 15"/>
                  <a:gd name="T14" fmla="*/ 3 w 131"/>
                  <a:gd name="T15" fmla="*/ 3 h 15"/>
                  <a:gd name="T16" fmla="*/ 2 w 131"/>
                  <a:gd name="T17" fmla="*/ 4 h 15"/>
                  <a:gd name="T18" fmla="*/ 1 w 131"/>
                  <a:gd name="T19" fmla="*/ 5 h 15"/>
                  <a:gd name="T20" fmla="*/ 0 w 131"/>
                  <a:gd name="T21" fmla="*/ 7 h 15"/>
                  <a:gd name="T22" fmla="*/ 0 w 131"/>
                  <a:gd name="T23" fmla="*/ 9 h 15"/>
                  <a:gd name="T24" fmla="*/ 2 w 131"/>
                  <a:gd name="T25" fmla="*/ 10 h 15"/>
                  <a:gd name="T26" fmla="*/ 54 w 131"/>
                  <a:gd name="T27" fmla="*/ 15 h 15"/>
                  <a:gd name="T28" fmla="*/ 129 w 131"/>
                  <a:gd name="T29" fmla="*/ 10 h 15"/>
                  <a:gd name="T30" fmla="*/ 131 w 131"/>
                  <a:gd name="T31" fmla="*/ 10 h 15"/>
                  <a:gd name="T32" fmla="*/ 130 w 131"/>
                  <a:gd name="T33" fmla="*/ 7 h 15"/>
                  <a:gd name="T34" fmla="*/ 129 w 131"/>
                  <a:gd name="T35" fmla="*/ 4 h 15"/>
                  <a:gd name="T36" fmla="*/ 126 w 131"/>
                  <a:gd name="T37" fmla="*/ 2 h 15"/>
                  <a:gd name="T38" fmla="*/ 126 w 131"/>
                  <a:gd name="T39" fmla="*/ 4 h 15"/>
                  <a:gd name="T40" fmla="*/ 125 w 131"/>
                  <a:gd name="T41" fmla="*/ 6 h 15"/>
                  <a:gd name="T42" fmla="*/ 125 w 131"/>
                  <a:gd name="T43" fmla="*/ 6 h 15"/>
                  <a:gd name="T44" fmla="*/ 125 w 131"/>
                  <a:gd name="T45" fmla="*/ 6 h 15"/>
                  <a:gd name="T46" fmla="*/ 125 w 131"/>
                  <a:gd name="T47" fmla="*/ 6 h 15"/>
                  <a:gd name="T48" fmla="*/ 125 w 131"/>
                  <a:gd name="T49" fmla="*/ 6 h 15"/>
                  <a:gd name="T50" fmla="*/ 125 w 131"/>
                  <a:gd name="T51" fmla="*/ 6 h 15"/>
                  <a:gd name="T52" fmla="*/ 126 w 131"/>
                  <a:gd name="T53" fmla="*/ 7 h 15"/>
                  <a:gd name="T54" fmla="*/ 127 w 131"/>
                  <a:gd name="T55" fmla="*/ 8 h 15"/>
                  <a:gd name="T56" fmla="*/ 129 w 131"/>
                  <a:gd name="T57" fmla="*/ 8 h 15"/>
                  <a:gd name="T58" fmla="*/ 128 w 131"/>
                  <a:gd name="T59" fmla="*/ 6 h 15"/>
                  <a:gd name="T60" fmla="*/ 54 w 131"/>
                  <a:gd name="T61" fmla="*/ 11 h 15"/>
                  <a:gd name="T62" fmla="*/ 3 w 131"/>
                  <a:gd name="T63" fmla="*/ 6 h 15"/>
                  <a:gd name="T64" fmla="*/ 2 w 131"/>
                  <a:gd name="T65" fmla="*/ 8 h 15"/>
                  <a:gd name="T66" fmla="*/ 4 w 131"/>
                  <a:gd name="T67" fmla="*/ 8 h 15"/>
                  <a:gd name="T68" fmla="*/ 5 w 131"/>
                  <a:gd name="T69" fmla="*/ 6 h 15"/>
                  <a:gd name="T70" fmla="*/ 5 w 131"/>
                  <a:gd name="T71" fmla="*/ 6 h 15"/>
                  <a:gd name="T72" fmla="*/ 5 w 131"/>
                  <a:gd name="T73" fmla="*/ 6 h 15"/>
                  <a:gd name="T74" fmla="*/ 4 w 131"/>
                  <a:gd name="T75" fmla="*/ 6 h 15"/>
                  <a:gd name="T76" fmla="*/ 5 w 131"/>
                  <a:gd name="T77" fmla="*/ 6 h 15"/>
                  <a:gd name="T78" fmla="*/ 5 w 131"/>
                  <a:gd name="T79" fmla="*/ 6 h 15"/>
                  <a:gd name="T80" fmla="*/ 4 w 131"/>
                  <a:gd name="T81" fmla="*/ 6 h 15"/>
                  <a:gd name="T82" fmla="*/ 5 w 131"/>
                  <a:gd name="T83" fmla="*/ 6 h 15"/>
                  <a:gd name="T84" fmla="*/ 4 w 131"/>
                  <a:gd name="T85" fmla="*/ 5 h 15"/>
                  <a:gd name="T86" fmla="*/ 4 w 131"/>
                  <a:gd name="T87" fmla="*/ 7 h 15"/>
                  <a:gd name="T88" fmla="*/ 5 w 131"/>
                  <a:gd name="T89" fmla="*/ 6 h 15"/>
                  <a:gd name="T90" fmla="*/ 4 w 131"/>
                  <a:gd name="T91" fmla="*/ 5 h 15"/>
                  <a:gd name="T92" fmla="*/ 4 w 131"/>
                  <a:gd name="T93" fmla="*/ 7 h 15"/>
                  <a:gd name="T94" fmla="*/ 4 w 131"/>
                  <a:gd name="T95" fmla="*/ 7 h 15"/>
                  <a:gd name="T96" fmla="*/ 4 w 131"/>
                  <a:gd name="T97" fmla="*/ 7 h 15"/>
                  <a:gd name="T98" fmla="*/ 29 w 131"/>
                  <a:gd name="T99" fmla="*/ 5 h 15"/>
                  <a:gd name="T100" fmla="*/ 68 w 131"/>
                  <a:gd name="T101" fmla="*/ 4 h 15"/>
                  <a:gd name="T102" fmla="*/ 105 w 131"/>
                  <a:gd name="T103" fmla="*/ 5 h 15"/>
                  <a:gd name="T104" fmla="*/ 118 w 131"/>
                  <a:gd name="T105" fmla="*/ 5 h 15"/>
                  <a:gd name="T106" fmla="*/ 125 w 131"/>
                  <a:gd name="T107" fmla="*/ 6 h 15"/>
                  <a:gd name="T108" fmla="*/ 126 w 131"/>
                  <a:gd name="T10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15">
                    <a:moveTo>
                      <a:pt x="126" y="4"/>
                    </a:moveTo>
                    <a:cubicBezTo>
                      <a:pt x="126" y="2"/>
                      <a:pt x="126" y="2"/>
                      <a:pt x="126" y="2"/>
                    </a:cubicBezTo>
                    <a:cubicBezTo>
                      <a:pt x="125" y="2"/>
                      <a:pt x="122" y="2"/>
                      <a:pt x="119" y="1"/>
                    </a:cubicBezTo>
                    <a:cubicBezTo>
                      <a:pt x="108" y="0"/>
                      <a:pt x="88" y="0"/>
                      <a:pt x="68" y="0"/>
                    </a:cubicBezTo>
                    <a:cubicBezTo>
                      <a:pt x="54" y="0"/>
                      <a:pt x="40" y="0"/>
                      <a:pt x="28" y="1"/>
                    </a:cubicBezTo>
                    <a:cubicBezTo>
                      <a:pt x="17" y="1"/>
                      <a:pt x="8" y="2"/>
                      <a:pt x="3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8" y="13"/>
                      <a:pt x="36" y="15"/>
                      <a:pt x="54" y="15"/>
                    </a:cubicBezTo>
                    <a:cubicBezTo>
                      <a:pt x="81" y="15"/>
                      <a:pt x="108" y="12"/>
                      <a:pt x="129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6"/>
                      <a:pt x="130" y="5"/>
                      <a:pt x="129" y="4"/>
                    </a:cubicBezTo>
                    <a:cubicBezTo>
                      <a:pt x="128" y="3"/>
                      <a:pt x="128" y="3"/>
                      <a:pt x="126" y="2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6" y="6"/>
                      <a:pt x="126" y="7"/>
                    </a:cubicBezTo>
                    <a:cubicBezTo>
                      <a:pt x="126" y="7"/>
                      <a:pt x="126" y="8"/>
                      <a:pt x="127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08" y="8"/>
                      <a:pt x="81" y="11"/>
                      <a:pt x="54" y="11"/>
                    </a:cubicBezTo>
                    <a:cubicBezTo>
                      <a:pt x="36" y="11"/>
                      <a:pt x="19" y="9"/>
                      <a:pt x="3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8" y="6"/>
                      <a:pt x="17" y="5"/>
                      <a:pt x="29" y="5"/>
                    </a:cubicBezTo>
                    <a:cubicBezTo>
                      <a:pt x="40" y="4"/>
                      <a:pt x="54" y="4"/>
                      <a:pt x="68" y="4"/>
                    </a:cubicBezTo>
                    <a:cubicBezTo>
                      <a:pt x="81" y="4"/>
                      <a:pt x="94" y="4"/>
                      <a:pt x="105" y="5"/>
                    </a:cubicBezTo>
                    <a:cubicBezTo>
                      <a:pt x="110" y="5"/>
                      <a:pt x="115" y="5"/>
                      <a:pt x="118" y="5"/>
                    </a:cubicBezTo>
                    <a:cubicBezTo>
                      <a:pt x="122" y="5"/>
                      <a:pt x="124" y="6"/>
                      <a:pt x="125" y="6"/>
                    </a:cubicBez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87" name="Freeform 243"/>
              <p:cNvSpPr/>
              <p:nvPr/>
            </p:nvSpPr>
            <p:spPr bwMode="auto">
              <a:xfrm>
                <a:off x="3016736" y="5197954"/>
                <a:ext cx="330200" cy="288925"/>
              </a:xfrm>
              <a:custGeom>
                <a:avLst/>
                <a:gdLst>
                  <a:gd name="T0" fmla="*/ 25 w 78"/>
                  <a:gd name="T1" fmla="*/ 4 h 68"/>
                  <a:gd name="T2" fmla="*/ 53 w 78"/>
                  <a:gd name="T3" fmla="*/ 4 h 68"/>
                  <a:gd name="T4" fmla="*/ 72 w 78"/>
                  <a:gd name="T5" fmla="*/ 45 h 68"/>
                  <a:gd name="T6" fmla="*/ 47 w 78"/>
                  <a:gd name="T7" fmla="*/ 66 h 68"/>
                  <a:gd name="T8" fmla="*/ 19 w 78"/>
                  <a:gd name="T9" fmla="*/ 62 h 68"/>
                  <a:gd name="T10" fmla="*/ 11 w 78"/>
                  <a:gd name="T11" fmla="*/ 14 h 68"/>
                  <a:gd name="T12" fmla="*/ 25 w 78"/>
                  <a:gd name="T1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8">
                    <a:moveTo>
                      <a:pt x="25" y="4"/>
                    </a:moveTo>
                    <a:cubicBezTo>
                      <a:pt x="34" y="0"/>
                      <a:pt x="44" y="0"/>
                      <a:pt x="53" y="4"/>
                    </a:cubicBezTo>
                    <a:cubicBezTo>
                      <a:pt x="70" y="11"/>
                      <a:pt x="78" y="28"/>
                      <a:pt x="72" y="45"/>
                    </a:cubicBezTo>
                    <a:cubicBezTo>
                      <a:pt x="68" y="56"/>
                      <a:pt x="58" y="64"/>
                      <a:pt x="47" y="66"/>
                    </a:cubicBezTo>
                    <a:cubicBezTo>
                      <a:pt x="37" y="68"/>
                      <a:pt x="27" y="66"/>
                      <a:pt x="19" y="62"/>
                    </a:cubicBezTo>
                    <a:cubicBezTo>
                      <a:pt x="2" y="52"/>
                      <a:pt x="0" y="28"/>
                      <a:pt x="11" y="14"/>
                    </a:cubicBezTo>
                    <a:cubicBezTo>
                      <a:pt x="15" y="9"/>
                      <a:pt x="20" y="6"/>
                      <a:pt x="2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88" name="Freeform 244"/>
              <p:cNvSpPr/>
              <p:nvPr/>
            </p:nvSpPr>
            <p:spPr bwMode="auto">
              <a:xfrm>
                <a:off x="3042136" y="5226529"/>
                <a:ext cx="274638" cy="242888"/>
              </a:xfrm>
              <a:custGeom>
                <a:avLst/>
                <a:gdLst>
                  <a:gd name="T0" fmla="*/ 22 w 65"/>
                  <a:gd name="T1" fmla="*/ 3 h 57"/>
                  <a:gd name="T2" fmla="*/ 45 w 65"/>
                  <a:gd name="T3" fmla="*/ 3 h 57"/>
                  <a:gd name="T4" fmla="*/ 60 w 65"/>
                  <a:gd name="T5" fmla="*/ 37 h 57"/>
                  <a:gd name="T6" fmla="*/ 39 w 65"/>
                  <a:gd name="T7" fmla="*/ 55 h 57"/>
                  <a:gd name="T8" fmla="*/ 16 w 65"/>
                  <a:gd name="T9" fmla="*/ 52 h 57"/>
                  <a:gd name="T10" fmla="*/ 10 w 65"/>
                  <a:gd name="T11" fmla="*/ 11 h 57"/>
                  <a:gd name="T12" fmla="*/ 22 w 65"/>
                  <a:gd name="T13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7">
                    <a:moveTo>
                      <a:pt x="22" y="3"/>
                    </a:moveTo>
                    <a:cubicBezTo>
                      <a:pt x="29" y="0"/>
                      <a:pt x="37" y="0"/>
                      <a:pt x="45" y="3"/>
                    </a:cubicBezTo>
                    <a:cubicBezTo>
                      <a:pt x="59" y="9"/>
                      <a:pt x="65" y="23"/>
                      <a:pt x="60" y="37"/>
                    </a:cubicBezTo>
                    <a:cubicBezTo>
                      <a:pt x="57" y="47"/>
                      <a:pt x="49" y="53"/>
                      <a:pt x="39" y="55"/>
                    </a:cubicBezTo>
                    <a:cubicBezTo>
                      <a:pt x="32" y="57"/>
                      <a:pt x="23" y="55"/>
                      <a:pt x="16" y="52"/>
                    </a:cubicBezTo>
                    <a:cubicBezTo>
                      <a:pt x="2" y="44"/>
                      <a:pt x="0" y="23"/>
                      <a:pt x="10" y="11"/>
                    </a:cubicBezTo>
                    <a:cubicBezTo>
                      <a:pt x="13" y="8"/>
                      <a:pt x="17" y="5"/>
                      <a:pt x="2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89" name="Freeform 245"/>
              <p:cNvSpPr/>
              <p:nvPr/>
            </p:nvSpPr>
            <p:spPr bwMode="auto">
              <a:xfrm>
                <a:off x="3138973" y="5226529"/>
                <a:ext cx="195263" cy="242888"/>
              </a:xfrm>
              <a:custGeom>
                <a:avLst/>
                <a:gdLst>
                  <a:gd name="T0" fmla="*/ 13 w 46"/>
                  <a:gd name="T1" fmla="*/ 0 h 57"/>
                  <a:gd name="T2" fmla="*/ 6 w 46"/>
                  <a:gd name="T3" fmla="*/ 1 h 57"/>
                  <a:gd name="T4" fmla="*/ 10 w 46"/>
                  <a:gd name="T5" fmla="*/ 1 h 57"/>
                  <a:gd name="T6" fmla="*/ 22 w 46"/>
                  <a:gd name="T7" fmla="*/ 3 h 57"/>
                  <a:gd name="T8" fmla="*/ 37 w 46"/>
                  <a:gd name="T9" fmla="*/ 37 h 57"/>
                  <a:gd name="T10" fmla="*/ 16 w 46"/>
                  <a:gd name="T11" fmla="*/ 55 h 57"/>
                  <a:gd name="T12" fmla="*/ 10 w 46"/>
                  <a:gd name="T13" fmla="*/ 56 h 57"/>
                  <a:gd name="T14" fmla="*/ 0 w 46"/>
                  <a:gd name="T15" fmla="*/ 54 h 57"/>
                  <a:gd name="T16" fmla="*/ 13 w 46"/>
                  <a:gd name="T17" fmla="*/ 57 h 57"/>
                  <a:gd name="T18" fmla="*/ 20 w 46"/>
                  <a:gd name="T19" fmla="*/ 56 h 57"/>
                  <a:gd name="T20" fmla="*/ 41 w 46"/>
                  <a:gd name="T21" fmla="*/ 38 h 57"/>
                  <a:gd name="T22" fmla="*/ 25 w 46"/>
                  <a:gd name="T23" fmla="*/ 3 h 57"/>
                  <a:gd name="T24" fmla="*/ 13 w 46"/>
                  <a:gd name="T2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57">
                    <a:moveTo>
                      <a:pt x="13" y="0"/>
                    </a:moveTo>
                    <a:cubicBezTo>
                      <a:pt x="11" y="0"/>
                      <a:pt x="9" y="0"/>
                      <a:pt x="6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4" y="1"/>
                      <a:pt x="18" y="2"/>
                      <a:pt x="22" y="3"/>
                    </a:cubicBezTo>
                    <a:cubicBezTo>
                      <a:pt x="36" y="9"/>
                      <a:pt x="42" y="23"/>
                      <a:pt x="37" y="37"/>
                    </a:cubicBezTo>
                    <a:cubicBezTo>
                      <a:pt x="34" y="47"/>
                      <a:pt x="26" y="53"/>
                      <a:pt x="16" y="55"/>
                    </a:cubicBezTo>
                    <a:cubicBezTo>
                      <a:pt x="14" y="56"/>
                      <a:pt x="12" y="56"/>
                      <a:pt x="10" y="56"/>
                    </a:cubicBezTo>
                    <a:cubicBezTo>
                      <a:pt x="7" y="56"/>
                      <a:pt x="3" y="55"/>
                      <a:pt x="0" y="54"/>
                    </a:cubicBezTo>
                    <a:cubicBezTo>
                      <a:pt x="4" y="56"/>
                      <a:pt x="9" y="57"/>
                      <a:pt x="13" y="57"/>
                    </a:cubicBezTo>
                    <a:cubicBezTo>
                      <a:pt x="15" y="57"/>
                      <a:pt x="18" y="57"/>
                      <a:pt x="20" y="56"/>
                    </a:cubicBezTo>
                    <a:cubicBezTo>
                      <a:pt x="30" y="54"/>
                      <a:pt x="38" y="48"/>
                      <a:pt x="41" y="38"/>
                    </a:cubicBezTo>
                    <a:cubicBezTo>
                      <a:pt x="46" y="23"/>
                      <a:pt x="39" y="8"/>
                      <a:pt x="25" y="3"/>
                    </a:cubicBezTo>
                    <a:cubicBezTo>
                      <a:pt x="21" y="1"/>
                      <a:pt x="17" y="0"/>
                      <a:pt x="13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0" name="Freeform 246"/>
              <p:cNvSpPr/>
              <p:nvPr/>
            </p:nvSpPr>
            <p:spPr bwMode="auto">
              <a:xfrm>
                <a:off x="3054836" y="5231291"/>
                <a:ext cx="261938" cy="233363"/>
              </a:xfrm>
              <a:custGeom>
                <a:avLst/>
                <a:gdLst>
                  <a:gd name="T0" fmla="*/ 30 w 62"/>
                  <a:gd name="T1" fmla="*/ 0 h 55"/>
                  <a:gd name="T2" fmla="*/ 26 w 62"/>
                  <a:gd name="T3" fmla="*/ 0 h 55"/>
                  <a:gd name="T4" fmla="*/ 21 w 62"/>
                  <a:gd name="T5" fmla="*/ 2 h 55"/>
                  <a:gd name="T6" fmla="*/ 9 w 62"/>
                  <a:gd name="T7" fmla="*/ 10 h 55"/>
                  <a:gd name="T8" fmla="*/ 16 w 62"/>
                  <a:gd name="T9" fmla="*/ 52 h 55"/>
                  <a:gd name="T10" fmla="*/ 20 w 62"/>
                  <a:gd name="T11" fmla="*/ 53 h 55"/>
                  <a:gd name="T12" fmla="*/ 30 w 62"/>
                  <a:gd name="T13" fmla="*/ 55 h 55"/>
                  <a:gd name="T14" fmla="*/ 36 w 62"/>
                  <a:gd name="T15" fmla="*/ 54 h 55"/>
                  <a:gd name="T16" fmla="*/ 57 w 62"/>
                  <a:gd name="T17" fmla="*/ 36 h 55"/>
                  <a:gd name="T18" fmla="*/ 42 w 62"/>
                  <a:gd name="T19" fmla="*/ 2 h 55"/>
                  <a:gd name="T20" fmla="*/ 30 w 62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5">
                    <a:moveTo>
                      <a:pt x="30" y="0"/>
                    </a:moveTo>
                    <a:cubicBezTo>
                      <a:pt x="29" y="0"/>
                      <a:pt x="28" y="0"/>
                      <a:pt x="26" y="0"/>
                    </a:cubicBezTo>
                    <a:cubicBezTo>
                      <a:pt x="25" y="0"/>
                      <a:pt x="23" y="1"/>
                      <a:pt x="21" y="2"/>
                    </a:cubicBezTo>
                    <a:cubicBezTo>
                      <a:pt x="17" y="4"/>
                      <a:pt x="13" y="6"/>
                      <a:pt x="9" y="10"/>
                    </a:cubicBezTo>
                    <a:cubicBezTo>
                      <a:pt x="0" y="22"/>
                      <a:pt x="1" y="43"/>
                      <a:pt x="16" y="52"/>
                    </a:cubicBezTo>
                    <a:cubicBezTo>
                      <a:pt x="17" y="52"/>
                      <a:pt x="19" y="53"/>
                      <a:pt x="20" y="53"/>
                    </a:cubicBezTo>
                    <a:cubicBezTo>
                      <a:pt x="23" y="54"/>
                      <a:pt x="27" y="55"/>
                      <a:pt x="30" y="55"/>
                    </a:cubicBezTo>
                    <a:cubicBezTo>
                      <a:pt x="32" y="55"/>
                      <a:pt x="34" y="55"/>
                      <a:pt x="36" y="54"/>
                    </a:cubicBezTo>
                    <a:cubicBezTo>
                      <a:pt x="46" y="52"/>
                      <a:pt x="54" y="46"/>
                      <a:pt x="57" y="36"/>
                    </a:cubicBezTo>
                    <a:cubicBezTo>
                      <a:pt x="62" y="22"/>
                      <a:pt x="56" y="8"/>
                      <a:pt x="42" y="2"/>
                    </a:cubicBezTo>
                    <a:cubicBezTo>
                      <a:pt x="38" y="1"/>
                      <a:pt x="34" y="0"/>
                      <a:pt x="30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1" name="Freeform 247"/>
              <p:cNvSpPr/>
              <p:nvPr/>
            </p:nvSpPr>
            <p:spPr bwMode="auto">
              <a:xfrm>
                <a:off x="3050073" y="5223354"/>
                <a:ext cx="263525" cy="250825"/>
              </a:xfrm>
              <a:custGeom>
                <a:avLst/>
                <a:gdLst>
                  <a:gd name="T0" fmla="*/ 20 w 62"/>
                  <a:gd name="T1" fmla="*/ 4 h 59"/>
                  <a:gd name="T2" fmla="*/ 20 w 62"/>
                  <a:gd name="T3" fmla="*/ 6 h 59"/>
                  <a:gd name="T4" fmla="*/ 31 w 62"/>
                  <a:gd name="T5" fmla="*/ 4 h 59"/>
                  <a:gd name="T6" fmla="*/ 42 w 62"/>
                  <a:gd name="T7" fmla="*/ 6 h 59"/>
                  <a:gd name="T8" fmla="*/ 58 w 62"/>
                  <a:gd name="T9" fmla="*/ 29 h 59"/>
                  <a:gd name="T10" fmla="*/ 56 w 62"/>
                  <a:gd name="T11" fmla="*/ 38 h 59"/>
                  <a:gd name="T12" fmla="*/ 37 w 62"/>
                  <a:gd name="T13" fmla="*/ 54 h 59"/>
                  <a:gd name="T14" fmla="*/ 31 w 62"/>
                  <a:gd name="T15" fmla="*/ 55 h 59"/>
                  <a:gd name="T16" fmla="*/ 15 w 62"/>
                  <a:gd name="T17" fmla="*/ 51 h 59"/>
                  <a:gd name="T18" fmla="*/ 4 w 62"/>
                  <a:gd name="T19" fmla="*/ 30 h 59"/>
                  <a:gd name="T20" fmla="*/ 9 w 62"/>
                  <a:gd name="T21" fmla="*/ 14 h 59"/>
                  <a:gd name="T22" fmla="*/ 20 w 62"/>
                  <a:gd name="T23" fmla="*/ 6 h 59"/>
                  <a:gd name="T24" fmla="*/ 20 w 62"/>
                  <a:gd name="T25" fmla="*/ 4 h 59"/>
                  <a:gd name="T26" fmla="*/ 19 w 62"/>
                  <a:gd name="T27" fmla="*/ 2 h 59"/>
                  <a:gd name="T28" fmla="*/ 6 w 62"/>
                  <a:gd name="T29" fmla="*/ 11 h 59"/>
                  <a:gd name="T30" fmla="*/ 0 w 62"/>
                  <a:gd name="T31" fmla="*/ 30 h 59"/>
                  <a:gd name="T32" fmla="*/ 13 w 62"/>
                  <a:gd name="T33" fmla="*/ 54 h 59"/>
                  <a:gd name="T34" fmla="*/ 31 w 62"/>
                  <a:gd name="T35" fmla="*/ 59 h 59"/>
                  <a:gd name="T36" fmla="*/ 38 w 62"/>
                  <a:gd name="T37" fmla="*/ 58 h 59"/>
                  <a:gd name="T38" fmla="*/ 60 w 62"/>
                  <a:gd name="T39" fmla="*/ 39 h 59"/>
                  <a:gd name="T40" fmla="*/ 62 w 62"/>
                  <a:gd name="T41" fmla="*/ 29 h 59"/>
                  <a:gd name="T42" fmla="*/ 44 w 62"/>
                  <a:gd name="T43" fmla="*/ 2 h 59"/>
                  <a:gd name="T44" fmla="*/ 31 w 62"/>
                  <a:gd name="T45" fmla="*/ 0 h 59"/>
                  <a:gd name="T46" fmla="*/ 19 w 62"/>
                  <a:gd name="T47" fmla="*/ 2 h 59"/>
                  <a:gd name="T48" fmla="*/ 20 w 62"/>
                  <a:gd name="T4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59">
                    <a:moveTo>
                      <a:pt x="20" y="4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4" y="4"/>
                      <a:pt x="27" y="4"/>
                      <a:pt x="31" y="4"/>
                    </a:cubicBezTo>
                    <a:cubicBezTo>
                      <a:pt x="35" y="4"/>
                      <a:pt x="39" y="5"/>
                      <a:pt x="42" y="6"/>
                    </a:cubicBezTo>
                    <a:cubicBezTo>
                      <a:pt x="52" y="10"/>
                      <a:pt x="58" y="19"/>
                      <a:pt x="58" y="29"/>
                    </a:cubicBezTo>
                    <a:cubicBezTo>
                      <a:pt x="58" y="32"/>
                      <a:pt x="57" y="35"/>
                      <a:pt x="56" y="38"/>
                    </a:cubicBezTo>
                    <a:cubicBezTo>
                      <a:pt x="53" y="47"/>
                      <a:pt x="46" y="52"/>
                      <a:pt x="37" y="54"/>
                    </a:cubicBezTo>
                    <a:cubicBezTo>
                      <a:pt x="35" y="55"/>
                      <a:pt x="33" y="55"/>
                      <a:pt x="31" y="55"/>
                    </a:cubicBezTo>
                    <a:cubicBezTo>
                      <a:pt x="26" y="55"/>
                      <a:pt x="20" y="53"/>
                      <a:pt x="15" y="51"/>
                    </a:cubicBezTo>
                    <a:cubicBezTo>
                      <a:pt x="7" y="47"/>
                      <a:pt x="4" y="39"/>
                      <a:pt x="4" y="30"/>
                    </a:cubicBezTo>
                    <a:cubicBezTo>
                      <a:pt x="4" y="24"/>
                      <a:pt x="6" y="18"/>
                      <a:pt x="9" y="14"/>
                    </a:cubicBezTo>
                    <a:cubicBezTo>
                      <a:pt x="12" y="10"/>
                      <a:pt x="16" y="8"/>
                      <a:pt x="20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4" y="4"/>
                      <a:pt x="10" y="7"/>
                      <a:pt x="6" y="11"/>
                    </a:cubicBezTo>
                    <a:cubicBezTo>
                      <a:pt x="2" y="17"/>
                      <a:pt x="0" y="23"/>
                      <a:pt x="0" y="30"/>
                    </a:cubicBezTo>
                    <a:cubicBezTo>
                      <a:pt x="0" y="40"/>
                      <a:pt x="4" y="49"/>
                      <a:pt x="13" y="54"/>
                    </a:cubicBezTo>
                    <a:cubicBezTo>
                      <a:pt x="18" y="57"/>
                      <a:pt x="25" y="59"/>
                      <a:pt x="31" y="59"/>
                    </a:cubicBezTo>
                    <a:cubicBezTo>
                      <a:pt x="33" y="59"/>
                      <a:pt x="36" y="59"/>
                      <a:pt x="38" y="58"/>
                    </a:cubicBezTo>
                    <a:cubicBezTo>
                      <a:pt x="48" y="56"/>
                      <a:pt x="57" y="49"/>
                      <a:pt x="60" y="39"/>
                    </a:cubicBezTo>
                    <a:cubicBezTo>
                      <a:pt x="61" y="36"/>
                      <a:pt x="62" y="32"/>
                      <a:pt x="62" y="29"/>
                    </a:cubicBezTo>
                    <a:cubicBezTo>
                      <a:pt x="62" y="18"/>
                      <a:pt x="55" y="7"/>
                      <a:pt x="44" y="2"/>
                    </a:cubicBezTo>
                    <a:cubicBezTo>
                      <a:pt x="40" y="1"/>
                      <a:pt x="35" y="0"/>
                      <a:pt x="31" y="0"/>
                    </a:cubicBezTo>
                    <a:cubicBezTo>
                      <a:pt x="27" y="0"/>
                      <a:pt x="23" y="1"/>
                      <a:pt x="19" y="2"/>
                    </a:cubicBez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2" name="Freeform 248"/>
              <p:cNvSpPr/>
              <p:nvPr/>
            </p:nvSpPr>
            <p:spPr bwMode="auto">
              <a:xfrm>
                <a:off x="3024673" y="5193191"/>
                <a:ext cx="314325" cy="296863"/>
              </a:xfrm>
              <a:custGeom>
                <a:avLst/>
                <a:gdLst>
                  <a:gd name="T0" fmla="*/ 23 w 74"/>
                  <a:gd name="T1" fmla="*/ 5 h 70"/>
                  <a:gd name="T2" fmla="*/ 24 w 74"/>
                  <a:gd name="T3" fmla="*/ 7 h 70"/>
                  <a:gd name="T4" fmla="*/ 37 w 74"/>
                  <a:gd name="T5" fmla="*/ 4 h 70"/>
                  <a:gd name="T6" fmla="*/ 50 w 74"/>
                  <a:gd name="T7" fmla="*/ 7 h 70"/>
                  <a:gd name="T8" fmla="*/ 70 w 74"/>
                  <a:gd name="T9" fmla="*/ 35 h 70"/>
                  <a:gd name="T10" fmla="*/ 68 w 74"/>
                  <a:gd name="T11" fmla="*/ 45 h 70"/>
                  <a:gd name="T12" fmla="*/ 44 w 74"/>
                  <a:gd name="T13" fmla="*/ 65 h 70"/>
                  <a:gd name="T14" fmla="*/ 37 w 74"/>
                  <a:gd name="T15" fmla="*/ 66 h 70"/>
                  <a:gd name="T16" fmla="*/ 18 w 74"/>
                  <a:gd name="T17" fmla="*/ 61 h 70"/>
                  <a:gd name="T18" fmla="*/ 4 w 74"/>
                  <a:gd name="T19" fmla="*/ 36 h 70"/>
                  <a:gd name="T20" fmla="*/ 11 w 74"/>
                  <a:gd name="T21" fmla="*/ 16 h 70"/>
                  <a:gd name="T22" fmla="*/ 24 w 74"/>
                  <a:gd name="T23" fmla="*/ 7 h 70"/>
                  <a:gd name="T24" fmla="*/ 23 w 74"/>
                  <a:gd name="T25" fmla="*/ 5 h 70"/>
                  <a:gd name="T26" fmla="*/ 23 w 74"/>
                  <a:gd name="T27" fmla="*/ 3 h 70"/>
                  <a:gd name="T28" fmla="*/ 8 w 74"/>
                  <a:gd name="T29" fmla="*/ 14 h 70"/>
                  <a:gd name="T30" fmla="*/ 0 w 74"/>
                  <a:gd name="T31" fmla="*/ 36 h 70"/>
                  <a:gd name="T32" fmla="*/ 16 w 74"/>
                  <a:gd name="T33" fmla="*/ 65 h 70"/>
                  <a:gd name="T34" fmla="*/ 37 w 74"/>
                  <a:gd name="T35" fmla="*/ 70 h 70"/>
                  <a:gd name="T36" fmla="*/ 45 w 74"/>
                  <a:gd name="T37" fmla="*/ 69 h 70"/>
                  <a:gd name="T38" fmla="*/ 72 w 74"/>
                  <a:gd name="T39" fmla="*/ 46 h 70"/>
                  <a:gd name="T40" fmla="*/ 74 w 74"/>
                  <a:gd name="T41" fmla="*/ 35 h 70"/>
                  <a:gd name="T42" fmla="*/ 52 w 74"/>
                  <a:gd name="T43" fmla="*/ 3 h 70"/>
                  <a:gd name="T44" fmla="*/ 37 w 74"/>
                  <a:gd name="T45" fmla="*/ 0 h 70"/>
                  <a:gd name="T46" fmla="*/ 23 w 74"/>
                  <a:gd name="T47" fmla="*/ 3 h 70"/>
                  <a:gd name="T48" fmla="*/ 23 w 74"/>
                  <a:gd name="T49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70">
                    <a:moveTo>
                      <a:pt x="23" y="5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8" y="5"/>
                      <a:pt x="33" y="4"/>
                      <a:pt x="37" y="4"/>
                    </a:cubicBezTo>
                    <a:cubicBezTo>
                      <a:pt x="42" y="4"/>
                      <a:pt x="46" y="5"/>
                      <a:pt x="50" y="7"/>
                    </a:cubicBezTo>
                    <a:cubicBezTo>
                      <a:pt x="63" y="12"/>
                      <a:pt x="70" y="23"/>
                      <a:pt x="70" y="35"/>
                    </a:cubicBezTo>
                    <a:cubicBezTo>
                      <a:pt x="70" y="38"/>
                      <a:pt x="69" y="42"/>
                      <a:pt x="68" y="45"/>
                    </a:cubicBezTo>
                    <a:cubicBezTo>
                      <a:pt x="64" y="56"/>
                      <a:pt x="55" y="63"/>
                      <a:pt x="44" y="65"/>
                    </a:cubicBezTo>
                    <a:cubicBezTo>
                      <a:pt x="42" y="66"/>
                      <a:pt x="40" y="66"/>
                      <a:pt x="37" y="66"/>
                    </a:cubicBezTo>
                    <a:cubicBezTo>
                      <a:pt x="30" y="66"/>
                      <a:pt x="23" y="64"/>
                      <a:pt x="18" y="61"/>
                    </a:cubicBezTo>
                    <a:cubicBezTo>
                      <a:pt x="9" y="56"/>
                      <a:pt x="4" y="46"/>
                      <a:pt x="4" y="36"/>
                    </a:cubicBezTo>
                    <a:cubicBezTo>
                      <a:pt x="4" y="29"/>
                      <a:pt x="6" y="22"/>
                      <a:pt x="11" y="16"/>
                    </a:cubicBezTo>
                    <a:cubicBezTo>
                      <a:pt x="14" y="12"/>
                      <a:pt x="19" y="9"/>
                      <a:pt x="24" y="7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7" y="5"/>
                      <a:pt x="12" y="9"/>
                      <a:pt x="8" y="14"/>
                    </a:cubicBezTo>
                    <a:cubicBezTo>
                      <a:pt x="3" y="20"/>
                      <a:pt x="0" y="28"/>
                      <a:pt x="0" y="36"/>
                    </a:cubicBezTo>
                    <a:cubicBezTo>
                      <a:pt x="0" y="47"/>
                      <a:pt x="5" y="59"/>
                      <a:pt x="16" y="65"/>
                    </a:cubicBezTo>
                    <a:cubicBezTo>
                      <a:pt x="22" y="68"/>
                      <a:pt x="30" y="70"/>
                      <a:pt x="37" y="70"/>
                    </a:cubicBezTo>
                    <a:cubicBezTo>
                      <a:pt x="40" y="70"/>
                      <a:pt x="42" y="70"/>
                      <a:pt x="45" y="69"/>
                    </a:cubicBezTo>
                    <a:cubicBezTo>
                      <a:pt x="57" y="67"/>
                      <a:pt x="67" y="59"/>
                      <a:pt x="72" y="46"/>
                    </a:cubicBezTo>
                    <a:cubicBezTo>
                      <a:pt x="73" y="43"/>
                      <a:pt x="74" y="39"/>
                      <a:pt x="74" y="35"/>
                    </a:cubicBezTo>
                    <a:cubicBezTo>
                      <a:pt x="74" y="21"/>
                      <a:pt x="65" y="9"/>
                      <a:pt x="52" y="3"/>
                    </a:cubicBezTo>
                    <a:cubicBezTo>
                      <a:pt x="47" y="1"/>
                      <a:pt x="42" y="0"/>
                      <a:pt x="37" y="0"/>
                    </a:cubicBezTo>
                    <a:cubicBezTo>
                      <a:pt x="32" y="0"/>
                      <a:pt x="27" y="1"/>
                      <a:pt x="23" y="3"/>
                    </a:cubicBez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3" name="Freeform 249"/>
              <p:cNvSpPr>
                <a:spLocks noEditPoints="1"/>
              </p:cNvSpPr>
              <p:nvPr/>
            </p:nvSpPr>
            <p:spPr bwMode="auto">
              <a:xfrm>
                <a:off x="3185011" y="5213829"/>
                <a:ext cx="4763" cy="268288"/>
              </a:xfrm>
              <a:custGeom>
                <a:avLst/>
                <a:gdLst>
                  <a:gd name="T0" fmla="*/ 3 w 3"/>
                  <a:gd name="T1" fmla="*/ 148 h 169"/>
                  <a:gd name="T2" fmla="*/ 0 w 3"/>
                  <a:gd name="T3" fmla="*/ 150 h 169"/>
                  <a:gd name="T4" fmla="*/ 0 w 3"/>
                  <a:gd name="T5" fmla="*/ 169 h 169"/>
                  <a:gd name="T6" fmla="*/ 3 w 3"/>
                  <a:gd name="T7" fmla="*/ 169 h 169"/>
                  <a:gd name="T8" fmla="*/ 3 w 3"/>
                  <a:gd name="T9" fmla="*/ 148 h 169"/>
                  <a:gd name="T10" fmla="*/ 3 w 3"/>
                  <a:gd name="T11" fmla="*/ 118 h 169"/>
                  <a:gd name="T12" fmla="*/ 0 w 3"/>
                  <a:gd name="T13" fmla="*/ 118 h 169"/>
                  <a:gd name="T14" fmla="*/ 0 w 3"/>
                  <a:gd name="T15" fmla="*/ 137 h 169"/>
                  <a:gd name="T16" fmla="*/ 3 w 3"/>
                  <a:gd name="T17" fmla="*/ 137 h 169"/>
                  <a:gd name="T18" fmla="*/ 3 w 3"/>
                  <a:gd name="T19" fmla="*/ 118 h 169"/>
                  <a:gd name="T20" fmla="*/ 3 w 3"/>
                  <a:gd name="T21" fmla="*/ 86 h 169"/>
                  <a:gd name="T22" fmla="*/ 0 w 3"/>
                  <a:gd name="T23" fmla="*/ 86 h 169"/>
                  <a:gd name="T24" fmla="*/ 0 w 3"/>
                  <a:gd name="T25" fmla="*/ 105 h 169"/>
                  <a:gd name="T26" fmla="*/ 3 w 3"/>
                  <a:gd name="T27" fmla="*/ 105 h 169"/>
                  <a:gd name="T28" fmla="*/ 3 w 3"/>
                  <a:gd name="T29" fmla="*/ 86 h 169"/>
                  <a:gd name="T30" fmla="*/ 3 w 3"/>
                  <a:gd name="T31" fmla="*/ 54 h 169"/>
                  <a:gd name="T32" fmla="*/ 0 w 3"/>
                  <a:gd name="T33" fmla="*/ 54 h 169"/>
                  <a:gd name="T34" fmla="*/ 0 w 3"/>
                  <a:gd name="T35" fmla="*/ 75 h 169"/>
                  <a:gd name="T36" fmla="*/ 3 w 3"/>
                  <a:gd name="T37" fmla="*/ 75 h 169"/>
                  <a:gd name="T38" fmla="*/ 3 w 3"/>
                  <a:gd name="T39" fmla="*/ 54 h 169"/>
                  <a:gd name="T40" fmla="*/ 3 w 3"/>
                  <a:gd name="T41" fmla="*/ 25 h 169"/>
                  <a:gd name="T42" fmla="*/ 0 w 3"/>
                  <a:gd name="T43" fmla="*/ 25 h 169"/>
                  <a:gd name="T44" fmla="*/ 0 w 3"/>
                  <a:gd name="T45" fmla="*/ 43 h 169"/>
                  <a:gd name="T46" fmla="*/ 3 w 3"/>
                  <a:gd name="T47" fmla="*/ 43 h 169"/>
                  <a:gd name="T48" fmla="*/ 3 w 3"/>
                  <a:gd name="T49" fmla="*/ 25 h 169"/>
                  <a:gd name="T50" fmla="*/ 3 w 3"/>
                  <a:gd name="T51" fmla="*/ 0 h 169"/>
                  <a:gd name="T52" fmla="*/ 0 w 3"/>
                  <a:gd name="T53" fmla="*/ 0 h 169"/>
                  <a:gd name="T54" fmla="*/ 0 w 3"/>
                  <a:gd name="T55" fmla="*/ 11 h 169"/>
                  <a:gd name="T56" fmla="*/ 3 w 3"/>
                  <a:gd name="T57" fmla="*/ 11 h 169"/>
                  <a:gd name="T58" fmla="*/ 3 w 3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69">
                    <a:moveTo>
                      <a:pt x="3" y="148"/>
                    </a:moveTo>
                    <a:lnTo>
                      <a:pt x="0" y="150"/>
                    </a:lnTo>
                    <a:lnTo>
                      <a:pt x="0" y="169"/>
                    </a:lnTo>
                    <a:lnTo>
                      <a:pt x="3" y="169"/>
                    </a:lnTo>
                    <a:lnTo>
                      <a:pt x="3" y="148"/>
                    </a:lnTo>
                    <a:close/>
                    <a:moveTo>
                      <a:pt x="3" y="118"/>
                    </a:moveTo>
                    <a:lnTo>
                      <a:pt x="0" y="118"/>
                    </a:lnTo>
                    <a:lnTo>
                      <a:pt x="0" y="137"/>
                    </a:lnTo>
                    <a:lnTo>
                      <a:pt x="3" y="137"/>
                    </a:lnTo>
                    <a:lnTo>
                      <a:pt x="3" y="118"/>
                    </a:lnTo>
                    <a:close/>
                    <a:moveTo>
                      <a:pt x="3" y="86"/>
                    </a:moveTo>
                    <a:lnTo>
                      <a:pt x="0" y="86"/>
                    </a:lnTo>
                    <a:lnTo>
                      <a:pt x="0" y="105"/>
                    </a:lnTo>
                    <a:lnTo>
                      <a:pt x="3" y="105"/>
                    </a:lnTo>
                    <a:lnTo>
                      <a:pt x="3" y="86"/>
                    </a:lnTo>
                    <a:close/>
                    <a:moveTo>
                      <a:pt x="3" y="54"/>
                    </a:moveTo>
                    <a:lnTo>
                      <a:pt x="0" y="54"/>
                    </a:lnTo>
                    <a:lnTo>
                      <a:pt x="0" y="75"/>
                    </a:lnTo>
                    <a:lnTo>
                      <a:pt x="3" y="75"/>
                    </a:lnTo>
                    <a:lnTo>
                      <a:pt x="3" y="54"/>
                    </a:lnTo>
                    <a:close/>
                    <a:moveTo>
                      <a:pt x="3" y="25"/>
                    </a:moveTo>
                    <a:lnTo>
                      <a:pt x="0" y="25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3" y="25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4" name="Freeform 250"/>
              <p:cNvSpPr>
                <a:spLocks noEditPoints="1"/>
              </p:cNvSpPr>
              <p:nvPr/>
            </p:nvSpPr>
            <p:spPr bwMode="auto">
              <a:xfrm>
                <a:off x="3185011" y="5213829"/>
                <a:ext cx="4763" cy="268288"/>
              </a:xfrm>
              <a:custGeom>
                <a:avLst/>
                <a:gdLst>
                  <a:gd name="T0" fmla="*/ 3 w 3"/>
                  <a:gd name="T1" fmla="*/ 148 h 169"/>
                  <a:gd name="T2" fmla="*/ 0 w 3"/>
                  <a:gd name="T3" fmla="*/ 150 h 169"/>
                  <a:gd name="T4" fmla="*/ 0 w 3"/>
                  <a:gd name="T5" fmla="*/ 169 h 169"/>
                  <a:gd name="T6" fmla="*/ 3 w 3"/>
                  <a:gd name="T7" fmla="*/ 169 h 169"/>
                  <a:gd name="T8" fmla="*/ 3 w 3"/>
                  <a:gd name="T9" fmla="*/ 148 h 169"/>
                  <a:gd name="T10" fmla="*/ 3 w 3"/>
                  <a:gd name="T11" fmla="*/ 118 h 169"/>
                  <a:gd name="T12" fmla="*/ 0 w 3"/>
                  <a:gd name="T13" fmla="*/ 118 h 169"/>
                  <a:gd name="T14" fmla="*/ 0 w 3"/>
                  <a:gd name="T15" fmla="*/ 137 h 169"/>
                  <a:gd name="T16" fmla="*/ 3 w 3"/>
                  <a:gd name="T17" fmla="*/ 137 h 169"/>
                  <a:gd name="T18" fmla="*/ 3 w 3"/>
                  <a:gd name="T19" fmla="*/ 118 h 169"/>
                  <a:gd name="T20" fmla="*/ 3 w 3"/>
                  <a:gd name="T21" fmla="*/ 86 h 169"/>
                  <a:gd name="T22" fmla="*/ 0 w 3"/>
                  <a:gd name="T23" fmla="*/ 86 h 169"/>
                  <a:gd name="T24" fmla="*/ 0 w 3"/>
                  <a:gd name="T25" fmla="*/ 105 h 169"/>
                  <a:gd name="T26" fmla="*/ 3 w 3"/>
                  <a:gd name="T27" fmla="*/ 105 h 169"/>
                  <a:gd name="T28" fmla="*/ 3 w 3"/>
                  <a:gd name="T29" fmla="*/ 86 h 169"/>
                  <a:gd name="T30" fmla="*/ 3 w 3"/>
                  <a:gd name="T31" fmla="*/ 54 h 169"/>
                  <a:gd name="T32" fmla="*/ 0 w 3"/>
                  <a:gd name="T33" fmla="*/ 54 h 169"/>
                  <a:gd name="T34" fmla="*/ 0 w 3"/>
                  <a:gd name="T35" fmla="*/ 75 h 169"/>
                  <a:gd name="T36" fmla="*/ 3 w 3"/>
                  <a:gd name="T37" fmla="*/ 75 h 169"/>
                  <a:gd name="T38" fmla="*/ 3 w 3"/>
                  <a:gd name="T39" fmla="*/ 54 h 169"/>
                  <a:gd name="T40" fmla="*/ 3 w 3"/>
                  <a:gd name="T41" fmla="*/ 25 h 169"/>
                  <a:gd name="T42" fmla="*/ 0 w 3"/>
                  <a:gd name="T43" fmla="*/ 25 h 169"/>
                  <a:gd name="T44" fmla="*/ 0 w 3"/>
                  <a:gd name="T45" fmla="*/ 43 h 169"/>
                  <a:gd name="T46" fmla="*/ 3 w 3"/>
                  <a:gd name="T47" fmla="*/ 43 h 169"/>
                  <a:gd name="T48" fmla="*/ 3 w 3"/>
                  <a:gd name="T49" fmla="*/ 25 h 169"/>
                  <a:gd name="T50" fmla="*/ 3 w 3"/>
                  <a:gd name="T51" fmla="*/ 0 h 169"/>
                  <a:gd name="T52" fmla="*/ 0 w 3"/>
                  <a:gd name="T53" fmla="*/ 0 h 169"/>
                  <a:gd name="T54" fmla="*/ 0 w 3"/>
                  <a:gd name="T55" fmla="*/ 11 h 169"/>
                  <a:gd name="T56" fmla="*/ 3 w 3"/>
                  <a:gd name="T57" fmla="*/ 11 h 169"/>
                  <a:gd name="T58" fmla="*/ 3 w 3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69">
                    <a:moveTo>
                      <a:pt x="3" y="148"/>
                    </a:moveTo>
                    <a:lnTo>
                      <a:pt x="0" y="150"/>
                    </a:lnTo>
                    <a:lnTo>
                      <a:pt x="0" y="169"/>
                    </a:lnTo>
                    <a:lnTo>
                      <a:pt x="3" y="169"/>
                    </a:lnTo>
                    <a:lnTo>
                      <a:pt x="3" y="148"/>
                    </a:lnTo>
                    <a:moveTo>
                      <a:pt x="3" y="118"/>
                    </a:moveTo>
                    <a:lnTo>
                      <a:pt x="0" y="118"/>
                    </a:lnTo>
                    <a:lnTo>
                      <a:pt x="0" y="137"/>
                    </a:lnTo>
                    <a:lnTo>
                      <a:pt x="3" y="137"/>
                    </a:lnTo>
                    <a:lnTo>
                      <a:pt x="3" y="118"/>
                    </a:lnTo>
                    <a:moveTo>
                      <a:pt x="3" y="86"/>
                    </a:moveTo>
                    <a:lnTo>
                      <a:pt x="0" y="86"/>
                    </a:lnTo>
                    <a:lnTo>
                      <a:pt x="0" y="105"/>
                    </a:lnTo>
                    <a:lnTo>
                      <a:pt x="3" y="105"/>
                    </a:lnTo>
                    <a:lnTo>
                      <a:pt x="3" y="86"/>
                    </a:lnTo>
                    <a:moveTo>
                      <a:pt x="3" y="54"/>
                    </a:moveTo>
                    <a:lnTo>
                      <a:pt x="0" y="54"/>
                    </a:lnTo>
                    <a:lnTo>
                      <a:pt x="0" y="75"/>
                    </a:lnTo>
                    <a:lnTo>
                      <a:pt x="3" y="75"/>
                    </a:lnTo>
                    <a:lnTo>
                      <a:pt x="3" y="54"/>
                    </a:lnTo>
                    <a:moveTo>
                      <a:pt x="3" y="25"/>
                    </a:moveTo>
                    <a:lnTo>
                      <a:pt x="0" y="25"/>
                    </a:lnTo>
                    <a:lnTo>
                      <a:pt x="0" y="43"/>
                    </a:lnTo>
                    <a:lnTo>
                      <a:pt x="3" y="43"/>
                    </a:lnTo>
                    <a:lnTo>
                      <a:pt x="3" y="25"/>
                    </a:lnTo>
                    <a:moveTo>
                      <a:pt x="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5" name="Freeform 251"/>
              <p:cNvSpPr>
                <a:spLocks noEditPoints="1"/>
              </p:cNvSpPr>
              <p:nvPr/>
            </p:nvSpPr>
            <p:spPr bwMode="auto">
              <a:xfrm>
                <a:off x="3054836" y="5342416"/>
                <a:ext cx="266700" cy="7938"/>
              </a:xfrm>
              <a:custGeom>
                <a:avLst/>
                <a:gdLst>
                  <a:gd name="T0" fmla="*/ 13 w 168"/>
                  <a:gd name="T1" fmla="*/ 2 h 5"/>
                  <a:gd name="T2" fmla="*/ 0 w 168"/>
                  <a:gd name="T3" fmla="*/ 2 h 5"/>
                  <a:gd name="T4" fmla="*/ 0 w 168"/>
                  <a:gd name="T5" fmla="*/ 5 h 5"/>
                  <a:gd name="T6" fmla="*/ 13 w 168"/>
                  <a:gd name="T7" fmla="*/ 5 h 5"/>
                  <a:gd name="T8" fmla="*/ 13 w 168"/>
                  <a:gd name="T9" fmla="*/ 2 h 5"/>
                  <a:gd name="T10" fmla="*/ 42 w 168"/>
                  <a:gd name="T11" fmla="*/ 2 h 5"/>
                  <a:gd name="T12" fmla="*/ 24 w 168"/>
                  <a:gd name="T13" fmla="*/ 2 h 5"/>
                  <a:gd name="T14" fmla="*/ 24 w 168"/>
                  <a:gd name="T15" fmla="*/ 5 h 5"/>
                  <a:gd name="T16" fmla="*/ 42 w 168"/>
                  <a:gd name="T17" fmla="*/ 5 h 5"/>
                  <a:gd name="T18" fmla="*/ 42 w 168"/>
                  <a:gd name="T19" fmla="*/ 2 h 5"/>
                  <a:gd name="T20" fmla="*/ 74 w 168"/>
                  <a:gd name="T21" fmla="*/ 2 h 5"/>
                  <a:gd name="T22" fmla="*/ 56 w 168"/>
                  <a:gd name="T23" fmla="*/ 2 h 5"/>
                  <a:gd name="T24" fmla="*/ 56 w 168"/>
                  <a:gd name="T25" fmla="*/ 5 h 5"/>
                  <a:gd name="T26" fmla="*/ 74 w 168"/>
                  <a:gd name="T27" fmla="*/ 5 h 5"/>
                  <a:gd name="T28" fmla="*/ 74 w 168"/>
                  <a:gd name="T29" fmla="*/ 2 h 5"/>
                  <a:gd name="T30" fmla="*/ 106 w 168"/>
                  <a:gd name="T31" fmla="*/ 0 h 5"/>
                  <a:gd name="T32" fmla="*/ 88 w 168"/>
                  <a:gd name="T33" fmla="*/ 0 h 5"/>
                  <a:gd name="T34" fmla="*/ 88 w 168"/>
                  <a:gd name="T35" fmla="*/ 2 h 5"/>
                  <a:gd name="T36" fmla="*/ 85 w 168"/>
                  <a:gd name="T37" fmla="*/ 2 h 5"/>
                  <a:gd name="T38" fmla="*/ 85 w 168"/>
                  <a:gd name="T39" fmla="*/ 5 h 5"/>
                  <a:gd name="T40" fmla="*/ 106 w 168"/>
                  <a:gd name="T41" fmla="*/ 5 h 5"/>
                  <a:gd name="T42" fmla="*/ 106 w 168"/>
                  <a:gd name="T43" fmla="*/ 0 h 5"/>
                  <a:gd name="T44" fmla="*/ 136 w 168"/>
                  <a:gd name="T45" fmla="*/ 0 h 5"/>
                  <a:gd name="T46" fmla="*/ 117 w 168"/>
                  <a:gd name="T47" fmla="*/ 0 h 5"/>
                  <a:gd name="T48" fmla="*/ 117 w 168"/>
                  <a:gd name="T49" fmla="*/ 5 h 5"/>
                  <a:gd name="T50" fmla="*/ 136 w 168"/>
                  <a:gd name="T51" fmla="*/ 5 h 5"/>
                  <a:gd name="T52" fmla="*/ 136 w 168"/>
                  <a:gd name="T53" fmla="*/ 0 h 5"/>
                  <a:gd name="T54" fmla="*/ 168 w 168"/>
                  <a:gd name="T55" fmla="*/ 0 h 5"/>
                  <a:gd name="T56" fmla="*/ 149 w 168"/>
                  <a:gd name="T57" fmla="*/ 0 h 5"/>
                  <a:gd name="T58" fmla="*/ 149 w 168"/>
                  <a:gd name="T59" fmla="*/ 5 h 5"/>
                  <a:gd name="T60" fmla="*/ 168 w 168"/>
                  <a:gd name="T61" fmla="*/ 5 h 5"/>
                  <a:gd name="T62" fmla="*/ 168 w 168"/>
                  <a:gd name="T6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5">
                    <a:moveTo>
                      <a:pt x="13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3" y="5"/>
                    </a:lnTo>
                    <a:lnTo>
                      <a:pt x="13" y="2"/>
                    </a:lnTo>
                    <a:close/>
                    <a:moveTo>
                      <a:pt x="42" y="2"/>
                    </a:moveTo>
                    <a:lnTo>
                      <a:pt x="24" y="2"/>
                    </a:lnTo>
                    <a:lnTo>
                      <a:pt x="24" y="5"/>
                    </a:lnTo>
                    <a:lnTo>
                      <a:pt x="42" y="5"/>
                    </a:lnTo>
                    <a:lnTo>
                      <a:pt x="42" y="2"/>
                    </a:lnTo>
                    <a:close/>
                    <a:moveTo>
                      <a:pt x="74" y="2"/>
                    </a:moveTo>
                    <a:lnTo>
                      <a:pt x="56" y="2"/>
                    </a:lnTo>
                    <a:lnTo>
                      <a:pt x="56" y="5"/>
                    </a:lnTo>
                    <a:lnTo>
                      <a:pt x="74" y="5"/>
                    </a:lnTo>
                    <a:lnTo>
                      <a:pt x="74" y="2"/>
                    </a:lnTo>
                    <a:close/>
                    <a:moveTo>
                      <a:pt x="106" y="0"/>
                    </a:moveTo>
                    <a:lnTo>
                      <a:pt x="88" y="0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5" y="5"/>
                    </a:lnTo>
                    <a:lnTo>
                      <a:pt x="106" y="5"/>
                    </a:lnTo>
                    <a:lnTo>
                      <a:pt x="106" y="0"/>
                    </a:lnTo>
                    <a:close/>
                    <a:moveTo>
                      <a:pt x="136" y="0"/>
                    </a:moveTo>
                    <a:lnTo>
                      <a:pt x="117" y="0"/>
                    </a:lnTo>
                    <a:lnTo>
                      <a:pt x="117" y="5"/>
                    </a:lnTo>
                    <a:lnTo>
                      <a:pt x="136" y="5"/>
                    </a:lnTo>
                    <a:lnTo>
                      <a:pt x="136" y="0"/>
                    </a:lnTo>
                    <a:close/>
                    <a:moveTo>
                      <a:pt x="168" y="0"/>
                    </a:moveTo>
                    <a:lnTo>
                      <a:pt x="149" y="0"/>
                    </a:lnTo>
                    <a:lnTo>
                      <a:pt x="149" y="5"/>
                    </a:lnTo>
                    <a:lnTo>
                      <a:pt x="168" y="5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6" name="Freeform 252"/>
              <p:cNvSpPr>
                <a:spLocks noEditPoints="1"/>
              </p:cNvSpPr>
              <p:nvPr/>
            </p:nvSpPr>
            <p:spPr bwMode="auto">
              <a:xfrm>
                <a:off x="3054836" y="5342416"/>
                <a:ext cx="266700" cy="7938"/>
              </a:xfrm>
              <a:custGeom>
                <a:avLst/>
                <a:gdLst>
                  <a:gd name="T0" fmla="*/ 13 w 168"/>
                  <a:gd name="T1" fmla="*/ 2 h 5"/>
                  <a:gd name="T2" fmla="*/ 0 w 168"/>
                  <a:gd name="T3" fmla="*/ 2 h 5"/>
                  <a:gd name="T4" fmla="*/ 0 w 168"/>
                  <a:gd name="T5" fmla="*/ 5 h 5"/>
                  <a:gd name="T6" fmla="*/ 13 w 168"/>
                  <a:gd name="T7" fmla="*/ 5 h 5"/>
                  <a:gd name="T8" fmla="*/ 13 w 168"/>
                  <a:gd name="T9" fmla="*/ 2 h 5"/>
                  <a:gd name="T10" fmla="*/ 42 w 168"/>
                  <a:gd name="T11" fmla="*/ 2 h 5"/>
                  <a:gd name="T12" fmla="*/ 24 w 168"/>
                  <a:gd name="T13" fmla="*/ 2 h 5"/>
                  <a:gd name="T14" fmla="*/ 24 w 168"/>
                  <a:gd name="T15" fmla="*/ 5 h 5"/>
                  <a:gd name="T16" fmla="*/ 42 w 168"/>
                  <a:gd name="T17" fmla="*/ 5 h 5"/>
                  <a:gd name="T18" fmla="*/ 42 w 168"/>
                  <a:gd name="T19" fmla="*/ 2 h 5"/>
                  <a:gd name="T20" fmla="*/ 74 w 168"/>
                  <a:gd name="T21" fmla="*/ 2 h 5"/>
                  <a:gd name="T22" fmla="*/ 56 w 168"/>
                  <a:gd name="T23" fmla="*/ 2 h 5"/>
                  <a:gd name="T24" fmla="*/ 56 w 168"/>
                  <a:gd name="T25" fmla="*/ 5 h 5"/>
                  <a:gd name="T26" fmla="*/ 74 w 168"/>
                  <a:gd name="T27" fmla="*/ 5 h 5"/>
                  <a:gd name="T28" fmla="*/ 74 w 168"/>
                  <a:gd name="T29" fmla="*/ 2 h 5"/>
                  <a:gd name="T30" fmla="*/ 106 w 168"/>
                  <a:gd name="T31" fmla="*/ 0 h 5"/>
                  <a:gd name="T32" fmla="*/ 88 w 168"/>
                  <a:gd name="T33" fmla="*/ 0 h 5"/>
                  <a:gd name="T34" fmla="*/ 88 w 168"/>
                  <a:gd name="T35" fmla="*/ 2 h 5"/>
                  <a:gd name="T36" fmla="*/ 85 w 168"/>
                  <a:gd name="T37" fmla="*/ 2 h 5"/>
                  <a:gd name="T38" fmla="*/ 85 w 168"/>
                  <a:gd name="T39" fmla="*/ 5 h 5"/>
                  <a:gd name="T40" fmla="*/ 106 w 168"/>
                  <a:gd name="T41" fmla="*/ 5 h 5"/>
                  <a:gd name="T42" fmla="*/ 106 w 168"/>
                  <a:gd name="T43" fmla="*/ 0 h 5"/>
                  <a:gd name="T44" fmla="*/ 136 w 168"/>
                  <a:gd name="T45" fmla="*/ 0 h 5"/>
                  <a:gd name="T46" fmla="*/ 117 w 168"/>
                  <a:gd name="T47" fmla="*/ 0 h 5"/>
                  <a:gd name="T48" fmla="*/ 117 w 168"/>
                  <a:gd name="T49" fmla="*/ 5 h 5"/>
                  <a:gd name="T50" fmla="*/ 136 w 168"/>
                  <a:gd name="T51" fmla="*/ 5 h 5"/>
                  <a:gd name="T52" fmla="*/ 136 w 168"/>
                  <a:gd name="T53" fmla="*/ 0 h 5"/>
                  <a:gd name="T54" fmla="*/ 168 w 168"/>
                  <a:gd name="T55" fmla="*/ 0 h 5"/>
                  <a:gd name="T56" fmla="*/ 149 w 168"/>
                  <a:gd name="T57" fmla="*/ 0 h 5"/>
                  <a:gd name="T58" fmla="*/ 149 w 168"/>
                  <a:gd name="T59" fmla="*/ 5 h 5"/>
                  <a:gd name="T60" fmla="*/ 168 w 168"/>
                  <a:gd name="T61" fmla="*/ 5 h 5"/>
                  <a:gd name="T62" fmla="*/ 168 w 168"/>
                  <a:gd name="T6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5">
                    <a:moveTo>
                      <a:pt x="13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3" y="5"/>
                    </a:lnTo>
                    <a:lnTo>
                      <a:pt x="13" y="2"/>
                    </a:lnTo>
                    <a:moveTo>
                      <a:pt x="42" y="2"/>
                    </a:moveTo>
                    <a:lnTo>
                      <a:pt x="24" y="2"/>
                    </a:lnTo>
                    <a:lnTo>
                      <a:pt x="24" y="5"/>
                    </a:lnTo>
                    <a:lnTo>
                      <a:pt x="42" y="5"/>
                    </a:lnTo>
                    <a:lnTo>
                      <a:pt x="42" y="2"/>
                    </a:lnTo>
                    <a:moveTo>
                      <a:pt x="74" y="2"/>
                    </a:moveTo>
                    <a:lnTo>
                      <a:pt x="56" y="2"/>
                    </a:lnTo>
                    <a:lnTo>
                      <a:pt x="56" y="5"/>
                    </a:lnTo>
                    <a:lnTo>
                      <a:pt x="74" y="5"/>
                    </a:lnTo>
                    <a:lnTo>
                      <a:pt x="74" y="2"/>
                    </a:lnTo>
                    <a:moveTo>
                      <a:pt x="106" y="0"/>
                    </a:moveTo>
                    <a:lnTo>
                      <a:pt x="88" y="0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5" y="5"/>
                    </a:lnTo>
                    <a:lnTo>
                      <a:pt x="106" y="5"/>
                    </a:lnTo>
                    <a:lnTo>
                      <a:pt x="106" y="0"/>
                    </a:lnTo>
                    <a:moveTo>
                      <a:pt x="136" y="0"/>
                    </a:moveTo>
                    <a:lnTo>
                      <a:pt x="117" y="0"/>
                    </a:lnTo>
                    <a:lnTo>
                      <a:pt x="117" y="5"/>
                    </a:lnTo>
                    <a:lnTo>
                      <a:pt x="136" y="5"/>
                    </a:lnTo>
                    <a:lnTo>
                      <a:pt x="136" y="0"/>
                    </a:lnTo>
                    <a:moveTo>
                      <a:pt x="168" y="0"/>
                    </a:moveTo>
                    <a:lnTo>
                      <a:pt x="149" y="0"/>
                    </a:lnTo>
                    <a:lnTo>
                      <a:pt x="149" y="5"/>
                    </a:lnTo>
                    <a:lnTo>
                      <a:pt x="168" y="5"/>
                    </a:lnTo>
                    <a:lnTo>
                      <a:pt x="16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7" name="Freeform 253"/>
              <p:cNvSpPr>
                <a:spLocks noEditPoints="1"/>
              </p:cNvSpPr>
              <p:nvPr/>
            </p:nvSpPr>
            <p:spPr bwMode="auto">
              <a:xfrm>
                <a:off x="3092936" y="5248754"/>
                <a:ext cx="190500" cy="195263"/>
              </a:xfrm>
              <a:custGeom>
                <a:avLst/>
                <a:gdLst>
                  <a:gd name="T0" fmla="*/ 8 w 120"/>
                  <a:gd name="T1" fmla="*/ 112 h 123"/>
                  <a:gd name="T2" fmla="*/ 0 w 120"/>
                  <a:gd name="T3" fmla="*/ 120 h 123"/>
                  <a:gd name="T4" fmla="*/ 2 w 120"/>
                  <a:gd name="T5" fmla="*/ 123 h 123"/>
                  <a:gd name="T6" fmla="*/ 10 w 120"/>
                  <a:gd name="T7" fmla="*/ 115 h 123"/>
                  <a:gd name="T8" fmla="*/ 8 w 120"/>
                  <a:gd name="T9" fmla="*/ 112 h 123"/>
                  <a:gd name="T10" fmla="*/ 29 w 120"/>
                  <a:gd name="T11" fmla="*/ 91 h 123"/>
                  <a:gd name="T12" fmla="*/ 16 w 120"/>
                  <a:gd name="T13" fmla="*/ 104 h 123"/>
                  <a:gd name="T14" fmla="*/ 18 w 120"/>
                  <a:gd name="T15" fmla="*/ 107 h 123"/>
                  <a:gd name="T16" fmla="*/ 32 w 120"/>
                  <a:gd name="T17" fmla="*/ 94 h 123"/>
                  <a:gd name="T18" fmla="*/ 29 w 120"/>
                  <a:gd name="T19" fmla="*/ 91 h 123"/>
                  <a:gd name="T20" fmla="*/ 53 w 120"/>
                  <a:gd name="T21" fmla="*/ 67 h 123"/>
                  <a:gd name="T22" fmla="*/ 37 w 120"/>
                  <a:gd name="T23" fmla="*/ 80 h 123"/>
                  <a:gd name="T24" fmla="*/ 40 w 120"/>
                  <a:gd name="T25" fmla="*/ 83 h 123"/>
                  <a:gd name="T26" fmla="*/ 56 w 120"/>
                  <a:gd name="T27" fmla="*/ 69 h 123"/>
                  <a:gd name="T28" fmla="*/ 53 w 120"/>
                  <a:gd name="T29" fmla="*/ 67 h 123"/>
                  <a:gd name="T30" fmla="*/ 74 w 120"/>
                  <a:gd name="T31" fmla="*/ 45 h 123"/>
                  <a:gd name="T32" fmla="*/ 61 w 120"/>
                  <a:gd name="T33" fmla="*/ 59 h 123"/>
                  <a:gd name="T34" fmla="*/ 61 w 120"/>
                  <a:gd name="T35" fmla="*/ 61 h 123"/>
                  <a:gd name="T36" fmla="*/ 64 w 120"/>
                  <a:gd name="T37" fmla="*/ 61 h 123"/>
                  <a:gd name="T38" fmla="*/ 64 w 120"/>
                  <a:gd name="T39" fmla="*/ 59 h 123"/>
                  <a:gd name="T40" fmla="*/ 77 w 120"/>
                  <a:gd name="T41" fmla="*/ 48 h 123"/>
                  <a:gd name="T42" fmla="*/ 74 w 120"/>
                  <a:gd name="T43" fmla="*/ 45 h 123"/>
                  <a:gd name="T44" fmla="*/ 96 w 120"/>
                  <a:gd name="T45" fmla="*/ 24 h 123"/>
                  <a:gd name="T46" fmla="*/ 82 w 120"/>
                  <a:gd name="T47" fmla="*/ 37 h 123"/>
                  <a:gd name="T48" fmla="*/ 85 w 120"/>
                  <a:gd name="T49" fmla="*/ 40 h 123"/>
                  <a:gd name="T50" fmla="*/ 98 w 120"/>
                  <a:gd name="T51" fmla="*/ 27 h 123"/>
                  <a:gd name="T52" fmla="*/ 96 w 120"/>
                  <a:gd name="T53" fmla="*/ 24 h 123"/>
                  <a:gd name="T54" fmla="*/ 117 w 120"/>
                  <a:gd name="T55" fmla="*/ 0 h 123"/>
                  <a:gd name="T56" fmla="*/ 104 w 120"/>
                  <a:gd name="T57" fmla="*/ 16 h 123"/>
                  <a:gd name="T58" fmla="*/ 106 w 120"/>
                  <a:gd name="T59" fmla="*/ 19 h 123"/>
                  <a:gd name="T60" fmla="*/ 120 w 120"/>
                  <a:gd name="T61" fmla="*/ 3 h 123"/>
                  <a:gd name="T62" fmla="*/ 117 w 120"/>
                  <a:gd name="T6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0" h="123">
                    <a:moveTo>
                      <a:pt x="8" y="112"/>
                    </a:moveTo>
                    <a:lnTo>
                      <a:pt x="0" y="120"/>
                    </a:lnTo>
                    <a:lnTo>
                      <a:pt x="2" y="123"/>
                    </a:lnTo>
                    <a:lnTo>
                      <a:pt x="10" y="115"/>
                    </a:lnTo>
                    <a:lnTo>
                      <a:pt x="8" y="112"/>
                    </a:lnTo>
                    <a:close/>
                    <a:moveTo>
                      <a:pt x="29" y="91"/>
                    </a:moveTo>
                    <a:lnTo>
                      <a:pt x="16" y="104"/>
                    </a:lnTo>
                    <a:lnTo>
                      <a:pt x="18" y="107"/>
                    </a:lnTo>
                    <a:lnTo>
                      <a:pt x="32" y="94"/>
                    </a:lnTo>
                    <a:lnTo>
                      <a:pt x="29" y="91"/>
                    </a:lnTo>
                    <a:close/>
                    <a:moveTo>
                      <a:pt x="53" y="67"/>
                    </a:moveTo>
                    <a:lnTo>
                      <a:pt x="37" y="80"/>
                    </a:lnTo>
                    <a:lnTo>
                      <a:pt x="40" y="83"/>
                    </a:lnTo>
                    <a:lnTo>
                      <a:pt x="56" y="69"/>
                    </a:lnTo>
                    <a:lnTo>
                      <a:pt x="53" y="67"/>
                    </a:lnTo>
                    <a:close/>
                    <a:moveTo>
                      <a:pt x="74" y="45"/>
                    </a:moveTo>
                    <a:lnTo>
                      <a:pt x="61" y="59"/>
                    </a:lnTo>
                    <a:lnTo>
                      <a:pt x="61" y="61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77" y="48"/>
                    </a:lnTo>
                    <a:lnTo>
                      <a:pt x="74" y="45"/>
                    </a:lnTo>
                    <a:close/>
                    <a:moveTo>
                      <a:pt x="96" y="24"/>
                    </a:moveTo>
                    <a:lnTo>
                      <a:pt x="82" y="37"/>
                    </a:lnTo>
                    <a:lnTo>
                      <a:pt x="85" y="40"/>
                    </a:lnTo>
                    <a:lnTo>
                      <a:pt x="98" y="27"/>
                    </a:lnTo>
                    <a:lnTo>
                      <a:pt x="96" y="24"/>
                    </a:lnTo>
                    <a:close/>
                    <a:moveTo>
                      <a:pt x="117" y="0"/>
                    </a:moveTo>
                    <a:lnTo>
                      <a:pt x="104" y="16"/>
                    </a:lnTo>
                    <a:lnTo>
                      <a:pt x="106" y="19"/>
                    </a:lnTo>
                    <a:lnTo>
                      <a:pt x="120" y="3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8" name="Freeform 254"/>
              <p:cNvSpPr>
                <a:spLocks noEditPoints="1"/>
              </p:cNvSpPr>
              <p:nvPr/>
            </p:nvSpPr>
            <p:spPr bwMode="auto">
              <a:xfrm>
                <a:off x="3092936" y="5248754"/>
                <a:ext cx="190500" cy="195263"/>
              </a:xfrm>
              <a:custGeom>
                <a:avLst/>
                <a:gdLst>
                  <a:gd name="T0" fmla="*/ 8 w 120"/>
                  <a:gd name="T1" fmla="*/ 112 h 123"/>
                  <a:gd name="T2" fmla="*/ 0 w 120"/>
                  <a:gd name="T3" fmla="*/ 120 h 123"/>
                  <a:gd name="T4" fmla="*/ 2 w 120"/>
                  <a:gd name="T5" fmla="*/ 123 h 123"/>
                  <a:gd name="T6" fmla="*/ 10 w 120"/>
                  <a:gd name="T7" fmla="*/ 115 h 123"/>
                  <a:gd name="T8" fmla="*/ 8 w 120"/>
                  <a:gd name="T9" fmla="*/ 112 h 123"/>
                  <a:gd name="T10" fmla="*/ 29 w 120"/>
                  <a:gd name="T11" fmla="*/ 91 h 123"/>
                  <a:gd name="T12" fmla="*/ 16 w 120"/>
                  <a:gd name="T13" fmla="*/ 104 h 123"/>
                  <a:gd name="T14" fmla="*/ 18 w 120"/>
                  <a:gd name="T15" fmla="*/ 107 h 123"/>
                  <a:gd name="T16" fmla="*/ 32 w 120"/>
                  <a:gd name="T17" fmla="*/ 94 h 123"/>
                  <a:gd name="T18" fmla="*/ 29 w 120"/>
                  <a:gd name="T19" fmla="*/ 91 h 123"/>
                  <a:gd name="T20" fmla="*/ 53 w 120"/>
                  <a:gd name="T21" fmla="*/ 67 h 123"/>
                  <a:gd name="T22" fmla="*/ 37 w 120"/>
                  <a:gd name="T23" fmla="*/ 80 h 123"/>
                  <a:gd name="T24" fmla="*/ 40 w 120"/>
                  <a:gd name="T25" fmla="*/ 83 h 123"/>
                  <a:gd name="T26" fmla="*/ 56 w 120"/>
                  <a:gd name="T27" fmla="*/ 69 h 123"/>
                  <a:gd name="T28" fmla="*/ 53 w 120"/>
                  <a:gd name="T29" fmla="*/ 67 h 123"/>
                  <a:gd name="T30" fmla="*/ 74 w 120"/>
                  <a:gd name="T31" fmla="*/ 45 h 123"/>
                  <a:gd name="T32" fmla="*/ 61 w 120"/>
                  <a:gd name="T33" fmla="*/ 59 h 123"/>
                  <a:gd name="T34" fmla="*/ 61 w 120"/>
                  <a:gd name="T35" fmla="*/ 61 h 123"/>
                  <a:gd name="T36" fmla="*/ 64 w 120"/>
                  <a:gd name="T37" fmla="*/ 61 h 123"/>
                  <a:gd name="T38" fmla="*/ 64 w 120"/>
                  <a:gd name="T39" fmla="*/ 59 h 123"/>
                  <a:gd name="T40" fmla="*/ 77 w 120"/>
                  <a:gd name="T41" fmla="*/ 48 h 123"/>
                  <a:gd name="T42" fmla="*/ 74 w 120"/>
                  <a:gd name="T43" fmla="*/ 45 h 123"/>
                  <a:gd name="T44" fmla="*/ 96 w 120"/>
                  <a:gd name="T45" fmla="*/ 24 h 123"/>
                  <a:gd name="T46" fmla="*/ 82 w 120"/>
                  <a:gd name="T47" fmla="*/ 37 h 123"/>
                  <a:gd name="T48" fmla="*/ 85 w 120"/>
                  <a:gd name="T49" fmla="*/ 40 h 123"/>
                  <a:gd name="T50" fmla="*/ 98 w 120"/>
                  <a:gd name="T51" fmla="*/ 27 h 123"/>
                  <a:gd name="T52" fmla="*/ 96 w 120"/>
                  <a:gd name="T53" fmla="*/ 24 h 123"/>
                  <a:gd name="T54" fmla="*/ 117 w 120"/>
                  <a:gd name="T55" fmla="*/ 0 h 123"/>
                  <a:gd name="T56" fmla="*/ 104 w 120"/>
                  <a:gd name="T57" fmla="*/ 16 h 123"/>
                  <a:gd name="T58" fmla="*/ 106 w 120"/>
                  <a:gd name="T59" fmla="*/ 19 h 123"/>
                  <a:gd name="T60" fmla="*/ 120 w 120"/>
                  <a:gd name="T61" fmla="*/ 3 h 123"/>
                  <a:gd name="T62" fmla="*/ 117 w 120"/>
                  <a:gd name="T6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0" h="123">
                    <a:moveTo>
                      <a:pt x="8" y="112"/>
                    </a:moveTo>
                    <a:lnTo>
                      <a:pt x="0" y="120"/>
                    </a:lnTo>
                    <a:lnTo>
                      <a:pt x="2" y="123"/>
                    </a:lnTo>
                    <a:lnTo>
                      <a:pt x="10" y="115"/>
                    </a:lnTo>
                    <a:lnTo>
                      <a:pt x="8" y="112"/>
                    </a:lnTo>
                    <a:moveTo>
                      <a:pt x="29" y="91"/>
                    </a:moveTo>
                    <a:lnTo>
                      <a:pt x="16" y="104"/>
                    </a:lnTo>
                    <a:lnTo>
                      <a:pt x="18" y="107"/>
                    </a:lnTo>
                    <a:lnTo>
                      <a:pt x="32" y="94"/>
                    </a:lnTo>
                    <a:lnTo>
                      <a:pt x="29" y="91"/>
                    </a:lnTo>
                    <a:moveTo>
                      <a:pt x="53" y="67"/>
                    </a:moveTo>
                    <a:lnTo>
                      <a:pt x="37" y="80"/>
                    </a:lnTo>
                    <a:lnTo>
                      <a:pt x="40" y="83"/>
                    </a:lnTo>
                    <a:lnTo>
                      <a:pt x="56" y="69"/>
                    </a:lnTo>
                    <a:lnTo>
                      <a:pt x="53" y="67"/>
                    </a:lnTo>
                    <a:moveTo>
                      <a:pt x="74" y="45"/>
                    </a:moveTo>
                    <a:lnTo>
                      <a:pt x="61" y="59"/>
                    </a:lnTo>
                    <a:lnTo>
                      <a:pt x="61" y="61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77" y="48"/>
                    </a:lnTo>
                    <a:lnTo>
                      <a:pt x="74" y="45"/>
                    </a:lnTo>
                    <a:moveTo>
                      <a:pt x="96" y="24"/>
                    </a:moveTo>
                    <a:lnTo>
                      <a:pt x="82" y="37"/>
                    </a:lnTo>
                    <a:lnTo>
                      <a:pt x="85" y="40"/>
                    </a:lnTo>
                    <a:lnTo>
                      <a:pt x="98" y="27"/>
                    </a:lnTo>
                    <a:lnTo>
                      <a:pt x="96" y="24"/>
                    </a:lnTo>
                    <a:moveTo>
                      <a:pt x="117" y="0"/>
                    </a:moveTo>
                    <a:lnTo>
                      <a:pt x="104" y="16"/>
                    </a:lnTo>
                    <a:lnTo>
                      <a:pt x="106" y="19"/>
                    </a:lnTo>
                    <a:lnTo>
                      <a:pt x="120" y="3"/>
                    </a:lnTo>
                    <a:lnTo>
                      <a:pt x="11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199" name="Freeform 255"/>
              <p:cNvSpPr>
                <a:spLocks noEditPoints="1"/>
              </p:cNvSpPr>
              <p:nvPr/>
            </p:nvSpPr>
            <p:spPr bwMode="auto">
              <a:xfrm>
                <a:off x="3092936" y="5248754"/>
                <a:ext cx="190500" cy="195263"/>
              </a:xfrm>
              <a:custGeom>
                <a:avLst/>
                <a:gdLst>
                  <a:gd name="T0" fmla="*/ 112 w 120"/>
                  <a:gd name="T1" fmla="*/ 112 h 123"/>
                  <a:gd name="T2" fmla="*/ 109 w 120"/>
                  <a:gd name="T3" fmla="*/ 115 h 123"/>
                  <a:gd name="T4" fmla="*/ 117 w 120"/>
                  <a:gd name="T5" fmla="*/ 123 h 123"/>
                  <a:gd name="T6" fmla="*/ 120 w 120"/>
                  <a:gd name="T7" fmla="*/ 120 h 123"/>
                  <a:gd name="T8" fmla="*/ 112 w 120"/>
                  <a:gd name="T9" fmla="*/ 112 h 123"/>
                  <a:gd name="T10" fmla="*/ 90 w 120"/>
                  <a:gd name="T11" fmla="*/ 88 h 123"/>
                  <a:gd name="T12" fmla="*/ 88 w 120"/>
                  <a:gd name="T13" fmla="*/ 91 h 123"/>
                  <a:gd name="T14" fmla="*/ 101 w 120"/>
                  <a:gd name="T15" fmla="*/ 107 h 123"/>
                  <a:gd name="T16" fmla="*/ 104 w 120"/>
                  <a:gd name="T17" fmla="*/ 104 h 123"/>
                  <a:gd name="T18" fmla="*/ 90 w 120"/>
                  <a:gd name="T19" fmla="*/ 88 h 123"/>
                  <a:gd name="T20" fmla="*/ 69 w 120"/>
                  <a:gd name="T21" fmla="*/ 67 h 123"/>
                  <a:gd name="T22" fmla="*/ 66 w 120"/>
                  <a:gd name="T23" fmla="*/ 69 h 123"/>
                  <a:gd name="T24" fmla="*/ 80 w 120"/>
                  <a:gd name="T25" fmla="*/ 83 h 123"/>
                  <a:gd name="T26" fmla="*/ 82 w 120"/>
                  <a:gd name="T27" fmla="*/ 80 h 123"/>
                  <a:gd name="T28" fmla="*/ 69 w 120"/>
                  <a:gd name="T29" fmla="*/ 67 h 123"/>
                  <a:gd name="T30" fmla="*/ 45 w 120"/>
                  <a:gd name="T31" fmla="*/ 45 h 123"/>
                  <a:gd name="T32" fmla="*/ 42 w 120"/>
                  <a:gd name="T33" fmla="*/ 48 h 123"/>
                  <a:gd name="T34" fmla="*/ 56 w 120"/>
                  <a:gd name="T35" fmla="*/ 61 h 123"/>
                  <a:gd name="T36" fmla="*/ 58 w 120"/>
                  <a:gd name="T37" fmla="*/ 59 h 123"/>
                  <a:gd name="T38" fmla="*/ 45 w 120"/>
                  <a:gd name="T39" fmla="*/ 45 h 123"/>
                  <a:gd name="T40" fmla="*/ 24 w 120"/>
                  <a:gd name="T41" fmla="*/ 24 h 123"/>
                  <a:gd name="T42" fmla="*/ 21 w 120"/>
                  <a:gd name="T43" fmla="*/ 27 h 123"/>
                  <a:gd name="T44" fmla="*/ 34 w 120"/>
                  <a:gd name="T45" fmla="*/ 40 h 123"/>
                  <a:gd name="T46" fmla="*/ 37 w 120"/>
                  <a:gd name="T47" fmla="*/ 37 h 123"/>
                  <a:gd name="T48" fmla="*/ 24 w 120"/>
                  <a:gd name="T49" fmla="*/ 24 h 123"/>
                  <a:gd name="T50" fmla="*/ 2 w 120"/>
                  <a:gd name="T51" fmla="*/ 0 h 123"/>
                  <a:gd name="T52" fmla="*/ 0 w 120"/>
                  <a:gd name="T53" fmla="*/ 3 h 123"/>
                  <a:gd name="T54" fmla="*/ 13 w 120"/>
                  <a:gd name="T55" fmla="*/ 19 h 123"/>
                  <a:gd name="T56" fmla="*/ 16 w 120"/>
                  <a:gd name="T57" fmla="*/ 16 h 123"/>
                  <a:gd name="T58" fmla="*/ 2 w 120"/>
                  <a:gd name="T5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23">
                    <a:moveTo>
                      <a:pt x="112" y="112"/>
                    </a:moveTo>
                    <a:lnTo>
                      <a:pt x="109" y="115"/>
                    </a:lnTo>
                    <a:lnTo>
                      <a:pt x="117" y="123"/>
                    </a:lnTo>
                    <a:lnTo>
                      <a:pt x="120" y="120"/>
                    </a:lnTo>
                    <a:lnTo>
                      <a:pt x="112" y="112"/>
                    </a:lnTo>
                    <a:close/>
                    <a:moveTo>
                      <a:pt x="90" y="88"/>
                    </a:moveTo>
                    <a:lnTo>
                      <a:pt x="88" y="91"/>
                    </a:lnTo>
                    <a:lnTo>
                      <a:pt x="101" y="107"/>
                    </a:lnTo>
                    <a:lnTo>
                      <a:pt x="104" y="104"/>
                    </a:lnTo>
                    <a:lnTo>
                      <a:pt x="90" y="88"/>
                    </a:lnTo>
                    <a:close/>
                    <a:moveTo>
                      <a:pt x="69" y="67"/>
                    </a:moveTo>
                    <a:lnTo>
                      <a:pt x="66" y="69"/>
                    </a:lnTo>
                    <a:lnTo>
                      <a:pt x="80" y="83"/>
                    </a:lnTo>
                    <a:lnTo>
                      <a:pt x="82" y="80"/>
                    </a:lnTo>
                    <a:lnTo>
                      <a:pt x="69" y="67"/>
                    </a:lnTo>
                    <a:close/>
                    <a:moveTo>
                      <a:pt x="45" y="45"/>
                    </a:moveTo>
                    <a:lnTo>
                      <a:pt x="42" y="48"/>
                    </a:lnTo>
                    <a:lnTo>
                      <a:pt x="56" y="61"/>
                    </a:lnTo>
                    <a:lnTo>
                      <a:pt x="58" y="59"/>
                    </a:lnTo>
                    <a:lnTo>
                      <a:pt x="45" y="45"/>
                    </a:lnTo>
                    <a:close/>
                    <a:moveTo>
                      <a:pt x="24" y="24"/>
                    </a:moveTo>
                    <a:lnTo>
                      <a:pt x="21" y="27"/>
                    </a:lnTo>
                    <a:lnTo>
                      <a:pt x="34" y="40"/>
                    </a:lnTo>
                    <a:lnTo>
                      <a:pt x="37" y="37"/>
                    </a:lnTo>
                    <a:lnTo>
                      <a:pt x="24" y="24"/>
                    </a:lnTo>
                    <a:close/>
                    <a:moveTo>
                      <a:pt x="2" y="0"/>
                    </a:moveTo>
                    <a:lnTo>
                      <a:pt x="0" y="3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0" name="Freeform 256"/>
              <p:cNvSpPr>
                <a:spLocks noEditPoints="1"/>
              </p:cNvSpPr>
              <p:nvPr/>
            </p:nvSpPr>
            <p:spPr bwMode="auto">
              <a:xfrm>
                <a:off x="3092936" y="5248754"/>
                <a:ext cx="190500" cy="195263"/>
              </a:xfrm>
              <a:custGeom>
                <a:avLst/>
                <a:gdLst>
                  <a:gd name="T0" fmla="*/ 112 w 120"/>
                  <a:gd name="T1" fmla="*/ 112 h 123"/>
                  <a:gd name="T2" fmla="*/ 109 w 120"/>
                  <a:gd name="T3" fmla="*/ 115 h 123"/>
                  <a:gd name="T4" fmla="*/ 117 w 120"/>
                  <a:gd name="T5" fmla="*/ 123 h 123"/>
                  <a:gd name="T6" fmla="*/ 120 w 120"/>
                  <a:gd name="T7" fmla="*/ 120 h 123"/>
                  <a:gd name="T8" fmla="*/ 112 w 120"/>
                  <a:gd name="T9" fmla="*/ 112 h 123"/>
                  <a:gd name="T10" fmla="*/ 90 w 120"/>
                  <a:gd name="T11" fmla="*/ 88 h 123"/>
                  <a:gd name="T12" fmla="*/ 88 w 120"/>
                  <a:gd name="T13" fmla="*/ 91 h 123"/>
                  <a:gd name="T14" fmla="*/ 101 w 120"/>
                  <a:gd name="T15" fmla="*/ 107 h 123"/>
                  <a:gd name="T16" fmla="*/ 104 w 120"/>
                  <a:gd name="T17" fmla="*/ 104 h 123"/>
                  <a:gd name="T18" fmla="*/ 90 w 120"/>
                  <a:gd name="T19" fmla="*/ 88 h 123"/>
                  <a:gd name="T20" fmla="*/ 69 w 120"/>
                  <a:gd name="T21" fmla="*/ 67 h 123"/>
                  <a:gd name="T22" fmla="*/ 66 w 120"/>
                  <a:gd name="T23" fmla="*/ 69 h 123"/>
                  <a:gd name="T24" fmla="*/ 80 w 120"/>
                  <a:gd name="T25" fmla="*/ 83 h 123"/>
                  <a:gd name="T26" fmla="*/ 82 w 120"/>
                  <a:gd name="T27" fmla="*/ 80 h 123"/>
                  <a:gd name="T28" fmla="*/ 69 w 120"/>
                  <a:gd name="T29" fmla="*/ 67 h 123"/>
                  <a:gd name="T30" fmla="*/ 45 w 120"/>
                  <a:gd name="T31" fmla="*/ 45 h 123"/>
                  <a:gd name="T32" fmla="*/ 42 w 120"/>
                  <a:gd name="T33" fmla="*/ 48 h 123"/>
                  <a:gd name="T34" fmla="*/ 56 w 120"/>
                  <a:gd name="T35" fmla="*/ 61 h 123"/>
                  <a:gd name="T36" fmla="*/ 58 w 120"/>
                  <a:gd name="T37" fmla="*/ 59 h 123"/>
                  <a:gd name="T38" fmla="*/ 45 w 120"/>
                  <a:gd name="T39" fmla="*/ 45 h 123"/>
                  <a:gd name="T40" fmla="*/ 24 w 120"/>
                  <a:gd name="T41" fmla="*/ 24 h 123"/>
                  <a:gd name="T42" fmla="*/ 21 w 120"/>
                  <a:gd name="T43" fmla="*/ 27 h 123"/>
                  <a:gd name="T44" fmla="*/ 34 w 120"/>
                  <a:gd name="T45" fmla="*/ 40 h 123"/>
                  <a:gd name="T46" fmla="*/ 37 w 120"/>
                  <a:gd name="T47" fmla="*/ 37 h 123"/>
                  <a:gd name="T48" fmla="*/ 24 w 120"/>
                  <a:gd name="T49" fmla="*/ 24 h 123"/>
                  <a:gd name="T50" fmla="*/ 2 w 120"/>
                  <a:gd name="T51" fmla="*/ 0 h 123"/>
                  <a:gd name="T52" fmla="*/ 0 w 120"/>
                  <a:gd name="T53" fmla="*/ 3 h 123"/>
                  <a:gd name="T54" fmla="*/ 13 w 120"/>
                  <a:gd name="T55" fmla="*/ 19 h 123"/>
                  <a:gd name="T56" fmla="*/ 16 w 120"/>
                  <a:gd name="T57" fmla="*/ 16 h 123"/>
                  <a:gd name="T58" fmla="*/ 2 w 120"/>
                  <a:gd name="T5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23">
                    <a:moveTo>
                      <a:pt x="112" y="112"/>
                    </a:moveTo>
                    <a:lnTo>
                      <a:pt x="109" y="115"/>
                    </a:lnTo>
                    <a:lnTo>
                      <a:pt x="117" y="123"/>
                    </a:lnTo>
                    <a:lnTo>
                      <a:pt x="120" y="120"/>
                    </a:lnTo>
                    <a:lnTo>
                      <a:pt x="112" y="112"/>
                    </a:lnTo>
                    <a:moveTo>
                      <a:pt x="90" y="88"/>
                    </a:moveTo>
                    <a:lnTo>
                      <a:pt x="88" y="91"/>
                    </a:lnTo>
                    <a:lnTo>
                      <a:pt x="101" y="107"/>
                    </a:lnTo>
                    <a:lnTo>
                      <a:pt x="104" y="104"/>
                    </a:lnTo>
                    <a:lnTo>
                      <a:pt x="90" y="88"/>
                    </a:lnTo>
                    <a:moveTo>
                      <a:pt x="69" y="67"/>
                    </a:moveTo>
                    <a:lnTo>
                      <a:pt x="66" y="69"/>
                    </a:lnTo>
                    <a:lnTo>
                      <a:pt x="80" y="83"/>
                    </a:lnTo>
                    <a:lnTo>
                      <a:pt x="82" y="80"/>
                    </a:lnTo>
                    <a:lnTo>
                      <a:pt x="69" y="67"/>
                    </a:lnTo>
                    <a:moveTo>
                      <a:pt x="45" y="45"/>
                    </a:moveTo>
                    <a:lnTo>
                      <a:pt x="42" y="48"/>
                    </a:lnTo>
                    <a:lnTo>
                      <a:pt x="56" y="61"/>
                    </a:lnTo>
                    <a:lnTo>
                      <a:pt x="58" y="59"/>
                    </a:lnTo>
                    <a:lnTo>
                      <a:pt x="45" y="45"/>
                    </a:lnTo>
                    <a:moveTo>
                      <a:pt x="24" y="24"/>
                    </a:moveTo>
                    <a:lnTo>
                      <a:pt x="21" y="27"/>
                    </a:lnTo>
                    <a:lnTo>
                      <a:pt x="34" y="40"/>
                    </a:lnTo>
                    <a:lnTo>
                      <a:pt x="37" y="37"/>
                    </a:lnTo>
                    <a:lnTo>
                      <a:pt x="24" y="24"/>
                    </a:lnTo>
                    <a:moveTo>
                      <a:pt x="2" y="0"/>
                    </a:moveTo>
                    <a:lnTo>
                      <a:pt x="0" y="3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1" name="Freeform 257"/>
              <p:cNvSpPr/>
              <p:nvPr/>
            </p:nvSpPr>
            <p:spPr bwMode="auto">
              <a:xfrm>
                <a:off x="3342173" y="5185254"/>
                <a:ext cx="304800" cy="271463"/>
              </a:xfrm>
              <a:custGeom>
                <a:avLst/>
                <a:gdLst>
                  <a:gd name="T0" fmla="*/ 24 w 72"/>
                  <a:gd name="T1" fmla="*/ 4 h 64"/>
                  <a:gd name="T2" fmla="*/ 50 w 72"/>
                  <a:gd name="T3" fmla="*/ 4 h 64"/>
                  <a:gd name="T4" fmla="*/ 67 w 72"/>
                  <a:gd name="T5" fmla="*/ 42 h 64"/>
                  <a:gd name="T6" fmla="*/ 43 w 72"/>
                  <a:gd name="T7" fmla="*/ 62 h 64"/>
                  <a:gd name="T8" fmla="*/ 17 w 72"/>
                  <a:gd name="T9" fmla="*/ 58 h 64"/>
                  <a:gd name="T10" fmla="*/ 10 w 72"/>
                  <a:gd name="T11" fmla="*/ 13 h 64"/>
                  <a:gd name="T12" fmla="*/ 24 w 72"/>
                  <a:gd name="T13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64">
                    <a:moveTo>
                      <a:pt x="24" y="4"/>
                    </a:moveTo>
                    <a:cubicBezTo>
                      <a:pt x="32" y="0"/>
                      <a:pt x="41" y="0"/>
                      <a:pt x="50" y="4"/>
                    </a:cubicBezTo>
                    <a:cubicBezTo>
                      <a:pt x="65" y="10"/>
                      <a:pt x="72" y="26"/>
                      <a:pt x="67" y="42"/>
                    </a:cubicBezTo>
                    <a:cubicBezTo>
                      <a:pt x="63" y="53"/>
                      <a:pt x="55" y="60"/>
                      <a:pt x="43" y="62"/>
                    </a:cubicBezTo>
                    <a:cubicBezTo>
                      <a:pt x="35" y="64"/>
                      <a:pt x="25" y="62"/>
                      <a:pt x="17" y="58"/>
                    </a:cubicBezTo>
                    <a:cubicBezTo>
                      <a:pt x="1" y="49"/>
                      <a:pt x="0" y="26"/>
                      <a:pt x="10" y="13"/>
                    </a:cubicBezTo>
                    <a:cubicBezTo>
                      <a:pt x="14" y="9"/>
                      <a:pt x="19" y="6"/>
                      <a:pt x="2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2" name="Freeform 258"/>
              <p:cNvSpPr/>
              <p:nvPr/>
            </p:nvSpPr>
            <p:spPr bwMode="auto">
              <a:xfrm>
                <a:off x="3372336" y="5210654"/>
                <a:ext cx="254000" cy="225425"/>
              </a:xfrm>
              <a:custGeom>
                <a:avLst/>
                <a:gdLst>
                  <a:gd name="T0" fmla="*/ 20 w 60"/>
                  <a:gd name="T1" fmla="*/ 3 h 53"/>
                  <a:gd name="T2" fmla="*/ 41 w 60"/>
                  <a:gd name="T3" fmla="*/ 3 h 53"/>
                  <a:gd name="T4" fmla="*/ 56 w 60"/>
                  <a:gd name="T5" fmla="*/ 35 h 53"/>
                  <a:gd name="T6" fmla="*/ 36 w 60"/>
                  <a:gd name="T7" fmla="*/ 52 h 53"/>
                  <a:gd name="T8" fmla="*/ 15 w 60"/>
                  <a:gd name="T9" fmla="*/ 48 h 53"/>
                  <a:gd name="T10" fmla="*/ 9 w 60"/>
                  <a:gd name="T11" fmla="*/ 11 h 53"/>
                  <a:gd name="T12" fmla="*/ 20 w 60"/>
                  <a:gd name="T13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53">
                    <a:moveTo>
                      <a:pt x="20" y="3"/>
                    </a:moveTo>
                    <a:cubicBezTo>
                      <a:pt x="27" y="0"/>
                      <a:pt x="35" y="0"/>
                      <a:pt x="41" y="3"/>
                    </a:cubicBezTo>
                    <a:cubicBezTo>
                      <a:pt x="54" y="8"/>
                      <a:pt x="60" y="22"/>
                      <a:pt x="56" y="35"/>
                    </a:cubicBezTo>
                    <a:cubicBezTo>
                      <a:pt x="53" y="44"/>
                      <a:pt x="45" y="50"/>
                      <a:pt x="36" y="52"/>
                    </a:cubicBezTo>
                    <a:cubicBezTo>
                      <a:pt x="29" y="53"/>
                      <a:pt x="21" y="52"/>
                      <a:pt x="15" y="48"/>
                    </a:cubicBezTo>
                    <a:cubicBezTo>
                      <a:pt x="1" y="41"/>
                      <a:pt x="0" y="22"/>
                      <a:pt x="9" y="11"/>
                    </a:cubicBezTo>
                    <a:cubicBezTo>
                      <a:pt x="12" y="7"/>
                      <a:pt x="16" y="5"/>
                      <a:pt x="2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3" name="Freeform 259"/>
              <p:cNvSpPr/>
              <p:nvPr/>
            </p:nvSpPr>
            <p:spPr bwMode="auto">
              <a:xfrm>
                <a:off x="3427898" y="5317016"/>
                <a:ext cx="190500" cy="122238"/>
              </a:xfrm>
              <a:custGeom>
                <a:avLst/>
                <a:gdLst>
                  <a:gd name="T0" fmla="*/ 44 w 45"/>
                  <a:gd name="T1" fmla="*/ 0 h 29"/>
                  <a:gd name="T2" fmla="*/ 43 w 45"/>
                  <a:gd name="T3" fmla="*/ 10 h 29"/>
                  <a:gd name="T4" fmla="*/ 23 w 45"/>
                  <a:gd name="T5" fmla="*/ 27 h 29"/>
                  <a:gd name="T6" fmla="*/ 18 w 45"/>
                  <a:gd name="T7" fmla="*/ 27 h 29"/>
                  <a:gd name="T8" fmla="*/ 2 w 45"/>
                  <a:gd name="T9" fmla="*/ 23 h 29"/>
                  <a:gd name="T10" fmla="*/ 0 w 45"/>
                  <a:gd name="T11" fmla="*/ 22 h 29"/>
                  <a:gd name="T12" fmla="*/ 4 w 45"/>
                  <a:gd name="T13" fmla="*/ 25 h 29"/>
                  <a:gd name="T14" fmla="*/ 19 w 45"/>
                  <a:gd name="T15" fmla="*/ 29 h 29"/>
                  <a:gd name="T16" fmla="*/ 25 w 45"/>
                  <a:gd name="T17" fmla="*/ 28 h 29"/>
                  <a:gd name="T18" fmla="*/ 43 w 45"/>
                  <a:gd name="T19" fmla="*/ 13 h 29"/>
                  <a:gd name="T20" fmla="*/ 44 w 45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29">
                    <a:moveTo>
                      <a:pt x="44" y="0"/>
                    </a:moveTo>
                    <a:cubicBezTo>
                      <a:pt x="44" y="3"/>
                      <a:pt x="44" y="6"/>
                      <a:pt x="43" y="10"/>
                    </a:cubicBezTo>
                    <a:cubicBezTo>
                      <a:pt x="40" y="19"/>
                      <a:pt x="32" y="25"/>
                      <a:pt x="23" y="27"/>
                    </a:cubicBezTo>
                    <a:cubicBezTo>
                      <a:pt x="21" y="27"/>
                      <a:pt x="19" y="27"/>
                      <a:pt x="18" y="27"/>
                    </a:cubicBezTo>
                    <a:cubicBezTo>
                      <a:pt x="12" y="27"/>
                      <a:pt x="6" y="26"/>
                      <a:pt x="2" y="23"/>
                    </a:cubicBezTo>
                    <a:cubicBezTo>
                      <a:pt x="1" y="23"/>
                      <a:pt x="1" y="23"/>
                      <a:pt x="0" y="22"/>
                    </a:cubicBezTo>
                    <a:cubicBezTo>
                      <a:pt x="1" y="23"/>
                      <a:pt x="3" y="24"/>
                      <a:pt x="4" y="25"/>
                    </a:cubicBezTo>
                    <a:cubicBezTo>
                      <a:pt x="9" y="28"/>
                      <a:pt x="14" y="29"/>
                      <a:pt x="19" y="29"/>
                    </a:cubicBezTo>
                    <a:cubicBezTo>
                      <a:pt x="21" y="29"/>
                      <a:pt x="23" y="29"/>
                      <a:pt x="25" y="28"/>
                    </a:cubicBezTo>
                    <a:cubicBezTo>
                      <a:pt x="33" y="27"/>
                      <a:pt x="40" y="21"/>
                      <a:pt x="43" y="13"/>
                    </a:cubicBezTo>
                    <a:cubicBezTo>
                      <a:pt x="45" y="8"/>
                      <a:pt x="45" y="4"/>
                      <a:pt x="44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4" name="Freeform 260"/>
              <p:cNvSpPr/>
              <p:nvPr/>
            </p:nvSpPr>
            <p:spPr bwMode="auto">
              <a:xfrm>
                <a:off x="3389798" y="5231291"/>
                <a:ext cx="223838" cy="200025"/>
              </a:xfrm>
              <a:custGeom>
                <a:avLst/>
                <a:gdLst>
                  <a:gd name="T0" fmla="*/ 28 w 53"/>
                  <a:gd name="T1" fmla="*/ 0 h 47"/>
                  <a:gd name="T2" fmla="*/ 18 w 53"/>
                  <a:gd name="T3" fmla="*/ 2 h 47"/>
                  <a:gd name="T4" fmla="*/ 8 w 53"/>
                  <a:gd name="T5" fmla="*/ 10 h 47"/>
                  <a:gd name="T6" fmla="*/ 9 w 53"/>
                  <a:gd name="T7" fmla="*/ 42 h 47"/>
                  <a:gd name="T8" fmla="*/ 11 w 53"/>
                  <a:gd name="T9" fmla="*/ 43 h 47"/>
                  <a:gd name="T10" fmla="*/ 27 w 53"/>
                  <a:gd name="T11" fmla="*/ 47 h 47"/>
                  <a:gd name="T12" fmla="*/ 32 w 53"/>
                  <a:gd name="T13" fmla="*/ 47 h 47"/>
                  <a:gd name="T14" fmla="*/ 52 w 53"/>
                  <a:gd name="T15" fmla="*/ 30 h 47"/>
                  <a:gd name="T16" fmla="*/ 53 w 53"/>
                  <a:gd name="T17" fmla="*/ 20 h 47"/>
                  <a:gd name="T18" fmla="*/ 39 w 53"/>
                  <a:gd name="T19" fmla="*/ 2 h 47"/>
                  <a:gd name="T20" fmla="*/ 28 w 5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7">
                    <a:moveTo>
                      <a:pt x="28" y="0"/>
                    </a:moveTo>
                    <a:cubicBezTo>
                      <a:pt x="25" y="0"/>
                      <a:pt x="21" y="1"/>
                      <a:pt x="18" y="2"/>
                    </a:cubicBezTo>
                    <a:cubicBezTo>
                      <a:pt x="14" y="4"/>
                      <a:pt x="11" y="6"/>
                      <a:pt x="8" y="10"/>
                    </a:cubicBezTo>
                    <a:cubicBezTo>
                      <a:pt x="0" y="19"/>
                      <a:pt x="0" y="34"/>
                      <a:pt x="9" y="42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5" y="46"/>
                      <a:pt x="21" y="47"/>
                      <a:pt x="27" y="47"/>
                    </a:cubicBezTo>
                    <a:cubicBezTo>
                      <a:pt x="28" y="47"/>
                      <a:pt x="30" y="47"/>
                      <a:pt x="32" y="47"/>
                    </a:cubicBezTo>
                    <a:cubicBezTo>
                      <a:pt x="41" y="45"/>
                      <a:pt x="49" y="39"/>
                      <a:pt x="52" y="30"/>
                    </a:cubicBezTo>
                    <a:cubicBezTo>
                      <a:pt x="53" y="26"/>
                      <a:pt x="53" y="23"/>
                      <a:pt x="53" y="20"/>
                    </a:cubicBezTo>
                    <a:cubicBezTo>
                      <a:pt x="52" y="12"/>
                      <a:pt x="46" y="6"/>
                      <a:pt x="39" y="2"/>
                    </a:cubicBezTo>
                    <a:cubicBezTo>
                      <a:pt x="35" y="1"/>
                      <a:pt x="32" y="0"/>
                      <a:pt x="28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5" name="Freeform 261"/>
              <p:cNvSpPr/>
              <p:nvPr/>
            </p:nvSpPr>
            <p:spPr bwMode="auto">
              <a:xfrm>
                <a:off x="3351698" y="5180491"/>
                <a:ext cx="292100" cy="280988"/>
              </a:xfrm>
              <a:custGeom>
                <a:avLst/>
                <a:gdLst>
                  <a:gd name="T0" fmla="*/ 22 w 69"/>
                  <a:gd name="T1" fmla="*/ 5 h 66"/>
                  <a:gd name="T2" fmla="*/ 22 w 69"/>
                  <a:gd name="T3" fmla="*/ 7 h 66"/>
                  <a:gd name="T4" fmla="*/ 34 w 69"/>
                  <a:gd name="T5" fmla="*/ 4 h 66"/>
                  <a:gd name="T6" fmla="*/ 47 w 69"/>
                  <a:gd name="T7" fmla="*/ 7 h 66"/>
                  <a:gd name="T8" fmla="*/ 65 w 69"/>
                  <a:gd name="T9" fmla="*/ 33 h 66"/>
                  <a:gd name="T10" fmla="*/ 63 w 69"/>
                  <a:gd name="T11" fmla="*/ 42 h 66"/>
                  <a:gd name="T12" fmla="*/ 41 w 69"/>
                  <a:gd name="T13" fmla="*/ 61 h 66"/>
                  <a:gd name="T14" fmla="*/ 35 w 69"/>
                  <a:gd name="T15" fmla="*/ 62 h 66"/>
                  <a:gd name="T16" fmla="*/ 16 w 69"/>
                  <a:gd name="T17" fmla="*/ 57 h 66"/>
                  <a:gd name="T18" fmla="*/ 4 w 69"/>
                  <a:gd name="T19" fmla="*/ 34 h 66"/>
                  <a:gd name="T20" fmla="*/ 10 w 69"/>
                  <a:gd name="T21" fmla="*/ 15 h 66"/>
                  <a:gd name="T22" fmla="*/ 22 w 69"/>
                  <a:gd name="T23" fmla="*/ 7 h 66"/>
                  <a:gd name="T24" fmla="*/ 22 w 69"/>
                  <a:gd name="T25" fmla="*/ 5 h 66"/>
                  <a:gd name="T26" fmla="*/ 21 w 69"/>
                  <a:gd name="T27" fmla="*/ 3 h 66"/>
                  <a:gd name="T28" fmla="*/ 7 w 69"/>
                  <a:gd name="T29" fmla="*/ 13 h 66"/>
                  <a:gd name="T30" fmla="*/ 0 w 69"/>
                  <a:gd name="T31" fmla="*/ 34 h 66"/>
                  <a:gd name="T32" fmla="*/ 15 w 69"/>
                  <a:gd name="T33" fmla="*/ 61 h 66"/>
                  <a:gd name="T34" fmla="*/ 35 w 69"/>
                  <a:gd name="T35" fmla="*/ 66 h 66"/>
                  <a:gd name="T36" fmla="*/ 42 w 69"/>
                  <a:gd name="T37" fmla="*/ 65 h 66"/>
                  <a:gd name="T38" fmla="*/ 67 w 69"/>
                  <a:gd name="T39" fmla="*/ 44 h 66"/>
                  <a:gd name="T40" fmla="*/ 69 w 69"/>
                  <a:gd name="T41" fmla="*/ 33 h 66"/>
                  <a:gd name="T42" fmla="*/ 48 w 69"/>
                  <a:gd name="T43" fmla="*/ 3 h 66"/>
                  <a:gd name="T44" fmla="*/ 34 w 69"/>
                  <a:gd name="T45" fmla="*/ 0 h 66"/>
                  <a:gd name="T46" fmla="*/ 21 w 69"/>
                  <a:gd name="T47" fmla="*/ 3 h 66"/>
                  <a:gd name="T48" fmla="*/ 22 w 69"/>
                  <a:gd name="T49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66">
                    <a:moveTo>
                      <a:pt x="22" y="5"/>
                    </a:moveTo>
                    <a:cubicBezTo>
                      <a:pt x="22" y="7"/>
                      <a:pt x="22" y="7"/>
                      <a:pt x="22" y="7"/>
                    </a:cubicBezTo>
                    <a:cubicBezTo>
                      <a:pt x="26" y="5"/>
                      <a:pt x="30" y="4"/>
                      <a:pt x="34" y="4"/>
                    </a:cubicBezTo>
                    <a:cubicBezTo>
                      <a:pt x="39" y="4"/>
                      <a:pt x="43" y="5"/>
                      <a:pt x="47" y="7"/>
                    </a:cubicBezTo>
                    <a:cubicBezTo>
                      <a:pt x="58" y="11"/>
                      <a:pt x="65" y="22"/>
                      <a:pt x="65" y="33"/>
                    </a:cubicBezTo>
                    <a:cubicBezTo>
                      <a:pt x="65" y="36"/>
                      <a:pt x="64" y="39"/>
                      <a:pt x="63" y="42"/>
                    </a:cubicBezTo>
                    <a:cubicBezTo>
                      <a:pt x="60" y="53"/>
                      <a:pt x="52" y="59"/>
                      <a:pt x="41" y="61"/>
                    </a:cubicBezTo>
                    <a:cubicBezTo>
                      <a:pt x="39" y="62"/>
                      <a:pt x="37" y="62"/>
                      <a:pt x="35" y="62"/>
                    </a:cubicBezTo>
                    <a:cubicBezTo>
                      <a:pt x="28" y="62"/>
                      <a:pt x="22" y="60"/>
                      <a:pt x="16" y="57"/>
                    </a:cubicBezTo>
                    <a:cubicBezTo>
                      <a:pt x="8" y="53"/>
                      <a:pt x="4" y="43"/>
                      <a:pt x="4" y="34"/>
                    </a:cubicBezTo>
                    <a:cubicBezTo>
                      <a:pt x="4" y="27"/>
                      <a:pt x="6" y="20"/>
                      <a:pt x="10" y="15"/>
                    </a:cubicBezTo>
                    <a:cubicBezTo>
                      <a:pt x="13" y="11"/>
                      <a:pt x="17" y="9"/>
                      <a:pt x="22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6" y="5"/>
                      <a:pt x="11" y="8"/>
                      <a:pt x="7" y="13"/>
                    </a:cubicBezTo>
                    <a:cubicBezTo>
                      <a:pt x="2" y="19"/>
                      <a:pt x="0" y="26"/>
                      <a:pt x="0" y="34"/>
                    </a:cubicBezTo>
                    <a:cubicBezTo>
                      <a:pt x="0" y="45"/>
                      <a:pt x="4" y="55"/>
                      <a:pt x="15" y="61"/>
                    </a:cubicBezTo>
                    <a:cubicBezTo>
                      <a:pt x="20" y="64"/>
                      <a:pt x="28" y="66"/>
                      <a:pt x="35" y="66"/>
                    </a:cubicBezTo>
                    <a:cubicBezTo>
                      <a:pt x="37" y="66"/>
                      <a:pt x="39" y="66"/>
                      <a:pt x="42" y="65"/>
                    </a:cubicBezTo>
                    <a:cubicBezTo>
                      <a:pt x="54" y="63"/>
                      <a:pt x="63" y="55"/>
                      <a:pt x="67" y="44"/>
                    </a:cubicBezTo>
                    <a:cubicBezTo>
                      <a:pt x="68" y="40"/>
                      <a:pt x="69" y="36"/>
                      <a:pt x="69" y="33"/>
                    </a:cubicBezTo>
                    <a:cubicBezTo>
                      <a:pt x="69" y="20"/>
                      <a:pt x="61" y="8"/>
                      <a:pt x="48" y="3"/>
                    </a:cubicBezTo>
                    <a:cubicBezTo>
                      <a:pt x="44" y="1"/>
                      <a:pt x="39" y="0"/>
                      <a:pt x="34" y="0"/>
                    </a:cubicBezTo>
                    <a:cubicBezTo>
                      <a:pt x="30" y="0"/>
                      <a:pt x="25" y="1"/>
                      <a:pt x="21" y="3"/>
                    </a:cubicBezTo>
                    <a:cubicBezTo>
                      <a:pt x="22" y="5"/>
                      <a:pt x="22" y="5"/>
                      <a:pt x="22" y="5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6" name="Freeform 262"/>
              <p:cNvSpPr/>
              <p:nvPr/>
            </p:nvSpPr>
            <p:spPr bwMode="auto">
              <a:xfrm>
                <a:off x="3377098" y="5205891"/>
                <a:ext cx="244475" cy="233363"/>
              </a:xfrm>
              <a:custGeom>
                <a:avLst/>
                <a:gdLst>
                  <a:gd name="T0" fmla="*/ 19 w 58"/>
                  <a:gd name="T1" fmla="*/ 4 h 55"/>
                  <a:gd name="T2" fmla="*/ 20 w 58"/>
                  <a:gd name="T3" fmla="*/ 6 h 55"/>
                  <a:gd name="T4" fmla="*/ 29 w 58"/>
                  <a:gd name="T5" fmla="*/ 4 h 55"/>
                  <a:gd name="T6" fmla="*/ 40 w 58"/>
                  <a:gd name="T7" fmla="*/ 6 h 55"/>
                  <a:gd name="T8" fmla="*/ 54 w 58"/>
                  <a:gd name="T9" fmla="*/ 27 h 55"/>
                  <a:gd name="T10" fmla="*/ 53 w 58"/>
                  <a:gd name="T11" fmla="*/ 35 h 55"/>
                  <a:gd name="T12" fmla="*/ 35 w 58"/>
                  <a:gd name="T13" fmla="*/ 51 h 55"/>
                  <a:gd name="T14" fmla="*/ 30 w 58"/>
                  <a:gd name="T15" fmla="*/ 51 h 55"/>
                  <a:gd name="T16" fmla="*/ 15 w 58"/>
                  <a:gd name="T17" fmla="*/ 47 h 55"/>
                  <a:gd name="T18" fmla="*/ 4 w 58"/>
                  <a:gd name="T19" fmla="*/ 28 h 55"/>
                  <a:gd name="T20" fmla="*/ 9 w 58"/>
                  <a:gd name="T21" fmla="*/ 13 h 55"/>
                  <a:gd name="T22" fmla="*/ 20 w 58"/>
                  <a:gd name="T23" fmla="*/ 6 h 55"/>
                  <a:gd name="T24" fmla="*/ 19 w 58"/>
                  <a:gd name="T25" fmla="*/ 4 h 55"/>
                  <a:gd name="T26" fmla="*/ 18 w 58"/>
                  <a:gd name="T27" fmla="*/ 2 h 55"/>
                  <a:gd name="T28" fmla="*/ 6 w 58"/>
                  <a:gd name="T29" fmla="*/ 11 h 55"/>
                  <a:gd name="T30" fmla="*/ 0 w 58"/>
                  <a:gd name="T31" fmla="*/ 28 h 55"/>
                  <a:gd name="T32" fmla="*/ 13 w 58"/>
                  <a:gd name="T33" fmla="*/ 51 h 55"/>
                  <a:gd name="T34" fmla="*/ 30 w 58"/>
                  <a:gd name="T35" fmla="*/ 55 h 55"/>
                  <a:gd name="T36" fmla="*/ 36 w 58"/>
                  <a:gd name="T37" fmla="*/ 55 h 55"/>
                  <a:gd name="T38" fmla="*/ 57 w 58"/>
                  <a:gd name="T39" fmla="*/ 37 h 55"/>
                  <a:gd name="T40" fmla="*/ 58 w 58"/>
                  <a:gd name="T41" fmla="*/ 27 h 55"/>
                  <a:gd name="T42" fmla="*/ 41 w 58"/>
                  <a:gd name="T43" fmla="*/ 2 h 55"/>
                  <a:gd name="T44" fmla="*/ 29 w 58"/>
                  <a:gd name="T45" fmla="*/ 0 h 55"/>
                  <a:gd name="T46" fmla="*/ 18 w 58"/>
                  <a:gd name="T47" fmla="*/ 2 h 55"/>
                  <a:gd name="T48" fmla="*/ 19 w 58"/>
                  <a:gd name="T49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5">
                    <a:moveTo>
                      <a:pt x="19" y="4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3" y="5"/>
                      <a:pt x="26" y="4"/>
                      <a:pt x="29" y="4"/>
                    </a:cubicBezTo>
                    <a:cubicBezTo>
                      <a:pt x="33" y="4"/>
                      <a:pt x="36" y="5"/>
                      <a:pt x="40" y="6"/>
                    </a:cubicBezTo>
                    <a:cubicBezTo>
                      <a:pt x="49" y="10"/>
                      <a:pt x="54" y="18"/>
                      <a:pt x="54" y="27"/>
                    </a:cubicBezTo>
                    <a:cubicBezTo>
                      <a:pt x="54" y="30"/>
                      <a:pt x="54" y="33"/>
                      <a:pt x="53" y="35"/>
                    </a:cubicBezTo>
                    <a:cubicBezTo>
                      <a:pt x="50" y="44"/>
                      <a:pt x="43" y="49"/>
                      <a:pt x="35" y="51"/>
                    </a:cubicBezTo>
                    <a:cubicBezTo>
                      <a:pt x="33" y="51"/>
                      <a:pt x="31" y="51"/>
                      <a:pt x="30" y="51"/>
                    </a:cubicBezTo>
                    <a:cubicBezTo>
                      <a:pt x="24" y="51"/>
                      <a:pt x="19" y="50"/>
                      <a:pt x="15" y="47"/>
                    </a:cubicBezTo>
                    <a:cubicBezTo>
                      <a:pt x="8" y="44"/>
                      <a:pt x="4" y="36"/>
                      <a:pt x="4" y="28"/>
                    </a:cubicBezTo>
                    <a:cubicBezTo>
                      <a:pt x="4" y="23"/>
                      <a:pt x="6" y="17"/>
                      <a:pt x="9" y="13"/>
                    </a:cubicBezTo>
                    <a:cubicBezTo>
                      <a:pt x="12" y="10"/>
                      <a:pt x="16" y="8"/>
                      <a:pt x="20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4" y="4"/>
                      <a:pt x="10" y="7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0" y="37"/>
                      <a:pt x="4" y="46"/>
                      <a:pt x="13" y="51"/>
                    </a:cubicBezTo>
                    <a:cubicBezTo>
                      <a:pt x="18" y="54"/>
                      <a:pt x="24" y="55"/>
                      <a:pt x="30" y="55"/>
                    </a:cubicBezTo>
                    <a:cubicBezTo>
                      <a:pt x="32" y="55"/>
                      <a:pt x="34" y="55"/>
                      <a:pt x="36" y="55"/>
                    </a:cubicBezTo>
                    <a:cubicBezTo>
                      <a:pt x="45" y="53"/>
                      <a:pt x="53" y="46"/>
                      <a:pt x="57" y="37"/>
                    </a:cubicBezTo>
                    <a:cubicBezTo>
                      <a:pt x="58" y="34"/>
                      <a:pt x="58" y="30"/>
                      <a:pt x="58" y="27"/>
                    </a:cubicBezTo>
                    <a:cubicBezTo>
                      <a:pt x="58" y="17"/>
                      <a:pt x="52" y="7"/>
                      <a:pt x="41" y="2"/>
                    </a:cubicBezTo>
                    <a:cubicBezTo>
                      <a:pt x="37" y="1"/>
                      <a:pt x="33" y="0"/>
                      <a:pt x="29" y="0"/>
                    </a:cubicBezTo>
                    <a:cubicBezTo>
                      <a:pt x="26" y="0"/>
                      <a:pt x="22" y="1"/>
                      <a:pt x="18" y="2"/>
                    </a:cubicBez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7" name="Freeform 263"/>
              <p:cNvSpPr>
                <a:spLocks noEditPoints="1"/>
              </p:cNvSpPr>
              <p:nvPr/>
            </p:nvSpPr>
            <p:spPr bwMode="auto">
              <a:xfrm>
                <a:off x="3499336" y="5201129"/>
                <a:ext cx="7938" cy="250825"/>
              </a:xfrm>
              <a:custGeom>
                <a:avLst/>
                <a:gdLst>
                  <a:gd name="T0" fmla="*/ 5 w 5"/>
                  <a:gd name="T1" fmla="*/ 140 h 158"/>
                  <a:gd name="T2" fmla="*/ 0 w 5"/>
                  <a:gd name="T3" fmla="*/ 140 h 158"/>
                  <a:gd name="T4" fmla="*/ 0 w 5"/>
                  <a:gd name="T5" fmla="*/ 158 h 158"/>
                  <a:gd name="T6" fmla="*/ 5 w 5"/>
                  <a:gd name="T7" fmla="*/ 158 h 158"/>
                  <a:gd name="T8" fmla="*/ 5 w 5"/>
                  <a:gd name="T9" fmla="*/ 140 h 158"/>
                  <a:gd name="T10" fmla="*/ 5 w 5"/>
                  <a:gd name="T11" fmla="*/ 110 h 158"/>
                  <a:gd name="T12" fmla="*/ 0 w 5"/>
                  <a:gd name="T13" fmla="*/ 110 h 158"/>
                  <a:gd name="T14" fmla="*/ 0 w 5"/>
                  <a:gd name="T15" fmla="*/ 129 h 158"/>
                  <a:gd name="T16" fmla="*/ 5 w 5"/>
                  <a:gd name="T17" fmla="*/ 129 h 158"/>
                  <a:gd name="T18" fmla="*/ 5 w 5"/>
                  <a:gd name="T19" fmla="*/ 110 h 158"/>
                  <a:gd name="T20" fmla="*/ 5 w 5"/>
                  <a:gd name="T21" fmla="*/ 81 h 158"/>
                  <a:gd name="T22" fmla="*/ 0 w 5"/>
                  <a:gd name="T23" fmla="*/ 81 h 158"/>
                  <a:gd name="T24" fmla="*/ 0 w 5"/>
                  <a:gd name="T25" fmla="*/ 99 h 158"/>
                  <a:gd name="T26" fmla="*/ 5 w 5"/>
                  <a:gd name="T27" fmla="*/ 99 h 158"/>
                  <a:gd name="T28" fmla="*/ 5 w 5"/>
                  <a:gd name="T29" fmla="*/ 81 h 158"/>
                  <a:gd name="T30" fmla="*/ 3 w 5"/>
                  <a:gd name="T31" fmla="*/ 51 h 158"/>
                  <a:gd name="T32" fmla="*/ 0 w 5"/>
                  <a:gd name="T33" fmla="*/ 51 h 158"/>
                  <a:gd name="T34" fmla="*/ 0 w 5"/>
                  <a:gd name="T35" fmla="*/ 70 h 158"/>
                  <a:gd name="T36" fmla="*/ 5 w 5"/>
                  <a:gd name="T37" fmla="*/ 70 h 158"/>
                  <a:gd name="T38" fmla="*/ 3 w 5"/>
                  <a:gd name="T39" fmla="*/ 51 h 158"/>
                  <a:gd name="T40" fmla="*/ 3 w 5"/>
                  <a:gd name="T41" fmla="*/ 22 h 158"/>
                  <a:gd name="T42" fmla="*/ 0 w 5"/>
                  <a:gd name="T43" fmla="*/ 22 h 158"/>
                  <a:gd name="T44" fmla="*/ 0 w 5"/>
                  <a:gd name="T45" fmla="*/ 41 h 158"/>
                  <a:gd name="T46" fmla="*/ 3 w 5"/>
                  <a:gd name="T47" fmla="*/ 41 h 158"/>
                  <a:gd name="T48" fmla="*/ 3 w 5"/>
                  <a:gd name="T49" fmla="*/ 22 h 158"/>
                  <a:gd name="T50" fmla="*/ 3 w 5"/>
                  <a:gd name="T51" fmla="*/ 0 h 158"/>
                  <a:gd name="T52" fmla="*/ 0 w 5"/>
                  <a:gd name="T53" fmla="*/ 0 h 158"/>
                  <a:gd name="T54" fmla="*/ 0 w 5"/>
                  <a:gd name="T55" fmla="*/ 11 h 158"/>
                  <a:gd name="T56" fmla="*/ 3 w 5"/>
                  <a:gd name="T57" fmla="*/ 11 h 158"/>
                  <a:gd name="T58" fmla="*/ 3 w 5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" h="158">
                    <a:moveTo>
                      <a:pt x="5" y="140"/>
                    </a:moveTo>
                    <a:lnTo>
                      <a:pt x="0" y="140"/>
                    </a:lnTo>
                    <a:lnTo>
                      <a:pt x="0" y="158"/>
                    </a:lnTo>
                    <a:lnTo>
                      <a:pt x="5" y="158"/>
                    </a:lnTo>
                    <a:lnTo>
                      <a:pt x="5" y="140"/>
                    </a:lnTo>
                    <a:close/>
                    <a:moveTo>
                      <a:pt x="5" y="110"/>
                    </a:moveTo>
                    <a:lnTo>
                      <a:pt x="0" y="110"/>
                    </a:lnTo>
                    <a:lnTo>
                      <a:pt x="0" y="129"/>
                    </a:lnTo>
                    <a:lnTo>
                      <a:pt x="5" y="129"/>
                    </a:lnTo>
                    <a:lnTo>
                      <a:pt x="5" y="110"/>
                    </a:lnTo>
                    <a:close/>
                    <a:moveTo>
                      <a:pt x="5" y="81"/>
                    </a:moveTo>
                    <a:lnTo>
                      <a:pt x="0" y="81"/>
                    </a:lnTo>
                    <a:lnTo>
                      <a:pt x="0" y="99"/>
                    </a:lnTo>
                    <a:lnTo>
                      <a:pt x="5" y="99"/>
                    </a:lnTo>
                    <a:lnTo>
                      <a:pt x="5" y="81"/>
                    </a:lnTo>
                    <a:close/>
                    <a:moveTo>
                      <a:pt x="3" y="51"/>
                    </a:moveTo>
                    <a:lnTo>
                      <a:pt x="0" y="51"/>
                    </a:lnTo>
                    <a:lnTo>
                      <a:pt x="0" y="70"/>
                    </a:lnTo>
                    <a:lnTo>
                      <a:pt x="5" y="70"/>
                    </a:lnTo>
                    <a:lnTo>
                      <a:pt x="3" y="51"/>
                    </a:lnTo>
                    <a:close/>
                    <a:moveTo>
                      <a:pt x="3" y="22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3" y="22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8" name="Freeform 264"/>
              <p:cNvSpPr>
                <a:spLocks noEditPoints="1"/>
              </p:cNvSpPr>
              <p:nvPr/>
            </p:nvSpPr>
            <p:spPr bwMode="auto">
              <a:xfrm>
                <a:off x="3499336" y="5201129"/>
                <a:ext cx="7938" cy="250825"/>
              </a:xfrm>
              <a:custGeom>
                <a:avLst/>
                <a:gdLst>
                  <a:gd name="T0" fmla="*/ 5 w 5"/>
                  <a:gd name="T1" fmla="*/ 140 h 158"/>
                  <a:gd name="T2" fmla="*/ 0 w 5"/>
                  <a:gd name="T3" fmla="*/ 140 h 158"/>
                  <a:gd name="T4" fmla="*/ 0 w 5"/>
                  <a:gd name="T5" fmla="*/ 158 h 158"/>
                  <a:gd name="T6" fmla="*/ 5 w 5"/>
                  <a:gd name="T7" fmla="*/ 158 h 158"/>
                  <a:gd name="T8" fmla="*/ 5 w 5"/>
                  <a:gd name="T9" fmla="*/ 140 h 158"/>
                  <a:gd name="T10" fmla="*/ 5 w 5"/>
                  <a:gd name="T11" fmla="*/ 110 h 158"/>
                  <a:gd name="T12" fmla="*/ 0 w 5"/>
                  <a:gd name="T13" fmla="*/ 110 h 158"/>
                  <a:gd name="T14" fmla="*/ 0 w 5"/>
                  <a:gd name="T15" fmla="*/ 129 h 158"/>
                  <a:gd name="T16" fmla="*/ 5 w 5"/>
                  <a:gd name="T17" fmla="*/ 129 h 158"/>
                  <a:gd name="T18" fmla="*/ 5 w 5"/>
                  <a:gd name="T19" fmla="*/ 110 h 158"/>
                  <a:gd name="T20" fmla="*/ 5 w 5"/>
                  <a:gd name="T21" fmla="*/ 81 h 158"/>
                  <a:gd name="T22" fmla="*/ 0 w 5"/>
                  <a:gd name="T23" fmla="*/ 81 h 158"/>
                  <a:gd name="T24" fmla="*/ 0 w 5"/>
                  <a:gd name="T25" fmla="*/ 99 h 158"/>
                  <a:gd name="T26" fmla="*/ 5 w 5"/>
                  <a:gd name="T27" fmla="*/ 99 h 158"/>
                  <a:gd name="T28" fmla="*/ 5 w 5"/>
                  <a:gd name="T29" fmla="*/ 81 h 158"/>
                  <a:gd name="T30" fmla="*/ 3 w 5"/>
                  <a:gd name="T31" fmla="*/ 51 h 158"/>
                  <a:gd name="T32" fmla="*/ 0 w 5"/>
                  <a:gd name="T33" fmla="*/ 51 h 158"/>
                  <a:gd name="T34" fmla="*/ 0 w 5"/>
                  <a:gd name="T35" fmla="*/ 70 h 158"/>
                  <a:gd name="T36" fmla="*/ 5 w 5"/>
                  <a:gd name="T37" fmla="*/ 70 h 158"/>
                  <a:gd name="T38" fmla="*/ 3 w 5"/>
                  <a:gd name="T39" fmla="*/ 51 h 158"/>
                  <a:gd name="T40" fmla="*/ 3 w 5"/>
                  <a:gd name="T41" fmla="*/ 22 h 158"/>
                  <a:gd name="T42" fmla="*/ 0 w 5"/>
                  <a:gd name="T43" fmla="*/ 22 h 158"/>
                  <a:gd name="T44" fmla="*/ 0 w 5"/>
                  <a:gd name="T45" fmla="*/ 41 h 158"/>
                  <a:gd name="T46" fmla="*/ 3 w 5"/>
                  <a:gd name="T47" fmla="*/ 41 h 158"/>
                  <a:gd name="T48" fmla="*/ 3 w 5"/>
                  <a:gd name="T49" fmla="*/ 22 h 158"/>
                  <a:gd name="T50" fmla="*/ 3 w 5"/>
                  <a:gd name="T51" fmla="*/ 0 h 158"/>
                  <a:gd name="T52" fmla="*/ 0 w 5"/>
                  <a:gd name="T53" fmla="*/ 0 h 158"/>
                  <a:gd name="T54" fmla="*/ 0 w 5"/>
                  <a:gd name="T55" fmla="*/ 11 h 158"/>
                  <a:gd name="T56" fmla="*/ 3 w 5"/>
                  <a:gd name="T57" fmla="*/ 11 h 158"/>
                  <a:gd name="T58" fmla="*/ 3 w 5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" h="158">
                    <a:moveTo>
                      <a:pt x="5" y="140"/>
                    </a:moveTo>
                    <a:lnTo>
                      <a:pt x="0" y="140"/>
                    </a:lnTo>
                    <a:lnTo>
                      <a:pt x="0" y="158"/>
                    </a:lnTo>
                    <a:lnTo>
                      <a:pt x="5" y="158"/>
                    </a:lnTo>
                    <a:lnTo>
                      <a:pt x="5" y="140"/>
                    </a:lnTo>
                    <a:moveTo>
                      <a:pt x="5" y="110"/>
                    </a:moveTo>
                    <a:lnTo>
                      <a:pt x="0" y="110"/>
                    </a:lnTo>
                    <a:lnTo>
                      <a:pt x="0" y="129"/>
                    </a:lnTo>
                    <a:lnTo>
                      <a:pt x="5" y="129"/>
                    </a:lnTo>
                    <a:lnTo>
                      <a:pt x="5" y="110"/>
                    </a:lnTo>
                    <a:moveTo>
                      <a:pt x="5" y="81"/>
                    </a:moveTo>
                    <a:lnTo>
                      <a:pt x="0" y="81"/>
                    </a:lnTo>
                    <a:lnTo>
                      <a:pt x="0" y="99"/>
                    </a:lnTo>
                    <a:lnTo>
                      <a:pt x="5" y="99"/>
                    </a:lnTo>
                    <a:lnTo>
                      <a:pt x="5" y="81"/>
                    </a:lnTo>
                    <a:moveTo>
                      <a:pt x="3" y="51"/>
                    </a:moveTo>
                    <a:lnTo>
                      <a:pt x="0" y="51"/>
                    </a:lnTo>
                    <a:lnTo>
                      <a:pt x="0" y="70"/>
                    </a:lnTo>
                    <a:lnTo>
                      <a:pt x="5" y="70"/>
                    </a:lnTo>
                    <a:lnTo>
                      <a:pt x="3" y="51"/>
                    </a:lnTo>
                    <a:moveTo>
                      <a:pt x="3" y="22"/>
                    </a:moveTo>
                    <a:lnTo>
                      <a:pt x="0" y="22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3" y="22"/>
                    </a:lnTo>
                    <a:moveTo>
                      <a:pt x="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09" name="Freeform 265"/>
              <p:cNvSpPr>
                <a:spLocks noEditPoints="1"/>
              </p:cNvSpPr>
              <p:nvPr/>
            </p:nvSpPr>
            <p:spPr bwMode="auto">
              <a:xfrm>
                <a:off x="3377098" y="5320191"/>
                <a:ext cx="249238" cy="9525"/>
              </a:xfrm>
              <a:custGeom>
                <a:avLst/>
                <a:gdLst>
                  <a:gd name="T0" fmla="*/ 13 w 157"/>
                  <a:gd name="T1" fmla="*/ 0 h 6"/>
                  <a:gd name="T2" fmla="*/ 0 w 157"/>
                  <a:gd name="T3" fmla="*/ 3 h 6"/>
                  <a:gd name="T4" fmla="*/ 0 w 157"/>
                  <a:gd name="T5" fmla="*/ 6 h 6"/>
                  <a:gd name="T6" fmla="*/ 13 w 157"/>
                  <a:gd name="T7" fmla="*/ 6 h 6"/>
                  <a:gd name="T8" fmla="*/ 13 w 157"/>
                  <a:gd name="T9" fmla="*/ 0 h 6"/>
                  <a:gd name="T10" fmla="*/ 42 w 157"/>
                  <a:gd name="T11" fmla="*/ 0 h 6"/>
                  <a:gd name="T12" fmla="*/ 24 w 157"/>
                  <a:gd name="T13" fmla="*/ 0 h 6"/>
                  <a:gd name="T14" fmla="*/ 24 w 157"/>
                  <a:gd name="T15" fmla="*/ 6 h 6"/>
                  <a:gd name="T16" fmla="*/ 42 w 157"/>
                  <a:gd name="T17" fmla="*/ 6 h 6"/>
                  <a:gd name="T18" fmla="*/ 42 w 157"/>
                  <a:gd name="T19" fmla="*/ 0 h 6"/>
                  <a:gd name="T20" fmla="*/ 72 w 157"/>
                  <a:gd name="T21" fmla="*/ 0 h 6"/>
                  <a:gd name="T22" fmla="*/ 53 w 157"/>
                  <a:gd name="T23" fmla="*/ 0 h 6"/>
                  <a:gd name="T24" fmla="*/ 53 w 157"/>
                  <a:gd name="T25" fmla="*/ 6 h 6"/>
                  <a:gd name="T26" fmla="*/ 72 w 157"/>
                  <a:gd name="T27" fmla="*/ 6 h 6"/>
                  <a:gd name="T28" fmla="*/ 72 w 157"/>
                  <a:gd name="T29" fmla="*/ 0 h 6"/>
                  <a:gd name="T30" fmla="*/ 98 w 157"/>
                  <a:gd name="T31" fmla="*/ 0 h 6"/>
                  <a:gd name="T32" fmla="*/ 82 w 157"/>
                  <a:gd name="T33" fmla="*/ 0 h 6"/>
                  <a:gd name="T34" fmla="*/ 82 w 157"/>
                  <a:gd name="T35" fmla="*/ 3 h 6"/>
                  <a:gd name="T36" fmla="*/ 82 w 157"/>
                  <a:gd name="T37" fmla="*/ 3 h 6"/>
                  <a:gd name="T38" fmla="*/ 82 w 157"/>
                  <a:gd name="T39" fmla="*/ 6 h 6"/>
                  <a:gd name="T40" fmla="*/ 98 w 157"/>
                  <a:gd name="T41" fmla="*/ 6 h 6"/>
                  <a:gd name="T42" fmla="*/ 98 w 157"/>
                  <a:gd name="T43" fmla="*/ 0 h 6"/>
                  <a:gd name="T44" fmla="*/ 128 w 157"/>
                  <a:gd name="T45" fmla="*/ 0 h 6"/>
                  <a:gd name="T46" fmla="*/ 112 w 157"/>
                  <a:gd name="T47" fmla="*/ 0 h 6"/>
                  <a:gd name="T48" fmla="*/ 112 w 157"/>
                  <a:gd name="T49" fmla="*/ 6 h 6"/>
                  <a:gd name="T50" fmla="*/ 128 w 157"/>
                  <a:gd name="T51" fmla="*/ 6 h 6"/>
                  <a:gd name="T52" fmla="*/ 128 w 157"/>
                  <a:gd name="T53" fmla="*/ 0 h 6"/>
                  <a:gd name="T54" fmla="*/ 157 w 157"/>
                  <a:gd name="T55" fmla="*/ 0 h 6"/>
                  <a:gd name="T56" fmla="*/ 141 w 157"/>
                  <a:gd name="T57" fmla="*/ 0 h 6"/>
                  <a:gd name="T58" fmla="*/ 141 w 157"/>
                  <a:gd name="T59" fmla="*/ 6 h 6"/>
                  <a:gd name="T60" fmla="*/ 157 w 157"/>
                  <a:gd name="T61" fmla="*/ 6 h 6"/>
                  <a:gd name="T62" fmla="*/ 157 w 157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6">
                    <a:moveTo>
                      <a:pt x="1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3" y="6"/>
                    </a:lnTo>
                    <a:lnTo>
                      <a:pt x="13" y="0"/>
                    </a:lnTo>
                    <a:close/>
                    <a:moveTo>
                      <a:pt x="42" y="0"/>
                    </a:moveTo>
                    <a:lnTo>
                      <a:pt x="24" y="0"/>
                    </a:lnTo>
                    <a:lnTo>
                      <a:pt x="24" y="6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  <a:moveTo>
                      <a:pt x="72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72" y="6"/>
                    </a:lnTo>
                    <a:lnTo>
                      <a:pt x="72" y="0"/>
                    </a:lnTo>
                    <a:close/>
                    <a:moveTo>
                      <a:pt x="98" y="0"/>
                    </a:moveTo>
                    <a:lnTo>
                      <a:pt x="82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6"/>
                    </a:lnTo>
                    <a:lnTo>
                      <a:pt x="98" y="6"/>
                    </a:lnTo>
                    <a:lnTo>
                      <a:pt x="98" y="0"/>
                    </a:lnTo>
                    <a:close/>
                    <a:moveTo>
                      <a:pt x="128" y="0"/>
                    </a:moveTo>
                    <a:lnTo>
                      <a:pt x="112" y="0"/>
                    </a:lnTo>
                    <a:lnTo>
                      <a:pt x="112" y="6"/>
                    </a:lnTo>
                    <a:lnTo>
                      <a:pt x="128" y="6"/>
                    </a:lnTo>
                    <a:lnTo>
                      <a:pt x="128" y="0"/>
                    </a:lnTo>
                    <a:close/>
                    <a:moveTo>
                      <a:pt x="157" y="0"/>
                    </a:moveTo>
                    <a:lnTo>
                      <a:pt x="141" y="0"/>
                    </a:lnTo>
                    <a:lnTo>
                      <a:pt x="141" y="6"/>
                    </a:lnTo>
                    <a:lnTo>
                      <a:pt x="157" y="6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0" name="Freeform 266"/>
              <p:cNvSpPr>
                <a:spLocks noEditPoints="1"/>
              </p:cNvSpPr>
              <p:nvPr/>
            </p:nvSpPr>
            <p:spPr bwMode="auto">
              <a:xfrm>
                <a:off x="3377098" y="5320191"/>
                <a:ext cx="249238" cy="9525"/>
              </a:xfrm>
              <a:custGeom>
                <a:avLst/>
                <a:gdLst>
                  <a:gd name="T0" fmla="*/ 13 w 157"/>
                  <a:gd name="T1" fmla="*/ 0 h 6"/>
                  <a:gd name="T2" fmla="*/ 0 w 157"/>
                  <a:gd name="T3" fmla="*/ 3 h 6"/>
                  <a:gd name="T4" fmla="*/ 0 w 157"/>
                  <a:gd name="T5" fmla="*/ 6 h 6"/>
                  <a:gd name="T6" fmla="*/ 13 w 157"/>
                  <a:gd name="T7" fmla="*/ 6 h 6"/>
                  <a:gd name="T8" fmla="*/ 13 w 157"/>
                  <a:gd name="T9" fmla="*/ 0 h 6"/>
                  <a:gd name="T10" fmla="*/ 42 w 157"/>
                  <a:gd name="T11" fmla="*/ 0 h 6"/>
                  <a:gd name="T12" fmla="*/ 24 w 157"/>
                  <a:gd name="T13" fmla="*/ 0 h 6"/>
                  <a:gd name="T14" fmla="*/ 24 w 157"/>
                  <a:gd name="T15" fmla="*/ 6 h 6"/>
                  <a:gd name="T16" fmla="*/ 42 w 157"/>
                  <a:gd name="T17" fmla="*/ 6 h 6"/>
                  <a:gd name="T18" fmla="*/ 42 w 157"/>
                  <a:gd name="T19" fmla="*/ 0 h 6"/>
                  <a:gd name="T20" fmla="*/ 72 w 157"/>
                  <a:gd name="T21" fmla="*/ 0 h 6"/>
                  <a:gd name="T22" fmla="*/ 53 w 157"/>
                  <a:gd name="T23" fmla="*/ 0 h 6"/>
                  <a:gd name="T24" fmla="*/ 53 w 157"/>
                  <a:gd name="T25" fmla="*/ 6 h 6"/>
                  <a:gd name="T26" fmla="*/ 72 w 157"/>
                  <a:gd name="T27" fmla="*/ 6 h 6"/>
                  <a:gd name="T28" fmla="*/ 72 w 157"/>
                  <a:gd name="T29" fmla="*/ 0 h 6"/>
                  <a:gd name="T30" fmla="*/ 98 w 157"/>
                  <a:gd name="T31" fmla="*/ 0 h 6"/>
                  <a:gd name="T32" fmla="*/ 82 w 157"/>
                  <a:gd name="T33" fmla="*/ 0 h 6"/>
                  <a:gd name="T34" fmla="*/ 82 w 157"/>
                  <a:gd name="T35" fmla="*/ 3 h 6"/>
                  <a:gd name="T36" fmla="*/ 82 w 157"/>
                  <a:gd name="T37" fmla="*/ 3 h 6"/>
                  <a:gd name="T38" fmla="*/ 82 w 157"/>
                  <a:gd name="T39" fmla="*/ 6 h 6"/>
                  <a:gd name="T40" fmla="*/ 98 w 157"/>
                  <a:gd name="T41" fmla="*/ 6 h 6"/>
                  <a:gd name="T42" fmla="*/ 98 w 157"/>
                  <a:gd name="T43" fmla="*/ 0 h 6"/>
                  <a:gd name="T44" fmla="*/ 128 w 157"/>
                  <a:gd name="T45" fmla="*/ 0 h 6"/>
                  <a:gd name="T46" fmla="*/ 112 w 157"/>
                  <a:gd name="T47" fmla="*/ 0 h 6"/>
                  <a:gd name="T48" fmla="*/ 112 w 157"/>
                  <a:gd name="T49" fmla="*/ 6 h 6"/>
                  <a:gd name="T50" fmla="*/ 128 w 157"/>
                  <a:gd name="T51" fmla="*/ 6 h 6"/>
                  <a:gd name="T52" fmla="*/ 128 w 157"/>
                  <a:gd name="T53" fmla="*/ 0 h 6"/>
                  <a:gd name="T54" fmla="*/ 157 w 157"/>
                  <a:gd name="T55" fmla="*/ 0 h 6"/>
                  <a:gd name="T56" fmla="*/ 141 w 157"/>
                  <a:gd name="T57" fmla="*/ 0 h 6"/>
                  <a:gd name="T58" fmla="*/ 141 w 157"/>
                  <a:gd name="T59" fmla="*/ 6 h 6"/>
                  <a:gd name="T60" fmla="*/ 157 w 157"/>
                  <a:gd name="T61" fmla="*/ 6 h 6"/>
                  <a:gd name="T62" fmla="*/ 157 w 157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6">
                    <a:moveTo>
                      <a:pt x="1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3" y="6"/>
                    </a:lnTo>
                    <a:lnTo>
                      <a:pt x="13" y="0"/>
                    </a:lnTo>
                    <a:moveTo>
                      <a:pt x="42" y="0"/>
                    </a:moveTo>
                    <a:lnTo>
                      <a:pt x="24" y="0"/>
                    </a:lnTo>
                    <a:lnTo>
                      <a:pt x="24" y="6"/>
                    </a:lnTo>
                    <a:lnTo>
                      <a:pt x="42" y="6"/>
                    </a:lnTo>
                    <a:lnTo>
                      <a:pt x="42" y="0"/>
                    </a:lnTo>
                    <a:moveTo>
                      <a:pt x="72" y="0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72" y="6"/>
                    </a:lnTo>
                    <a:lnTo>
                      <a:pt x="72" y="0"/>
                    </a:lnTo>
                    <a:moveTo>
                      <a:pt x="98" y="0"/>
                    </a:moveTo>
                    <a:lnTo>
                      <a:pt x="82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2" y="6"/>
                    </a:lnTo>
                    <a:lnTo>
                      <a:pt x="98" y="6"/>
                    </a:lnTo>
                    <a:lnTo>
                      <a:pt x="98" y="0"/>
                    </a:lnTo>
                    <a:moveTo>
                      <a:pt x="128" y="0"/>
                    </a:moveTo>
                    <a:lnTo>
                      <a:pt x="112" y="0"/>
                    </a:lnTo>
                    <a:lnTo>
                      <a:pt x="112" y="6"/>
                    </a:lnTo>
                    <a:lnTo>
                      <a:pt x="128" y="6"/>
                    </a:lnTo>
                    <a:lnTo>
                      <a:pt x="128" y="0"/>
                    </a:lnTo>
                    <a:moveTo>
                      <a:pt x="157" y="0"/>
                    </a:moveTo>
                    <a:lnTo>
                      <a:pt x="141" y="0"/>
                    </a:lnTo>
                    <a:lnTo>
                      <a:pt x="141" y="6"/>
                    </a:lnTo>
                    <a:lnTo>
                      <a:pt x="157" y="6"/>
                    </a:lnTo>
                    <a:lnTo>
                      <a:pt x="15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1" name="Freeform 267"/>
              <p:cNvSpPr>
                <a:spLocks noEditPoints="1"/>
              </p:cNvSpPr>
              <p:nvPr/>
            </p:nvSpPr>
            <p:spPr bwMode="auto">
              <a:xfrm>
                <a:off x="3410436" y="5236054"/>
                <a:ext cx="182563" cy="182563"/>
              </a:xfrm>
              <a:custGeom>
                <a:avLst/>
                <a:gdLst>
                  <a:gd name="T0" fmla="*/ 11 w 115"/>
                  <a:gd name="T1" fmla="*/ 104 h 115"/>
                  <a:gd name="T2" fmla="*/ 0 w 115"/>
                  <a:gd name="T3" fmla="*/ 112 h 115"/>
                  <a:gd name="T4" fmla="*/ 3 w 115"/>
                  <a:gd name="T5" fmla="*/ 115 h 115"/>
                  <a:gd name="T6" fmla="*/ 13 w 115"/>
                  <a:gd name="T7" fmla="*/ 104 h 115"/>
                  <a:gd name="T8" fmla="*/ 11 w 115"/>
                  <a:gd name="T9" fmla="*/ 104 h 115"/>
                  <a:gd name="T10" fmla="*/ 29 w 115"/>
                  <a:gd name="T11" fmla="*/ 83 h 115"/>
                  <a:gd name="T12" fmla="*/ 16 w 115"/>
                  <a:gd name="T13" fmla="*/ 96 h 115"/>
                  <a:gd name="T14" fmla="*/ 19 w 115"/>
                  <a:gd name="T15" fmla="*/ 99 h 115"/>
                  <a:gd name="T16" fmla="*/ 32 w 115"/>
                  <a:gd name="T17" fmla="*/ 85 h 115"/>
                  <a:gd name="T18" fmla="*/ 29 w 115"/>
                  <a:gd name="T19" fmla="*/ 83 h 115"/>
                  <a:gd name="T20" fmla="*/ 51 w 115"/>
                  <a:gd name="T21" fmla="*/ 61 h 115"/>
                  <a:gd name="T22" fmla="*/ 37 w 115"/>
                  <a:gd name="T23" fmla="*/ 75 h 115"/>
                  <a:gd name="T24" fmla="*/ 40 w 115"/>
                  <a:gd name="T25" fmla="*/ 77 h 115"/>
                  <a:gd name="T26" fmla="*/ 53 w 115"/>
                  <a:gd name="T27" fmla="*/ 64 h 115"/>
                  <a:gd name="T28" fmla="*/ 51 w 115"/>
                  <a:gd name="T29" fmla="*/ 61 h 115"/>
                  <a:gd name="T30" fmla="*/ 72 w 115"/>
                  <a:gd name="T31" fmla="*/ 40 h 115"/>
                  <a:gd name="T32" fmla="*/ 59 w 115"/>
                  <a:gd name="T33" fmla="*/ 53 h 115"/>
                  <a:gd name="T34" fmla="*/ 61 w 115"/>
                  <a:gd name="T35" fmla="*/ 56 h 115"/>
                  <a:gd name="T36" fmla="*/ 61 w 115"/>
                  <a:gd name="T37" fmla="*/ 56 h 115"/>
                  <a:gd name="T38" fmla="*/ 61 w 115"/>
                  <a:gd name="T39" fmla="*/ 53 h 115"/>
                  <a:gd name="T40" fmla="*/ 75 w 115"/>
                  <a:gd name="T41" fmla="*/ 43 h 115"/>
                  <a:gd name="T42" fmla="*/ 72 w 115"/>
                  <a:gd name="T43" fmla="*/ 40 h 115"/>
                  <a:gd name="T44" fmla="*/ 91 w 115"/>
                  <a:gd name="T45" fmla="*/ 19 h 115"/>
                  <a:gd name="T46" fmla="*/ 80 w 115"/>
                  <a:gd name="T47" fmla="*/ 32 h 115"/>
                  <a:gd name="T48" fmla="*/ 83 w 115"/>
                  <a:gd name="T49" fmla="*/ 35 h 115"/>
                  <a:gd name="T50" fmla="*/ 93 w 115"/>
                  <a:gd name="T51" fmla="*/ 21 h 115"/>
                  <a:gd name="T52" fmla="*/ 91 w 115"/>
                  <a:gd name="T53" fmla="*/ 19 h 115"/>
                  <a:gd name="T54" fmla="*/ 112 w 115"/>
                  <a:gd name="T55" fmla="*/ 0 h 115"/>
                  <a:gd name="T56" fmla="*/ 99 w 115"/>
                  <a:gd name="T57" fmla="*/ 13 h 115"/>
                  <a:gd name="T58" fmla="*/ 101 w 115"/>
                  <a:gd name="T59" fmla="*/ 13 h 115"/>
                  <a:gd name="T60" fmla="*/ 115 w 115"/>
                  <a:gd name="T61" fmla="*/ 2 h 115"/>
                  <a:gd name="T62" fmla="*/ 112 w 115"/>
                  <a:gd name="T6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15">
                    <a:moveTo>
                      <a:pt x="11" y="104"/>
                    </a:moveTo>
                    <a:lnTo>
                      <a:pt x="0" y="112"/>
                    </a:lnTo>
                    <a:lnTo>
                      <a:pt x="3" y="115"/>
                    </a:lnTo>
                    <a:lnTo>
                      <a:pt x="13" y="104"/>
                    </a:lnTo>
                    <a:lnTo>
                      <a:pt x="11" y="104"/>
                    </a:lnTo>
                    <a:close/>
                    <a:moveTo>
                      <a:pt x="29" y="83"/>
                    </a:moveTo>
                    <a:lnTo>
                      <a:pt x="16" y="96"/>
                    </a:lnTo>
                    <a:lnTo>
                      <a:pt x="19" y="99"/>
                    </a:lnTo>
                    <a:lnTo>
                      <a:pt x="32" y="85"/>
                    </a:lnTo>
                    <a:lnTo>
                      <a:pt x="29" y="83"/>
                    </a:lnTo>
                    <a:close/>
                    <a:moveTo>
                      <a:pt x="51" y="61"/>
                    </a:moveTo>
                    <a:lnTo>
                      <a:pt x="37" y="75"/>
                    </a:lnTo>
                    <a:lnTo>
                      <a:pt x="40" y="77"/>
                    </a:lnTo>
                    <a:lnTo>
                      <a:pt x="53" y="64"/>
                    </a:lnTo>
                    <a:lnTo>
                      <a:pt x="51" y="61"/>
                    </a:lnTo>
                    <a:close/>
                    <a:moveTo>
                      <a:pt x="72" y="40"/>
                    </a:moveTo>
                    <a:lnTo>
                      <a:pt x="59" y="53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61" y="53"/>
                    </a:lnTo>
                    <a:lnTo>
                      <a:pt x="75" y="43"/>
                    </a:lnTo>
                    <a:lnTo>
                      <a:pt x="72" y="40"/>
                    </a:lnTo>
                    <a:close/>
                    <a:moveTo>
                      <a:pt x="91" y="19"/>
                    </a:moveTo>
                    <a:lnTo>
                      <a:pt x="80" y="32"/>
                    </a:lnTo>
                    <a:lnTo>
                      <a:pt x="83" y="35"/>
                    </a:lnTo>
                    <a:lnTo>
                      <a:pt x="93" y="21"/>
                    </a:lnTo>
                    <a:lnTo>
                      <a:pt x="91" y="19"/>
                    </a:lnTo>
                    <a:close/>
                    <a:moveTo>
                      <a:pt x="112" y="0"/>
                    </a:moveTo>
                    <a:lnTo>
                      <a:pt x="99" y="13"/>
                    </a:lnTo>
                    <a:lnTo>
                      <a:pt x="101" y="13"/>
                    </a:lnTo>
                    <a:lnTo>
                      <a:pt x="115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2" name="Freeform 268"/>
              <p:cNvSpPr>
                <a:spLocks noEditPoints="1"/>
              </p:cNvSpPr>
              <p:nvPr/>
            </p:nvSpPr>
            <p:spPr bwMode="auto">
              <a:xfrm>
                <a:off x="3410436" y="5236054"/>
                <a:ext cx="182563" cy="182563"/>
              </a:xfrm>
              <a:custGeom>
                <a:avLst/>
                <a:gdLst>
                  <a:gd name="T0" fmla="*/ 11 w 115"/>
                  <a:gd name="T1" fmla="*/ 104 h 115"/>
                  <a:gd name="T2" fmla="*/ 0 w 115"/>
                  <a:gd name="T3" fmla="*/ 112 h 115"/>
                  <a:gd name="T4" fmla="*/ 3 w 115"/>
                  <a:gd name="T5" fmla="*/ 115 h 115"/>
                  <a:gd name="T6" fmla="*/ 13 w 115"/>
                  <a:gd name="T7" fmla="*/ 104 h 115"/>
                  <a:gd name="T8" fmla="*/ 11 w 115"/>
                  <a:gd name="T9" fmla="*/ 104 h 115"/>
                  <a:gd name="T10" fmla="*/ 29 w 115"/>
                  <a:gd name="T11" fmla="*/ 83 h 115"/>
                  <a:gd name="T12" fmla="*/ 16 w 115"/>
                  <a:gd name="T13" fmla="*/ 96 h 115"/>
                  <a:gd name="T14" fmla="*/ 19 w 115"/>
                  <a:gd name="T15" fmla="*/ 99 h 115"/>
                  <a:gd name="T16" fmla="*/ 32 w 115"/>
                  <a:gd name="T17" fmla="*/ 85 h 115"/>
                  <a:gd name="T18" fmla="*/ 29 w 115"/>
                  <a:gd name="T19" fmla="*/ 83 h 115"/>
                  <a:gd name="T20" fmla="*/ 51 w 115"/>
                  <a:gd name="T21" fmla="*/ 61 h 115"/>
                  <a:gd name="T22" fmla="*/ 37 w 115"/>
                  <a:gd name="T23" fmla="*/ 75 h 115"/>
                  <a:gd name="T24" fmla="*/ 40 w 115"/>
                  <a:gd name="T25" fmla="*/ 77 h 115"/>
                  <a:gd name="T26" fmla="*/ 53 w 115"/>
                  <a:gd name="T27" fmla="*/ 64 h 115"/>
                  <a:gd name="T28" fmla="*/ 51 w 115"/>
                  <a:gd name="T29" fmla="*/ 61 h 115"/>
                  <a:gd name="T30" fmla="*/ 72 w 115"/>
                  <a:gd name="T31" fmla="*/ 40 h 115"/>
                  <a:gd name="T32" fmla="*/ 59 w 115"/>
                  <a:gd name="T33" fmla="*/ 53 h 115"/>
                  <a:gd name="T34" fmla="*/ 61 w 115"/>
                  <a:gd name="T35" fmla="*/ 56 h 115"/>
                  <a:gd name="T36" fmla="*/ 61 w 115"/>
                  <a:gd name="T37" fmla="*/ 56 h 115"/>
                  <a:gd name="T38" fmla="*/ 61 w 115"/>
                  <a:gd name="T39" fmla="*/ 53 h 115"/>
                  <a:gd name="T40" fmla="*/ 75 w 115"/>
                  <a:gd name="T41" fmla="*/ 43 h 115"/>
                  <a:gd name="T42" fmla="*/ 72 w 115"/>
                  <a:gd name="T43" fmla="*/ 40 h 115"/>
                  <a:gd name="T44" fmla="*/ 91 w 115"/>
                  <a:gd name="T45" fmla="*/ 19 h 115"/>
                  <a:gd name="T46" fmla="*/ 80 w 115"/>
                  <a:gd name="T47" fmla="*/ 32 h 115"/>
                  <a:gd name="T48" fmla="*/ 83 w 115"/>
                  <a:gd name="T49" fmla="*/ 35 h 115"/>
                  <a:gd name="T50" fmla="*/ 93 w 115"/>
                  <a:gd name="T51" fmla="*/ 21 h 115"/>
                  <a:gd name="T52" fmla="*/ 91 w 115"/>
                  <a:gd name="T53" fmla="*/ 19 h 115"/>
                  <a:gd name="T54" fmla="*/ 112 w 115"/>
                  <a:gd name="T55" fmla="*/ 0 h 115"/>
                  <a:gd name="T56" fmla="*/ 99 w 115"/>
                  <a:gd name="T57" fmla="*/ 13 h 115"/>
                  <a:gd name="T58" fmla="*/ 101 w 115"/>
                  <a:gd name="T59" fmla="*/ 13 h 115"/>
                  <a:gd name="T60" fmla="*/ 115 w 115"/>
                  <a:gd name="T61" fmla="*/ 2 h 115"/>
                  <a:gd name="T62" fmla="*/ 112 w 115"/>
                  <a:gd name="T6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15">
                    <a:moveTo>
                      <a:pt x="11" y="104"/>
                    </a:moveTo>
                    <a:lnTo>
                      <a:pt x="0" y="112"/>
                    </a:lnTo>
                    <a:lnTo>
                      <a:pt x="3" y="115"/>
                    </a:lnTo>
                    <a:lnTo>
                      <a:pt x="13" y="104"/>
                    </a:lnTo>
                    <a:lnTo>
                      <a:pt x="11" y="104"/>
                    </a:lnTo>
                    <a:moveTo>
                      <a:pt x="29" y="83"/>
                    </a:moveTo>
                    <a:lnTo>
                      <a:pt x="16" y="96"/>
                    </a:lnTo>
                    <a:lnTo>
                      <a:pt x="19" y="99"/>
                    </a:lnTo>
                    <a:lnTo>
                      <a:pt x="32" y="85"/>
                    </a:lnTo>
                    <a:lnTo>
                      <a:pt x="29" y="83"/>
                    </a:lnTo>
                    <a:moveTo>
                      <a:pt x="51" y="61"/>
                    </a:moveTo>
                    <a:lnTo>
                      <a:pt x="37" y="75"/>
                    </a:lnTo>
                    <a:lnTo>
                      <a:pt x="40" y="77"/>
                    </a:lnTo>
                    <a:lnTo>
                      <a:pt x="53" y="64"/>
                    </a:lnTo>
                    <a:lnTo>
                      <a:pt x="51" y="61"/>
                    </a:lnTo>
                    <a:moveTo>
                      <a:pt x="72" y="40"/>
                    </a:moveTo>
                    <a:lnTo>
                      <a:pt x="59" y="53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61" y="53"/>
                    </a:lnTo>
                    <a:lnTo>
                      <a:pt x="75" y="43"/>
                    </a:lnTo>
                    <a:lnTo>
                      <a:pt x="72" y="40"/>
                    </a:lnTo>
                    <a:moveTo>
                      <a:pt x="91" y="19"/>
                    </a:moveTo>
                    <a:lnTo>
                      <a:pt x="80" y="32"/>
                    </a:lnTo>
                    <a:lnTo>
                      <a:pt x="83" y="35"/>
                    </a:lnTo>
                    <a:lnTo>
                      <a:pt x="93" y="21"/>
                    </a:lnTo>
                    <a:lnTo>
                      <a:pt x="91" y="19"/>
                    </a:lnTo>
                    <a:moveTo>
                      <a:pt x="112" y="0"/>
                    </a:moveTo>
                    <a:lnTo>
                      <a:pt x="99" y="13"/>
                    </a:lnTo>
                    <a:lnTo>
                      <a:pt x="101" y="13"/>
                    </a:lnTo>
                    <a:lnTo>
                      <a:pt x="115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3" name="Freeform 269"/>
              <p:cNvSpPr>
                <a:spLocks noEditPoints="1"/>
              </p:cNvSpPr>
              <p:nvPr/>
            </p:nvSpPr>
            <p:spPr bwMode="auto">
              <a:xfrm>
                <a:off x="3410436" y="5236054"/>
                <a:ext cx="182563" cy="177800"/>
              </a:xfrm>
              <a:custGeom>
                <a:avLst/>
                <a:gdLst>
                  <a:gd name="T0" fmla="*/ 107 w 115"/>
                  <a:gd name="T1" fmla="*/ 102 h 112"/>
                  <a:gd name="T2" fmla="*/ 104 w 115"/>
                  <a:gd name="T3" fmla="*/ 104 h 112"/>
                  <a:gd name="T4" fmla="*/ 112 w 115"/>
                  <a:gd name="T5" fmla="*/ 112 h 112"/>
                  <a:gd name="T6" fmla="*/ 115 w 115"/>
                  <a:gd name="T7" fmla="*/ 110 h 112"/>
                  <a:gd name="T8" fmla="*/ 107 w 115"/>
                  <a:gd name="T9" fmla="*/ 102 h 112"/>
                  <a:gd name="T10" fmla="*/ 85 w 115"/>
                  <a:gd name="T11" fmla="*/ 83 h 112"/>
                  <a:gd name="T12" fmla="*/ 83 w 115"/>
                  <a:gd name="T13" fmla="*/ 85 h 112"/>
                  <a:gd name="T14" fmla="*/ 96 w 115"/>
                  <a:gd name="T15" fmla="*/ 99 h 112"/>
                  <a:gd name="T16" fmla="*/ 99 w 115"/>
                  <a:gd name="T17" fmla="*/ 96 h 112"/>
                  <a:gd name="T18" fmla="*/ 85 w 115"/>
                  <a:gd name="T19" fmla="*/ 83 h 112"/>
                  <a:gd name="T20" fmla="*/ 67 w 115"/>
                  <a:gd name="T21" fmla="*/ 61 h 112"/>
                  <a:gd name="T22" fmla="*/ 64 w 115"/>
                  <a:gd name="T23" fmla="*/ 64 h 112"/>
                  <a:gd name="T24" fmla="*/ 77 w 115"/>
                  <a:gd name="T25" fmla="*/ 77 h 112"/>
                  <a:gd name="T26" fmla="*/ 80 w 115"/>
                  <a:gd name="T27" fmla="*/ 75 h 112"/>
                  <a:gd name="T28" fmla="*/ 67 w 115"/>
                  <a:gd name="T29" fmla="*/ 61 h 112"/>
                  <a:gd name="T30" fmla="*/ 45 w 115"/>
                  <a:gd name="T31" fmla="*/ 40 h 112"/>
                  <a:gd name="T32" fmla="*/ 43 w 115"/>
                  <a:gd name="T33" fmla="*/ 43 h 112"/>
                  <a:gd name="T34" fmla="*/ 56 w 115"/>
                  <a:gd name="T35" fmla="*/ 56 h 112"/>
                  <a:gd name="T36" fmla="*/ 59 w 115"/>
                  <a:gd name="T37" fmla="*/ 53 h 112"/>
                  <a:gd name="T38" fmla="*/ 45 w 115"/>
                  <a:gd name="T39" fmla="*/ 40 h 112"/>
                  <a:gd name="T40" fmla="*/ 24 w 115"/>
                  <a:gd name="T41" fmla="*/ 19 h 112"/>
                  <a:gd name="T42" fmla="*/ 21 w 115"/>
                  <a:gd name="T43" fmla="*/ 21 h 112"/>
                  <a:gd name="T44" fmla="*/ 35 w 115"/>
                  <a:gd name="T45" fmla="*/ 35 h 112"/>
                  <a:gd name="T46" fmla="*/ 37 w 115"/>
                  <a:gd name="T47" fmla="*/ 32 h 112"/>
                  <a:gd name="T48" fmla="*/ 24 w 115"/>
                  <a:gd name="T49" fmla="*/ 19 h 112"/>
                  <a:gd name="T50" fmla="*/ 3 w 115"/>
                  <a:gd name="T51" fmla="*/ 0 h 112"/>
                  <a:gd name="T52" fmla="*/ 0 w 115"/>
                  <a:gd name="T53" fmla="*/ 2 h 112"/>
                  <a:gd name="T54" fmla="*/ 13 w 115"/>
                  <a:gd name="T55" fmla="*/ 16 h 112"/>
                  <a:gd name="T56" fmla="*/ 16 w 115"/>
                  <a:gd name="T57" fmla="*/ 13 h 112"/>
                  <a:gd name="T58" fmla="*/ 3 w 115"/>
                  <a:gd name="T5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112">
                    <a:moveTo>
                      <a:pt x="107" y="102"/>
                    </a:moveTo>
                    <a:lnTo>
                      <a:pt x="104" y="104"/>
                    </a:lnTo>
                    <a:lnTo>
                      <a:pt x="112" y="112"/>
                    </a:lnTo>
                    <a:lnTo>
                      <a:pt x="115" y="110"/>
                    </a:lnTo>
                    <a:lnTo>
                      <a:pt x="107" y="102"/>
                    </a:lnTo>
                    <a:close/>
                    <a:moveTo>
                      <a:pt x="85" y="83"/>
                    </a:moveTo>
                    <a:lnTo>
                      <a:pt x="83" y="85"/>
                    </a:lnTo>
                    <a:lnTo>
                      <a:pt x="96" y="99"/>
                    </a:lnTo>
                    <a:lnTo>
                      <a:pt x="99" y="96"/>
                    </a:lnTo>
                    <a:lnTo>
                      <a:pt x="85" y="83"/>
                    </a:lnTo>
                    <a:close/>
                    <a:moveTo>
                      <a:pt x="67" y="61"/>
                    </a:moveTo>
                    <a:lnTo>
                      <a:pt x="64" y="64"/>
                    </a:lnTo>
                    <a:lnTo>
                      <a:pt x="77" y="77"/>
                    </a:lnTo>
                    <a:lnTo>
                      <a:pt x="80" y="75"/>
                    </a:lnTo>
                    <a:lnTo>
                      <a:pt x="67" y="61"/>
                    </a:lnTo>
                    <a:close/>
                    <a:moveTo>
                      <a:pt x="45" y="40"/>
                    </a:moveTo>
                    <a:lnTo>
                      <a:pt x="43" y="43"/>
                    </a:lnTo>
                    <a:lnTo>
                      <a:pt x="56" y="56"/>
                    </a:lnTo>
                    <a:lnTo>
                      <a:pt x="59" y="53"/>
                    </a:lnTo>
                    <a:lnTo>
                      <a:pt x="45" y="40"/>
                    </a:lnTo>
                    <a:close/>
                    <a:moveTo>
                      <a:pt x="24" y="19"/>
                    </a:moveTo>
                    <a:lnTo>
                      <a:pt x="21" y="21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24" y="19"/>
                    </a:lnTo>
                    <a:close/>
                    <a:moveTo>
                      <a:pt x="3" y="0"/>
                    </a:moveTo>
                    <a:lnTo>
                      <a:pt x="0" y="2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4" name="Freeform 270"/>
              <p:cNvSpPr>
                <a:spLocks noEditPoints="1"/>
              </p:cNvSpPr>
              <p:nvPr/>
            </p:nvSpPr>
            <p:spPr bwMode="auto">
              <a:xfrm>
                <a:off x="3410436" y="5236054"/>
                <a:ext cx="182563" cy="177800"/>
              </a:xfrm>
              <a:custGeom>
                <a:avLst/>
                <a:gdLst>
                  <a:gd name="T0" fmla="*/ 107 w 115"/>
                  <a:gd name="T1" fmla="*/ 102 h 112"/>
                  <a:gd name="T2" fmla="*/ 104 w 115"/>
                  <a:gd name="T3" fmla="*/ 104 h 112"/>
                  <a:gd name="T4" fmla="*/ 112 w 115"/>
                  <a:gd name="T5" fmla="*/ 112 h 112"/>
                  <a:gd name="T6" fmla="*/ 115 w 115"/>
                  <a:gd name="T7" fmla="*/ 110 h 112"/>
                  <a:gd name="T8" fmla="*/ 107 w 115"/>
                  <a:gd name="T9" fmla="*/ 102 h 112"/>
                  <a:gd name="T10" fmla="*/ 85 w 115"/>
                  <a:gd name="T11" fmla="*/ 83 h 112"/>
                  <a:gd name="T12" fmla="*/ 83 w 115"/>
                  <a:gd name="T13" fmla="*/ 85 h 112"/>
                  <a:gd name="T14" fmla="*/ 96 w 115"/>
                  <a:gd name="T15" fmla="*/ 99 h 112"/>
                  <a:gd name="T16" fmla="*/ 99 w 115"/>
                  <a:gd name="T17" fmla="*/ 96 h 112"/>
                  <a:gd name="T18" fmla="*/ 85 w 115"/>
                  <a:gd name="T19" fmla="*/ 83 h 112"/>
                  <a:gd name="T20" fmla="*/ 67 w 115"/>
                  <a:gd name="T21" fmla="*/ 61 h 112"/>
                  <a:gd name="T22" fmla="*/ 64 w 115"/>
                  <a:gd name="T23" fmla="*/ 64 h 112"/>
                  <a:gd name="T24" fmla="*/ 77 w 115"/>
                  <a:gd name="T25" fmla="*/ 77 h 112"/>
                  <a:gd name="T26" fmla="*/ 80 w 115"/>
                  <a:gd name="T27" fmla="*/ 75 h 112"/>
                  <a:gd name="T28" fmla="*/ 67 w 115"/>
                  <a:gd name="T29" fmla="*/ 61 h 112"/>
                  <a:gd name="T30" fmla="*/ 45 w 115"/>
                  <a:gd name="T31" fmla="*/ 40 h 112"/>
                  <a:gd name="T32" fmla="*/ 43 w 115"/>
                  <a:gd name="T33" fmla="*/ 43 h 112"/>
                  <a:gd name="T34" fmla="*/ 56 w 115"/>
                  <a:gd name="T35" fmla="*/ 56 h 112"/>
                  <a:gd name="T36" fmla="*/ 59 w 115"/>
                  <a:gd name="T37" fmla="*/ 53 h 112"/>
                  <a:gd name="T38" fmla="*/ 45 w 115"/>
                  <a:gd name="T39" fmla="*/ 40 h 112"/>
                  <a:gd name="T40" fmla="*/ 24 w 115"/>
                  <a:gd name="T41" fmla="*/ 19 h 112"/>
                  <a:gd name="T42" fmla="*/ 21 w 115"/>
                  <a:gd name="T43" fmla="*/ 21 h 112"/>
                  <a:gd name="T44" fmla="*/ 35 w 115"/>
                  <a:gd name="T45" fmla="*/ 35 h 112"/>
                  <a:gd name="T46" fmla="*/ 37 w 115"/>
                  <a:gd name="T47" fmla="*/ 32 h 112"/>
                  <a:gd name="T48" fmla="*/ 24 w 115"/>
                  <a:gd name="T49" fmla="*/ 19 h 112"/>
                  <a:gd name="T50" fmla="*/ 3 w 115"/>
                  <a:gd name="T51" fmla="*/ 0 h 112"/>
                  <a:gd name="T52" fmla="*/ 0 w 115"/>
                  <a:gd name="T53" fmla="*/ 2 h 112"/>
                  <a:gd name="T54" fmla="*/ 13 w 115"/>
                  <a:gd name="T55" fmla="*/ 16 h 112"/>
                  <a:gd name="T56" fmla="*/ 16 w 115"/>
                  <a:gd name="T57" fmla="*/ 13 h 112"/>
                  <a:gd name="T58" fmla="*/ 3 w 115"/>
                  <a:gd name="T5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112">
                    <a:moveTo>
                      <a:pt x="107" y="102"/>
                    </a:moveTo>
                    <a:lnTo>
                      <a:pt x="104" y="104"/>
                    </a:lnTo>
                    <a:lnTo>
                      <a:pt x="112" y="112"/>
                    </a:lnTo>
                    <a:lnTo>
                      <a:pt x="115" y="110"/>
                    </a:lnTo>
                    <a:lnTo>
                      <a:pt x="107" y="102"/>
                    </a:lnTo>
                    <a:moveTo>
                      <a:pt x="85" y="83"/>
                    </a:moveTo>
                    <a:lnTo>
                      <a:pt x="83" y="85"/>
                    </a:lnTo>
                    <a:lnTo>
                      <a:pt x="96" y="99"/>
                    </a:lnTo>
                    <a:lnTo>
                      <a:pt x="99" y="96"/>
                    </a:lnTo>
                    <a:lnTo>
                      <a:pt x="85" y="83"/>
                    </a:lnTo>
                    <a:moveTo>
                      <a:pt x="67" y="61"/>
                    </a:moveTo>
                    <a:lnTo>
                      <a:pt x="64" y="64"/>
                    </a:lnTo>
                    <a:lnTo>
                      <a:pt x="77" y="77"/>
                    </a:lnTo>
                    <a:lnTo>
                      <a:pt x="80" y="75"/>
                    </a:lnTo>
                    <a:lnTo>
                      <a:pt x="67" y="61"/>
                    </a:lnTo>
                    <a:moveTo>
                      <a:pt x="45" y="40"/>
                    </a:moveTo>
                    <a:lnTo>
                      <a:pt x="43" y="43"/>
                    </a:lnTo>
                    <a:lnTo>
                      <a:pt x="56" y="56"/>
                    </a:lnTo>
                    <a:lnTo>
                      <a:pt x="59" y="53"/>
                    </a:lnTo>
                    <a:lnTo>
                      <a:pt x="45" y="40"/>
                    </a:lnTo>
                    <a:moveTo>
                      <a:pt x="24" y="19"/>
                    </a:moveTo>
                    <a:lnTo>
                      <a:pt x="21" y="21"/>
                    </a:lnTo>
                    <a:lnTo>
                      <a:pt x="35" y="35"/>
                    </a:lnTo>
                    <a:lnTo>
                      <a:pt x="37" y="32"/>
                    </a:lnTo>
                    <a:lnTo>
                      <a:pt x="24" y="19"/>
                    </a:lnTo>
                    <a:moveTo>
                      <a:pt x="3" y="0"/>
                    </a:moveTo>
                    <a:lnTo>
                      <a:pt x="0" y="2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5" name="Freeform 271"/>
              <p:cNvSpPr/>
              <p:nvPr/>
            </p:nvSpPr>
            <p:spPr bwMode="auto">
              <a:xfrm>
                <a:off x="3169136" y="5299554"/>
                <a:ext cx="338138" cy="55563"/>
              </a:xfrm>
              <a:custGeom>
                <a:avLst/>
                <a:gdLst>
                  <a:gd name="T0" fmla="*/ 211 w 213"/>
                  <a:gd name="T1" fmla="*/ 0 h 35"/>
                  <a:gd name="T2" fmla="*/ 0 w 213"/>
                  <a:gd name="T3" fmla="*/ 16 h 35"/>
                  <a:gd name="T4" fmla="*/ 0 w 213"/>
                  <a:gd name="T5" fmla="*/ 35 h 35"/>
                  <a:gd name="T6" fmla="*/ 213 w 213"/>
                  <a:gd name="T7" fmla="*/ 16 h 35"/>
                  <a:gd name="T8" fmla="*/ 211 w 21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5">
                    <a:moveTo>
                      <a:pt x="211" y="0"/>
                    </a:moveTo>
                    <a:lnTo>
                      <a:pt x="0" y="16"/>
                    </a:lnTo>
                    <a:lnTo>
                      <a:pt x="0" y="35"/>
                    </a:lnTo>
                    <a:lnTo>
                      <a:pt x="213" y="16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6" name="Freeform 272"/>
              <p:cNvSpPr/>
              <p:nvPr/>
            </p:nvSpPr>
            <p:spPr bwMode="auto">
              <a:xfrm>
                <a:off x="3156436" y="5291616"/>
                <a:ext cx="360363" cy="71438"/>
              </a:xfrm>
              <a:custGeom>
                <a:avLst/>
                <a:gdLst>
                  <a:gd name="T0" fmla="*/ 219 w 227"/>
                  <a:gd name="T1" fmla="*/ 5 h 45"/>
                  <a:gd name="T2" fmla="*/ 219 w 227"/>
                  <a:gd name="T3" fmla="*/ 0 h 45"/>
                  <a:gd name="T4" fmla="*/ 0 w 227"/>
                  <a:gd name="T5" fmla="*/ 16 h 45"/>
                  <a:gd name="T6" fmla="*/ 2 w 227"/>
                  <a:gd name="T7" fmla="*/ 45 h 45"/>
                  <a:gd name="T8" fmla="*/ 227 w 227"/>
                  <a:gd name="T9" fmla="*/ 26 h 45"/>
                  <a:gd name="T10" fmla="*/ 224 w 227"/>
                  <a:gd name="T11" fmla="*/ 0 h 45"/>
                  <a:gd name="T12" fmla="*/ 219 w 227"/>
                  <a:gd name="T13" fmla="*/ 0 h 45"/>
                  <a:gd name="T14" fmla="*/ 219 w 227"/>
                  <a:gd name="T15" fmla="*/ 5 h 45"/>
                  <a:gd name="T16" fmla="*/ 213 w 227"/>
                  <a:gd name="T17" fmla="*/ 5 h 45"/>
                  <a:gd name="T18" fmla="*/ 213 w 227"/>
                  <a:gd name="T19" fmla="*/ 16 h 45"/>
                  <a:gd name="T20" fmla="*/ 13 w 227"/>
                  <a:gd name="T21" fmla="*/ 32 h 45"/>
                  <a:gd name="T22" fmla="*/ 13 w 227"/>
                  <a:gd name="T23" fmla="*/ 26 h 45"/>
                  <a:gd name="T24" fmla="*/ 219 w 227"/>
                  <a:gd name="T25" fmla="*/ 10 h 45"/>
                  <a:gd name="T26" fmla="*/ 219 w 227"/>
                  <a:gd name="T27" fmla="*/ 5 h 45"/>
                  <a:gd name="T28" fmla="*/ 213 w 227"/>
                  <a:gd name="T29" fmla="*/ 5 h 45"/>
                  <a:gd name="T30" fmla="*/ 219 w 227"/>
                  <a:gd name="T31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7" h="45">
                    <a:moveTo>
                      <a:pt x="219" y="5"/>
                    </a:moveTo>
                    <a:lnTo>
                      <a:pt x="219" y="0"/>
                    </a:lnTo>
                    <a:lnTo>
                      <a:pt x="0" y="16"/>
                    </a:lnTo>
                    <a:lnTo>
                      <a:pt x="2" y="45"/>
                    </a:lnTo>
                    <a:lnTo>
                      <a:pt x="227" y="26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5"/>
                    </a:lnTo>
                    <a:lnTo>
                      <a:pt x="213" y="5"/>
                    </a:lnTo>
                    <a:lnTo>
                      <a:pt x="213" y="16"/>
                    </a:lnTo>
                    <a:lnTo>
                      <a:pt x="13" y="32"/>
                    </a:lnTo>
                    <a:lnTo>
                      <a:pt x="13" y="26"/>
                    </a:lnTo>
                    <a:lnTo>
                      <a:pt x="219" y="10"/>
                    </a:lnTo>
                    <a:lnTo>
                      <a:pt x="219" y="5"/>
                    </a:lnTo>
                    <a:lnTo>
                      <a:pt x="213" y="5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7" name="Freeform 273"/>
              <p:cNvSpPr/>
              <p:nvPr/>
            </p:nvSpPr>
            <p:spPr bwMode="auto">
              <a:xfrm>
                <a:off x="3156436" y="5320191"/>
                <a:ext cx="50800" cy="47625"/>
              </a:xfrm>
              <a:custGeom>
                <a:avLst/>
                <a:gdLst>
                  <a:gd name="T0" fmla="*/ 4 w 12"/>
                  <a:gd name="T1" fmla="*/ 0 h 11"/>
                  <a:gd name="T2" fmla="*/ 8 w 12"/>
                  <a:gd name="T3" fmla="*/ 0 h 11"/>
                  <a:gd name="T4" fmla="*/ 11 w 12"/>
                  <a:gd name="T5" fmla="*/ 7 h 11"/>
                  <a:gd name="T6" fmla="*/ 7 w 12"/>
                  <a:gd name="T7" fmla="*/ 10 h 11"/>
                  <a:gd name="T8" fmla="*/ 2 w 12"/>
                  <a:gd name="T9" fmla="*/ 9 h 11"/>
                  <a:gd name="T10" fmla="*/ 2 w 12"/>
                  <a:gd name="T11" fmla="*/ 2 h 11"/>
                  <a:gd name="T12" fmla="*/ 4 w 1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4" y="0"/>
                    </a:moveTo>
                    <a:cubicBezTo>
                      <a:pt x="5" y="0"/>
                      <a:pt x="7" y="0"/>
                      <a:pt x="8" y="0"/>
                    </a:cubicBezTo>
                    <a:cubicBezTo>
                      <a:pt x="11" y="2"/>
                      <a:pt x="12" y="4"/>
                      <a:pt x="11" y="7"/>
                    </a:cubicBezTo>
                    <a:cubicBezTo>
                      <a:pt x="10" y="9"/>
                      <a:pt x="9" y="10"/>
                      <a:pt x="7" y="10"/>
                    </a:cubicBezTo>
                    <a:cubicBezTo>
                      <a:pt x="5" y="11"/>
                      <a:pt x="4" y="10"/>
                      <a:pt x="2" y="9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8" name="Freeform 274"/>
              <p:cNvSpPr/>
              <p:nvPr/>
            </p:nvSpPr>
            <p:spPr bwMode="auto">
              <a:xfrm>
                <a:off x="3146911" y="5312254"/>
                <a:ext cx="63500" cy="58738"/>
              </a:xfrm>
              <a:custGeom>
                <a:avLst/>
                <a:gdLst>
                  <a:gd name="T0" fmla="*/ 6 w 15"/>
                  <a:gd name="T1" fmla="*/ 2 h 14"/>
                  <a:gd name="T2" fmla="*/ 7 w 15"/>
                  <a:gd name="T3" fmla="*/ 4 h 14"/>
                  <a:gd name="T4" fmla="*/ 8 w 15"/>
                  <a:gd name="T5" fmla="*/ 4 h 14"/>
                  <a:gd name="T6" fmla="*/ 9 w 15"/>
                  <a:gd name="T7" fmla="*/ 4 h 14"/>
                  <a:gd name="T8" fmla="*/ 9 w 15"/>
                  <a:gd name="T9" fmla="*/ 4 h 14"/>
                  <a:gd name="T10" fmla="*/ 11 w 15"/>
                  <a:gd name="T11" fmla="*/ 7 h 14"/>
                  <a:gd name="T12" fmla="*/ 11 w 15"/>
                  <a:gd name="T13" fmla="*/ 8 h 14"/>
                  <a:gd name="T14" fmla="*/ 13 w 15"/>
                  <a:gd name="T15" fmla="*/ 9 h 14"/>
                  <a:gd name="T16" fmla="*/ 11 w 15"/>
                  <a:gd name="T17" fmla="*/ 8 h 14"/>
                  <a:gd name="T18" fmla="*/ 8 w 15"/>
                  <a:gd name="T19" fmla="*/ 10 h 14"/>
                  <a:gd name="T20" fmla="*/ 9 w 15"/>
                  <a:gd name="T21" fmla="*/ 12 h 14"/>
                  <a:gd name="T22" fmla="*/ 8 w 15"/>
                  <a:gd name="T23" fmla="*/ 10 h 14"/>
                  <a:gd name="T24" fmla="*/ 8 w 15"/>
                  <a:gd name="T25" fmla="*/ 10 h 14"/>
                  <a:gd name="T26" fmla="*/ 5 w 15"/>
                  <a:gd name="T27" fmla="*/ 10 h 14"/>
                  <a:gd name="T28" fmla="*/ 4 w 15"/>
                  <a:gd name="T29" fmla="*/ 7 h 14"/>
                  <a:gd name="T30" fmla="*/ 5 w 15"/>
                  <a:gd name="T31" fmla="*/ 5 h 14"/>
                  <a:gd name="T32" fmla="*/ 5 w 15"/>
                  <a:gd name="T33" fmla="*/ 5 h 14"/>
                  <a:gd name="T34" fmla="*/ 7 w 15"/>
                  <a:gd name="T35" fmla="*/ 4 h 14"/>
                  <a:gd name="T36" fmla="*/ 6 w 15"/>
                  <a:gd name="T37" fmla="*/ 2 h 14"/>
                  <a:gd name="T38" fmla="*/ 5 w 15"/>
                  <a:gd name="T39" fmla="*/ 0 h 14"/>
                  <a:gd name="T40" fmla="*/ 2 w 15"/>
                  <a:gd name="T41" fmla="*/ 2 h 14"/>
                  <a:gd name="T42" fmla="*/ 2 w 15"/>
                  <a:gd name="T43" fmla="*/ 2 h 14"/>
                  <a:gd name="T44" fmla="*/ 0 w 15"/>
                  <a:gd name="T45" fmla="*/ 7 h 14"/>
                  <a:gd name="T46" fmla="*/ 3 w 15"/>
                  <a:gd name="T47" fmla="*/ 13 h 14"/>
                  <a:gd name="T48" fmla="*/ 8 w 15"/>
                  <a:gd name="T49" fmla="*/ 14 h 14"/>
                  <a:gd name="T50" fmla="*/ 9 w 15"/>
                  <a:gd name="T51" fmla="*/ 14 h 14"/>
                  <a:gd name="T52" fmla="*/ 9 w 15"/>
                  <a:gd name="T53" fmla="*/ 14 h 14"/>
                  <a:gd name="T54" fmla="*/ 15 w 15"/>
                  <a:gd name="T55" fmla="*/ 10 h 14"/>
                  <a:gd name="T56" fmla="*/ 15 w 15"/>
                  <a:gd name="T57" fmla="*/ 10 h 14"/>
                  <a:gd name="T58" fmla="*/ 15 w 15"/>
                  <a:gd name="T59" fmla="*/ 10 h 14"/>
                  <a:gd name="T60" fmla="*/ 15 w 15"/>
                  <a:gd name="T61" fmla="*/ 7 h 14"/>
                  <a:gd name="T62" fmla="*/ 11 w 15"/>
                  <a:gd name="T63" fmla="*/ 1 h 14"/>
                  <a:gd name="T64" fmla="*/ 11 w 15"/>
                  <a:gd name="T65" fmla="*/ 1 h 14"/>
                  <a:gd name="T66" fmla="*/ 8 w 15"/>
                  <a:gd name="T67" fmla="*/ 0 h 14"/>
                  <a:gd name="T68" fmla="*/ 5 w 15"/>
                  <a:gd name="T69" fmla="*/ 0 h 14"/>
                  <a:gd name="T70" fmla="*/ 6 w 15"/>
                  <a:gd name="T7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14">
                    <a:moveTo>
                      <a:pt x="6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8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0" y="9"/>
                      <a:pt x="1" y="12"/>
                      <a:pt x="3" y="13"/>
                    </a:cubicBezTo>
                    <a:cubicBezTo>
                      <a:pt x="5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2" y="14"/>
                      <a:pt x="14" y="12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4"/>
                      <a:pt x="1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19" name="Freeform 275"/>
              <p:cNvSpPr/>
              <p:nvPr/>
            </p:nvSpPr>
            <p:spPr bwMode="auto">
              <a:xfrm>
                <a:off x="3473936" y="5291616"/>
                <a:ext cx="50800" cy="41275"/>
              </a:xfrm>
              <a:custGeom>
                <a:avLst/>
                <a:gdLst>
                  <a:gd name="T0" fmla="*/ 4 w 12"/>
                  <a:gd name="T1" fmla="*/ 0 h 10"/>
                  <a:gd name="T2" fmla="*/ 9 w 12"/>
                  <a:gd name="T3" fmla="*/ 0 h 10"/>
                  <a:gd name="T4" fmla="*/ 11 w 12"/>
                  <a:gd name="T5" fmla="*/ 7 h 10"/>
                  <a:gd name="T6" fmla="*/ 7 w 12"/>
                  <a:gd name="T7" fmla="*/ 10 h 10"/>
                  <a:gd name="T8" fmla="*/ 3 w 12"/>
                  <a:gd name="T9" fmla="*/ 9 h 10"/>
                  <a:gd name="T10" fmla="*/ 2 w 12"/>
                  <a:gd name="T11" fmla="*/ 2 h 10"/>
                  <a:gd name="T12" fmla="*/ 4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cubicBezTo>
                      <a:pt x="6" y="0"/>
                      <a:pt x="7" y="0"/>
                      <a:pt x="9" y="0"/>
                    </a:cubicBezTo>
                    <a:cubicBezTo>
                      <a:pt x="11" y="1"/>
                      <a:pt x="12" y="4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0" name="Freeform 276"/>
              <p:cNvSpPr/>
              <p:nvPr/>
            </p:nvSpPr>
            <p:spPr bwMode="auto">
              <a:xfrm>
                <a:off x="3469173" y="5282091"/>
                <a:ext cx="63500" cy="60325"/>
              </a:xfrm>
              <a:custGeom>
                <a:avLst/>
                <a:gdLst>
                  <a:gd name="T0" fmla="*/ 5 w 15"/>
                  <a:gd name="T1" fmla="*/ 2 h 14"/>
                  <a:gd name="T2" fmla="*/ 6 w 15"/>
                  <a:gd name="T3" fmla="*/ 4 h 14"/>
                  <a:gd name="T4" fmla="*/ 7 w 15"/>
                  <a:gd name="T5" fmla="*/ 4 h 14"/>
                  <a:gd name="T6" fmla="*/ 9 w 15"/>
                  <a:gd name="T7" fmla="*/ 4 h 14"/>
                  <a:gd name="T8" fmla="*/ 9 w 15"/>
                  <a:gd name="T9" fmla="*/ 4 h 14"/>
                  <a:gd name="T10" fmla="*/ 11 w 15"/>
                  <a:gd name="T11" fmla="*/ 7 h 14"/>
                  <a:gd name="T12" fmla="*/ 10 w 15"/>
                  <a:gd name="T13" fmla="*/ 8 h 14"/>
                  <a:gd name="T14" fmla="*/ 8 w 15"/>
                  <a:gd name="T15" fmla="*/ 10 h 14"/>
                  <a:gd name="T16" fmla="*/ 8 w 15"/>
                  <a:gd name="T17" fmla="*/ 10 h 14"/>
                  <a:gd name="T18" fmla="*/ 8 w 15"/>
                  <a:gd name="T19" fmla="*/ 10 h 14"/>
                  <a:gd name="T20" fmla="*/ 7 w 15"/>
                  <a:gd name="T21" fmla="*/ 10 h 14"/>
                  <a:gd name="T22" fmla="*/ 5 w 15"/>
                  <a:gd name="T23" fmla="*/ 10 h 14"/>
                  <a:gd name="T24" fmla="*/ 5 w 15"/>
                  <a:gd name="T25" fmla="*/ 10 h 14"/>
                  <a:gd name="T26" fmla="*/ 4 w 15"/>
                  <a:gd name="T27" fmla="*/ 7 h 14"/>
                  <a:gd name="T28" fmla="*/ 4 w 15"/>
                  <a:gd name="T29" fmla="*/ 5 h 14"/>
                  <a:gd name="T30" fmla="*/ 6 w 15"/>
                  <a:gd name="T31" fmla="*/ 4 h 14"/>
                  <a:gd name="T32" fmla="*/ 5 w 15"/>
                  <a:gd name="T33" fmla="*/ 2 h 14"/>
                  <a:gd name="T34" fmla="*/ 5 w 15"/>
                  <a:gd name="T35" fmla="*/ 0 h 14"/>
                  <a:gd name="T36" fmla="*/ 1 w 15"/>
                  <a:gd name="T37" fmla="*/ 2 h 14"/>
                  <a:gd name="T38" fmla="*/ 0 w 15"/>
                  <a:gd name="T39" fmla="*/ 7 h 14"/>
                  <a:gd name="T40" fmla="*/ 3 w 15"/>
                  <a:gd name="T41" fmla="*/ 13 h 14"/>
                  <a:gd name="T42" fmla="*/ 3 w 15"/>
                  <a:gd name="T43" fmla="*/ 13 h 14"/>
                  <a:gd name="T44" fmla="*/ 7 w 15"/>
                  <a:gd name="T45" fmla="*/ 14 h 14"/>
                  <a:gd name="T46" fmla="*/ 8 w 15"/>
                  <a:gd name="T47" fmla="*/ 14 h 14"/>
                  <a:gd name="T48" fmla="*/ 8 w 15"/>
                  <a:gd name="T49" fmla="*/ 14 h 14"/>
                  <a:gd name="T50" fmla="*/ 14 w 15"/>
                  <a:gd name="T51" fmla="*/ 10 h 14"/>
                  <a:gd name="T52" fmla="*/ 15 w 15"/>
                  <a:gd name="T53" fmla="*/ 7 h 14"/>
                  <a:gd name="T54" fmla="*/ 10 w 15"/>
                  <a:gd name="T55" fmla="*/ 0 h 14"/>
                  <a:gd name="T56" fmla="*/ 10 w 15"/>
                  <a:gd name="T57" fmla="*/ 2 h 14"/>
                  <a:gd name="T58" fmla="*/ 11 w 15"/>
                  <a:gd name="T59" fmla="*/ 0 h 14"/>
                  <a:gd name="T60" fmla="*/ 7 w 15"/>
                  <a:gd name="T61" fmla="*/ 0 h 14"/>
                  <a:gd name="T62" fmla="*/ 5 w 15"/>
                  <a:gd name="T63" fmla="*/ 0 h 14"/>
                  <a:gd name="T64" fmla="*/ 5 w 15"/>
                  <a:gd name="T6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5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7"/>
                      <a:pt x="11" y="8"/>
                      <a:pt x="10" y="8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9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1" y="14"/>
                      <a:pt x="13" y="12"/>
                      <a:pt x="14" y="10"/>
                    </a:cubicBezTo>
                    <a:cubicBezTo>
                      <a:pt x="14" y="9"/>
                      <a:pt x="15" y="8"/>
                      <a:pt x="15" y="7"/>
                    </a:cubicBezTo>
                    <a:cubicBezTo>
                      <a:pt x="15" y="4"/>
                      <a:pt x="13" y="2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1" name="Freeform 277"/>
              <p:cNvSpPr/>
              <p:nvPr/>
            </p:nvSpPr>
            <p:spPr bwMode="auto">
              <a:xfrm>
                <a:off x="3245336" y="4967766"/>
                <a:ext cx="93663" cy="207963"/>
              </a:xfrm>
              <a:custGeom>
                <a:avLst/>
                <a:gdLst>
                  <a:gd name="T0" fmla="*/ 1 w 22"/>
                  <a:gd name="T1" fmla="*/ 10 h 49"/>
                  <a:gd name="T2" fmla="*/ 12 w 22"/>
                  <a:gd name="T3" fmla="*/ 0 h 49"/>
                  <a:gd name="T4" fmla="*/ 22 w 22"/>
                  <a:gd name="T5" fmla="*/ 11 h 49"/>
                  <a:gd name="T6" fmla="*/ 20 w 22"/>
                  <a:gd name="T7" fmla="*/ 49 h 49"/>
                  <a:gd name="T8" fmla="*/ 1 w 22"/>
                  <a:gd name="T9" fmla="*/ 48 h 49"/>
                  <a:gd name="T10" fmla="*/ 1 w 22"/>
                  <a:gd name="T11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1" y="10"/>
                    </a:moveTo>
                    <a:cubicBezTo>
                      <a:pt x="2" y="8"/>
                      <a:pt x="9" y="0"/>
                      <a:pt x="12" y="0"/>
                    </a:cubicBezTo>
                    <a:cubicBezTo>
                      <a:pt x="15" y="0"/>
                      <a:pt x="21" y="10"/>
                      <a:pt x="22" y="11"/>
                    </a:cubicBezTo>
                    <a:cubicBezTo>
                      <a:pt x="22" y="12"/>
                      <a:pt x="22" y="42"/>
                      <a:pt x="20" y="49"/>
                    </a:cubicBezTo>
                    <a:cubicBezTo>
                      <a:pt x="20" y="49"/>
                      <a:pt x="5" y="49"/>
                      <a:pt x="1" y="48"/>
                    </a:cubicBezTo>
                    <a:cubicBezTo>
                      <a:pt x="1" y="48"/>
                      <a:pt x="0" y="12"/>
                      <a:pt x="1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2" name="Freeform 278"/>
              <p:cNvSpPr>
                <a:spLocks noEditPoints="1"/>
              </p:cNvSpPr>
              <p:nvPr/>
            </p:nvSpPr>
            <p:spPr bwMode="auto">
              <a:xfrm>
                <a:off x="3253273" y="4977291"/>
                <a:ext cx="76200" cy="195263"/>
              </a:xfrm>
              <a:custGeom>
                <a:avLst/>
                <a:gdLst>
                  <a:gd name="T0" fmla="*/ 15 w 18"/>
                  <a:gd name="T1" fmla="*/ 46 h 46"/>
                  <a:gd name="T2" fmla="*/ 15 w 18"/>
                  <a:gd name="T3" fmla="*/ 46 h 46"/>
                  <a:gd name="T4" fmla="*/ 15 w 18"/>
                  <a:gd name="T5" fmla="*/ 46 h 46"/>
                  <a:gd name="T6" fmla="*/ 15 w 18"/>
                  <a:gd name="T7" fmla="*/ 46 h 46"/>
                  <a:gd name="T8" fmla="*/ 18 w 18"/>
                  <a:gd name="T9" fmla="*/ 9 h 46"/>
                  <a:gd name="T10" fmla="*/ 18 w 18"/>
                  <a:gd name="T11" fmla="*/ 9 h 46"/>
                  <a:gd name="T12" fmla="*/ 18 w 18"/>
                  <a:gd name="T13" fmla="*/ 9 h 46"/>
                  <a:gd name="T14" fmla="*/ 10 w 18"/>
                  <a:gd name="T15" fmla="*/ 0 h 46"/>
                  <a:gd name="T16" fmla="*/ 10 w 18"/>
                  <a:gd name="T17" fmla="*/ 0 h 46"/>
                  <a:gd name="T18" fmla="*/ 9 w 18"/>
                  <a:gd name="T19" fmla="*/ 0 h 46"/>
                  <a:gd name="T20" fmla="*/ 9 w 18"/>
                  <a:gd name="T21" fmla="*/ 0 h 46"/>
                  <a:gd name="T22" fmla="*/ 6 w 18"/>
                  <a:gd name="T23" fmla="*/ 2 h 46"/>
                  <a:gd name="T24" fmla="*/ 2 w 18"/>
                  <a:gd name="T25" fmla="*/ 7 h 46"/>
                  <a:gd name="T26" fmla="*/ 1 w 18"/>
                  <a:gd name="T27" fmla="*/ 9 h 46"/>
                  <a:gd name="T28" fmla="*/ 1 w 18"/>
                  <a:gd name="T29" fmla="*/ 10 h 46"/>
                  <a:gd name="T30" fmla="*/ 0 w 18"/>
                  <a:gd name="T31" fmla="*/ 12 h 46"/>
                  <a:gd name="T32" fmla="*/ 0 w 18"/>
                  <a:gd name="T33" fmla="*/ 20 h 46"/>
                  <a:gd name="T34" fmla="*/ 1 w 18"/>
                  <a:gd name="T35" fmla="*/ 45 h 46"/>
                  <a:gd name="T36" fmla="*/ 3 w 18"/>
                  <a:gd name="T37" fmla="*/ 45 h 46"/>
                  <a:gd name="T38" fmla="*/ 10 w 18"/>
                  <a:gd name="T39" fmla="*/ 45 h 46"/>
                  <a:gd name="T40" fmla="*/ 16 w 18"/>
                  <a:gd name="T41" fmla="*/ 45 h 46"/>
                  <a:gd name="T42" fmla="*/ 16 w 18"/>
                  <a:gd name="T43" fmla="*/ 43 h 46"/>
                  <a:gd name="T44" fmla="*/ 15 w 18"/>
                  <a:gd name="T45" fmla="*/ 44 h 46"/>
                  <a:gd name="T46" fmla="*/ 15 w 18"/>
                  <a:gd name="T47" fmla="*/ 44 h 46"/>
                  <a:gd name="T48" fmla="*/ 14 w 18"/>
                  <a:gd name="T49" fmla="*/ 44 h 46"/>
                  <a:gd name="T50" fmla="*/ 11 w 18"/>
                  <a:gd name="T51" fmla="*/ 44 h 46"/>
                  <a:gd name="T52" fmla="*/ 6 w 18"/>
                  <a:gd name="T53" fmla="*/ 44 h 46"/>
                  <a:gd name="T54" fmla="*/ 2 w 18"/>
                  <a:gd name="T55" fmla="*/ 43 h 46"/>
                  <a:gd name="T56" fmla="*/ 2 w 18"/>
                  <a:gd name="T57" fmla="*/ 43 h 46"/>
                  <a:gd name="T58" fmla="*/ 2 w 18"/>
                  <a:gd name="T59" fmla="*/ 43 h 46"/>
                  <a:gd name="T60" fmla="*/ 1 w 18"/>
                  <a:gd name="T61" fmla="*/ 42 h 46"/>
                  <a:gd name="T62" fmla="*/ 1 w 18"/>
                  <a:gd name="T63" fmla="*/ 42 h 46"/>
                  <a:gd name="T64" fmla="*/ 1 w 18"/>
                  <a:gd name="T65" fmla="*/ 42 h 46"/>
                  <a:gd name="T66" fmla="*/ 1 w 18"/>
                  <a:gd name="T67" fmla="*/ 41 h 46"/>
                  <a:gd name="T68" fmla="*/ 1 w 18"/>
                  <a:gd name="T69" fmla="*/ 41 h 46"/>
                  <a:gd name="T70" fmla="*/ 1 w 18"/>
                  <a:gd name="T71" fmla="*/ 40 h 46"/>
                  <a:gd name="T72" fmla="*/ 1 w 18"/>
                  <a:gd name="T73" fmla="*/ 37 h 46"/>
                  <a:gd name="T74" fmla="*/ 1 w 18"/>
                  <a:gd name="T75" fmla="*/ 27 h 46"/>
                  <a:gd name="T76" fmla="*/ 1 w 18"/>
                  <a:gd name="T77" fmla="*/ 14 h 46"/>
                  <a:gd name="T78" fmla="*/ 1 w 18"/>
                  <a:gd name="T79" fmla="*/ 12 h 46"/>
                  <a:gd name="T80" fmla="*/ 1 w 18"/>
                  <a:gd name="T81" fmla="*/ 12 h 46"/>
                  <a:gd name="T82" fmla="*/ 3 w 18"/>
                  <a:gd name="T83" fmla="*/ 13 h 46"/>
                  <a:gd name="T84" fmla="*/ 3 w 18"/>
                  <a:gd name="T85" fmla="*/ 13 h 46"/>
                  <a:gd name="T86" fmla="*/ 1 w 18"/>
                  <a:gd name="T87" fmla="*/ 12 h 46"/>
                  <a:gd name="T88" fmla="*/ 3 w 18"/>
                  <a:gd name="T89" fmla="*/ 9 h 46"/>
                  <a:gd name="T90" fmla="*/ 6 w 18"/>
                  <a:gd name="T91" fmla="*/ 5 h 46"/>
                  <a:gd name="T92" fmla="*/ 8 w 18"/>
                  <a:gd name="T93" fmla="*/ 3 h 46"/>
                  <a:gd name="T94" fmla="*/ 10 w 18"/>
                  <a:gd name="T95" fmla="*/ 3 h 46"/>
                  <a:gd name="T96" fmla="*/ 10 w 18"/>
                  <a:gd name="T97" fmla="*/ 3 h 46"/>
                  <a:gd name="T98" fmla="*/ 10 w 18"/>
                  <a:gd name="T99" fmla="*/ 3 h 46"/>
                  <a:gd name="T100" fmla="*/ 10 w 18"/>
                  <a:gd name="T101" fmla="*/ 3 h 46"/>
                  <a:gd name="T102" fmla="*/ 12 w 18"/>
                  <a:gd name="T103" fmla="*/ 3 h 46"/>
                  <a:gd name="T104" fmla="*/ 13 w 18"/>
                  <a:gd name="T105" fmla="*/ 4 h 46"/>
                  <a:gd name="T106" fmla="*/ 15 w 18"/>
                  <a:gd name="T107" fmla="*/ 7 h 46"/>
                  <a:gd name="T108" fmla="*/ 17 w 18"/>
                  <a:gd name="T109" fmla="*/ 12 h 46"/>
                  <a:gd name="T110" fmla="*/ 17 w 18"/>
                  <a:gd name="T111" fmla="*/ 12 h 46"/>
                  <a:gd name="T112" fmla="*/ 17 w 18"/>
                  <a:gd name="T113" fmla="*/ 12 h 46"/>
                  <a:gd name="T114" fmla="*/ 17 w 18"/>
                  <a:gd name="T115" fmla="*/ 12 h 46"/>
                  <a:gd name="T116" fmla="*/ 18 w 18"/>
                  <a:gd name="T117" fmla="*/ 9 h 46"/>
                  <a:gd name="T118" fmla="*/ 17 w 18"/>
                  <a:gd name="T119" fmla="*/ 8 h 46"/>
                  <a:gd name="T120" fmla="*/ 16 w 18"/>
                  <a:gd name="T121" fmla="*/ 6 h 46"/>
                  <a:gd name="T122" fmla="*/ 11 w 18"/>
                  <a:gd name="T123" fmla="*/ 1 h 46"/>
                  <a:gd name="T124" fmla="*/ 10 w 18"/>
                  <a:gd name="T1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3"/>
                      <a:pt x="3" y="5"/>
                      <a:pt x="2" y="7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0" y="29"/>
                      <a:pt x="1" y="41"/>
                      <a:pt x="1" y="45"/>
                    </a:cubicBezTo>
                    <a:cubicBezTo>
                      <a:pt x="2" y="45"/>
                      <a:pt x="2" y="45"/>
                      <a:pt x="3" y="45"/>
                    </a:cubicBezTo>
                    <a:cubicBezTo>
                      <a:pt x="5" y="45"/>
                      <a:pt x="8" y="45"/>
                      <a:pt x="10" y="45"/>
                    </a:cubicBezTo>
                    <a:cubicBezTo>
                      <a:pt x="12" y="45"/>
                      <a:pt x="14" y="45"/>
                      <a:pt x="16" y="45"/>
                    </a:cubicBezTo>
                    <a:cubicBezTo>
                      <a:pt x="16" y="44"/>
                      <a:pt x="16" y="44"/>
                      <a:pt x="16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4"/>
                      <a:pt x="12" y="44"/>
                      <a:pt x="11" y="44"/>
                    </a:cubicBezTo>
                    <a:cubicBezTo>
                      <a:pt x="10" y="44"/>
                      <a:pt x="8" y="44"/>
                      <a:pt x="6" y="44"/>
                    </a:cubicBezTo>
                    <a:cubicBezTo>
                      <a:pt x="5" y="44"/>
                      <a:pt x="3" y="44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43"/>
                      <a:pt x="1" y="43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0"/>
                    </a:cubicBezTo>
                    <a:cubicBezTo>
                      <a:pt x="1" y="39"/>
                      <a:pt x="1" y="38"/>
                      <a:pt x="1" y="37"/>
                    </a:cubicBezTo>
                    <a:cubicBezTo>
                      <a:pt x="1" y="34"/>
                      <a:pt x="1" y="30"/>
                      <a:pt x="1" y="27"/>
                    </a:cubicBezTo>
                    <a:cubicBezTo>
                      <a:pt x="1" y="22"/>
                      <a:pt x="1" y="17"/>
                      <a:pt x="1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1"/>
                      <a:pt x="2" y="10"/>
                      <a:pt x="3" y="9"/>
                    </a:cubicBezTo>
                    <a:cubicBezTo>
                      <a:pt x="4" y="8"/>
                      <a:pt x="5" y="6"/>
                      <a:pt x="6" y="5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6" y="9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9"/>
                      <a:pt x="18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4" y="4"/>
                      <a:pt x="13" y="2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3" name="Freeform 279"/>
              <p:cNvSpPr/>
              <p:nvPr/>
            </p:nvSpPr>
            <p:spPr bwMode="auto">
              <a:xfrm>
                <a:off x="3258036" y="4989991"/>
                <a:ext cx="71438" cy="173038"/>
              </a:xfrm>
              <a:custGeom>
                <a:avLst/>
                <a:gdLst>
                  <a:gd name="T0" fmla="*/ 7 w 17"/>
                  <a:gd name="T1" fmla="*/ 6 h 41"/>
                  <a:gd name="T2" fmla="*/ 9 w 17"/>
                  <a:gd name="T3" fmla="*/ 4 h 41"/>
                  <a:gd name="T4" fmla="*/ 9 w 17"/>
                  <a:gd name="T5" fmla="*/ 4 h 41"/>
                  <a:gd name="T6" fmla="*/ 9 w 17"/>
                  <a:gd name="T7" fmla="*/ 3 h 41"/>
                  <a:gd name="T8" fmla="*/ 9 w 17"/>
                  <a:gd name="T9" fmla="*/ 3 h 41"/>
                  <a:gd name="T10" fmla="*/ 9 w 17"/>
                  <a:gd name="T11" fmla="*/ 2 h 41"/>
                  <a:gd name="T12" fmla="*/ 9 w 17"/>
                  <a:gd name="T13" fmla="*/ 2 h 41"/>
                  <a:gd name="T14" fmla="*/ 9 w 17"/>
                  <a:gd name="T15" fmla="*/ 4 h 41"/>
                  <a:gd name="T16" fmla="*/ 9 w 17"/>
                  <a:gd name="T17" fmla="*/ 4 h 41"/>
                  <a:gd name="T18" fmla="*/ 8 w 17"/>
                  <a:gd name="T19" fmla="*/ 3 h 41"/>
                  <a:gd name="T20" fmla="*/ 8 w 17"/>
                  <a:gd name="T21" fmla="*/ 3 h 41"/>
                  <a:gd name="T22" fmla="*/ 12 w 17"/>
                  <a:gd name="T23" fmla="*/ 8 h 41"/>
                  <a:gd name="T24" fmla="*/ 13 w 17"/>
                  <a:gd name="T25" fmla="*/ 11 h 41"/>
                  <a:gd name="T26" fmla="*/ 13 w 17"/>
                  <a:gd name="T27" fmla="*/ 11 h 41"/>
                  <a:gd name="T28" fmla="*/ 13 w 17"/>
                  <a:gd name="T29" fmla="*/ 10 h 41"/>
                  <a:gd name="T30" fmla="*/ 13 w 17"/>
                  <a:gd name="T31" fmla="*/ 10 h 41"/>
                  <a:gd name="T32" fmla="*/ 12 w 17"/>
                  <a:gd name="T33" fmla="*/ 38 h 41"/>
                  <a:gd name="T34" fmla="*/ 12 w 17"/>
                  <a:gd name="T35" fmla="*/ 38 h 41"/>
                  <a:gd name="T36" fmla="*/ 13 w 17"/>
                  <a:gd name="T37" fmla="*/ 38 h 41"/>
                  <a:gd name="T38" fmla="*/ 13 w 17"/>
                  <a:gd name="T39" fmla="*/ 38 h 41"/>
                  <a:gd name="T40" fmla="*/ 13 w 17"/>
                  <a:gd name="T41" fmla="*/ 37 h 41"/>
                  <a:gd name="T42" fmla="*/ 13 w 17"/>
                  <a:gd name="T43" fmla="*/ 37 h 41"/>
                  <a:gd name="T44" fmla="*/ 6 w 17"/>
                  <a:gd name="T45" fmla="*/ 37 h 41"/>
                  <a:gd name="T46" fmla="*/ 3 w 17"/>
                  <a:gd name="T47" fmla="*/ 36 h 41"/>
                  <a:gd name="T48" fmla="*/ 3 w 17"/>
                  <a:gd name="T49" fmla="*/ 36 h 41"/>
                  <a:gd name="T50" fmla="*/ 2 w 17"/>
                  <a:gd name="T51" fmla="*/ 38 h 41"/>
                  <a:gd name="T52" fmla="*/ 2 w 17"/>
                  <a:gd name="T53" fmla="*/ 38 h 41"/>
                  <a:gd name="T54" fmla="*/ 4 w 17"/>
                  <a:gd name="T55" fmla="*/ 38 h 41"/>
                  <a:gd name="T56" fmla="*/ 4 w 17"/>
                  <a:gd name="T57" fmla="*/ 38 h 41"/>
                  <a:gd name="T58" fmla="*/ 4 w 17"/>
                  <a:gd name="T59" fmla="*/ 14 h 41"/>
                  <a:gd name="T60" fmla="*/ 4 w 17"/>
                  <a:gd name="T61" fmla="*/ 10 h 41"/>
                  <a:gd name="T62" fmla="*/ 4 w 17"/>
                  <a:gd name="T63" fmla="*/ 10 h 41"/>
                  <a:gd name="T64" fmla="*/ 2 w 17"/>
                  <a:gd name="T65" fmla="*/ 10 h 41"/>
                  <a:gd name="T66" fmla="*/ 0 w 17"/>
                  <a:gd name="T67" fmla="*/ 11 h 41"/>
                  <a:gd name="T68" fmla="*/ 0 w 17"/>
                  <a:gd name="T69" fmla="*/ 37 h 41"/>
                  <a:gd name="T70" fmla="*/ 0 w 17"/>
                  <a:gd name="T71" fmla="*/ 39 h 41"/>
                  <a:gd name="T72" fmla="*/ 1 w 17"/>
                  <a:gd name="T73" fmla="*/ 40 h 41"/>
                  <a:gd name="T74" fmla="*/ 5 w 17"/>
                  <a:gd name="T75" fmla="*/ 41 h 41"/>
                  <a:gd name="T76" fmla="*/ 14 w 17"/>
                  <a:gd name="T77" fmla="*/ 41 h 41"/>
                  <a:gd name="T78" fmla="*/ 16 w 17"/>
                  <a:gd name="T79" fmla="*/ 39 h 41"/>
                  <a:gd name="T80" fmla="*/ 17 w 17"/>
                  <a:gd name="T81" fmla="*/ 10 h 41"/>
                  <a:gd name="T82" fmla="*/ 16 w 17"/>
                  <a:gd name="T83" fmla="*/ 9 h 41"/>
                  <a:gd name="T84" fmla="*/ 12 w 17"/>
                  <a:gd name="T85" fmla="*/ 1 h 41"/>
                  <a:gd name="T86" fmla="*/ 9 w 17"/>
                  <a:gd name="T87" fmla="*/ 2 h 41"/>
                  <a:gd name="T88" fmla="*/ 9 w 17"/>
                  <a:gd name="T89" fmla="*/ 0 h 41"/>
                  <a:gd name="T90" fmla="*/ 2 w 17"/>
                  <a:gd name="T9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" h="41">
                    <a:moveTo>
                      <a:pt x="2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8"/>
                      <a:pt x="7" y="6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10" y="6"/>
                      <a:pt x="11" y="7"/>
                      <a:pt x="12" y="8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2"/>
                      <a:pt x="13" y="13"/>
                    </a:cubicBezTo>
                    <a:cubicBezTo>
                      <a:pt x="13" y="20"/>
                      <a:pt x="12" y="34"/>
                      <a:pt x="12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8"/>
                      <a:pt x="12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2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2" y="37"/>
                      <a:pt x="12" y="37"/>
                    </a:cubicBezTo>
                    <a:cubicBezTo>
                      <a:pt x="11" y="37"/>
                      <a:pt x="11" y="37"/>
                      <a:pt x="10" y="37"/>
                    </a:cubicBezTo>
                    <a:cubicBezTo>
                      <a:pt x="9" y="37"/>
                      <a:pt x="7" y="37"/>
                      <a:pt x="6" y="37"/>
                    </a:cubicBezTo>
                    <a:cubicBezTo>
                      <a:pt x="4" y="37"/>
                      <a:pt x="3" y="37"/>
                      <a:pt x="2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3" y="37"/>
                      <a:pt x="3" y="36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7"/>
                    </a:cubicBezTo>
                    <a:cubicBezTo>
                      <a:pt x="4" y="34"/>
                      <a:pt x="4" y="29"/>
                      <a:pt x="4" y="24"/>
                    </a:cubicBezTo>
                    <a:cubicBezTo>
                      <a:pt x="4" y="20"/>
                      <a:pt x="4" y="17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4"/>
                      <a:pt x="0" y="19"/>
                      <a:pt x="0" y="24"/>
                    </a:cubicBezTo>
                    <a:cubicBezTo>
                      <a:pt x="0" y="27"/>
                      <a:pt x="0" y="31"/>
                      <a:pt x="0" y="34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4" y="41"/>
                      <a:pt x="5" y="41"/>
                    </a:cubicBezTo>
                    <a:cubicBezTo>
                      <a:pt x="7" y="41"/>
                      <a:pt x="9" y="41"/>
                      <a:pt x="10" y="41"/>
                    </a:cubicBezTo>
                    <a:cubicBezTo>
                      <a:pt x="11" y="41"/>
                      <a:pt x="12" y="41"/>
                      <a:pt x="13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6" y="39"/>
                    </a:cubicBezTo>
                    <a:cubicBezTo>
                      <a:pt x="16" y="34"/>
                      <a:pt x="17" y="20"/>
                      <a:pt x="17" y="13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5" y="6"/>
                      <a:pt x="14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3" y="5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4" name="Freeform 280"/>
              <p:cNvSpPr/>
              <p:nvPr/>
            </p:nvSpPr>
            <p:spPr bwMode="auto">
              <a:xfrm>
                <a:off x="3235811" y="4959829"/>
                <a:ext cx="111125" cy="225425"/>
              </a:xfrm>
              <a:custGeom>
                <a:avLst/>
                <a:gdLst>
                  <a:gd name="T0" fmla="*/ 6 w 26"/>
                  <a:gd name="T1" fmla="*/ 11 h 53"/>
                  <a:gd name="T2" fmla="*/ 13 w 26"/>
                  <a:gd name="T3" fmla="*/ 4 h 53"/>
                  <a:gd name="T4" fmla="*/ 14 w 26"/>
                  <a:gd name="T5" fmla="*/ 3 h 53"/>
                  <a:gd name="T6" fmla="*/ 14 w 26"/>
                  <a:gd name="T7" fmla="*/ 3 h 53"/>
                  <a:gd name="T8" fmla="*/ 13 w 26"/>
                  <a:gd name="T9" fmla="*/ 4 h 53"/>
                  <a:gd name="T10" fmla="*/ 13 w 26"/>
                  <a:gd name="T11" fmla="*/ 4 h 53"/>
                  <a:gd name="T12" fmla="*/ 13 w 26"/>
                  <a:gd name="T13" fmla="*/ 4 h 53"/>
                  <a:gd name="T14" fmla="*/ 13 w 26"/>
                  <a:gd name="T15" fmla="*/ 4 h 53"/>
                  <a:gd name="T16" fmla="*/ 20 w 26"/>
                  <a:gd name="T17" fmla="*/ 10 h 53"/>
                  <a:gd name="T18" fmla="*/ 22 w 26"/>
                  <a:gd name="T19" fmla="*/ 13 h 53"/>
                  <a:gd name="T20" fmla="*/ 22 w 26"/>
                  <a:gd name="T21" fmla="*/ 13 h 53"/>
                  <a:gd name="T22" fmla="*/ 24 w 26"/>
                  <a:gd name="T23" fmla="*/ 13 h 53"/>
                  <a:gd name="T24" fmla="*/ 22 w 26"/>
                  <a:gd name="T25" fmla="*/ 13 h 53"/>
                  <a:gd name="T26" fmla="*/ 22 w 26"/>
                  <a:gd name="T27" fmla="*/ 13 h 53"/>
                  <a:gd name="T28" fmla="*/ 22 w 26"/>
                  <a:gd name="T29" fmla="*/ 13 h 53"/>
                  <a:gd name="T30" fmla="*/ 21 w 26"/>
                  <a:gd name="T31" fmla="*/ 18 h 53"/>
                  <a:gd name="T32" fmla="*/ 19 w 26"/>
                  <a:gd name="T33" fmla="*/ 50 h 53"/>
                  <a:gd name="T34" fmla="*/ 19 w 26"/>
                  <a:gd name="T35" fmla="*/ 50 h 53"/>
                  <a:gd name="T36" fmla="*/ 21 w 26"/>
                  <a:gd name="T37" fmla="*/ 50 h 53"/>
                  <a:gd name="T38" fmla="*/ 21 w 26"/>
                  <a:gd name="T39" fmla="*/ 50 h 53"/>
                  <a:gd name="T40" fmla="*/ 21 w 26"/>
                  <a:gd name="T41" fmla="*/ 49 h 53"/>
                  <a:gd name="T42" fmla="*/ 21 w 26"/>
                  <a:gd name="T43" fmla="*/ 49 h 53"/>
                  <a:gd name="T44" fmla="*/ 7 w 26"/>
                  <a:gd name="T45" fmla="*/ 49 h 53"/>
                  <a:gd name="T46" fmla="*/ 4 w 26"/>
                  <a:gd name="T47" fmla="*/ 49 h 53"/>
                  <a:gd name="T48" fmla="*/ 4 w 26"/>
                  <a:gd name="T49" fmla="*/ 49 h 53"/>
                  <a:gd name="T50" fmla="*/ 4 w 26"/>
                  <a:gd name="T51" fmla="*/ 49 h 53"/>
                  <a:gd name="T52" fmla="*/ 3 w 26"/>
                  <a:gd name="T53" fmla="*/ 50 h 53"/>
                  <a:gd name="T54" fmla="*/ 3 w 26"/>
                  <a:gd name="T55" fmla="*/ 50 h 53"/>
                  <a:gd name="T56" fmla="*/ 5 w 26"/>
                  <a:gd name="T57" fmla="*/ 50 h 53"/>
                  <a:gd name="T58" fmla="*/ 5 w 26"/>
                  <a:gd name="T59" fmla="*/ 50 h 53"/>
                  <a:gd name="T60" fmla="*/ 4 w 26"/>
                  <a:gd name="T61" fmla="*/ 16 h 53"/>
                  <a:gd name="T62" fmla="*/ 5 w 26"/>
                  <a:gd name="T63" fmla="*/ 13 h 53"/>
                  <a:gd name="T64" fmla="*/ 5 w 26"/>
                  <a:gd name="T65" fmla="*/ 13 h 53"/>
                  <a:gd name="T66" fmla="*/ 5 w 26"/>
                  <a:gd name="T67" fmla="*/ 13 h 53"/>
                  <a:gd name="T68" fmla="*/ 1 w 26"/>
                  <a:gd name="T69" fmla="*/ 11 h 53"/>
                  <a:gd name="T70" fmla="*/ 0 w 26"/>
                  <a:gd name="T71" fmla="*/ 24 h 53"/>
                  <a:gd name="T72" fmla="*/ 1 w 26"/>
                  <a:gd name="T73" fmla="*/ 50 h 53"/>
                  <a:gd name="T74" fmla="*/ 1 w 26"/>
                  <a:gd name="T75" fmla="*/ 51 h 53"/>
                  <a:gd name="T76" fmla="*/ 2 w 26"/>
                  <a:gd name="T77" fmla="*/ 52 h 53"/>
                  <a:gd name="T78" fmla="*/ 19 w 26"/>
                  <a:gd name="T79" fmla="*/ 53 h 53"/>
                  <a:gd name="T80" fmla="*/ 22 w 26"/>
                  <a:gd name="T81" fmla="*/ 52 h 53"/>
                  <a:gd name="T82" fmla="*/ 23 w 26"/>
                  <a:gd name="T83" fmla="*/ 51 h 53"/>
                  <a:gd name="T84" fmla="*/ 25 w 26"/>
                  <a:gd name="T85" fmla="*/ 16 h 53"/>
                  <a:gd name="T86" fmla="*/ 26 w 26"/>
                  <a:gd name="T87" fmla="*/ 12 h 53"/>
                  <a:gd name="T88" fmla="*/ 24 w 26"/>
                  <a:gd name="T89" fmla="*/ 9 h 53"/>
                  <a:gd name="T90" fmla="*/ 14 w 26"/>
                  <a:gd name="T91" fmla="*/ 0 h 53"/>
                  <a:gd name="T92" fmla="*/ 14 w 26"/>
                  <a:gd name="T93" fmla="*/ 0 h 53"/>
                  <a:gd name="T94" fmla="*/ 1 w 26"/>
                  <a:gd name="T95" fmla="*/ 1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" h="53">
                    <a:moveTo>
                      <a:pt x="3" y="12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2"/>
                      <a:pt x="6" y="11"/>
                    </a:cubicBezTo>
                    <a:cubicBezTo>
                      <a:pt x="7" y="9"/>
                      <a:pt x="9" y="7"/>
                      <a:pt x="10" y="6"/>
                    </a:cubicBezTo>
                    <a:cubicBezTo>
                      <a:pt x="11" y="5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5"/>
                    </a:cubicBezTo>
                    <a:cubicBezTo>
                      <a:pt x="17" y="6"/>
                      <a:pt x="18" y="8"/>
                      <a:pt x="20" y="10"/>
                    </a:cubicBezTo>
                    <a:cubicBezTo>
                      <a:pt x="20" y="11"/>
                      <a:pt x="21" y="12"/>
                      <a:pt x="21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5"/>
                      <a:pt x="21" y="18"/>
                    </a:cubicBezTo>
                    <a:cubicBezTo>
                      <a:pt x="21" y="23"/>
                      <a:pt x="21" y="29"/>
                      <a:pt x="21" y="36"/>
                    </a:cubicBezTo>
                    <a:cubicBezTo>
                      <a:pt x="20" y="42"/>
                      <a:pt x="20" y="48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19" y="50"/>
                      <a:pt x="19" y="5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49"/>
                    </a:cubicBezTo>
                    <a:cubicBezTo>
                      <a:pt x="19" y="49"/>
                      <a:pt x="16" y="49"/>
                      <a:pt x="14" y="49"/>
                    </a:cubicBezTo>
                    <a:cubicBezTo>
                      <a:pt x="12" y="49"/>
                      <a:pt x="9" y="49"/>
                      <a:pt x="7" y="49"/>
                    </a:cubicBezTo>
                    <a:cubicBezTo>
                      <a:pt x="6" y="49"/>
                      <a:pt x="4" y="49"/>
                      <a:pt x="3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3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47"/>
                      <a:pt x="4" y="34"/>
                      <a:pt x="4" y="24"/>
                    </a:cubicBezTo>
                    <a:cubicBezTo>
                      <a:pt x="4" y="21"/>
                      <a:pt x="4" y="18"/>
                      <a:pt x="4" y="16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20"/>
                      <a:pt x="0" y="24"/>
                    </a:cubicBezTo>
                    <a:cubicBezTo>
                      <a:pt x="0" y="30"/>
                      <a:pt x="0" y="36"/>
                      <a:pt x="1" y="41"/>
                    </a:cubicBezTo>
                    <a:cubicBezTo>
                      <a:pt x="1" y="44"/>
                      <a:pt x="1" y="46"/>
                      <a:pt x="1" y="48"/>
                    </a:cubicBezTo>
                    <a:cubicBezTo>
                      <a:pt x="1" y="49"/>
                      <a:pt x="1" y="49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4" y="53"/>
                      <a:pt x="5" y="53"/>
                      <a:pt x="7" y="53"/>
                    </a:cubicBezTo>
                    <a:cubicBezTo>
                      <a:pt x="9" y="53"/>
                      <a:pt x="11" y="53"/>
                      <a:pt x="14" y="53"/>
                    </a:cubicBezTo>
                    <a:cubicBezTo>
                      <a:pt x="16" y="53"/>
                      <a:pt x="18" y="53"/>
                      <a:pt x="19" y="53"/>
                    </a:cubicBezTo>
                    <a:cubicBezTo>
                      <a:pt x="20" y="53"/>
                      <a:pt x="20" y="53"/>
                      <a:pt x="21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49"/>
                      <a:pt x="24" y="46"/>
                      <a:pt x="24" y="42"/>
                    </a:cubicBezTo>
                    <a:cubicBezTo>
                      <a:pt x="25" y="36"/>
                      <a:pt x="25" y="29"/>
                      <a:pt x="25" y="23"/>
                    </a:cubicBezTo>
                    <a:cubicBezTo>
                      <a:pt x="25" y="20"/>
                      <a:pt x="25" y="18"/>
                      <a:pt x="25" y="16"/>
                    </a:cubicBezTo>
                    <a:cubicBezTo>
                      <a:pt x="26" y="14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1"/>
                    </a:cubicBezTo>
                    <a:cubicBezTo>
                      <a:pt x="25" y="11"/>
                      <a:pt x="24" y="10"/>
                      <a:pt x="24" y="9"/>
                    </a:cubicBezTo>
                    <a:cubicBezTo>
                      <a:pt x="22" y="7"/>
                      <a:pt x="21" y="5"/>
                      <a:pt x="19" y="3"/>
                    </a:cubicBezTo>
                    <a:cubicBezTo>
                      <a:pt x="18" y="2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1"/>
                      <a:pt x="7" y="4"/>
                      <a:pt x="5" y="6"/>
                    </a:cubicBezTo>
                    <a:cubicBezTo>
                      <a:pt x="3" y="8"/>
                      <a:pt x="2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5" name="Freeform 281"/>
              <p:cNvSpPr/>
              <p:nvPr/>
            </p:nvSpPr>
            <p:spPr bwMode="auto">
              <a:xfrm>
                <a:off x="3415198" y="4959829"/>
                <a:ext cx="92075" cy="212725"/>
              </a:xfrm>
              <a:custGeom>
                <a:avLst/>
                <a:gdLst>
                  <a:gd name="T0" fmla="*/ 1 w 22"/>
                  <a:gd name="T1" fmla="*/ 11 h 50"/>
                  <a:gd name="T2" fmla="*/ 11 w 22"/>
                  <a:gd name="T3" fmla="*/ 1 h 50"/>
                  <a:gd name="T4" fmla="*/ 21 w 22"/>
                  <a:gd name="T5" fmla="*/ 11 h 50"/>
                  <a:gd name="T6" fmla="*/ 20 w 22"/>
                  <a:gd name="T7" fmla="*/ 49 h 50"/>
                  <a:gd name="T8" fmla="*/ 1 w 22"/>
                  <a:gd name="T9" fmla="*/ 49 h 50"/>
                  <a:gd name="T10" fmla="*/ 1 w 22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0">
                    <a:moveTo>
                      <a:pt x="1" y="11"/>
                    </a:moveTo>
                    <a:cubicBezTo>
                      <a:pt x="2" y="9"/>
                      <a:pt x="8" y="0"/>
                      <a:pt x="11" y="1"/>
                    </a:cubicBezTo>
                    <a:cubicBezTo>
                      <a:pt x="14" y="1"/>
                      <a:pt x="21" y="11"/>
                      <a:pt x="21" y="11"/>
                    </a:cubicBezTo>
                    <a:cubicBezTo>
                      <a:pt x="22" y="13"/>
                      <a:pt x="22" y="43"/>
                      <a:pt x="20" y="49"/>
                    </a:cubicBezTo>
                    <a:cubicBezTo>
                      <a:pt x="19" y="50"/>
                      <a:pt x="4" y="50"/>
                      <a:pt x="1" y="49"/>
                    </a:cubicBezTo>
                    <a:cubicBezTo>
                      <a:pt x="0" y="49"/>
                      <a:pt x="0" y="13"/>
                      <a:pt x="1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6" name="Freeform 282"/>
              <p:cNvSpPr>
                <a:spLocks noEditPoints="1"/>
              </p:cNvSpPr>
              <p:nvPr/>
            </p:nvSpPr>
            <p:spPr bwMode="auto">
              <a:xfrm>
                <a:off x="3418373" y="4972529"/>
                <a:ext cx="76200" cy="190500"/>
              </a:xfrm>
              <a:custGeom>
                <a:avLst/>
                <a:gdLst>
                  <a:gd name="T0" fmla="*/ 0 w 18"/>
                  <a:gd name="T1" fmla="*/ 44 h 45"/>
                  <a:gd name="T2" fmla="*/ 0 w 18"/>
                  <a:gd name="T3" fmla="*/ 44 h 45"/>
                  <a:gd name="T4" fmla="*/ 0 w 18"/>
                  <a:gd name="T5" fmla="*/ 44 h 45"/>
                  <a:gd name="T6" fmla="*/ 0 w 18"/>
                  <a:gd name="T7" fmla="*/ 44 h 45"/>
                  <a:gd name="T8" fmla="*/ 0 w 18"/>
                  <a:gd name="T9" fmla="*/ 8 h 45"/>
                  <a:gd name="T10" fmla="*/ 0 w 18"/>
                  <a:gd name="T11" fmla="*/ 8 h 45"/>
                  <a:gd name="T12" fmla="*/ 0 w 18"/>
                  <a:gd name="T13" fmla="*/ 8 h 45"/>
                  <a:gd name="T14" fmla="*/ 0 w 18"/>
                  <a:gd name="T15" fmla="*/ 8 h 45"/>
                  <a:gd name="T16" fmla="*/ 10 w 18"/>
                  <a:gd name="T17" fmla="*/ 0 h 45"/>
                  <a:gd name="T18" fmla="*/ 10 w 18"/>
                  <a:gd name="T19" fmla="*/ 0 h 45"/>
                  <a:gd name="T20" fmla="*/ 10 w 18"/>
                  <a:gd name="T21" fmla="*/ 0 h 45"/>
                  <a:gd name="T22" fmla="*/ 9 w 18"/>
                  <a:gd name="T23" fmla="*/ 0 h 45"/>
                  <a:gd name="T24" fmla="*/ 7 w 18"/>
                  <a:gd name="T25" fmla="*/ 2 h 45"/>
                  <a:gd name="T26" fmla="*/ 3 w 18"/>
                  <a:gd name="T27" fmla="*/ 7 h 45"/>
                  <a:gd name="T28" fmla="*/ 1 w 18"/>
                  <a:gd name="T29" fmla="*/ 9 h 45"/>
                  <a:gd name="T30" fmla="*/ 1 w 18"/>
                  <a:gd name="T31" fmla="*/ 9 h 45"/>
                  <a:gd name="T32" fmla="*/ 1 w 18"/>
                  <a:gd name="T33" fmla="*/ 12 h 45"/>
                  <a:gd name="T34" fmla="*/ 1 w 18"/>
                  <a:gd name="T35" fmla="*/ 20 h 45"/>
                  <a:gd name="T36" fmla="*/ 2 w 18"/>
                  <a:gd name="T37" fmla="*/ 45 h 45"/>
                  <a:gd name="T38" fmla="*/ 4 w 18"/>
                  <a:gd name="T39" fmla="*/ 45 h 45"/>
                  <a:gd name="T40" fmla="*/ 10 w 18"/>
                  <a:gd name="T41" fmla="*/ 45 h 45"/>
                  <a:gd name="T42" fmla="*/ 10 w 18"/>
                  <a:gd name="T43" fmla="*/ 45 h 45"/>
                  <a:gd name="T44" fmla="*/ 16 w 18"/>
                  <a:gd name="T45" fmla="*/ 45 h 45"/>
                  <a:gd name="T46" fmla="*/ 16 w 18"/>
                  <a:gd name="T47" fmla="*/ 43 h 45"/>
                  <a:gd name="T48" fmla="*/ 16 w 18"/>
                  <a:gd name="T49" fmla="*/ 43 h 45"/>
                  <a:gd name="T50" fmla="*/ 15 w 18"/>
                  <a:gd name="T51" fmla="*/ 44 h 45"/>
                  <a:gd name="T52" fmla="*/ 14 w 18"/>
                  <a:gd name="T53" fmla="*/ 44 h 45"/>
                  <a:gd name="T54" fmla="*/ 12 w 18"/>
                  <a:gd name="T55" fmla="*/ 44 h 45"/>
                  <a:gd name="T56" fmla="*/ 7 w 18"/>
                  <a:gd name="T57" fmla="*/ 44 h 45"/>
                  <a:gd name="T58" fmla="*/ 3 w 18"/>
                  <a:gd name="T59" fmla="*/ 43 h 45"/>
                  <a:gd name="T60" fmla="*/ 3 w 18"/>
                  <a:gd name="T61" fmla="*/ 43 h 45"/>
                  <a:gd name="T62" fmla="*/ 3 w 18"/>
                  <a:gd name="T63" fmla="*/ 43 h 45"/>
                  <a:gd name="T64" fmla="*/ 2 w 18"/>
                  <a:gd name="T65" fmla="*/ 42 h 45"/>
                  <a:gd name="T66" fmla="*/ 2 w 18"/>
                  <a:gd name="T67" fmla="*/ 42 h 45"/>
                  <a:gd name="T68" fmla="*/ 2 w 18"/>
                  <a:gd name="T69" fmla="*/ 42 h 45"/>
                  <a:gd name="T70" fmla="*/ 2 w 18"/>
                  <a:gd name="T71" fmla="*/ 41 h 45"/>
                  <a:gd name="T72" fmla="*/ 2 w 18"/>
                  <a:gd name="T73" fmla="*/ 41 h 45"/>
                  <a:gd name="T74" fmla="*/ 2 w 18"/>
                  <a:gd name="T75" fmla="*/ 40 h 45"/>
                  <a:gd name="T76" fmla="*/ 2 w 18"/>
                  <a:gd name="T77" fmla="*/ 37 h 45"/>
                  <a:gd name="T78" fmla="*/ 2 w 18"/>
                  <a:gd name="T79" fmla="*/ 27 h 45"/>
                  <a:gd name="T80" fmla="*/ 2 w 18"/>
                  <a:gd name="T81" fmla="*/ 14 h 45"/>
                  <a:gd name="T82" fmla="*/ 2 w 18"/>
                  <a:gd name="T83" fmla="*/ 12 h 45"/>
                  <a:gd name="T84" fmla="*/ 2 w 18"/>
                  <a:gd name="T85" fmla="*/ 12 h 45"/>
                  <a:gd name="T86" fmla="*/ 2 w 18"/>
                  <a:gd name="T87" fmla="*/ 12 h 45"/>
                  <a:gd name="T88" fmla="*/ 4 w 18"/>
                  <a:gd name="T89" fmla="*/ 9 h 45"/>
                  <a:gd name="T90" fmla="*/ 6 w 18"/>
                  <a:gd name="T91" fmla="*/ 5 h 45"/>
                  <a:gd name="T92" fmla="*/ 9 w 18"/>
                  <a:gd name="T93" fmla="*/ 3 h 45"/>
                  <a:gd name="T94" fmla="*/ 10 w 18"/>
                  <a:gd name="T95" fmla="*/ 2 h 45"/>
                  <a:gd name="T96" fmla="*/ 10 w 18"/>
                  <a:gd name="T97" fmla="*/ 2 h 45"/>
                  <a:gd name="T98" fmla="*/ 11 w 18"/>
                  <a:gd name="T99" fmla="*/ 2 h 45"/>
                  <a:gd name="T100" fmla="*/ 11 w 18"/>
                  <a:gd name="T101" fmla="*/ 2 h 45"/>
                  <a:gd name="T102" fmla="*/ 12 w 18"/>
                  <a:gd name="T103" fmla="*/ 3 h 45"/>
                  <a:gd name="T104" fmla="*/ 14 w 18"/>
                  <a:gd name="T105" fmla="*/ 4 h 45"/>
                  <a:gd name="T106" fmla="*/ 16 w 18"/>
                  <a:gd name="T107" fmla="*/ 7 h 45"/>
                  <a:gd name="T108" fmla="*/ 18 w 18"/>
                  <a:gd name="T109" fmla="*/ 12 h 45"/>
                  <a:gd name="T110" fmla="*/ 18 w 18"/>
                  <a:gd name="T111" fmla="*/ 12 h 45"/>
                  <a:gd name="T112" fmla="*/ 18 w 18"/>
                  <a:gd name="T113" fmla="*/ 12 h 45"/>
                  <a:gd name="T114" fmla="*/ 18 w 18"/>
                  <a:gd name="T115" fmla="*/ 9 h 45"/>
                  <a:gd name="T116" fmla="*/ 18 w 18"/>
                  <a:gd name="T117" fmla="*/ 8 h 45"/>
                  <a:gd name="T118" fmla="*/ 17 w 18"/>
                  <a:gd name="T119" fmla="*/ 6 h 45"/>
                  <a:gd name="T120" fmla="*/ 12 w 18"/>
                  <a:gd name="T121" fmla="*/ 1 h 45"/>
                  <a:gd name="T122" fmla="*/ 10 w 18"/>
                  <a:gd name="T1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" h="45">
                    <a:moveTo>
                      <a:pt x="0" y="4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6" y="3"/>
                      <a:pt x="4" y="5"/>
                      <a:pt x="3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4"/>
                      <a:pt x="1" y="17"/>
                      <a:pt x="1" y="20"/>
                    </a:cubicBezTo>
                    <a:cubicBezTo>
                      <a:pt x="1" y="29"/>
                      <a:pt x="1" y="40"/>
                      <a:pt x="2" y="45"/>
                    </a:cubicBezTo>
                    <a:cubicBezTo>
                      <a:pt x="2" y="45"/>
                      <a:pt x="3" y="45"/>
                      <a:pt x="4" y="45"/>
                    </a:cubicBezTo>
                    <a:cubicBezTo>
                      <a:pt x="6" y="45"/>
                      <a:pt x="8" y="45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3" y="45"/>
                      <a:pt x="15" y="45"/>
                      <a:pt x="16" y="45"/>
                    </a:cubicBezTo>
                    <a:cubicBezTo>
                      <a:pt x="16" y="44"/>
                      <a:pt x="16" y="44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3" y="44"/>
                      <a:pt x="12" y="44"/>
                    </a:cubicBezTo>
                    <a:cubicBezTo>
                      <a:pt x="10" y="44"/>
                      <a:pt x="9" y="44"/>
                      <a:pt x="7" y="44"/>
                    </a:cubicBezTo>
                    <a:cubicBezTo>
                      <a:pt x="6" y="44"/>
                      <a:pt x="4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39"/>
                      <a:pt x="2" y="38"/>
                      <a:pt x="2" y="37"/>
                    </a:cubicBezTo>
                    <a:cubicBezTo>
                      <a:pt x="2" y="34"/>
                      <a:pt x="2" y="30"/>
                      <a:pt x="2" y="27"/>
                    </a:cubicBezTo>
                    <a:cubicBezTo>
                      <a:pt x="2" y="22"/>
                      <a:pt x="2" y="17"/>
                      <a:pt x="2" y="14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3" y="10"/>
                      <a:pt x="4" y="9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4"/>
                      <a:pt x="8" y="4"/>
                      <a:pt x="9" y="3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4"/>
                    </a:cubicBezTo>
                    <a:cubicBezTo>
                      <a:pt x="14" y="5"/>
                      <a:pt x="15" y="6"/>
                      <a:pt x="16" y="7"/>
                    </a:cubicBezTo>
                    <a:cubicBezTo>
                      <a:pt x="17" y="9"/>
                      <a:pt x="18" y="11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7"/>
                      <a:pt x="17" y="6"/>
                    </a:cubicBezTo>
                    <a:cubicBezTo>
                      <a:pt x="15" y="4"/>
                      <a:pt x="14" y="2"/>
                      <a:pt x="12" y="1"/>
                    </a:cubicBezTo>
                    <a:cubicBezTo>
                      <a:pt x="11" y="0"/>
                      <a:pt x="10" y="0"/>
                      <a:pt x="10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7" name="Freeform 283"/>
              <p:cNvSpPr/>
              <p:nvPr/>
            </p:nvSpPr>
            <p:spPr bwMode="auto">
              <a:xfrm>
                <a:off x="3405673" y="4955066"/>
                <a:ext cx="106363" cy="225425"/>
              </a:xfrm>
              <a:custGeom>
                <a:avLst/>
                <a:gdLst>
                  <a:gd name="T0" fmla="*/ 6 w 25"/>
                  <a:gd name="T1" fmla="*/ 11 h 53"/>
                  <a:gd name="T2" fmla="*/ 13 w 25"/>
                  <a:gd name="T3" fmla="*/ 4 h 53"/>
                  <a:gd name="T4" fmla="*/ 13 w 25"/>
                  <a:gd name="T5" fmla="*/ 3 h 53"/>
                  <a:gd name="T6" fmla="*/ 13 w 25"/>
                  <a:gd name="T7" fmla="*/ 3 h 53"/>
                  <a:gd name="T8" fmla="*/ 13 w 25"/>
                  <a:gd name="T9" fmla="*/ 4 h 53"/>
                  <a:gd name="T10" fmla="*/ 13 w 25"/>
                  <a:gd name="T11" fmla="*/ 4 h 53"/>
                  <a:gd name="T12" fmla="*/ 13 w 25"/>
                  <a:gd name="T13" fmla="*/ 3 h 53"/>
                  <a:gd name="T14" fmla="*/ 13 w 25"/>
                  <a:gd name="T15" fmla="*/ 3 h 53"/>
                  <a:gd name="T16" fmla="*/ 20 w 25"/>
                  <a:gd name="T17" fmla="*/ 10 h 53"/>
                  <a:gd name="T18" fmla="*/ 21 w 25"/>
                  <a:gd name="T19" fmla="*/ 13 h 53"/>
                  <a:gd name="T20" fmla="*/ 21 w 25"/>
                  <a:gd name="T21" fmla="*/ 13 h 53"/>
                  <a:gd name="T22" fmla="*/ 23 w 25"/>
                  <a:gd name="T23" fmla="*/ 12 h 53"/>
                  <a:gd name="T24" fmla="*/ 21 w 25"/>
                  <a:gd name="T25" fmla="*/ 12 h 53"/>
                  <a:gd name="T26" fmla="*/ 21 w 25"/>
                  <a:gd name="T27" fmla="*/ 12 h 53"/>
                  <a:gd name="T28" fmla="*/ 19 w 25"/>
                  <a:gd name="T29" fmla="*/ 50 h 53"/>
                  <a:gd name="T30" fmla="*/ 21 w 25"/>
                  <a:gd name="T31" fmla="*/ 50 h 53"/>
                  <a:gd name="T32" fmla="*/ 21 w 25"/>
                  <a:gd name="T33" fmla="*/ 50 h 53"/>
                  <a:gd name="T34" fmla="*/ 20 w 25"/>
                  <a:gd name="T35" fmla="*/ 49 h 53"/>
                  <a:gd name="T36" fmla="*/ 20 w 25"/>
                  <a:gd name="T37" fmla="*/ 49 h 53"/>
                  <a:gd name="T38" fmla="*/ 20 w 25"/>
                  <a:gd name="T39" fmla="*/ 49 h 53"/>
                  <a:gd name="T40" fmla="*/ 20 w 25"/>
                  <a:gd name="T41" fmla="*/ 49 h 53"/>
                  <a:gd name="T42" fmla="*/ 3 w 25"/>
                  <a:gd name="T43" fmla="*/ 48 h 53"/>
                  <a:gd name="T44" fmla="*/ 4 w 25"/>
                  <a:gd name="T45" fmla="*/ 49 h 53"/>
                  <a:gd name="T46" fmla="*/ 4 w 25"/>
                  <a:gd name="T47" fmla="*/ 49 h 53"/>
                  <a:gd name="T48" fmla="*/ 4 w 25"/>
                  <a:gd name="T49" fmla="*/ 49 h 53"/>
                  <a:gd name="T50" fmla="*/ 3 w 25"/>
                  <a:gd name="T51" fmla="*/ 50 h 53"/>
                  <a:gd name="T52" fmla="*/ 3 w 25"/>
                  <a:gd name="T53" fmla="*/ 50 h 53"/>
                  <a:gd name="T54" fmla="*/ 5 w 25"/>
                  <a:gd name="T55" fmla="*/ 50 h 53"/>
                  <a:gd name="T56" fmla="*/ 5 w 25"/>
                  <a:gd name="T57" fmla="*/ 50 h 53"/>
                  <a:gd name="T58" fmla="*/ 4 w 25"/>
                  <a:gd name="T59" fmla="*/ 16 h 53"/>
                  <a:gd name="T60" fmla="*/ 4 w 25"/>
                  <a:gd name="T61" fmla="*/ 13 h 53"/>
                  <a:gd name="T62" fmla="*/ 4 w 25"/>
                  <a:gd name="T63" fmla="*/ 13 h 53"/>
                  <a:gd name="T64" fmla="*/ 4 w 25"/>
                  <a:gd name="T65" fmla="*/ 13 h 53"/>
                  <a:gd name="T66" fmla="*/ 1 w 25"/>
                  <a:gd name="T67" fmla="*/ 12 h 53"/>
                  <a:gd name="T68" fmla="*/ 0 w 25"/>
                  <a:gd name="T69" fmla="*/ 41 h 53"/>
                  <a:gd name="T70" fmla="*/ 1 w 25"/>
                  <a:gd name="T71" fmla="*/ 50 h 53"/>
                  <a:gd name="T72" fmla="*/ 1 w 25"/>
                  <a:gd name="T73" fmla="*/ 51 h 53"/>
                  <a:gd name="T74" fmla="*/ 2 w 25"/>
                  <a:gd name="T75" fmla="*/ 52 h 53"/>
                  <a:gd name="T76" fmla="*/ 13 w 25"/>
                  <a:gd name="T77" fmla="*/ 53 h 53"/>
                  <a:gd name="T78" fmla="*/ 21 w 25"/>
                  <a:gd name="T79" fmla="*/ 52 h 53"/>
                  <a:gd name="T80" fmla="*/ 23 w 25"/>
                  <a:gd name="T81" fmla="*/ 51 h 53"/>
                  <a:gd name="T82" fmla="*/ 24 w 25"/>
                  <a:gd name="T83" fmla="*/ 42 h 53"/>
                  <a:gd name="T84" fmla="*/ 25 w 25"/>
                  <a:gd name="T85" fmla="*/ 12 h 53"/>
                  <a:gd name="T86" fmla="*/ 25 w 25"/>
                  <a:gd name="T87" fmla="*/ 12 h 53"/>
                  <a:gd name="T88" fmla="*/ 19 w 25"/>
                  <a:gd name="T89" fmla="*/ 3 h 53"/>
                  <a:gd name="T90" fmla="*/ 13 w 25"/>
                  <a:gd name="T91" fmla="*/ 2 h 53"/>
                  <a:gd name="T92" fmla="*/ 11 w 25"/>
                  <a:gd name="T93" fmla="*/ 0 h 53"/>
                  <a:gd name="T94" fmla="*/ 3 w 25"/>
                  <a:gd name="T95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" h="53">
                    <a:moveTo>
                      <a:pt x="3" y="12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2"/>
                      <a:pt x="6" y="11"/>
                    </a:cubicBezTo>
                    <a:cubicBezTo>
                      <a:pt x="7" y="9"/>
                      <a:pt x="9" y="7"/>
                      <a:pt x="10" y="6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4"/>
                      <a:pt x="15" y="5"/>
                    </a:cubicBezTo>
                    <a:cubicBezTo>
                      <a:pt x="17" y="6"/>
                      <a:pt x="18" y="8"/>
                      <a:pt x="20" y="10"/>
                    </a:cubicBezTo>
                    <a:cubicBezTo>
                      <a:pt x="20" y="11"/>
                      <a:pt x="21" y="12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1" y="15"/>
                      <a:pt x="21" y="18"/>
                    </a:cubicBezTo>
                    <a:cubicBezTo>
                      <a:pt x="21" y="22"/>
                      <a:pt x="21" y="29"/>
                      <a:pt x="20" y="36"/>
                    </a:cubicBezTo>
                    <a:cubicBezTo>
                      <a:pt x="20" y="42"/>
                      <a:pt x="20" y="48"/>
                      <a:pt x="19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9" y="49"/>
                      <a:pt x="19" y="50"/>
                      <a:pt x="19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9"/>
                      <a:pt x="16" y="49"/>
                      <a:pt x="13" y="49"/>
                    </a:cubicBezTo>
                    <a:cubicBezTo>
                      <a:pt x="11" y="49"/>
                      <a:pt x="9" y="49"/>
                      <a:pt x="7" y="49"/>
                    </a:cubicBezTo>
                    <a:cubicBezTo>
                      <a:pt x="5" y="49"/>
                      <a:pt x="4" y="49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3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49"/>
                    </a:cubicBezTo>
                    <a:cubicBezTo>
                      <a:pt x="4" y="45"/>
                      <a:pt x="4" y="33"/>
                      <a:pt x="4" y="24"/>
                    </a:cubicBezTo>
                    <a:cubicBezTo>
                      <a:pt x="4" y="21"/>
                      <a:pt x="4" y="18"/>
                      <a:pt x="4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6"/>
                      <a:pt x="0" y="19"/>
                      <a:pt x="0" y="24"/>
                    </a:cubicBezTo>
                    <a:cubicBezTo>
                      <a:pt x="0" y="29"/>
                      <a:pt x="0" y="36"/>
                      <a:pt x="0" y="41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1" y="49"/>
                      <a:pt x="1" y="49"/>
                      <a:pt x="1" y="5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3" y="53"/>
                      <a:pt x="5" y="53"/>
                      <a:pt x="7" y="53"/>
                    </a:cubicBezTo>
                    <a:cubicBezTo>
                      <a:pt x="9" y="53"/>
                      <a:pt x="11" y="53"/>
                      <a:pt x="13" y="53"/>
                    </a:cubicBezTo>
                    <a:cubicBezTo>
                      <a:pt x="15" y="53"/>
                      <a:pt x="17" y="53"/>
                      <a:pt x="19" y="53"/>
                    </a:cubicBezTo>
                    <a:cubicBezTo>
                      <a:pt x="20" y="53"/>
                      <a:pt x="20" y="53"/>
                      <a:pt x="21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49"/>
                      <a:pt x="24" y="46"/>
                      <a:pt x="24" y="42"/>
                    </a:cubicBezTo>
                    <a:cubicBezTo>
                      <a:pt x="24" y="36"/>
                      <a:pt x="25" y="29"/>
                      <a:pt x="25" y="23"/>
                    </a:cubicBezTo>
                    <a:cubicBezTo>
                      <a:pt x="25" y="20"/>
                      <a:pt x="25" y="18"/>
                      <a:pt x="25" y="16"/>
                    </a:cubicBezTo>
                    <a:cubicBezTo>
                      <a:pt x="25" y="14"/>
                      <a:pt x="25" y="13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4" y="10"/>
                      <a:pt x="23" y="9"/>
                    </a:cubicBezTo>
                    <a:cubicBezTo>
                      <a:pt x="22" y="7"/>
                      <a:pt x="21" y="5"/>
                      <a:pt x="19" y="3"/>
                    </a:cubicBezTo>
                    <a:cubicBezTo>
                      <a:pt x="18" y="2"/>
                      <a:pt x="17" y="1"/>
                      <a:pt x="16" y="1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9" y="1"/>
                      <a:pt x="7" y="4"/>
                      <a:pt x="5" y="6"/>
                    </a:cubicBezTo>
                    <a:cubicBezTo>
                      <a:pt x="3" y="8"/>
                      <a:pt x="2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8" name="Freeform 284"/>
              <p:cNvSpPr/>
              <p:nvPr/>
            </p:nvSpPr>
            <p:spPr bwMode="auto">
              <a:xfrm>
                <a:off x="3740636" y="4823304"/>
                <a:ext cx="644525" cy="476250"/>
              </a:xfrm>
              <a:custGeom>
                <a:avLst/>
                <a:gdLst>
                  <a:gd name="T0" fmla="*/ 14 w 152"/>
                  <a:gd name="T1" fmla="*/ 3 h 112"/>
                  <a:gd name="T2" fmla="*/ 144 w 152"/>
                  <a:gd name="T3" fmla="*/ 13 h 112"/>
                  <a:gd name="T4" fmla="*/ 137 w 152"/>
                  <a:gd name="T5" fmla="*/ 106 h 112"/>
                  <a:gd name="T6" fmla="*/ 11 w 152"/>
                  <a:gd name="T7" fmla="*/ 107 h 112"/>
                  <a:gd name="T8" fmla="*/ 14 w 152"/>
                  <a:gd name="T9" fmla="*/ 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12">
                    <a:moveTo>
                      <a:pt x="14" y="3"/>
                    </a:moveTo>
                    <a:cubicBezTo>
                      <a:pt x="31" y="0"/>
                      <a:pt x="132" y="9"/>
                      <a:pt x="144" y="13"/>
                    </a:cubicBezTo>
                    <a:cubicBezTo>
                      <a:pt x="152" y="16"/>
                      <a:pt x="147" y="89"/>
                      <a:pt x="137" y="106"/>
                    </a:cubicBezTo>
                    <a:cubicBezTo>
                      <a:pt x="135" y="109"/>
                      <a:pt x="40" y="112"/>
                      <a:pt x="11" y="107"/>
                    </a:cubicBezTo>
                    <a:cubicBezTo>
                      <a:pt x="0" y="105"/>
                      <a:pt x="8" y="4"/>
                      <a:pt x="1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29" name="Freeform 285"/>
              <p:cNvSpPr/>
              <p:nvPr/>
            </p:nvSpPr>
            <p:spPr bwMode="auto">
              <a:xfrm>
                <a:off x="3753336" y="4823304"/>
                <a:ext cx="622300" cy="476250"/>
              </a:xfrm>
              <a:custGeom>
                <a:avLst/>
                <a:gdLst>
                  <a:gd name="T0" fmla="*/ 11 w 147"/>
                  <a:gd name="T1" fmla="*/ 5 h 112"/>
                  <a:gd name="T2" fmla="*/ 89 w 147"/>
                  <a:gd name="T3" fmla="*/ 8 h 112"/>
                  <a:gd name="T4" fmla="*/ 134 w 147"/>
                  <a:gd name="T5" fmla="*/ 13 h 112"/>
                  <a:gd name="T6" fmla="*/ 140 w 147"/>
                  <a:gd name="T7" fmla="*/ 14 h 112"/>
                  <a:gd name="T8" fmla="*/ 140 w 147"/>
                  <a:gd name="T9" fmla="*/ 14 h 112"/>
                  <a:gd name="T10" fmla="*/ 140 w 147"/>
                  <a:gd name="T11" fmla="*/ 14 h 112"/>
                  <a:gd name="T12" fmla="*/ 142 w 147"/>
                  <a:gd name="T13" fmla="*/ 22 h 112"/>
                  <a:gd name="T14" fmla="*/ 140 w 147"/>
                  <a:gd name="T15" fmla="*/ 76 h 112"/>
                  <a:gd name="T16" fmla="*/ 132 w 147"/>
                  <a:gd name="T17" fmla="*/ 105 h 112"/>
                  <a:gd name="T18" fmla="*/ 132 w 147"/>
                  <a:gd name="T19" fmla="*/ 105 h 112"/>
                  <a:gd name="T20" fmla="*/ 133 w 147"/>
                  <a:gd name="T21" fmla="*/ 106 h 112"/>
                  <a:gd name="T22" fmla="*/ 133 w 147"/>
                  <a:gd name="T23" fmla="*/ 105 h 112"/>
                  <a:gd name="T24" fmla="*/ 132 w 147"/>
                  <a:gd name="T25" fmla="*/ 105 h 112"/>
                  <a:gd name="T26" fmla="*/ 132 w 147"/>
                  <a:gd name="T27" fmla="*/ 105 h 112"/>
                  <a:gd name="T28" fmla="*/ 105 w 147"/>
                  <a:gd name="T29" fmla="*/ 107 h 112"/>
                  <a:gd name="T30" fmla="*/ 8 w 147"/>
                  <a:gd name="T31" fmla="*/ 105 h 112"/>
                  <a:gd name="T32" fmla="*/ 8 w 147"/>
                  <a:gd name="T33" fmla="*/ 105 h 112"/>
                  <a:gd name="T34" fmla="*/ 8 w 147"/>
                  <a:gd name="T35" fmla="*/ 105 h 112"/>
                  <a:gd name="T36" fmla="*/ 8 w 147"/>
                  <a:gd name="T37" fmla="*/ 105 h 112"/>
                  <a:gd name="T38" fmla="*/ 4 w 147"/>
                  <a:gd name="T39" fmla="*/ 76 h 112"/>
                  <a:gd name="T40" fmla="*/ 10 w 147"/>
                  <a:gd name="T41" fmla="*/ 11 h 112"/>
                  <a:gd name="T42" fmla="*/ 12 w 147"/>
                  <a:gd name="T43" fmla="*/ 5 h 112"/>
                  <a:gd name="T44" fmla="*/ 11 w 147"/>
                  <a:gd name="T45" fmla="*/ 4 h 112"/>
                  <a:gd name="T46" fmla="*/ 12 w 147"/>
                  <a:gd name="T47" fmla="*/ 4 h 112"/>
                  <a:gd name="T48" fmla="*/ 12 w 147"/>
                  <a:gd name="T49" fmla="*/ 5 h 112"/>
                  <a:gd name="T50" fmla="*/ 11 w 147"/>
                  <a:gd name="T51" fmla="*/ 5 h 112"/>
                  <a:gd name="T52" fmla="*/ 11 w 147"/>
                  <a:gd name="T53" fmla="*/ 3 h 112"/>
                  <a:gd name="T54" fmla="*/ 11 w 147"/>
                  <a:gd name="T55" fmla="*/ 3 h 112"/>
                  <a:gd name="T56" fmla="*/ 9 w 147"/>
                  <a:gd name="T57" fmla="*/ 2 h 112"/>
                  <a:gd name="T58" fmla="*/ 6 w 147"/>
                  <a:gd name="T59" fmla="*/ 8 h 112"/>
                  <a:gd name="T60" fmla="*/ 0 w 147"/>
                  <a:gd name="T61" fmla="*/ 76 h 112"/>
                  <a:gd name="T62" fmla="*/ 3 w 147"/>
                  <a:gd name="T63" fmla="*/ 105 h 112"/>
                  <a:gd name="T64" fmla="*/ 7 w 147"/>
                  <a:gd name="T65" fmla="*/ 109 h 112"/>
                  <a:gd name="T66" fmla="*/ 112 w 147"/>
                  <a:gd name="T67" fmla="*/ 111 h 112"/>
                  <a:gd name="T68" fmla="*/ 132 w 147"/>
                  <a:gd name="T69" fmla="*/ 109 h 112"/>
                  <a:gd name="T70" fmla="*/ 134 w 147"/>
                  <a:gd name="T71" fmla="*/ 108 h 112"/>
                  <a:gd name="T72" fmla="*/ 140 w 147"/>
                  <a:gd name="T73" fmla="*/ 94 h 112"/>
                  <a:gd name="T74" fmla="*/ 146 w 147"/>
                  <a:gd name="T75" fmla="*/ 20 h 112"/>
                  <a:gd name="T76" fmla="*/ 143 w 147"/>
                  <a:gd name="T77" fmla="*/ 12 h 112"/>
                  <a:gd name="T78" fmla="*/ 134 w 147"/>
                  <a:gd name="T79" fmla="*/ 9 h 112"/>
                  <a:gd name="T80" fmla="*/ 10 w 147"/>
                  <a:gd name="T81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12">
                    <a:moveTo>
                      <a:pt x="11" y="3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3" y="5"/>
                      <a:pt x="17" y="4"/>
                      <a:pt x="21" y="4"/>
                    </a:cubicBezTo>
                    <a:cubicBezTo>
                      <a:pt x="37" y="4"/>
                      <a:pt x="64" y="6"/>
                      <a:pt x="89" y="8"/>
                    </a:cubicBezTo>
                    <a:cubicBezTo>
                      <a:pt x="101" y="9"/>
                      <a:pt x="113" y="10"/>
                      <a:pt x="122" y="12"/>
                    </a:cubicBezTo>
                    <a:cubicBezTo>
                      <a:pt x="127" y="12"/>
                      <a:pt x="131" y="13"/>
                      <a:pt x="134" y="13"/>
                    </a:cubicBezTo>
                    <a:cubicBezTo>
                      <a:pt x="137" y="14"/>
                      <a:pt x="139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1" y="16"/>
                      <a:pt x="142" y="18"/>
                      <a:pt x="142" y="22"/>
                    </a:cubicBezTo>
                    <a:cubicBezTo>
                      <a:pt x="143" y="26"/>
                      <a:pt x="143" y="31"/>
                      <a:pt x="143" y="36"/>
                    </a:cubicBezTo>
                    <a:cubicBezTo>
                      <a:pt x="143" y="48"/>
                      <a:pt x="142" y="63"/>
                      <a:pt x="140" y="76"/>
                    </a:cubicBezTo>
                    <a:cubicBezTo>
                      <a:pt x="139" y="82"/>
                      <a:pt x="138" y="88"/>
                      <a:pt x="136" y="93"/>
                    </a:cubicBezTo>
                    <a:cubicBezTo>
                      <a:pt x="135" y="99"/>
                      <a:pt x="133" y="103"/>
                      <a:pt x="132" y="105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2" y="105"/>
                      <a:pt x="131" y="105"/>
                      <a:pt x="130" y="105"/>
                    </a:cubicBezTo>
                    <a:cubicBezTo>
                      <a:pt x="126" y="106"/>
                      <a:pt x="116" y="107"/>
                      <a:pt x="105" y="107"/>
                    </a:cubicBezTo>
                    <a:cubicBezTo>
                      <a:pt x="93" y="107"/>
                      <a:pt x="79" y="108"/>
                      <a:pt x="65" y="108"/>
                    </a:cubicBezTo>
                    <a:cubicBezTo>
                      <a:pt x="42" y="108"/>
                      <a:pt x="20" y="107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7" y="104"/>
                      <a:pt x="7" y="103"/>
                      <a:pt x="6" y="101"/>
                    </a:cubicBezTo>
                    <a:cubicBezTo>
                      <a:pt x="5" y="96"/>
                      <a:pt x="4" y="87"/>
                      <a:pt x="4" y="76"/>
                    </a:cubicBezTo>
                    <a:cubicBezTo>
                      <a:pt x="4" y="61"/>
                      <a:pt x="6" y="43"/>
                      <a:pt x="7" y="29"/>
                    </a:cubicBezTo>
                    <a:cubicBezTo>
                      <a:pt x="8" y="21"/>
                      <a:pt x="9" y="15"/>
                      <a:pt x="10" y="11"/>
                    </a:cubicBezTo>
                    <a:cubicBezTo>
                      <a:pt x="10" y="8"/>
                      <a:pt x="11" y="7"/>
                      <a:pt x="11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7" y="4"/>
                      <a:pt x="7" y="6"/>
                      <a:pt x="6" y="8"/>
                    </a:cubicBezTo>
                    <a:cubicBezTo>
                      <a:pt x="5" y="14"/>
                      <a:pt x="3" y="25"/>
                      <a:pt x="2" y="38"/>
                    </a:cubicBezTo>
                    <a:cubicBezTo>
                      <a:pt x="1" y="50"/>
                      <a:pt x="0" y="64"/>
                      <a:pt x="0" y="76"/>
                    </a:cubicBezTo>
                    <a:cubicBezTo>
                      <a:pt x="0" y="85"/>
                      <a:pt x="1" y="92"/>
                      <a:pt x="2" y="98"/>
                    </a:cubicBezTo>
                    <a:cubicBezTo>
                      <a:pt x="2" y="101"/>
                      <a:pt x="3" y="103"/>
                      <a:pt x="3" y="105"/>
                    </a:cubicBezTo>
                    <a:cubicBezTo>
                      <a:pt x="4" y="106"/>
                      <a:pt x="4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19" y="111"/>
                      <a:pt x="42" y="112"/>
                      <a:pt x="65" y="112"/>
                    </a:cubicBezTo>
                    <a:cubicBezTo>
                      <a:pt x="82" y="112"/>
                      <a:pt x="99" y="111"/>
                      <a:pt x="112" y="111"/>
                    </a:cubicBezTo>
                    <a:cubicBezTo>
                      <a:pt x="118" y="110"/>
                      <a:pt x="123" y="110"/>
                      <a:pt x="127" y="110"/>
                    </a:cubicBezTo>
                    <a:cubicBezTo>
                      <a:pt x="129" y="109"/>
                      <a:pt x="131" y="109"/>
                      <a:pt x="132" y="109"/>
                    </a:cubicBezTo>
                    <a:cubicBezTo>
                      <a:pt x="133" y="109"/>
                      <a:pt x="133" y="109"/>
                      <a:pt x="134" y="108"/>
                    </a:cubicBezTo>
                    <a:cubicBezTo>
                      <a:pt x="134" y="108"/>
                      <a:pt x="134" y="108"/>
                      <a:pt x="134" y="108"/>
                    </a:cubicBezTo>
                    <a:cubicBezTo>
                      <a:pt x="135" y="108"/>
                      <a:pt x="135" y="108"/>
                      <a:pt x="135" y="107"/>
                    </a:cubicBezTo>
                    <a:cubicBezTo>
                      <a:pt x="137" y="104"/>
                      <a:pt x="139" y="100"/>
                      <a:pt x="140" y="94"/>
                    </a:cubicBezTo>
                    <a:cubicBezTo>
                      <a:pt x="144" y="79"/>
                      <a:pt x="147" y="54"/>
                      <a:pt x="147" y="36"/>
                    </a:cubicBezTo>
                    <a:cubicBezTo>
                      <a:pt x="147" y="30"/>
                      <a:pt x="147" y="24"/>
                      <a:pt x="146" y="20"/>
                    </a:cubicBezTo>
                    <a:cubicBezTo>
                      <a:pt x="145" y="17"/>
                      <a:pt x="145" y="16"/>
                      <a:pt x="144" y="14"/>
                    </a:cubicBezTo>
                    <a:cubicBezTo>
                      <a:pt x="144" y="13"/>
                      <a:pt x="144" y="13"/>
                      <a:pt x="143" y="12"/>
                    </a:cubicBezTo>
                    <a:cubicBezTo>
                      <a:pt x="143" y="11"/>
                      <a:pt x="142" y="11"/>
                      <a:pt x="141" y="11"/>
                    </a:cubicBezTo>
                    <a:cubicBezTo>
                      <a:pt x="140" y="10"/>
                      <a:pt x="137" y="10"/>
                      <a:pt x="134" y="9"/>
                    </a:cubicBezTo>
                    <a:cubicBezTo>
                      <a:pt x="112" y="6"/>
                      <a:pt x="49" y="0"/>
                      <a:pt x="21" y="0"/>
                    </a:cubicBezTo>
                    <a:cubicBezTo>
                      <a:pt x="16" y="0"/>
                      <a:pt x="13" y="1"/>
                      <a:pt x="10" y="1"/>
                    </a:cubicBezTo>
                    <a:cubicBezTo>
                      <a:pt x="11" y="3"/>
                      <a:pt x="11" y="3"/>
                      <a:pt x="11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0" name="Freeform 286"/>
              <p:cNvSpPr/>
              <p:nvPr/>
            </p:nvSpPr>
            <p:spPr bwMode="auto">
              <a:xfrm>
                <a:off x="3854936" y="4912204"/>
                <a:ext cx="38100" cy="247650"/>
              </a:xfrm>
              <a:custGeom>
                <a:avLst/>
                <a:gdLst>
                  <a:gd name="T0" fmla="*/ 5 w 9"/>
                  <a:gd name="T1" fmla="*/ 57 h 58"/>
                  <a:gd name="T2" fmla="*/ 4 w 9"/>
                  <a:gd name="T3" fmla="*/ 54 h 58"/>
                  <a:gd name="T4" fmla="*/ 6 w 9"/>
                  <a:gd name="T5" fmla="*/ 43 h 58"/>
                  <a:gd name="T6" fmla="*/ 6 w 9"/>
                  <a:gd name="T7" fmla="*/ 26 h 58"/>
                  <a:gd name="T8" fmla="*/ 9 w 9"/>
                  <a:gd name="T9" fmla="*/ 1 h 58"/>
                  <a:gd name="T10" fmla="*/ 5 w 9"/>
                  <a:gd name="T11" fmla="*/ 0 h 58"/>
                  <a:gd name="T12" fmla="*/ 2 w 9"/>
                  <a:gd name="T13" fmla="*/ 26 h 58"/>
                  <a:gd name="T14" fmla="*/ 2 w 9"/>
                  <a:gd name="T15" fmla="*/ 43 h 58"/>
                  <a:gd name="T16" fmla="*/ 0 w 9"/>
                  <a:gd name="T17" fmla="*/ 54 h 58"/>
                  <a:gd name="T18" fmla="*/ 1 w 9"/>
                  <a:gd name="T19" fmla="*/ 58 h 58"/>
                  <a:gd name="T20" fmla="*/ 5 w 9"/>
                  <a:gd name="T21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58">
                    <a:moveTo>
                      <a:pt x="5" y="57"/>
                    </a:moveTo>
                    <a:cubicBezTo>
                      <a:pt x="4" y="56"/>
                      <a:pt x="4" y="55"/>
                      <a:pt x="4" y="54"/>
                    </a:cubicBezTo>
                    <a:cubicBezTo>
                      <a:pt x="4" y="51"/>
                      <a:pt x="5" y="47"/>
                      <a:pt x="6" y="43"/>
                    </a:cubicBezTo>
                    <a:cubicBezTo>
                      <a:pt x="6" y="37"/>
                      <a:pt x="6" y="32"/>
                      <a:pt x="6" y="26"/>
                    </a:cubicBezTo>
                    <a:cubicBezTo>
                      <a:pt x="7" y="17"/>
                      <a:pt x="8" y="9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9"/>
                      <a:pt x="3" y="17"/>
                      <a:pt x="2" y="26"/>
                    </a:cubicBezTo>
                    <a:cubicBezTo>
                      <a:pt x="2" y="31"/>
                      <a:pt x="2" y="37"/>
                      <a:pt x="2" y="43"/>
                    </a:cubicBezTo>
                    <a:cubicBezTo>
                      <a:pt x="1" y="46"/>
                      <a:pt x="0" y="50"/>
                      <a:pt x="0" y="54"/>
                    </a:cubicBezTo>
                    <a:cubicBezTo>
                      <a:pt x="0" y="55"/>
                      <a:pt x="1" y="57"/>
                      <a:pt x="1" y="58"/>
                    </a:cubicBezTo>
                    <a:cubicBezTo>
                      <a:pt x="5" y="57"/>
                      <a:pt x="5" y="57"/>
                      <a:pt x="5" y="57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1" name="Freeform 287"/>
              <p:cNvSpPr/>
              <p:nvPr/>
            </p:nvSpPr>
            <p:spPr bwMode="auto">
              <a:xfrm>
                <a:off x="3824773" y="4832829"/>
                <a:ext cx="534988" cy="76200"/>
              </a:xfrm>
              <a:custGeom>
                <a:avLst/>
                <a:gdLst>
                  <a:gd name="T0" fmla="*/ 124 w 126"/>
                  <a:gd name="T1" fmla="*/ 12 h 18"/>
                  <a:gd name="T2" fmla="*/ 2 w 126"/>
                  <a:gd name="T3" fmla="*/ 3 h 18"/>
                  <a:gd name="T4" fmla="*/ 0 w 126"/>
                  <a:gd name="T5" fmla="*/ 6 h 18"/>
                  <a:gd name="T6" fmla="*/ 126 w 126"/>
                  <a:gd name="T7" fmla="*/ 16 h 18"/>
                  <a:gd name="T8" fmla="*/ 124 w 12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8">
                    <a:moveTo>
                      <a:pt x="124" y="12"/>
                    </a:moveTo>
                    <a:cubicBezTo>
                      <a:pt x="113" y="8"/>
                      <a:pt x="18" y="0"/>
                      <a:pt x="2" y="3"/>
                    </a:cubicBezTo>
                    <a:cubicBezTo>
                      <a:pt x="1" y="3"/>
                      <a:pt x="1" y="4"/>
                      <a:pt x="0" y="6"/>
                    </a:cubicBezTo>
                    <a:cubicBezTo>
                      <a:pt x="40" y="18"/>
                      <a:pt x="92" y="16"/>
                      <a:pt x="126" y="16"/>
                    </a:cubicBezTo>
                    <a:cubicBezTo>
                      <a:pt x="126" y="14"/>
                      <a:pt x="125" y="12"/>
                      <a:pt x="124" y="12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2" name="Freeform 288"/>
              <p:cNvSpPr/>
              <p:nvPr/>
            </p:nvSpPr>
            <p:spPr bwMode="auto">
              <a:xfrm>
                <a:off x="3816836" y="4832829"/>
                <a:ext cx="555625" cy="76200"/>
              </a:xfrm>
              <a:custGeom>
                <a:avLst/>
                <a:gdLst>
                  <a:gd name="T0" fmla="*/ 126 w 131"/>
                  <a:gd name="T1" fmla="*/ 12 h 18"/>
                  <a:gd name="T2" fmla="*/ 126 w 131"/>
                  <a:gd name="T3" fmla="*/ 10 h 18"/>
                  <a:gd name="T4" fmla="*/ 120 w 131"/>
                  <a:gd name="T5" fmla="*/ 9 h 18"/>
                  <a:gd name="T6" fmla="*/ 14 w 131"/>
                  <a:gd name="T7" fmla="*/ 0 h 18"/>
                  <a:gd name="T8" fmla="*/ 4 w 131"/>
                  <a:gd name="T9" fmla="*/ 1 h 18"/>
                  <a:gd name="T10" fmla="*/ 4 w 131"/>
                  <a:gd name="T11" fmla="*/ 3 h 18"/>
                  <a:gd name="T12" fmla="*/ 4 w 131"/>
                  <a:gd name="T13" fmla="*/ 1 h 18"/>
                  <a:gd name="T14" fmla="*/ 2 w 131"/>
                  <a:gd name="T15" fmla="*/ 2 h 18"/>
                  <a:gd name="T16" fmla="*/ 1 w 131"/>
                  <a:gd name="T17" fmla="*/ 3 h 18"/>
                  <a:gd name="T18" fmla="*/ 0 w 131"/>
                  <a:gd name="T19" fmla="*/ 5 h 18"/>
                  <a:gd name="T20" fmla="*/ 0 w 131"/>
                  <a:gd name="T21" fmla="*/ 7 h 18"/>
                  <a:gd name="T22" fmla="*/ 2 w 131"/>
                  <a:gd name="T23" fmla="*/ 8 h 18"/>
                  <a:gd name="T24" fmla="*/ 96 w 131"/>
                  <a:gd name="T25" fmla="*/ 18 h 18"/>
                  <a:gd name="T26" fmla="*/ 128 w 131"/>
                  <a:gd name="T27" fmla="*/ 18 h 18"/>
                  <a:gd name="T28" fmla="*/ 131 w 131"/>
                  <a:gd name="T29" fmla="*/ 18 h 18"/>
                  <a:gd name="T30" fmla="*/ 130 w 131"/>
                  <a:gd name="T31" fmla="*/ 15 h 18"/>
                  <a:gd name="T32" fmla="*/ 129 w 131"/>
                  <a:gd name="T33" fmla="*/ 12 h 18"/>
                  <a:gd name="T34" fmla="*/ 126 w 131"/>
                  <a:gd name="T35" fmla="*/ 10 h 18"/>
                  <a:gd name="T36" fmla="*/ 126 w 131"/>
                  <a:gd name="T37" fmla="*/ 12 h 18"/>
                  <a:gd name="T38" fmla="*/ 125 w 131"/>
                  <a:gd name="T39" fmla="*/ 14 h 18"/>
                  <a:gd name="T40" fmla="*/ 125 w 131"/>
                  <a:gd name="T41" fmla="*/ 14 h 18"/>
                  <a:gd name="T42" fmla="*/ 125 w 131"/>
                  <a:gd name="T43" fmla="*/ 14 h 18"/>
                  <a:gd name="T44" fmla="*/ 125 w 131"/>
                  <a:gd name="T45" fmla="*/ 14 h 18"/>
                  <a:gd name="T46" fmla="*/ 125 w 131"/>
                  <a:gd name="T47" fmla="*/ 14 h 18"/>
                  <a:gd name="T48" fmla="*/ 125 w 131"/>
                  <a:gd name="T49" fmla="*/ 14 h 18"/>
                  <a:gd name="T50" fmla="*/ 126 w 131"/>
                  <a:gd name="T51" fmla="*/ 14 h 18"/>
                  <a:gd name="T52" fmla="*/ 126 w 131"/>
                  <a:gd name="T53" fmla="*/ 16 h 18"/>
                  <a:gd name="T54" fmla="*/ 128 w 131"/>
                  <a:gd name="T55" fmla="*/ 16 h 18"/>
                  <a:gd name="T56" fmla="*/ 128 w 131"/>
                  <a:gd name="T57" fmla="*/ 14 h 18"/>
                  <a:gd name="T58" fmla="*/ 96 w 131"/>
                  <a:gd name="T59" fmla="*/ 14 h 18"/>
                  <a:gd name="T60" fmla="*/ 3 w 131"/>
                  <a:gd name="T61" fmla="*/ 4 h 18"/>
                  <a:gd name="T62" fmla="*/ 2 w 131"/>
                  <a:gd name="T63" fmla="*/ 6 h 18"/>
                  <a:gd name="T64" fmla="*/ 4 w 131"/>
                  <a:gd name="T65" fmla="*/ 6 h 18"/>
                  <a:gd name="T66" fmla="*/ 5 w 131"/>
                  <a:gd name="T67" fmla="*/ 5 h 18"/>
                  <a:gd name="T68" fmla="*/ 5 w 131"/>
                  <a:gd name="T69" fmla="*/ 4 h 18"/>
                  <a:gd name="T70" fmla="*/ 5 w 131"/>
                  <a:gd name="T71" fmla="*/ 4 h 18"/>
                  <a:gd name="T72" fmla="*/ 4 w 131"/>
                  <a:gd name="T73" fmla="*/ 4 h 18"/>
                  <a:gd name="T74" fmla="*/ 5 w 131"/>
                  <a:gd name="T75" fmla="*/ 5 h 18"/>
                  <a:gd name="T76" fmla="*/ 5 w 131"/>
                  <a:gd name="T77" fmla="*/ 4 h 18"/>
                  <a:gd name="T78" fmla="*/ 4 w 131"/>
                  <a:gd name="T79" fmla="*/ 4 h 18"/>
                  <a:gd name="T80" fmla="*/ 5 w 131"/>
                  <a:gd name="T81" fmla="*/ 5 h 18"/>
                  <a:gd name="T82" fmla="*/ 4 w 131"/>
                  <a:gd name="T83" fmla="*/ 3 h 18"/>
                  <a:gd name="T84" fmla="*/ 4 w 131"/>
                  <a:gd name="T85" fmla="*/ 5 h 18"/>
                  <a:gd name="T86" fmla="*/ 5 w 131"/>
                  <a:gd name="T87" fmla="*/ 5 h 18"/>
                  <a:gd name="T88" fmla="*/ 4 w 131"/>
                  <a:gd name="T89" fmla="*/ 3 h 18"/>
                  <a:gd name="T90" fmla="*/ 4 w 131"/>
                  <a:gd name="T91" fmla="*/ 5 h 18"/>
                  <a:gd name="T92" fmla="*/ 4 w 131"/>
                  <a:gd name="T93" fmla="*/ 5 h 18"/>
                  <a:gd name="T94" fmla="*/ 4 w 131"/>
                  <a:gd name="T95" fmla="*/ 5 h 18"/>
                  <a:gd name="T96" fmla="*/ 14 w 131"/>
                  <a:gd name="T97" fmla="*/ 4 h 18"/>
                  <a:gd name="T98" fmla="*/ 77 w 131"/>
                  <a:gd name="T99" fmla="*/ 8 h 18"/>
                  <a:gd name="T100" fmla="*/ 108 w 131"/>
                  <a:gd name="T101" fmla="*/ 11 h 18"/>
                  <a:gd name="T102" fmla="*/ 119 w 131"/>
                  <a:gd name="T103" fmla="*/ 13 h 18"/>
                  <a:gd name="T104" fmla="*/ 125 w 131"/>
                  <a:gd name="T105" fmla="*/ 14 h 18"/>
                  <a:gd name="T106" fmla="*/ 126 w 131"/>
                  <a:gd name="T10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1" h="18">
                    <a:moveTo>
                      <a:pt x="126" y="12"/>
                    </a:moveTo>
                    <a:cubicBezTo>
                      <a:pt x="126" y="10"/>
                      <a:pt x="126" y="10"/>
                      <a:pt x="126" y="10"/>
                    </a:cubicBezTo>
                    <a:cubicBezTo>
                      <a:pt x="125" y="9"/>
                      <a:pt x="123" y="9"/>
                      <a:pt x="120" y="9"/>
                    </a:cubicBezTo>
                    <a:cubicBezTo>
                      <a:pt x="99" y="5"/>
                      <a:pt x="40" y="0"/>
                      <a:pt x="14" y="0"/>
                    </a:cubicBezTo>
                    <a:cubicBezTo>
                      <a:pt x="9" y="0"/>
                      <a:pt x="6" y="0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1" y="17"/>
                      <a:pt x="66" y="18"/>
                      <a:pt x="96" y="18"/>
                    </a:cubicBezTo>
                    <a:cubicBezTo>
                      <a:pt x="108" y="18"/>
                      <a:pt x="119" y="18"/>
                      <a:pt x="128" y="1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4"/>
                      <a:pt x="129" y="13"/>
                      <a:pt x="129" y="12"/>
                    </a:cubicBezTo>
                    <a:cubicBezTo>
                      <a:pt x="128" y="11"/>
                      <a:pt x="128" y="10"/>
                      <a:pt x="126" y="10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6" y="14"/>
                    </a:cubicBezTo>
                    <a:cubicBezTo>
                      <a:pt x="126" y="15"/>
                      <a:pt x="126" y="15"/>
                      <a:pt x="126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19" y="14"/>
                      <a:pt x="108" y="14"/>
                      <a:pt x="96" y="14"/>
                    </a:cubicBezTo>
                    <a:cubicBezTo>
                      <a:pt x="66" y="14"/>
                      <a:pt x="31" y="12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9" y="4"/>
                      <a:pt x="14" y="4"/>
                    </a:cubicBezTo>
                    <a:cubicBezTo>
                      <a:pt x="28" y="4"/>
                      <a:pt x="54" y="6"/>
                      <a:pt x="77" y="8"/>
                    </a:cubicBezTo>
                    <a:cubicBezTo>
                      <a:pt x="89" y="9"/>
                      <a:pt x="100" y="10"/>
                      <a:pt x="108" y="11"/>
                    </a:cubicBezTo>
                    <a:cubicBezTo>
                      <a:pt x="113" y="12"/>
                      <a:pt x="116" y="12"/>
                      <a:pt x="119" y="13"/>
                    </a:cubicBezTo>
                    <a:cubicBezTo>
                      <a:pt x="122" y="13"/>
                      <a:pt x="124" y="13"/>
                      <a:pt x="125" y="14"/>
                    </a:cubicBezTo>
                    <a:lnTo>
                      <a:pt x="126" y="1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3" name="Freeform 289"/>
              <p:cNvSpPr/>
              <p:nvPr/>
            </p:nvSpPr>
            <p:spPr bwMode="auto">
              <a:xfrm>
                <a:off x="3723173" y="5147154"/>
                <a:ext cx="331788" cy="288925"/>
              </a:xfrm>
              <a:custGeom>
                <a:avLst/>
                <a:gdLst>
                  <a:gd name="T0" fmla="*/ 28 w 78"/>
                  <a:gd name="T1" fmla="*/ 3 h 68"/>
                  <a:gd name="T2" fmla="*/ 55 w 78"/>
                  <a:gd name="T3" fmla="*/ 6 h 68"/>
                  <a:gd name="T4" fmla="*/ 71 w 78"/>
                  <a:gd name="T5" fmla="*/ 48 h 68"/>
                  <a:gd name="T6" fmla="*/ 44 w 78"/>
                  <a:gd name="T7" fmla="*/ 67 h 68"/>
                  <a:gd name="T8" fmla="*/ 17 w 78"/>
                  <a:gd name="T9" fmla="*/ 61 h 68"/>
                  <a:gd name="T10" fmla="*/ 13 w 78"/>
                  <a:gd name="T11" fmla="*/ 12 h 68"/>
                  <a:gd name="T12" fmla="*/ 28 w 78"/>
                  <a:gd name="T13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8">
                    <a:moveTo>
                      <a:pt x="28" y="3"/>
                    </a:moveTo>
                    <a:cubicBezTo>
                      <a:pt x="37" y="0"/>
                      <a:pt x="47" y="1"/>
                      <a:pt x="55" y="6"/>
                    </a:cubicBezTo>
                    <a:cubicBezTo>
                      <a:pt x="71" y="14"/>
                      <a:pt x="78" y="32"/>
                      <a:pt x="71" y="48"/>
                    </a:cubicBezTo>
                    <a:cubicBezTo>
                      <a:pt x="66" y="59"/>
                      <a:pt x="56" y="66"/>
                      <a:pt x="44" y="67"/>
                    </a:cubicBezTo>
                    <a:cubicBezTo>
                      <a:pt x="35" y="68"/>
                      <a:pt x="24" y="66"/>
                      <a:pt x="17" y="61"/>
                    </a:cubicBezTo>
                    <a:cubicBezTo>
                      <a:pt x="0" y="50"/>
                      <a:pt x="1" y="25"/>
                      <a:pt x="13" y="12"/>
                    </a:cubicBezTo>
                    <a:cubicBezTo>
                      <a:pt x="17" y="8"/>
                      <a:pt x="22" y="5"/>
                      <a:pt x="28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4" name="Freeform 290"/>
              <p:cNvSpPr/>
              <p:nvPr/>
            </p:nvSpPr>
            <p:spPr bwMode="auto">
              <a:xfrm>
                <a:off x="3748573" y="5175729"/>
                <a:ext cx="276225" cy="242888"/>
              </a:xfrm>
              <a:custGeom>
                <a:avLst/>
                <a:gdLst>
                  <a:gd name="T0" fmla="*/ 23 w 65"/>
                  <a:gd name="T1" fmla="*/ 3 h 57"/>
                  <a:gd name="T2" fmla="*/ 47 w 65"/>
                  <a:gd name="T3" fmla="*/ 5 h 57"/>
                  <a:gd name="T4" fmla="*/ 59 w 65"/>
                  <a:gd name="T5" fmla="*/ 40 h 57"/>
                  <a:gd name="T6" fmla="*/ 37 w 65"/>
                  <a:gd name="T7" fmla="*/ 56 h 57"/>
                  <a:gd name="T8" fmla="*/ 14 w 65"/>
                  <a:gd name="T9" fmla="*/ 51 h 57"/>
                  <a:gd name="T10" fmla="*/ 11 w 65"/>
                  <a:gd name="T11" fmla="*/ 10 h 57"/>
                  <a:gd name="T12" fmla="*/ 23 w 65"/>
                  <a:gd name="T13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7">
                    <a:moveTo>
                      <a:pt x="23" y="3"/>
                    </a:moveTo>
                    <a:cubicBezTo>
                      <a:pt x="31" y="0"/>
                      <a:pt x="40" y="1"/>
                      <a:pt x="47" y="5"/>
                    </a:cubicBezTo>
                    <a:cubicBezTo>
                      <a:pt x="60" y="11"/>
                      <a:pt x="65" y="26"/>
                      <a:pt x="59" y="40"/>
                    </a:cubicBezTo>
                    <a:cubicBezTo>
                      <a:pt x="55" y="49"/>
                      <a:pt x="47" y="55"/>
                      <a:pt x="37" y="56"/>
                    </a:cubicBezTo>
                    <a:cubicBezTo>
                      <a:pt x="29" y="57"/>
                      <a:pt x="21" y="55"/>
                      <a:pt x="14" y="51"/>
                    </a:cubicBezTo>
                    <a:cubicBezTo>
                      <a:pt x="0" y="42"/>
                      <a:pt x="1" y="21"/>
                      <a:pt x="11" y="10"/>
                    </a:cubicBezTo>
                    <a:cubicBezTo>
                      <a:pt x="15" y="6"/>
                      <a:pt x="19" y="4"/>
                      <a:pt x="2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5" name="Freeform 291"/>
              <p:cNvSpPr/>
              <p:nvPr/>
            </p:nvSpPr>
            <p:spPr bwMode="auto">
              <a:xfrm>
                <a:off x="3837473" y="5180491"/>
                <a:ext cx="204788" cy="242888"/>
              </a:xfrm>
              <a:custGeom>
                <a:avLst/>
                <a:gdLst>
                  <a:gd name="T0" fmla="*/ 15 w 48"/>
                  <a:gd name="T1" fmla="*/ 0 h 57"/>
                  <a:gd name="T2" fmla="*/ 10 w 48"/>
                  <a:gd name="T3" fmla="*/ 0 h 57"/>
                  <a:gd name="T4" fmla="*/ 12 w 48"/>
                  <a:gd name="T5" fmla="*/ 0 h 57"/>
                  <a:gd name="T6" fmla="*/ 26 w 48"/>
                  <a:gd name="T7" fmla="*/ 4 h 57"/>
                  <a:gd name="T8" fmla="*/ 38 w 48"/>
                  <a:gd name="T9" fmla="*/ 39 h 57"/>
                  <a:gd name="T10" fmla="*/ 16 w 48"/>
                  <a:gd name="T11" fmla="*/ 55 h 57"/>
                  <a:gd name="T12" fmla="*/ 12 w 48"/>
                  <a:gd name="T13" fmla="*/ 55 h 57"/>
                  <a:gd name="T14" fmla="*/ 0 w 48"/>
                  <a:gd name="T15" fmla="*/ 53 h 57"/>
                  <a:gd name="T16" fmla="*/ 15 w 48"/>
                  <a:gd name="T17" fmla="*/ 57 h 57"/>
                  <a:gd name="T18" fmla="*/ 19 w 48"/>
                  <a:gd name="T19" fmla="*/ 56 h 57"/>
                  <a:gd name="T20" fmla="*/ 42 w 48"/>
                  <a:gd name="T21" fmla="*/ 40 h 57"/>
                  <a:gd name="T22" fmla="*/ 29 w 48"/>
                  <a:gd name="T23" fmla="*/ 3 h 57"/>
                  <a:gd name="T24" fmla="*/ 15 w 48"/>
                  <a:gd name="T2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57">
                    <a:moveTo>
                      <a:pt x="15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6" y="0"/>
                      <a:pt x="21" y="1"/>
                      <a:pt x="26" y="4"/>
                    </a:cubicBezTo>
                    <a:cubicBezTo>
                      <a:pt x="39" y="10"/>
                      <a:pt x="44" y="25"/>
                      <a:pt x="38" y="39"/>
                    </a:cubicBezTo>
                    <a:cubicBezTo>
                      <a:pt x="34" y="48"/>
                      <a:pt x="26" y="54"/>
                      <a:pt x="16" y="55"/>
                    </a:cubicBezTo>
                    <a:cubicBezTo>
                      <a:pt x="15" y="55"/>
                      <a:pt x="14" y="55"/>
                      <a:pt x="12" y="55"/>
                    </a:cubicBezTo>
                    <a:cubicBezTo>
                      <a:pt x="8" y="55"/>
                      <a:pt x="4" y="55"/>
                      <a:pt x="0" y="53"/>
                    </a:cubicBezTo>
                    <a:cubicBezTo>
                      <a:pt x="5" y="55"/>
                      <a:pt x="10" y="57"/>
                      <a:pt x="15" y="57"/>
                    </a:cubicBezTo>
                    <a:cubicBezTo>
                      <a:pt x="17" y="57"/>
                      <a:pt x="18" y="57"/>
                      <a:pt x="19" y="56"/>
                    </a:cubicBezTo>
                    <a:cubicBezTo>
                      <a:pt x="30" y="55"/>
                      <a:pt x="38" y="49"/>
                      <a:pt x="42" y="40"/>
                    </a:cubicBezTo>
                    <a:cubicBezTo>
                      <a:pt x="48" y="26"/>
                      <a:pt x="43" y="10"/>
                      <a:pt x="29" y="3"/>
                    </a:cubicBezTo>
                    <a:cubicBezTo>
                      <a:pt x="25" y="1"/>
                      <a:pt x="20" y="0"/>
                      <a:pt x="1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6" name="Freeform 292"/>
              <p:cNvSpPr/>
              <p:nvPr/>
            </p:nvSpPr>
            <p:spPr bwMode="auto">
              <a:xfrm>
                <a:off x="3761273" y="5180491"/>
                <a:ext cx="263525" cy="233363"/>
              </a:xfrm>
              <a:custGeom>
                <a:avLst/>
                <a:gdLst>
                  <a:gd name="T0" fmla="*/ 30 w 62"/>
                  <a:gd name="T1" fmla="*/ 0 h 55"/>
                  <a:gd name="T2" fmla="*/ 28 w 62"/>
                  <a:gd name="T3" fmla="*/ 0 h 55"/>
                  <a:gd name="T4" fmla="*/ 23 w 62"/>
                  <a:gd name="T5" fmla="*/ 1 h 55"/>
                  <a:gd name="T6" fmla="*/ 11 w 62"/>
                  <a:gd name="T7" fmla="*/ 9 h 55"/>
                  <a:gd name="T8" fmla="*/ 14 w 62"/>
                  <a:gd name="T9" fmla="*/ 51 h 55"/>
                  <a:gd name="T10" fmla="*/ 18 w 62"/>
                  <a:gd name="T11" fmla="*/ 53 h 55"/>
                  <a:gd name="T12" fmla="*/ 30 w 62"/>
                  <a:gd name="T13" fmla="*/ 55 h 55"/>
                  <a:gd name="T14" fmla="*/ 34 w 62"/>
                  <a:gd name="T15" fmla="*/ 55 h 55"/>
                  <a:gd name="T16" fmla="*/ 56 w 62"/>
                  <a:gd name="T17" fmla="*/ 39 h 55"/>
                  <a:gd name="T18" fmla="*/ 44 w 62"/>
                  <a:gd name="T19" fmla="*/ 4 h 55"/>
                  <a:gd name="T20" fmla="*/ 30 w 62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5">
                    <a:moveTo>
                      <a:pt x="30" y="0"/>
                    </a:moveTo>
                    <a:cubicBezTo>
                      <a:pt x="29" y="0"/>
                      <a:pt x="29" y="0"/>
                      <a:pt x="28" y="0"/>
                    </a:cubicBezTo>
                    <a:cubicBezTo>
                      <a:pt x="27" y="0"/>
                      <a:pt x="25" y="1"/>
                      <a:pt x="23" y="1"/>
                    </a:cubicBezTo>
                    <a:cubicBezTo>
                      <a:pt x="18" y="3"/>
                      <a:pt x="14" y="5"/>
                      <a:pt x="11" y="9"/>
                    </a:cubicBezTo>
                    <a:cubicBezTo>
                      <a:pt x="0" y="20"/>
                      <a:pt x="0" y="41"/>
                      <a:pt x="14" y="51"/>
                    </a:cubicBezTo>
                    <a:cubicBezTo>
                      <a:pt x="15" y="52"/>
                      <a:pt x="16" y="52"/>
                      <a:pt x="18" y="53"/>
                    </a:cubicBezTo>
                    <a:cubicBezTo>
                      <a:pt x="22" y="55"/>
                      <a:pt x="26" y="55"/>
                      <a:pt x="30" y="55"/>
                    </a:cubicBezTo>
                    <a:cubicBezTo>
                      <a:pt x="32" y="55"/>
                      <a:pt x="33" y="55"/>
                      <a:pt x="34" y="55"/>
                    </a:cubicBezTo>
                    <a:cubicBezTo>
                      <a:pt x="44" y="54"/>
                      <a:pt x="52" y="48"/>
                      <a:pt x="56" y="39"/>
                    </a:cubicBezTo>
                    <a:cubicBezTo>
                      <a:pt x="62" y="25"/>
                      <a:pt x="57" y="10"/>
                      <a:pt x="44" y="4"/>
                    </a:cubicBezTo>
                    <a:cubicBezTo>
                      <a:pt x="39" y="1"/>
                      <a:pt x="34" y="0"/>
                      <a:pt x="30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7" name="Freeform 293"/>
              <p:cNvSpPr/>
              <p:nvPr/>
            </p:nvSpPr>
            <p:spPr bwMode="auto">
              <a:xfrm>
                <a:off x="3758098" y="5172554"/>
                <a:ext cx="261938" cy="250825"/>
              </a:xfrm>
              <a:custGeom>
                <a:avLst/>
                <a:gdLst>
                  <a:gd name="T0" fmla="*/ 21 w 62"/>
                  <a:gd name="T1" fmla="*/ 4 h 59"/>
                  <a:gd name="T2" fmla="*/ 22 w 62"/>
                  <a:gd name="T3" fmla="*/ 6 h 59"/>
                  <a:gd name="T4" fmla="*/ 31 w 62"/>
                  <a:gd name="T5" fmla="*/ 4 h 59"/>
                  <a:gd name="T6" fmla="*/ 44 w 62"/>
                  <a:gd name="T7" fmla="*/ 7 h 59"/>
                  <a:gd name="T8" fmla="*/ 58 w 62"/>
                  <a:gd name="T9" fmla="*/ 30 h 59"/>
                  <a:gd name="T10" fmla="*/ 56 w 62"/>
                  <a:gd name="T11" fmla="*/ 40 h 59"/>
                  <a:gd name="T12" fmla="*/ 35 w 62"/>
                  <a:gd name="T13" fmla="*/ 55 h 59"/>
                  <a:gd name="T14" fmla="*/ 31 w 62"/>
                  <a:gd name="T15" fmla="*/ 55 h 59"/>
                  <a:gd name="T16" fmla="*/ 13 w 62"/>
                  <a:gd name="T17" fmla="*/ 50 h 59"/>
                  <a:gd name="T18" fmla="*/ 4 w 62"/>
                  <a:gd name="T19" fmla="*/ 31 h 59"/>
                  <a:gd name="T20" fmla="*/ 11 w 62"/>
                  <a:gd name="T21" fmla="*/ 13 h 59"/>
                  <a:gd name="T22" fmla="*/ 22 w 62"/>
                  <a:gd name="T23" fmla="*/ 6 h 59"/>
                  <a:gd name="T24" fmla="*/ 21 w 62"/>
                  <a:gd name="T25" fmla="*/ 4 h 59"/>
                  <a:gd name="T26" fmla="*/ 21 w 62"/>
                  <a:gd name="T27" fmla="*/ 2 h 59"/>
                  <a:gd name="T28" fmla="*/ 8 w 62"/>
                  <a:gd name="T29" fmla="*/ 10 h 59"/>
                  <a:gd name="T30" fmla="*/ 0 w 62"/>
                  <a:gd name="T31" fmla="*/ 31 h 59"/>
                  <a:gd name="T32" fmla="*/ 11 w 62"/>
                  <a:gd name="T33" fmla="*/ 53 h 59"/>
                  <a:gd name="T34" fmla="*/ 31 w 62"/>
                  <a:gd name="T35" fmla="*/ 59 h 59"/>
                  <a:gd name="T36" fmla="*/ 35 w 62"/>
                  <a:gd name="T37" fmla="*/ 59 h 59"/>
                  <a:gd name="T38" fmla="*/ 59 w 62"/>
                  <a:gd name="T39" fmla="*/ 42 h 59"/>
                  <a:gd name="T40" fmla="*/ 62 w 62"/>
                  <a:gd name="T41" fmla="*/ 30 h 59"/>
                  <a:gd name="T42" fmla="*/ 46 w 62"/>
                  <a:gd name="T43" fmla="*/ 4 h 59"/>
                  <a:gd name="T44" fmla="*/ 31 w 62"/>
                  <a:gd name="T45" fmla="*/ 0 h 59"/>
                  <a:gd name="T46" fmla="*/ 21 w 62"/>
                  <a:gd name="T47" fmla="*/ 2 h 59"/>
                  <a:gd name="T48" fmla="*/ 21 w 62"/>
                  <a:gd name="T4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59">
                    <a:moveTo>
                      <a:pt x="21" y="4"/>
                    </a:moveTo>
                    <a:cubicBezTo>
                      <a:pt x="22" y="6"/>
                      <a:pt x="22" y="6"/>
                      <a:pt x="22" y="6"/>
                    </a:cubicBezTo>
                    <a:cubicBezTo>
                      <a:pt x="25" y="5"/>
                      <a:pt x="28" y="4"/>
                      <a:pt x="31" y="4"/>
                    </a:cubicBezTo>
                    <a:cubicBezTo>
                      <a:pt x="35" y="4"/>
                      <a:pt x="40" y="5"/>
                      <a:pt x="44" y="7"/>
                    </a:cubicBezTo>
                    <a:cubicBezTo>
                      <a:pt x="53" y="12"/>
                      <a:pt x="58" y="21"/>
                      <a:pt x="58" y="30"/>
                    </a:cubicBezTo>
                    <a:cubicBezTo>
                      <a:pt x="58" y="33"/>
                      <a:pt x="57" y="37"/>
                      <a:pt x="56" y="40"/>
                    </a:cubicBezTo>
                    <a:cubicBezTo>
                      <a:pt x="52" y="49"/>
                      <a:pt x="44" y="54"/>
                      <a:pt x="35" y="55"/>
                    </a:cubicBezTo>
                    <a:cubicBezTo>
                      <a:pt x="34" y="55"/>
                      <a:pt x="32" y="55"/>
                      <a:pt x="31" y="55"/>
                    </a:cubicBezTo>
                    <a:cubicBezTo>
                      <a:pt x="25" y="55"/>
                      <a:pt x="18" y="53"/>
                      <a:pt x="13" y="50"/>
                    </a:cubicBezTo>
                    <a:cubicBezTo>
                      <a:pt x="7" y="46"/>
                      <a:pt x="4" y="38"/>
                      <a:pt x="4" y="31"/>
                    </a:cubicBezTo>
                    <a:cubicBezTo>
                      <a:pt x="4" y="24"/>
                      <a:pt x="6" y="17"/>
                      <a:pt x="11" y="13"/>
                    </a:cubicBezTo>
                    <a:cubicBezTo>
                      <a:pt x="14" y="9"/>
                      <a:pt x="18" y="7"/>
                      <a:pt x="22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6" y="3"/>
                      <a:pt x="11" y="6"/>
                      <a:pt x="8" y="10"/>
                    </a:cubicBezTo>
                    <a:cubicBezTo>
                      <a:pt x="2" y="15"/>
                      <a:pt x="0" y="23"/>
                      <a:pt x="0" y="31"/>
                    </a:cubicBezTo>
                    <a:cubicBezTo>
                      <a:pt x="0" y="39"/>
                      <a:pt x="3" y="48"/>
                      <a:pt x="11" y="53"/>
                    </a:cubicBezTo>
                    <a:cubicBezTo>
                      <a:pt x="17" y="57"/>
                      <a:pt x="24" y="59"/>
                      <a:pt x="31" y="59"/>
                    </a:cubicBezTo>
                    <a:cubicBezTo>
                      <a:pt x="33" y="59"/>
                      <a:pt x="34" y="59"/>
                      <a:pt x="35" y="59"/>
                    </a:cubicBezTo>
                    <a:cubicBezTo>
                      <a:pt x="46" y="58"/>
                      <a:pt x="55" y="52"/>
                      <a:pt x="59" y="42"/>
                    </a:cubicBezTo>
                    <a:cubicBezTo>
                      <a:pt x="61" y="38"/>
                      <a:pt x="62" y="34"/>
                      <a:pt x="62" y="30"/>
                    </a:cubicBezTo>
                    <a:cubicBezTo>
                      <a:pt x="62" y="19"/>
                      <a:pt x="56" y="9"/>
                      <a:pt x="46" y="4"/>
                    </a:cubicBezTo>
                    <a:cubicBezTo>
                      <a:pt x="41" y="1"/>
                      <a:pt x="36" y="0"/>
                      <a:pt x="31" y="0"/>
                    </a:cubicBezTo>
                    <a:cubicBezTo>
                      <a:pt x="27" y="0"/>
                      <a:pt x="24" y="1"/>
                      <a:pt x="21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8" name="Freeform 294"/>
              <p:cNvSpPr/>
              <p:nvPr/>
            </p:nvSpPr>
            <p:spPr bwMode="auto">
              <a:xfrm>
                <a:off x="3732698" y="5147154"/>
                <a:ext cx="312738" cy="296863"/>
              </a:xfrm>
              <a:custGeom>
                <a:avLst/>
                <a:gdLst>
                  <a:gd name="T0" fmla="*/ 26 w 74"/>
                  <a:gd name="T1" fmla="*/ 3 h 70"/>
                  <a:gd name="T2" fmla="*/ 26 w 74"/>
                  <a:gd name="T3" fmla="*/ 5 h 70"/>
                  <a:gd name="T4" fmla="*/ 37 w 74"/>
                  <a:gd name="T5" fmla="*/ 4 h 70"/>
                  <a:gd name="T6" fmla="*/ 53 w 74"/>
                  <a:gd name="T7" fmla="*/ 7 h 70"/>
                  <a:gd name="T8" fmla="*/ 70 w 74"/>
                  <a:gd name="T9" fmla="*/ 34 h 70"/>
                  <a:gd name="T10" fmla="*/ 67 w 74"/>
                  <a:gd name="T11" fmla="*/ 47 h 70"/>
                  <a:gd name="T12" fmla="*/ 42 w 74"/>
                  <a:gd name="T13" fmla="*/ 65 h 70"/>
                  <a:gd name="T14" fmla="*/ 38 w 74"/>
                  <a:gd name="T15" fmla="*/ 66 h 70"/>
                  <a:gd name="T16" fmla="*/ 16 w 74"/>
                  <a:gd name="T17" fmla="*/ 59 h 70"/>
                  <a:gd name="T18" fmla="*/ 4 w 74"/>
                  <a:gd name="T19" fmla="*/ 36 h 70"/>
                  <a:gd name="T20" fmla="*/ 13 w 74"/>
                  <a:gd name="T21" fmla="*/ 14 h 70"/>
                  <a:gd name="T22" fmla="*/ 26 w 74"/>
                  <a:gd name="T23" fmla="*/ 5 h 70"/>
                  <a:gd name="T24" fmla="*/ 26 w 74"/>
                  <a:gd name="T25" fmla="*/ 3 h 70"/>
                  <a:gd name="T26" fmla="*/ 25 w 74"/>
                  <a:gd name="T27" fmla="*/ 1 h 70"/>
                  <a:gd name="T28" fmla="*/ 10 w 74"/>
                  <a:gd name="T29" fmla="*/ 11 h 70"/>
                  <a:gd name="T30" fmla="*/ 0 w 74"/>
                  <a:gd name="T31" fmla="*/ 36 h 70"/>
                  <a:gd name="T32" fmla="*/ 14 w 74"/>
                  <a:gd name="T33" fmla="*/ 62 h 70"/>
                  <a:gd name="T34" fmla="*/ 38 w 74"/>
                  <a:gd name="T35" fmla="*/ 70 h 70"/>
                  <a:gd name="T36" fmla="*/ 42 w 74"/>
                  <a:gd name="T37" fmla="*/ 69 h 70"/>
                  <a:gd name="T38" fmla="*/ 71 w 74"/>
                  <a:gd name="T39" fmla="*/ 49 h 70"/>
                  <a:gd name="T40" fmla="*/ 74 w 74"/>
                  <a:gd name="T41" fmla="*/ 34 h 70"/>
                  <a:gd name="T42" fmla="*/ 54 w 74"/>
                  <a:gd name="T43" fmla="*/ 4 h 70"/>
                  <a:gd name="T44" fmla="*/ 37 w 74"/>
                  <a:gd name="T45" fmla="*/ 0 h 70"/>
                  <a:gd name="T46" fmla="*/ 25 w 74"/>
                  <a:gd name="T47" fmla="*/ 1 h 70"/>
                  <a:gd name="T48" fmla="*/ 26 w 74"/>
                  <a:gd name="T49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70">
                    <a:moveTo>
                      <a:pt x="26" y="3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30" y="4"/>
                      <a:pt x="33" y="4"/>
                      <a:pt x="37" y="4"/>
                    </a:cubicBezTo>
                    <a:cubicBezTo>
                      <a:pt x="42" y="4"/>
                      <a:pt x="48" y="5"/>
                      <a:pt x="53" y="7"/>
                    </a:cubicBezTo>
                    <a:cubicBezTo>
                      <a:pt x="64" y="13"/>
                      <a:pt x="70" y="23"/>
                      <a:pt x="70" y="34"/>
                    </a:cubicBezTo>
                    <a:cubicBezTo>
                      <a:pt x="70" y="39"/>
                      <a:pt x="69" y="43"/>
                      <a:pt x="67" y="47"/>
                    </a:cubicBezTo>
                    <a:cubicBezTo>
                      <a:pt x="62" y="58"/>
                      <a:pt x="53" y="64"/>
                      <a:pt x="42" y="65"/>
                    </a:cubicBezTo>
                    <a:cubicBezTo>
                      <a:pt x="40" y="65"/>
                      <a:pt x="39" y="66"/>
                      <a:pt x="38" y="66"/>
                    </a:cubicBezTo>
                    <a:cubicBezTo>
                      <a:pt x="30" y="66"/>
                      <a:pt x="22" y="63"/>
                      <a:pt x="16" y="59"/>
                    </a:cubicBezTo>
                    <a:cubicBezTo>
                      <a:pt x="8" y="54"/>
                      <a:pt x="4" y="45"/>
                      <a:pt x="4" y="36"/>
                    </a:cubicBezTo>
                    <a:cubicBezTo>
                      <a:pt x="4" y="28"/>
                      <a:pt x="7" y="19"/>
                      <a:pt x="13" y="14"/>
                    </a:cubicBezTo>
                    <a:cubicBezTo>
                      <a:pt x="16" y="10"/>
                      <a:pt x="21" y="7"/>
                      <a:pt x="26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9" y="3"/>
                      <a:pt x="14" y="6"/>
                      <a:pt x="10" y="11"/>
                    </a:cubicBezTo>
                    <a:cubicBezTo>
                      <a:pt x="3" y="17"/>
                      <a:pt x="0" y="27"/>
                      <a:pt x="0" y="36"/>
                    </a:cubicBezTo>
                    <a:cubicBezTo>
                      <a:pt x="0" y="46"/>
                      <a:pt x="4" y="56"/>
                      <a:pt x="14" y="62"/>
                    </a:cubicBezTo>
                    <a:cubicBezTo>
                      <a:pt x="20" y="67"/>
                      <a:pt x="29" y="70"/>
                      <a:pt x="38" y="70"/>
                    </a:cubicBezTo>
                    <a:cubicBezTo>
                      <a:pt x="39" y="70"/>
                      <a:pt x="41" y="69"/>
                      <a:pt x="42" y="69"/>
                    </a:cubicBezTo>
                    <a:cubicBezTo>
                      <a:pt x="55" y="68"/>
                      <a:pt x="66" y="60"/>
                      <a:pt x="71" y="49"/>
                    </a:cubicBezTo>
                    <a:cubicBezTo>
                      <a:pt x="73" y="44"/>
                      <a:pt x="74" y="39"/>
                      <a:pt x="74" y="34"/>
                    </a:cubicBezTo>
                    <a:cubicBezTo>
                      <a:pt x="74" y="22"/>
                      <a:pt x="67" y="10"/>
                      <a:pt x="54" y="4"/>
                    </a:cubicBezTo>
                    <a:cubicBezTo>
                      <a:pt x="49" y="1"/>
                      <a:pt x="43" y="0"/>
                      <a:pt x="37" y="0"/>
                    </a:cubicBezTo>
                    <a:cubicBezTo>
                      <a:pt x="33" y="0"/>
                      <a:pt x="29" y="0"/>
                      <a:pt x="25" y="1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39" name="Freeform 295"/>
              <p:cNvSpPr>
                <a:spLocks noEditPoints="1"/>
              </p:cNvSpPr>
              <p:nvPr/>
            </p:nvSpPr>
            <p:spPr bwMode="auto">
              <a:xfrm>
                <a:off x="3880336" y="5163029"/>
                <a:ext cx="30163" cy="268288"/>
              </a:xfrm>
              <a:custGeom>
                <a:avLst/>
                <a:gdLst>
                  <a:gd name="T0" fmla="*/ 6 w 19"/>
                  <a:gd name="T1" fmla="*/ 150 h 169"/>
                  <a:gd name="T2" fmla="*/ 3 w 19"/>
                  <a:gd name="T3" fmla="*/ 150 h 169"/>
                  <a:gd name="T4" fmla="*/ 0 w 19"/>
                  <a:gd name="T5" fmla="*/ 169 h 169"/>
                  <a:gd name="T6" fmla="*/ 6 w 19"/>
                  <a:gd name="T7" fmla="*/ 169 h 169"/>
                  <a:gd name="T8" fmla="*/ 6 w 19"/>
                  <a:gd name="T9" fmla="*/ 150 h 169"/>
                  <a:gd name="T10" fmla="*/ 8 w 19"/>
                  <a:gd name="T11" fmla="*/ 118 h 169"/>
                  <a:gd name="T12" fmla="*/ 6 w 19"/>
                  <a:gd name="T13" fmla="*/ 118 h 169"/>
                  <a:gd name="T14" fmla="*/ 3 w 19"/>
                  <a:gd name="T15" fmla="*/ 139 h 169"/>
                  <a:gd name="T16" fmla="*/ 8 w 19"/>
                  <a:gd name="T17" fmla="*/ 139 h 169"/>
                  <a:gd name="T18" fmla="*/ 8 w 19"/>
                  <a:gd name="T19" fmla="*/ 118 h 169"/>
                  <a:gd name="T20" fmla="*/ 11 w 19"/>
                  <a:gd name="T21" fmla="*/ 89 h 169"/>
                  <a:gd name="T22" fmla="*/ 8 w 19"/>
                  <a:gd name="T23" fmla="*/ 89 h 169"/>
                  <a:gd name="T24" fmla="*/ 6 w 19"/>
                  <a:gd name="T25" fmla="*/ 107 h 169"/>
                  <a:gd name="T26" fmla="*/ 11 w 19"/>
                  <a:gd name="T27" fmla="*/ 107 h 169"/>
                  <a:gd name="T28" fmla="*/ 11 w 19"/>
                  <a:gd name="T29" fmla="*/ 89 h 169"/>
                  <a:gd name="T30" fmla="*/ 14 w 19"/>
                  <a:gd name="T31" fmla="*/ 57 h 169"/>
                  <a:gd name="T32" fmla="*/ 11 w 19"/>
                  <a:gd name="T33" fmla="*/ 57 h 169"/>
                  <a:gd name="T34" fmla="*/ 8 w 19"/>
                  <a:gd name="T35" fmla="*/ 75 h 169"/>
                  <a:gd name="T36" fmla="*/ 11 w 19"/>
                  <a:gd name="T37" fmla="*/ 75 h 169"/>
                  <a:gd name="T38" fmla="*/ 14 w 19"/>
                  <a:gd name="T39" fmla="*/ 57 h 169"/>
                  <a:gd name="T40" fmla="*/ 16 w 19"/>
                  <a:gd name="T41" fmla="*/ 24 h 169"/>
                  <a:gd name="T42" fmla="*/ 11 w 19"/>
                  <a:gd name="T43" fmla="*/ 24 h 169"/>
                  <a:gd name="T44" fmla="*/ 11 w 19"/>
                  <a:gd name="T45" fmla="*/ 46 h 169"/>
                  <a:gd name="T46" fmla="*/ 14 w 19"/>
                  <a:gd name="T47" fmla="*/ 46 h 169"/>
                  <a:gd name="T48" fmla="*/ 16 w 19"/>
                  <a:gd name="T49" fmla="*/ 24 h 169"/>
                  <a:gd name="T50" fmla="*/ 19 w 19"/>
                  <a:gd name="T51" fmla="*/ 0 h 169"/>
                  <a:gd name="T52" fmla="*/ 14 w 19"/>
                  <a:gd name="T53" fmla="*/ 0 h 169"/>
                  <a:gd name="T54" fmla="*/ 14 w 19"/>
                  <a:gd name="T55" fmla="*/ 14 h 169"/>
                  <a:gd name="T56" fmla="*/ 16 w 19"/>
                  <a:gd name="T57" fmla="*/ 14 h 169"/>
                  <a:gd name="T58" fmla="*/ 19 w 19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69">
                    <a:moveTo>
                      <a:pt x="6" y="150"/>
                    </a:moveTo>
                    <a:lnTo>
                      <a:pt x="3" y="150"/>
                    </a:lnTo>
                    <a:lnTo>
                      <a:pt x="0" y="169"/>
                    </a:lnTo>
                    <a:lnTo>
                      <a:pt x="6" y="169"/>
                    </a:lnTo>
                    <a:lnTo>
                      <a:pt x="6" y="150"/>
                    </a:lnTo>
                    <a:close/>
                    <a:moveTo>
                      <a:pt x="8" y="118"/>
                    </a:moveTo>
                    <a:lnTo>
                      <a:pt x="6" y="118"/>
                    </a:lnTo>
                    <a:lnTo>
                      <a:pt x="3" y="139"/>
                    </a:lnTo>
                    <a:lnTo>
                      <a:pt x="8" y="139"/>
                    </a:lnTo>
                    <a:lnTo>
                      <a:pt x="8" y="118"/>
                    </a:lnTo>
                    <a:close/>
                    <a:moveTo>
                      <a:pt x="11" y="89"/>
                    </a:moveTo>
                    <a:lnTo>
                      <a:pt x="8" y="89"/>
                    </a:lnTo>
                    <a:lnTo>
                      <a:pt x="6" y="107"/>
                    </a:lnTo>
                    <a:lnTo>
                      <a:pt x="11" y="107"/>
                    </a:lnTo>
                    <a:lnTo>
                      <a:pt x="11" y="89"/>
                    </a:lnTo>
                    <a:close/>
                    <a:moveTo>
                      <a:pt x="14" y="57"/>
                    </a:moveTo>
                    <a:lnTo>
                      <a:pt x="11" y="57"/>
                    </a:lnTo>
                    <a:lnTo>
                      <a:pt x="8" y="75"/>
                    </a:lnTo>
                    <a:lnTo>
                      <a:pt x="11" y="75"/>
                    </a:lnTo>
                    <a:lnTo>
                      <a:pt x="14" y="57"/>
                    </a:lnTo>
                    <a:close/>
                    <a:moveTo>
                      <a:pt x="16" y="24"/>
                    </a:moveTo>
                    <a:lnTo>
                      <a:pt x="11" y="24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6" y="24"/>
                    </a:lnTo>
                    <a:close/>
                    <a:moveTo>
                      <a:pt x="19" y="0"/>
                    </a:moveTo>
                    <a:lnTo>
                      <a:pt x="14" y="0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0" name="Freeform 296"/>
              <p:cNvSpPr>
                <a:spLocks noEditPoints="1"/>
              </p:cNvSpPr>
              <p:nvPr/>
            </p:nvSpPr>
            <p:spPr bwMode="auto">
              <a:xfrm>
                <a:off x="3880336" y="5163029"/>
                <a:ext cx="30163" cy="268288"/>
              </a:xfrm>
              <a:custGeom>
                <a:avLst/>
                <a:gdLst>
                  <a:gd name="T0" fmla="*/ 6 w 19"/>
                  <a:gd name="T1" fmla="*/ 150 h 169"/>
                  <a:gd name="T2" fmla="*/ 3 w 19"/>
                  <a:gd name="T3" fmla="*/ 150 h 169"/>
                  <a:gd name="T4" fmla="*/ 0 w 19"/>
                  <a:gd name="T5" fmla="*/ 169 h 169"/>
                  <a:gd name="T6" fmla="*/ 6 w 19"/>
                  <a:gd name="T7" fmla="*/ 169 h 169"/>
                  <a:gd name="T8" fmla="*/ 6 w 19"/>
                  <a:gd name="T9" fmla="*/ 150 h 169"/>
                  <a:gd name="T10" fmla="*/ 8 w 19"/>
                  <a:gd name="T11" fmla="*/ 118 h 169"/>
                  <a:gd name="T12" fmla="*/ 6 w 19"/>
                  <a:gd name="T13" fmla="*/ 118 h 169"/>
                  <a:gd name="T14" fmla="*/ 3 w 19"/>
                  <a:gd name="T15" fmla="*/ 139 h 169"/>
                  <a:gd name="T16" fmla="*/ 8 w 19"/>
                  <a:gd name="T17" fmla="*/ 139 h 169"/>
                  <a:gd name="T18" fmla="*/ 8 w 19"/>
                  <a:gd name="T19" fmla="*/ 118 h 169"/>
                  <a:gd name="T20" fmla="*/ 11 w 19"/>
                  <a:gd name="T21" fmla="*/ 89 h 169"/>
                  <a:gd name="T22" fmla="*/ 8 w 19"/>
                  <a:gd name="T23" fmla="*/ 89 h 169"/>
                  <a:gd name="T24" fmla="*/ 6 w 19"/>
                  <a:gd name="T25" fmla="*/ 107 h 169"/>
                  <a:gd name="T26" fmla="*/ 11 w 19"/>
                  <a:gd name="T27" fmla="*/ 107 h 169"/>
                  <a:gd name="T28" fmla="*/ 11 w 19"/>
                  <a:gd name="T29" fmla="*/ 89 h 169"/>
                  <a:gd name="T30" fmla="*/ 14 w 19"/>
                  <a:gd name="T31" fmla="*/ 57 h 169"/>
                  <a:gd name="T32" fmla="*/ 11 w 19"/>
                  <a:gd name="T33" fmla="*/ 57 h 169"/>
                  <a:gd name="T34" fmla="*/ 8 w 19"/>
                  <a:gd name="T35" fmla="*/ 75 h 169"/>
                  <a:gd name="T36" fmla="*/ 11 w 19"/>
                  <a:gd name="T37" fmla="*/ 75 h 169"/>
                  <a:gd name="T38" fmla="*/ 14 w 19"/>
                  <a:gd name="T39" fmla="*/ 57 h 169"/>
                  <a:gd name="T40" fmla="*/ 16 w 19"/>
                  <a:gd name="T41" fmla="*/ 24 h 169"/>
                  <a:gd name="T42" fmla="*/ 11 w 19"/>
                  <a:gd name="T43" fmla="*/ 24 h 169"/>
                  <a:gd name="T44" fmla="*/ 11 w 19"/>
                  <a:gd name="T45" fmla="*/ 46 h 169"/>
                  <a:gd name="T46" fmla="*/ 14 w 19"/>
                  <a:gd name="T47" fmla="*/ 46 h 169"/>
                  <a:gd name="T48" fmla="*/ 16 w 19"/>
                  <a:gd name="T49" fmla="*/ 24 h 169"/>
                  <a:gd name="T50" fmla="*/ 19 w 19"/>
                  <a:gd name="T51" fmla="*/ 0 h 169"/>
                  <a:gd name="T52" fmla="*/ 14 w 19"/>
                  <a:gd name="T53" fmla="*/ 0 h 169"/>
                  <a:gd name="T54" fmla="*/ 14 w 19"/>
                  <a:gd name="T55" fmla="*/ 14 h 169"/>
                  <a:gd name="T56" fmla="*/ 16 w 19"/>
                  <a:gd name="T57" fmla="*/ 14 h 169"/>
                  <a:gd name="T58" fmla="*/ 19 w 19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69">
                    <a:moveTo>
                      <a:pt x="6" y="150"/>
                    </a:moveTo>
                    <a:lnTo>
                      <a:pt x="3" y="150"/>
                    </a:lnTo>
                    <a:lnTo>
                      <a:pt x="0" y="169"/>
                    </a:lnTo>
                    <a:lnTo>
                      <a:pt x="6" y="169"/>
                    </a:lnTo>
                    <a:lnTo>
                      <a:pt x="6" y="150"/>
                    </a:lnTo>
                    <a:moveTo>
                      <a:pt x="8" y="118"/>
                    </a:moveTo>
                    <a:lnTo>
                      <a:pt x="6" y="118"/>
                    </a:lnTo>
                    <a:lnTo>
                      <a:pt x="3" y="139"/>
                    </a:lnTo>
                    <a:lnTo>
                      <a:pt x="8" y="139"/>
                    </a:lnTo>
                    <a:lnTo>
                      <a:pt x="8" y="118"/>
                    </a:lnTo>
                    <a:moveTo>
                      <a:pt x="11" y="89"/>
                    </a:moveTo>
                    <a:lnTo>
                      <a:pt x="8" y="89"/>
                    </a:lnTo>
                    <a:lnTo>
                      <a:pt x="6" y="107"/>
                    </a:lnTo>
                    <a:lnTo>
                      <a:pt x="11" y="107"/>
                    </a:lnTo>
                    <a:lnTo>
                      <a:pt x="11" y="89"/>
                    </a:lnTo>
                    <a:moveTo>
                      <a:pt x="14" y="57"/>
                    </a:moveTo>
                    <a:lnTo>
                      <a:pt x="11" y="57"/>
                    </a:lnTo>
                    <a:lnTo>
                      <a:pt x="8" y="75"/>
                    </a:lnTo>
                    <a:lnTo>
                      <a:pt x="11" y="75"/>
                    </a:lnTo>
                    <a:lnTo>
                      <a:pt x="14" y="57"/>
                    </a:lnTo>
                    <a:moveTo>
                      <a:pt x="16" y="24"/>
                    </a:moveTo>
                    <a:lnTo>
                      <a:pt x="11" y="24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6" y="24"/>
                    </a:lnTo>
                    <a:moveTo>
                      <a:pt x="19" y="0"/>
                    </a:moveTo>
                    <a:lnTo>
                      <a:pt x="14" y="0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1" name="Freeform 297"/>
              <p:cNvSpPr>
                <a:spLocks noEditPoints="1"/>
              </p:cNvSpPr>
              <p:nvPr/>
            </p:nvSpPr>
            <p:spPr bwMode="auto">
              <a:xfrm>
                <a:off x="3761273" y="5286854"/>
                <a:ext cx="268288" cy="25400"/>
              </a:xfrm>
              <a:custGeom>
                <a:avLst/>
                <a:gdLst>
                  <a:gd name="T0" fmla="*/ 14 w 169"/>
                  <a:gd name="T1" fmla="*/ 0 h 16"/>
                  <a:gd name="T2" fmla="*/ 0 w 169"/>
                  <a:gd name="T3" fmla="*/ 0 h 16"/>
                  <a:gd name="T4" fmla="*/ 0 w 169"/>
                  <a:gd name="T5" fmla="*/ 3 h 16"/>
                  <a:gd name="T6" fmla="*/ 14 w 169"/>
                  <a:gd name="T7" fmla="*/ 3 h 16"/>
                  <a:gd name="T8" fmla="*/ 14 w 169"/>
                  <a:gd name="T9" fmla="*/ 0 h 16"/>
                  <a:gd name="T10" fmla="*/ 43 w 169"/>
                  <a:gd name="T11" fmla="*/ 3 h 16"/>
                  <a:gd name="T12" fmla="*/ 24 w 169"/>
                  <a:gd name="T13" fmla="*/ 0 h 16"/>
                  <a:gd name="T14" fmla="*/ 24 w 169"/>
                  <a:gd name="T15" fmla="*/ 5 h 16"/>
                  <a:gd name="T16" fmla="*/ 43 w 169"/>
                  <a:gd name="T17" fmla="*/ 5 h 16"/>
                  <a:gd name="T18" fmla="*/ 43 w 169"/>
                  <a:gd name="T19" fmla="*/ 3 h 16"/>
                  <a:gd name="T20" fmla="*/ 75 w 169"/>
                  <a:gd name="T21" fmla="*/ 5 h 16"/>
                  <a:gd name="T22" fmla="*/ 56 w 169"/>
                  <a:gd name="T23" fmla="*/ 3 h 16"/>
                  <a:gd name="T24" fmla="*/ 56 w 169"/>
                  <a:gd name="T25" fmla="*/ 8 h 16"/>
                  <a:gd name="T26" fmla="*/ 75 w 169"/>
                  <a:gd name="T27" fmla="*/ 8 h 16"/>
                  <a:gd name="T28" fmla="*/ 75 w 169"/>
                  <a:gd name="T29" fmla="*/ 5 h 16"/>
                  <a:gd name="T30" fmla="*/ 107 w 169"/>
                  <a:gd name="T31" fmla="*/ 8 h 16"/>
                  <a:gd name="T32" fmla="*/ 89 w 169"/>
                  <a:gd name="T33" fmla="*/ 5 h 16"/>
                  <a:gd name="T34" fmla="*/ 89 w 169"/>
                  <a:gd name="T35" fmla="*/ 8 h 16"/>
                  <a:gd name="T36" fmla="*/ 86 w 169"/>
                  <a:gd name="T37" fmla="*/ 8 h 16"/>
                  <a:gd name="T38" fmla="*/ 86 w 169"/>
                  <a:gd name="T39" fmla="*/ 11 h 16"/>
                  <a:gd name="T40" fmla="*/ 107 w 169"/>
                  <a:gd name="T41" fmla="*/ 11 h 16"/>
                  <a:gd name="T42" fmla="*/ 107 w 169"/>
                  <a:gd name="T43" fmla="*/ 8 h 16"/>
                  <a:gd name="T44" fmla="*/ 137 w 169"/>
                  <a:gd name="T45" fmla="*/ 11 h 16"/>
                  <a:gd name="T46" fmla="*/ 118 w 169"/>
                  <a:gd name="T47" fmla="*/ 8 h 16"/>
                  <a:gd name="T48" fmla="*/ 118 w 169"/>
                  <a:gd name="T49" fmla="*/ 11 h 16"/>
                  <a:gd name="T50" fmla="*/ 137 w 169"/>
                  <a:gd name="T51" fmla="*/ 13 h 16"/>
                  <a:gd name="T52" fmla="*/ 137 w 169"/>
                  <a:gd name="T53" fmla="*/ 11 h 16"/>
                  <a:gd name="T54" fmla="*/ 169 w 169"/>
                  <a:gd name="T55" fmla="*/ 11 h 16"/>
                  <a:gd name="T56" fmla="*/ 150 w 169"/>
                  <a:gd name="T57" fmla="*/ 11 h 16"/>
                  <a:gd name="T58" fmla="*/ 150 w 169"/>
                  <a:gd name="T59" fmla="*/ 13 h 16"/>
                  <a:gd name="T60" fmla="*/ 169 w 169"/>
                  <a:gd name="T61" fmla="*/ 16 h 16"/>
                  <a:gd name="T62" fmla="*/ 169 w 169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">
                    <a:moveTo>
                      <a:pt x="1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43" y="3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43" y="5"/>
                    </a:lnTo>
                    <a:lnTo>
                      <a:pt x="43" y="3"/>
                    </a:lnTo>
                    <a:close/>
                    <a:moveTo>
                      <a:pt x="75" y="5"/>
                    </a:moveTo>
                    <a:lnTo>
                      <a:pt x="56" y="3"/>
                    </a:lnTo>
                    <a:lnTo>
                      <a:pt x="56" y="8"/>
                    </a:lnTo>
                    <a:lnTo>
                      <a:pt x="75" y="8"/>
                    </a:lnTo>
                    <a:lnTo>
                      <a:pt x="75" y="5"/>
                    </a:lnTo>
                    <a:close/>
                    <a:moveTo>
                      <a:pt x="107" y="8"/>
                    </a:moveTo>
                    <a:lnTo>
                      <a:pt x="89" y="5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6" y="11"/>
                    </a:lnTo>
                    <a:lnTo>
                      <a:pt x="107" y="11"/>
                    </a:lnTo>
                    <a:lnTo>
                      <a:pt x="107" y="8"/>
                    </a:lnTo>
                    <a:close/>
                    <a:moveTo>
                      <a:pt x="137" y="11"/>
                    </a:moveTo>
                    <a:lnTo>
                      <a:pt x="118" y="8"/>
                    </a:lnTo>
                    <a:lnTo>
                      <a:pt x="118" y="11"/>
                    </a:lnTo>
                    <a:lnTo>
                      <a:pt x="137" y="13"/>
                    </a:lnTo>
                    <a:lnTo>
                      <a:pt x="137" y="11"/>
                    </a:lnTo>
                    <a:close/>
                    <a:moveTo>
                      <a:pt x="169" y="11"/>
                    </a:moveTo>
                    <a:lnTo>
                      <a:pt x="150" y="11"/>
                    </a:lnTo>
                    <a:lnTo>
                      <a:pt x="150" y="13"/>
                    </a:lnTo>
                    <a:lnTo>
                      <a:pt x="169" y="16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2" name="Freeform 298"/>
              <p:cNvSpPr>
                <a:spLocks noEditPoints="1"/>
              </p:cNvSpPr>
              <p:nvPr/>
            </p:nvSpPr>
            <p:spPr bwMode="auto">
              <a:xfrm>
                <a:off x="3761273" y="5286854"/>
                <a:ext cx="268288" cy="25400"/>
              </a:xfrm>
              <a:custGeom>
                <a:avLst/>
                <a:gdLst>
                  <a:gd name="T0" fmla="*/ 14 w 169"/>
                  <a:gd name="T1" fmla="*/ 0 h 16"/>
                  <a:gd name="T2" fmla="*/ 0 w 169"/>
                  <a:gd name="T3" fmla="*/ 0 h 16"/>
                  <a:gd name="T4" fmla="*/ 0 w 169"/>
                  <a:gd name="T5" fmla="*/ 3 h 16"/>
                  <a:gd name="T6" fmla="*/ 14 w 169"/>
                  <a:gd name="T7" fmla="*/ 3 h 16"/>
                  <a:gd name="T8" fmla="*/ 14 w 169"/>
                  <a:gd name="T9" fmla="*/ 0 h 16"/>
                  <a:gd name="T10" fmla="*/ 43 w 169"/>
                  <a:gd name="T11" fmla="*/ 3 h 16"/>
                  <a:gd name="T12" fmla="*/ 24 w 169"/>
                  <a:gd name="T13" fmla="*/ 0 h 16"/>
                  <a:gd name="T14" fmla="*/ 24 w 169"/>
                  <a:gd name="T15" fmla="*/ 5 h 16"/>
                  <a:gd name="T16" fmla="*/ 43 w 169"/>
                  <a:gd name="T17" fmla="*/ 5 h 16"/>
                  <a:gd name="T18" fmla="*/ 43 w 169"/>
                  <a:gd name="T19" fmla="*/ 3 h 16"/>
                  <a:gd name="T20" fmla="*/ 75 w 169"/>
                  <a:gd name="T21" fmla="*/ 5 h 16"/>
                  <a:gd name="T22" fmla="*/ 56 w 169"/>
                  <a:gd name="T23" fmla="*/ 3 h 16"/>
                  <a:gd name="T24" fmla="*/ 56 w 169"/>
                  <a:gd name="T25" fmla="*/ 8 h 16"/>
                  <a:gd name="T26" fmla="*/ 75 w 169"/>
                  <a:gd name="T27" fmla="*/ 8 h 16"/>
                  <a:gd name="T28" fmla="*/ 75 w 169"/>
                  <a:gd name="T29" fmla="*/ 5 h 16"/>
                  <a:gd name="T30" fmla="*/ 107 w 169"/>
                  <a:gd name="T31" fmla="*/ 8 h 16"/>
                  <a:gd name="T32" fmla="*/ 89 w 169"/>
                  <a:gd name="T33" fmla="*/ 5 h 16"/>
                  <a:gd name="T34" fmla="*/ 89 w 169"/>
                  <a:gd name="T35" fmla="*/ 8 h 16"/>
                  <a:gd name="T36" fmla="*/ 86 w 169"/>
                  <a:gd name="T37" fmla="*/ 8 h 16"/>
                  <a:gd name="T38" fmla="*/ 86 w 169"/>
                  <a:gd name="T39" fmla="*/ 11 h 16"/>
                  <a:gd name="T40" fmla="*/ 107 w 169"/>
                  <a:gd name="T41" fmla="*/ 11 h 16"/>
                  <a:gd name="T42" fmla="*/ 107 w 169"/>
                  <a:gd name="T43" fmla="*/ 8 h 16"/>
                  <a:gd name="T44" fmla="*/ 137 w 169"/>
                  <a:gd name="T45" fmla="*/ 11 h 16"/>
                  <a:gd name="T46" fmla="*/ 118 w 169"/>
                  <a:gd name="T47" fmla="*/ 8 h 16"/>
                  <a:gd name="T48" fmla="*/ 118 w 169"/>
                  <a:gd name="T49" fmla="*/ 11 h 16"/>
                  <a:gd name="T50" fmla="*/ 137 w 169"/>
                  <a:gd name="T51" fmla="*/ 13 h 16"/>
                  <a:gd name="T52" fmla="*/ 137 w 169"/>
                  <a:gd name="T53" fmla="*/ 11 h 16"/>
                  <a:gd name="T54" fmla="*/ 169 w 169"/>
                  <a:gd name="T55" fmla="*/ 11 h 16"/>
                  <a:gd name="T56" fmla="*/ 150 w 169"/>
                  <a:gd name="T57" fmla="*/ 11 h 16"/>
                  <a:gd name="T58" fmla="*/ 150 w 169"/>
                  <a:gd name="T59" fmla="*/ 13 h 16"/>
                  <a:gd name="T60" fmla="*/ 169 w 169"/>
                  <a:gd name="T61" fmla="*/ 16 h 16"/>
                  <a:gd name="T62" fmla="*/ 169 w 169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">
                    <a:moveTo>
                      <a:pt x="1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4" y="3"/>
                    </a:lnTo>
                    <a:lnTo>
                      <a:pt x="14" y="0"/>
                    </a:lnTo>
                    <a:moveTo>
                      <a:pt x="43" y="3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43" y="5"/>
                    </a:lnTo>
                    <a:lnTo>
                      <a:pt x="43" y="3"/>
                    </a:lnTo>
                    <a:moveTo>
                      <a:pt x="75" y="5"/>
                    </a:moveTo>
                    <a:lnTo>
                      <a:pt x="56" y="3"/>
                    </a:lnTo>
                    <a:lnTo>
                      <a:pt x="56" y="8"/>
                    </a:lnTo>
                    <a:lnTo>
                      <a:pt x="75" y="8"/>
                    </a:lnTo>
                    <a:lnTo>
                      <a:pt x="75" y="5"/>
                    </a:lnTo>
                    <a:moveTo>
                      <a:pt x="107" y="8"/>
                    </a:moveTo>
                    <a:lnTo>
                      <a:pt x="89" y="5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6" y="11"/>
                    </a:lnTo>
                    <a:lnTo>
                      <a:pt x="107" y="11"/>
                    </a:lnTo>
                    <a:lnTo>
                      <a:pt x="107" y="8"/>
                    </a:lnTo>
                    <a:moveTo>
                      <a:pt x="137" y="11"/>
                    </a:moveTo>
                    <a:lnTo>
                      <a:pt x="118" y="8"/>
                    </a:lnTo>
                    <a:lnTo>
                      <a:pt x="118" y="11"/>
                    </a:lnTo>
                    <a:lnTo>
                      <a:pt x="137" y="13"/>
                    </a:lnTo>
                    <a:lnTo>
                      <a:pt x="137" y="11"/>
                    </a:lnTo>
                    <a:moveTo>
                      <a:pt x="169" y="11"/>
                    </a:moveTo>
                    <a:lnTo>
                      <a:pt x="150" y="11"/>
                    </a:lnTo>
                    <a:lnTo>
                      <a:pt x="150" y="13"/>
                    </a:lnTo>
                    <a:lnTo>
                      <a:pt x="169" y="16"/>
                    </a:lnTo>
                    <a:lnTo>
                      <a:pt x="169" y="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3" name="Freeform 299"/>
              <p:cNvSpPr>
                <a:spLocks noEditPoints="1"/>
              </p:cNvSpPr>
              <p:nvPr/>
            </p:nvSpPr>
            <p:spPr bwMode="auto">
              <a:xfrm>
                <a:off x="3791436" y="5210654"/>
                <a:ext cx="207963" cy="177800"/>
              </a:xfrm>
              <a:custGeom>
                <a:avLst/>
                <a:gdLst>
                  <a:gd name="T0" fmla="*/ 11 w 131"/>
                  <a:gd name="T1" fmla="*/ 101 h 112"/>
                  <a:gd name="T2" fmla="*/ 0 w 131"/>
                  <a:gd name="T3" fmla="*/ 109 h 112"/>
                  <a:gd name="T4" fmla="*/ 3 w 131"/>
                  <a:gd name="T5" fmla="*/ 112 h 112"/>
                  <a:gd name="T6" fmla="*/ 13 w 131"/>
                  <a:gd name="T7" fmla="*/ 104 h 112"/>
                  <a:gd name="T8" fmla="*/ 11 w 131"/>
                  <a:gd name="T9" fmla="*/ 101 h 112"/>
                  <a:gd name="T10" fmla="*/ 32 w 131"/>
                  <a:gd name="T11" fmla="*/ 80 h 112"/>
                  <a:gd name="T12" fmla="*/ 19 w 131"/>
                  <a:gd name="T13" fmla="*/ 93 h 112"/>
                  <a:gd name="T14" fmla="*/ 21 w 131"/>
                  <a:gd name="T15" fmla="*/ 96 h 112"/>
                  <a:gd name="T16" fmla="*/ 35 w 131"/>
                  <a:gd name="T17" fmla="*/ 83 h 112"/>
                  <a:gd name="T18" fmla="*/ 32 w 131"/>
                  <a:gd name="T19" fmla="*/ 80 h 112"/>
                  <a:gd name="T20" fmla="*/ 56 w 131"/>
                  <a:gd name="T21" fmla="*/ 61 h 112"/>
                  <a:gd name="T22" fmla="*/ 43 w 131"/>
                  <a:gd name="T23" fmla="*/ 72 h 112"/>
                  <a:gd name="T24" fmla="*/ 45 w 131"/>
                  <a:gd name="T25" fmla="*/ 75 h 112"/>
                  <a:gd name="T26" fmla="*/ 59 w 131"/>
                  <a:gd name="T27" fmla="*/ 64 h 112"/>
                  <a:gd name="T28" fmla="*/ 56 w 131"/>
                  <a:gd name="T29" fmla="*/ 61 h 112"/>
                  <a:gd name="T30" fmla="*/ 80 w 131"/>
                  <a:gd name="T31" fmla="*/ 40 h 112"/>
                  <a:gd name="T32" fmla="*/ 67 w 131"/>
                  <a:gd name="T33" fmla="*/ 53 h 112"/>
                  <a:gd name="T34" fmla="*/ 67 w 131"/>
                  <a:gd name="T35" fmla="*/ 56 h 112"/>
                  <a:gd name="T36" fmla="*/ 70 w 131"/>
                  <a:gd name="T37" fmla="*/ 56 h 112"/>
                  <a:gd name="T38" fmla="*/ 70 w 131"/>
                  <a:gd name="T39" fmla="*/ 53 h 112"/>
                  <a:gd name="T40" fmla="*/ 83 w 131"/>
                  <a:gd name="T41" fmla="*/ 43 h 112"/>
                  <a:gd name="T42" fmla="*/ 80 w 131"/>
                  <a:gd name="T43" fmla="*/ 40 h 112"/>
                  <a:gd name="T44" fmla="*/ 104 w 131"/>
                  <a:gd name="T45" fmla="*/ 18 h 112"/>
                  <a:gd name="T46" fmla="*/ 91 w 131"/>
                  <a:gd name="T47" fmla="*/ 32 h 112"/>
                  <a:gd name="T48" fmla="*/ 91 w 131"/>
                  <a:gd name="T49" fmla="*/ 35 h 112"/>
                  <a:gd name="T50" fmla="*/ 107 w 131"/>
                  <a:gd name="T51" fmla="*/ 21 h 112"/>
                  <a:gd name="T52" fmla="*/ 104 w 131"/>
                  <a:gd name="T53" fmla="*/ 18 h 112"/>
                  <a:gd name="T54" fmla="*/ 128 w 131"/>
                  <a:gd name="T55" fmla="*/ 0 h 112"/>
                  <a:gd name="T56" fmla="*/ 112 w 131"/>
                  <a:gd name="T57" fmla="*/ 10 h 112"/>
                  <a:gd name="T58" fmla="*/ 115 w 131"/>
                  <a:gd name="T59" fmla="*/ 16 h 112"/>
                  <a:gd name="T60" fmla="*/ 131 w 131"/>
                  <a:gd name="T61" fmla="*/ 2 h 112"/>
                  <a:gd name="T62" fmla="*/ 128 w 131"/>
                  <a:gd name="T6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" h="112">
                    <a:moveTo>
                      <a:pt x="11" y="101"/>
                    </a:moveTo>
                    <a:lnTo>
                      <a:pt x="0" y="109"/>
                    </a:lnTo>
                    <a:lnTo>
                      <a:pt x="3" y="112"/>
                    </a:lnTo>
                    <a:lnTo>
                      <a:pt x="13" y="104"/>
                    </a:lnTo>
                    <a:lnTo>
                      <a:pt x="11" y="101"/>
                    </a:lnTo>
                    <a:close/>
                    <a:moveTo>
                      <a:pt x="32" y="80"/>
                    </a:moveTo>
                    <a:lnTo>
                      <a:pt x="19" y="93"/>
                    </a:lnTo>
                    <a:lnTo>
                      <a:pt x="21" y="96"/>
                    </a:lnTo>
                    <a:lnTo>
                      <a:pt x="35" y="83"/>
                    </a:lnTo>
                    <a:lnTo>
                      <a:pt x="32" y="80"/>
                    </a:lnTo>
                    <a:close/>
                    <a:moveTo>
                      <a:pt x="56" y="61"/>
                    </a:moveTo>
                    <a:lnTo>
                      <a:pt x="43" y="72"/>
                    </a:lnTo>
                    <a:lnTo>
                      <a:pt x="45" y="75"/>
                    </a:lnTo>
                    <a:lnTo>
                      <a:pt x="59" y="64"/>
                    </a:lnTo>
                    <a:lnTo>
                      <a:pt x="56" y="61"/>
                    </a:lnTo>
                    <a:close/>
                    <a:moveTo>
                      <a:pt x="80" y="40"/>
                    </a:moveTo>
                    <a:lnTo>
                      <a:pt x="67" y="53"/>
                    </a:lnTo>
                    <a:lnTo>
                      <a:pt x="67" y="56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83" y="43"/>
                    </a:lnTo>
                    <a:lnTo>
                      <a:pt x="80" y="40"/>
                    </a:lnTo>
                    <a:close/>
                    <a:moveTo>
                      <a:pt x="104" y="18"/>
                    </a:moveTo>
                    <a:lnTo>
                      <a:pt x="91" y="32"/>
                    </a:lnTo>
                    <a:lnTo>
                      <a:pt x="91" y="35"/>
                    </a:lnTo>
                    <a:lnTo>
                      <a:pt x="107" y="21"/>
                    </a:lnTo>
                    <a:lnTo>
                      <a:pt x="104" y="18"/>
                    </a:lnTo>
                    <a:close/>
                    <a:moveTo>
                      <a:pt x="128" y="0"/>
                    </a:moveTo>
                    <a:lnTo>
                      <a:pt x="112" y="10"/>
                    </a:lnTo>
                    <a:lnTo>
                      <a:pt x="115" y="16"/>
                    </a:lnTo>
                    <a:lnTo>
                      <a:pt x="131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4" name="Freeform 300"/>
              <p:cNvSpPr>
                <a:spLocks noEditPoints="1"/>
              </p:cNvSpPr>
              <p:nvPr/>
            </p:nvSpPr>
            <p:spPr bwMode="auto">
              <a:xfrm>
                <a:off x="3791436" y="5210654"/>
                <a:ext cx="207963" cy="177800"/>
              </a:xfrm>
              <a:custGeom>
                <a:avLst/>
                <a:gdLst>
                  <a:gd name="T0" fmla="*/ 11 w 131"/>
                  <a:gd name="T1" fmla="*/ 101 h 112"/>
                  <a:gd name="T2" fmla="*/ 0 w 131"/>
                  <a:gd name="T3" fmla="*/ 109 h 112"/>
                  <a:gd name="T4" fmla="*/ 3 w 131"/>
                  <a:gd name="T5" fmla="*/ 112 h 112"/>
                  <a:gd name="T6" fmla="*/ 13 w 131"/>
                  <a:gd name="T7" fmla="*/ 104 h 112"/>
                  <a:gd name="T8" fmla="*/ 11 w 131"/>
                  <a:gd name="T9" fmla="*/ 101 h 112"/>
                  <a:gd name="T10" fmla="*/ 32 w 131"/>
                  <a:gd name="T11" fmla="*/ 80 h 112"/>
                  <a:gd name="T12" fmla="*/ 19 w 131"/>
                  <a:gd name="T13" fmla="*/ 93 h 112"/>
                  <a:gd name="T14" fmla="*/ 21 w 131"/>
                  <a:gd name="T15" fmla="*/ 96 h 112"/>
                  <a:gd name="T16" fmla="*/ 35 w 131"/>
                  <a:gd name="T17" fmla="*/ 83 h 112"/>
                  <a:gd name="T18" fmla="*/ 32 w 131"/>
                  <a:gd name="T19" fmla="*/ 80 h 112"/>
                  <a:gd name="T20" fmla="*/ 56 w 131"/>
                  <a:gd name="T21" fmla="*/ 61 h 112"/>
                  <a:gd name="T22" fmla="*/ 43 w 131"/>
                  <a:gd name="T23" fmla="*/ 72 h 112"/>
                  <a:gd name="T24" fmla="*/ 45 w 131"/>
                  <a:gd name="T25" fmla="*/ 75 h 112"/>
                  <a:gd name="T26" fmla="*/ 59 w 131"/>
                  <a:gd name="T27" fmla="*/ 64 h 112"/>
                  <a:gd name="T28" fmla="*/ 56 w 131"/>
                  <a:gd name="T29" fmla="*/ 61 h 112"/>
                  <a:gd name="T30" fmla="*/ 80 w 131"/>
                  <a:gd name="T31" fmla="*/ 40 h 112"/>
                  <a:gd name="T32" fmla="*/ 67 w 131"/>
                  <a:gd name="T33" fmla="*/ 53 h 112"/>
                  <a:gd name="T34" fmla="*/ 67 w 131"/>
                  <a:gd name="T35" fmla="*/ 56 h 112"/>
                  <a:gd name="T36" fmla="*/ 70 w 131"/>
                  <a:gd name="T37" fmla="*/ 56 h 112"/>
                  <a:gd name="T38" fmla="*/ 70 w 131"/>
                  <a:gd name="T39" fmla="*/ 53 h 112"/>
                  <a:gd name="T40" fmla="*/ 83 w 131"/>
                  <a:gd name="T41" fmla="*/ 43 h 112"/>
                  <a:gd name="T42" fmla="*/ 80 w 131"/>
                  <a:gd name="T43" fmla="*/ 40 h 112"/>
                  <a:gd name="T44" fmla="*/ 104 w 131"/>
                  <a:gd name="T45" fmla="*/ 18 h 112"/>
                  <a:gd name="T46" fmla="*/ 91 w 131"/>
                  <a:gd name="T47" fmla="*/ 32 h 112"/>
                  <a:gd name="T48" fmla="*/ 91 w 131"/>
                  <a:gd name="T49" fmla="*/ 35 h 112"/>
                  <a:gd name="T50" fmla="*/ 107 w 131"/>
                  <a:gd name="T51" fmla="*/ 21 h 112"/>
                  <a:gd name="T52" fmla="*/ 104 w 131"/>
                  <a:gd name="T53" fmla="*/ 18 h 112"/>
                  <a:gd name="T54" fmla="*/ 128 w 131"/>
                  <a:gd name="T55" fmla="*/ 0 h 112"/>
                  <a:gd name="T56" fmla="*/ 112 w 131"/>
                  <a:gd name="T57" fmla="*/ 10 h 112"/>
                  <a:gd name="T58" fmla="*/ 115 w 131"/>
                  <a:gd name="T59" fmla="*/ 16 h 112"/>
                  <a:gd name="T60" fmla="*/ 131 w 131"/>
                  <a:gd name="T61" fmla="*/ 2 h 112"/>
                  <a:gd name="T62" fmla="*/ 128 w 131"/>
                  <a:gd name="T6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" h="112">
                    <a:moveTo>
                      <a:pt x="11" y="101"/>
                    </a:moveTo>
                    <a:lnTo>
                      <a:pt x="0" y="109"/>
                    </a:lnTo>
                    <a:lnTo>
                      <a:pt x="3" y="112"/>
                    </a:lnTo>
                    <a:lnTo>
                      <a:pt x="13" y="104"/>
                    </a:lnTo>
                    <a:lnTo>
                      <a:pt x="11" y="101"/>
                    </a:lnTo>
                    <a:moveTo>
                      <a:pt x="32" y="80"/>
                    </a:moveTo>
                    <a:lnTo>
                      <a:pt x="19" y="93"/>
                    </a:lnTo>
                    <a:lnTo>
                      <a:pt x="21" y="96"/>
                    </a:lnTo>
                    <a:lnTo>
                      <a:pt x="35" y="83"/>
                    </a:lnTo>
                    <a:lnTo>
                      <a:pt x="32" y="80"/>
                    </a:lnTo>
                    <a:moveTo>
                      <a:pt x="56" y="61"/>
                    </a:moveTo>
                    <a:lnTo>
                      <a:pt x="43" y="72"/>
                    </a:lnTo>
                    <a:lnTo>
                      <a:pt x="45" y="75"/>
                    </a:lnTo>
                    <a:lnTo>
                      <a:pt x="59" y="64"/>
                    </a:lnTo>
                    <a:lnTo>
                      <a:pt x="56" y="61"/>
                    </a:lnTo>
                    <a:moveTo>
                      <a:pt x="80" y="40"/>
                    </a:moveTo>
                    <a:lnTo>
                      <a:pt x="67" y="53"/>
                    </a:lnTo>
                    <a:lnTo>
                      <a:pt x="67" y="56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83" y="43"/>
                    </a:lnTo>
                    <a:lnTo>
                      <a:pt x="80" y="40"/>
                    </a:lnTo>
                    <a:moveTo>
                      <a:pt x="104" y="18"/>
                    </a:moveTo>
                    <a:lnTo>
                      <a:pt x="91" y="32"/>
                    </a:lnTo>
                    <a:lnTo>
                      <a:pt x="91" y="35"/>
                    </a:lnTo>
                    <a:lnTo>
                      <a:pt x="107" y="21"/>
                    </a:lnTo>
                    <a:lnTo>
                      <a:pt x="104" y="18"/>
                    </a:lnTo>
                    <a:moveTo>
                      <a:pt x="128" y="0"/>
                    </a:moveTo>
                    <a:lnTo>
                      <a:pt x="112" y="10"/>
                    </a:lnTo>
                    <a:lnTo>
                      <a:pt x="115" y="16"/>
                    </a:lnTo>
                    <a:lnTo>
                      <a:pt x="131" y="2"/>
                    </a:lnTo>
                    <a:lnTo>
                      <a:pt x="1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5" name="Freeform 301"/>
              <p:cNvSpPr>
                <a:spLocks noEditPoints="1"/>
              </p:cNvSpPr>
              <p:nvPr/>
            </p:nvSpPr>
            <p:spPr bwMode="auto">
              <a:xfrm>
                <a:off x="3804136" y="5193191"/>
                <a:ext cx="182563" cy="207963"/>
              </a:xfrm>
              <a:custGeom>
                <a:avLst/>
                <a:gdLst>
                  <a:gd name="T0" fmla="*/ 107 w 115"/>
                  <a:gd name="T1" fmla="*/ 120 h 131"/>
                  <a:gd name="T2" fmla="*/ 102 w 115"/>
                  <a:gd name="T3" fmla="*/ 123 h 131"/>
                  <a:gd name="T4" fmla="*/ 110 w 115"/>
                  <a:gd name="T5" fmla="*/ 131 h 131"/>
                  <a:gd name="T6" fmla="*/ 115 w 115"/>
                  <a:gd name="T7" fmla="*/ 129 h 131"/>
                  <a:gd name="T8" fmla="*/ 107 w 115"/>
                  <a:gd name="T9" fmla="*/ 120 h 131"/>
                  <a:gd name="T10" fmla="*/ 86 w 115"/>
                  <a:gd name="T11" fmla="*/ 96 h 131"/>
                  <a:gd name="T12" fmla="*/ 83 w 115"/>
                  <a:gd name="T13" fmla="*/ 99 h 131"/>
                  <a:gd name="T14" fmla="*/ 96 w 115"/>
                  <a:gd name="T15" fmla="*/ 112 h 131"/>
                  <a:gd name="T16" fmla="*/ 99 w 115"/>
                  <a:gd name="T17" fmla="*/ 110 h 131"/>
                  <a:gd name="T18" fmla="*/ 86 w 115"/>
                  <a:gd name="T19" fmla="*/ 96 h 131"/>
                  <a:gd name="T20" fmla="*/ 64 w 115"/>
                  <a:gd name="T21" fmla="*/ 72 h 131"/>
                  <a:gd name="T22" fmla="*/ 62 w 115"/>
                  <a:gd name="T23" fmla="*/ 75 h 131"/>
                  <a:gd name="T24" fmla="*/ 75 w 115"/>
                  <a:gd name="T25" fmla="*/ 91 h 131"/>
                  <a:gd name="T26" fmla="*/ 78 w 115"/>
                  <a:gd name="T27" fmla="*/ 88 h 131"/>
                  <a:gd name="T28" fmla="*/ 64 w 115"/>
                  <a:gd name="T29" fmla="*/ 72 h 131"/>
                  <a:gd name="T30" fmla="*/ 46 w 115"/>
                  <a:gd name="T31" fmla="*/ 48 h 131"/>
                  <a:gd name="T32" fmla="*/ 43 w 115"/>
                  <a:gd name="T33" fmla="*/ 51 h 131"/>
                  <a:gd name="T34" fmla="*/ 54 w 115"/>
                  <a:gd name="T35" fmla="*/ 67 h 131"/>
                  <a:gd name="T36" fmla="*/ 56 w 115"/>
                  <a:gd name="T37" fmla="*/ 64 h 131"/>
                  <a:gd name="T38" fmla="*/ 46 w 115"/>
                  <a:gd name="T39" fmla="*/ 48 h 131"/>
                  <a:gd name="T40" fmla="*/ 24 w 115"/>
                  <a:gd name="T41" fmla="*/ 24 h 131"/>
                  <a:gd name="T42" fmla="*/ 21 w 115"/>
                  <a:gd name="T43" fmla="*/ 27 h 131"/>
                  <a:gd name="T44" fmla="*/ 35 w 115"/>
                  <a:gd name="T45" fmla="*/ 43 h 131"/>
                  <a:gd name="T46" fmla="*/ 37 w 115"/>
                  <a:gd name="T47" fmla="*/ 40 h 131"/>
                  <a:gd name="T48" fmla="*/ 24 w 115"/>
                  <a:gd name="T49" fmla="*/ 24 h 131"/>
                  <a:gd name="T50" fmla="*/ 3 w 115"/>
                  <a:gd name="T51" fmla="*/ 0 h 131"/>
                  <a:gd name="T52" fmla="*/ 0 w 115"/>
                  <a:gd name="T53" fmla="*/ 3 h 131"/>
                  <a:gd name="T54" fmla="*/ 13 w 115"/>
                  <a:gd name="T55" fmla="*/ 19 h 131"/>
                  <a:gd name="T56" fmla="*/ 16 w 115"/>
                  <a:gd name="T57" fmla="*/ 16 h 131"/>
                  <a:gd name="T58" fmla="*/ 3 w 115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131">
                    <a:moveTo>
                      <a:pt x="107" y="120"/>
                    </a:moveTo>
                    <a:lnTo>
                      <a:pt x="102" y="123"/>
                    </a:lnTo>
                    <a:lnTo>
                      <a:pt x="110" y="131"/>
                    </a:lnTo>
                    <a:lnTo>
                      <a:pt x="115" y="129"/>
                    </a:lnTo>
                    <a:lnTo>
                      <a:pt x="107" y="120"/>
                    </a:lnTo>
                    <a:close/>
                    <a:moveTo>
                      <a:pt x="86" y="96"/>
                    </a:moveTo>
                    <a:lnTo>
                      <a:pt x="83" y="99"/>
                    </a:lnTo>
                    <a:lnTo>
                      <a:pt x="96" y="112"/>
                    </a:lnTo>
                    <a:lnTo>
                      <a:pt x="99" y="110"/>
                    </a:lnTo>
                    <a:lnTo>
                      <a:pt x="86" y="96"/>
                    </a:lnTo>
                    <a:close/>
                    <a:moveTo>
                      <a:pt x="64" y="72"/>
                    </a:moveTo>
                    <a:lnTo>
                      <a:pt x="62" y="75"/>
                    </a:lnTo>
                    <a:lnTo>
                      <a:pt x="75" y="91"/>
                    </a:lnTo>
                    <a:lnTo>
                      <a:pt x="78" y="88"/>
                    </a:lnTo>
                    <a:lnTo>
                      <a:pt x="64" y="72"/>
                    </a:lnTo>
                    <a:close/>
                    <a:moveTo>
                      <a:pt x="46" y="48"/>
                    </a:moveTo>
                    <a:lnTo>
                      <a:pt x="43" y="51"/>
                    </a:lnTo>
                    <a:lnTo>
                      <a:pt x="54" y="67"/>
                    </a:lnTo>
                    <a:lnTo>
                      <a:pt x="56" y="64"/>
                    </a:lnTo>
                    <a:lnTo>
                      <a:pt x="46" y="48"/>
                    </a:lnTo>
                    <a:close/>
                    <a:moveTo>
                      <a:pt x="24" y="24"/>
                    </a:moveTo>
                    <a:lnTo>
                      <a:pt x="21" y="27"/>
                    </a:lnTo>
                    <a:lnTo>
                      <a:pt x="35" y="43"/>
                    </a:lnTo>
                    <a:lnTo>
                      <a:pt x="37" y="40"/>
                    </a:lnTo>
                    <a:lnTo>
                      <a:pt x="24" y="24"/>
                    </a:lnTo>
                    <a:close/>
                    <a:moveTo>
                      <a:pt x="3" y="0"/>
                    </a:moveTo>
                    <a:lnTo>
                      <a:pt x="0" y="3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6" name="Freeform 302"/>
              <p:cNvSpPr>
                <a:spLocks noEditPoints="1"/>
              </p:cNvSpPr>
              <p:nvPr/>
            </p:nvSpPr>
            <p:spPr bwMode="auto">
              <a:xfrm>
                <a:off x="3804136" y="5193191"/>
                <a:ext cx="182563" cy="207963"/>
              </a:xfrm>
              <a:custGeom>
                <a:avLst/>
                <a:gdLst>
                  <a:gd name="T0" fmla="*/ 107 w 115"/>
                  <a:gd name="T1" fmla="*/ 120 h 131"/>
                  <a:gd name="T2" fmla="*/ 102 w 115"/>
                  <a:gd name="T3" fmla="*/ 123 h 131"/>
                  <a:gd name="T4" fmla="*/ 110 w 115"/>
                  <a:gd name="T5" fmla="*/ 131 h 131"/>
                  <a:gd name="T6" fmla="*/ 115 w 115"/>
                  <a:gd name="T7" fmla="*/ 129 h 131"/>
                  <a:gd name="T8" fmla="*/ 107 w 115"/>
                  <a:gd name="T9" fmla="*/ 120 h 131"/>
                  <a:gd name="T10" fmla="*/ 86 w 115"/>
                  <a:gd name="T11" fmla="*/ 96 h 131"/>
                  <a:gd name="T12" fmla="*/ 83 w 115"/>
                  <a:gd name="T13" fmla="*/ 99 h 131"/>
                  <a:gd name="T14" fmla="*/ 96 w 115"/>
                  <a:gd name="T15" fmla="*/ 112 h 131"/>
                  <a:gd name="T16" fmla="*/ 99 w 115"/>
                  <a:gd name="T17" fmla="*/ 110 h 131"/>
                  <a:gd name="T18" fmla="*/ 86 w 115"/>
                  <a:gd name="T19" fmla="*/ 96 h 131"/>
                  <a:gd name="T20" fmla="*/ 64 w 115"/>
                  <a:gd name="T21" fmla="*/ 72 h 131"/>
                  <a:gd name="T22" fmla="*/ 62 w 115"/>
                  <a:gd name="T23" fmla="*/ 75 h 131"/>
                  <a:gd name="T24" fmla="*/ 75 w 115"/>
                  <a:gd name="T25" fmla="*/ 91 h 131"/>
                  <a:gd name="T26" fmla="*/ 78 w 115"/>
                  <a:gd name="T27" fmla="*/ 88 h 131"/>
                  <a:gd name="T28" fmla="*/ 64 w 115"/>
                  <a:gd name="T29" fmla="*/ 72 h 131"/>
                  <a:gd name="T30" fmla="*/ 46 w 115"/>
                  <a:gd name="T31" fmla="*/ 48 h 131"/>
                  <a:gd name="T32" fmla="*/ 43 w 115"/>
                  <a:gd name="T33" fmla="*/ 51 h 131"/>
                  <a:gd name="T34" fmla="*/ 54 w 115"/>
                  <a:gd name="T35" fmla="*/ 67 h 131"/>
                  <a:gd name="T36" fmla="*/ 56 w 115"/>
                  <a:gd name="T37" fmla="*/ 64 h 131"/>
                  <a:gd name="T38" fmla="*/ 46 w 115"/>
                  <a:gd name="T39" fmla="*/ 48 h 131"/>
                  <a:gd name="T40" fmla="*/ 24 w 115"/>
                  <a:gd name="T41" fmla="*/ 24 h 131"/>
                  <a:gd name="T42" fmla="*/ 21 w 115"/>
                  <a:gd name="T43" fmla="*/ 27 h 131"/>
                  <a:gd name="T44" fmla="*/ 35 w 115"/>
                  <a:gd name="T45" fmla="*/ 43 h 131"/>
                  <a:gd name="T46" fmla="*/ 37 w 115"/>
                  <a:gd name="T47" fmla="*/ 40 h 131"/>
                  <a:gd name="T48" fmla="*/ 24 w 115"/>
                  <a:gd name="T49" fmla="*/ 24 h 131"/>
                  <a:gd name="T50" fmla="*/ 3 w 115"/>
                  <a:gd name="T51" fmla="*/ 0 h 131"/>
                  <a:gd name="T52" fmla="*/ 0 w 115"/>
                  <a:gd name="T53" fmla="*/ 3 h 131"/>
                  <a:gd name="T54" fmla="*/ 13 w 115"/>
                  <a:gd name="T55" fmla="*/ 19 h 131"/>
                  <a:gd name="T56" fmla="*/ 16 w 115"/>
                  <a:gd name="T57" fmla="*/ 16 h 131"/>
                  <a:gd name="T58" fmla="*/ 3 w 115"/>
                  <a:gd name="T5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131">
                    <a:moveTo>
                      <a:pt x="107" y="120"/>
                    </a:moveTo>
                    <a:lnTo>
                      <a:pt x="102" y="123"/>
                    </a:lnTo>
                    <a:lnTo>
                      <a:pt x="110" y="131"/>
                    </a:lnTo>
                    <a:lnTo>
                      <a:pt x="115" y="129"/>
                    </a:lnTo>
                    <a:lnTo>
                      <a:pt x="107" y="120"/>
                    </a:lnTo>
                    <a:moveTo>
                      <a:pt x="86" y="96"/>
                    </a:moveTo>
                    <a:lnTo>
                      <a:pt x="83" y="99"/>
                    </a:lnTo>
                    <a:lnTo>
                      <a:pt x="96" y="112"/>
                    </a:lnTo>
                    <a:lnTo>
                      <a:pt x="99" y="110"/>
                    </a:lnTo>
                    <a:lnTo>
                      <a:pt x="86" y="96"/>
                    </a:lnTo>
                    <a:moveTo>
                      <a:pt x="64" y="72"/>
                    </a:moveTo>
                    <a:lnTo>
                      <a:pt x="62" y="75"/>
                    </a:lnTo>
                    <a:lnTo>
                      <a:pt x="75" y="91"/>
                    </a:lnTo>
                    <a:lnTo>
                      <a:pt x="78" y="88"/>
                    </a:lnTo>
                    <a:lnTo>
                      <a:pt x="64" y="72"/>
                    </a:lnTo>
                    <a:moveTo>
                      <a:pt x="46" y="48"/>
                    </a:moveTo>
                    <a:lnTo>
                      <a:pt x="43" y="51"/>
                    </a:lnTo>
                    <a:lnTo>
                      <a:pt x="54" y="67"/>
                    </a:lnTo>
                    <a:lnTo>
                      <a:pt x="56" y="64"/>
                    </a:lnTo>
                    <a:lnTo>
                      <a:pt x="46" y="48"/>
                    </a:lnTo>
                    <a:moveTo>
                      <a:pt x="24" y="24"/>
                    </a:moveTo>
                    <a:lnTo>
                      <a:pt x="21" y="27"/>
                    </a:lnTo>
                    <a:lnTo>
                      <a:pt x="35" y="43"/>
                    </a:lnTo>
                    <a:lnTo>
                      <a:pt x="37" y="40"/>
                    </a:lnTo>
                    <a:lnTo>
                      <a:pt x="24" y="24"/>
                    </a:lnTo>
                    <a:moveTo>
                      <a:pt x="3" y="0"/>
                    </a:moveTo>
                    <a:lnTo>
                      <a:pt x="0" y="3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7" name="Freeform 303"/>
              <p:cNvSpPr/>
              <p:nvPr/>
            </p:nvSpPr>
            <p:spPr bwMode="auto">
              <a:xfrm>
                <a:off x="4050198" y="5159854"/>
                <a:ext cx="309563" cy="271463"/>
              </a:xfrm>
              <a:custGeom>
                <a:avLst/>
                <a:gdLst>
                  <a:gd name="T0" fmla="*/ 26 w 73"/>
                  <a:gd name="T1" fmla="*/ 3 h 64"/>
                  <a:gd name="T2" fmla="*/ 52 w 73"/>
                  <a:gd name="T3" fmla="*/ 5 h 64"/>
                  <a:gd name="T4" fmla="*/ 66 w 73"/>
                  <a:gd name="T5" fmla="*/ 45 h 64"/>
                  <a:gd name="T6" fmla="*/ 41 w 73"/>
                  <a:gd name="T7" fmla="*/ 63 h 64"/>
                  <a:gd name="T8" fmla="*/ 16 w 73"/>
                  <a:gd name="T9" fmla="*/ 57 h 64"/>
                  <a:gd name="T10" fmla="*/ 12 w 73"/>
                  <a:gd name="T11" fmla="*/ 11 h 64"/>
                  <a:gd name="T12" fmla="*/ 26 w 73"/>
                  <a:gd name="T13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64">
                    <a:moveTo>
                      <a:pt x="26" y="3"/>
                    </a:moveTo>
                    <a:cubicBezTo>
                      <a:pt x="35" y="0"/>
                      <a:pt x="44" y="1"/>
                      <a:pt x="52" y="5"/>
                    </a:cubicBezTo>
                    <a:cubicBezTo>
                      <a:pt x="67" y="13"/>
                      <a:pt x="73" y="30"/>
                      <a:pt x="66" y="45"/>
                    </a:cubicBezTo>
                    <a:cubicBezTo>
                      <a:pt x="62" y="55"/>
                      <a:pt x="52" y="62"/>
                      <a:pt x="41" y="63"/>
                    </a:cubicBezTo>
                    <a:cubicBezTo>
                      <a:pt x="33" y="64"/>
                      <a:pt x="23" y="62"/>
                      <a:pt x="16" y="57"/>
                    </a:cubicBezTo>
                    <a:cubicBezTo>
                      <a:pt x="0" y="47"/>
                      <a:pt x="1" y="24"/>
                      <a:pt x="12" y="11"/>
                    </a:cubicBezTo>
                    <a:cubicBezTo>
                      <a:pt x="16" y="7"/>
                      <a:pt x="21" y="5"/>
                      <a:pt x="2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8" name="Freeform 304"/>
              <p:cNvSpPr/>
              <p:nvPr/>
            </p:nvSpPr>
            <p:spPr bwMode="auto">
              <a:xfrm>
                <a:off x="4080361" y="5185254"/>
                <a:ext cx="257175" cy="225425"/>
              </a:xfrm>
              <a:custGeom>
                <a:avLst/>
                <a:gdLst>
                  <a:gd name="T0" fmla="*/ 22 w 61"/>
                  <a:gd name="T1" fmla="*/ 3 h 53"/>
                  <a:gd name="T2" fmla="*/ 43 w 61"/>
                  <a:gd name="T3" fmla="*/ 4 h 53"/>
                  <a:gd name="T4" fmla="*/ 55 w 61"/>
                  <a:gd name="T5" fmla="*/ 37 h 53"/>
                  <a:gd name="T6" fmla="*/ 34 w 61"/>
                  <a:gd name="T7" fmla="*/ 52 h 53"/>
                  <a:gd name="T8" fmla="*/ 13 w 61"/>
                  <a:gd name="T9" fmla="*/ 47 h 53"/>
                  <a:gd name="T10" fmla="*/ 10 w 61"/>
                  <a:gd name="T11" fmla="*/ 10 h 53"/>
                  <a:gd name="T12" fmla="*/ 22 w 61"/>
                  <a:gd name="T13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53">
                    <a:moveTo>
                      <a:pt x="22" y="3"/>
                    </a:moveTo>
                    <a:cubicBezTo>
                      <a:pt x="29" y="0"/>
                      <a:pt x="37" y="1"/>
                      <a:pt x="43" y="4"/>
                    </a:cubicBezTo>
                    <a:cubicBezTo>
                      <a:pt x="56" y="11"/>
                      <a:pt x="61" y="25"/>
                      <a:pt x="55" y="37"/>
                    </a:cubicBezTo>
                    <a:cubicBezTo>
                      <a:pt x="51" y="46"/>
                      <a:pt x="44" y="51"/>
                      <a:pt x="34" y="52"/>
                    </a:cubicBezTo>
                    <a:cubicBezTo>
                      <a:pt x="27" y="53"/>
                      <a:pt x="19" y="51"/>
                      <a:pt x="13" y="47"/>
                    </a:cubicBezTo>
                    <a:cubicBezTo>
                      <a:pt x="0" y="39"/>
                      <a:pt x="1" y="20"/>
                      <a:pt x="10" y="10"/>
                    </a:cubicBezTo>
                    <a:cubicBezTo>
                      <a:pt x="14" y="6"/>
                      <a:pt x="17" y="4"/>
                      <a:pt x="2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49" name="Freeform 305"/>
              <p:cNvSpPr/>
              <p:nvPr/>
            </p:nvSpPr>
            <p:spPr bwMode="auto">
              <a:xfrm>
                <a:off x="4131161" y="5299554"/>
                <a:ext cx="193675" cy="119063"/>
              </a:xfrm>
              <a:custGeom>
                <a:avLst/>
                <a:gdLst>
                  <a:gd name="T0" fmla="*/ 45 w 46"/>
                  <a:gd name="T1" fmla="*/ 0 h 28"/>
                  <a:gd name="T2" fmla="*/ 43 w 46"/>
                  <a:gd name="T3" fmla="*/ 10 h 28"/>
                  <a:gd name="T4" fmla="*/ 22 w 46"/>
                  <a:gd name="T5" fmla="*/ 25 h 28"/>
                  <a:gd name="T6" fmla="*/ 19 w 46"/>
                  <a:gd name="T7" fmla="*/ 26 h 28"/>
                  <a:gd name="T8" fmla="*/ 1 w 46"/>
                  <a:gd name="T9" fmla="*/ 20 h 28"/>
                  <a:gd name="T10" fmla="*/ 0 w 46"/>
                  <a:gd name="T11" fmla="*/ 19 h 28"/>
                  <a:gd name="T12" fmla="*/ 4 w 46"/>
                  <a:gd name="T13" fmla="*/ 23 h 28"/>
                  <a:gd name="T14" fmla="*/ 20 w 46"/>
                  <a:gd name="T15" fmla="*/ 28 h 28"/>
                  <a:gd name="T16" fmla="*/ 24 w 46"/>
                  <a:gd name="T17" fmla="*/ 27 h 28"/>
                  <a:gd name="T18" fmla="*/ 44 w 46"/>
                  <a:gd name="T19" fmla="*/ 13 h 28"/>
                  <a:gd name="T20" fmla="*/ 45 w 46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8">
                    <a:moveTo>
                      <a:pt x="45" y="0"/>
                    </a:moveTo>
                    <a:cubicBezTo>
                      <a:pt x="45" y="4"/>
                      <a:pt x="45" y="7"/>
                      <a:pt x="43" y="10"/>
                    </a:cubicBezTo>
                    <a:cubicBezTo>
                      <a:pt x="39" y="19"/>
                      <a:pt x="32" y="24"/>
                      <a:pt x="22" y="25"/>
                    </a:cubicBezTo>
                    <a:cubicBezTo>
                      <a:pt x="21" y="26"/>
                      <a:pt x="20" y="26"/>
                      <a:pt x="19" y="26"/>
                    </a:cubicBezTo>
                    <a:cubicBezTo>
                      <a:pt x="13" y="26"/>
                      <a:pt x="6" y="24"/>
                      <a:pt x="1" y="20"/>
                    </a:cubicBezTo>
                    <a:cubicBezTo>
                      <a:pt x="1" y="20"/>
                      <a:pt x="0" y="20"/>
                      <a:pt x="0" y="19"/>
                    </a:cubicBezTo>
                    <a:cubicBezTo>
                      <a:pt x="1" y="21"/>
                      <a:pt x="2" y="22"/>
                      <a:pt x="4" y="23"/>
                    </a:cubicBezTo>
                    <a:cubicBezTo>
                      <a:pt x="8" y="26"/>
                      <a:pt x="15" y="28"/>
                      <a:pt x="20" y="28"/>
                    </a:cubicBezTo>
                    <a:cubicBezTo>
                      <a:pt x="22" y="28"/>
                      <a:pt x="23" y="28"/>
                      <a:pt x="24" y="27"/>
                    </a:cubicBezTo>
                    <a:cubicBezTo>
                      <a:pt x="33" y="26"/>
                      <a:pt x="40" y="21"/>
                      <a:pt x="44" y="13"/>
                    </a:cubicBezTo>
                    <a:cubicBezTo>
                      <a:pt x="45" y="9"/>
                      <a:pt x="46" y="4"/>
                      <a:pt x="45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0" name="Freeform 306"/>
              <p:cNvSpPr/>
              <p:nvPr/>
            </p:nvSpPr>
            <p:spPr bwMode="auto">
              <a:xfrm>
                <a:off x="4096236" y="5210654"/>
                <a:ext cx="225425" cy="200025"/>
              </a:xfrm>
              <a:custGeom>
                <a:avLst/>
                <a:gdLst>
                  <a:gd name="T0" fmla="*/ 28 w 53"/>
                  <a:gd name="T1" fmla="*/ 0 h 47"/>
                  <a:gd name="T2" fmla="*/ 20 w 53"/>
                  <a:gd name="T3" fmla="*/ 1 h 47"/>
                  <a:gd name="T4" fmla="*/ 9 w 53"/>
                  <a:gd name="T5" fmla="*/ 8 h 47"/>
                  <a:gd name="T6" fmla="*/ 8 w 53"/>
                  <a:gd name="T7" fmla="*/ 40 h 47"/>
                  <a:gd name="T8" fmla="*/ 9 w 53"/>
                  <a:gd name="T9" fmla="*/ 41 h 47"/>
                  <a:gd name="T10" fmla="*/ 27 w 53"/>
                  <a:gd name="T11" fmla="*/ 47 h 47"/>
                  <a:gd name="T12" fmla="*/ 30 w 53"/>
                  <a:gd name="T13" fmla="*/ 46 h 47"/>
                  <a:gd name="T14" fmla="*/ 51 w 53"/>
                  <a:gd name="T15" fmla="*/ 31 h 47"/>
                  <a:gd name="T16" fmla="*/ 53 w 53"/>
                  <a:gd name="T17" fmla="*/ 21 h 47"/>
                  <a:gd name="T18" fmla="*/ 40 w 53"/>
                  <a:gd name="T19" fmla="*/ 3 h 47"/>
                  <a:gd name="T20" fmla="*/ 28 w 5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7">
                    <a:moveTo>
                      <a:pt x="28" y="0"/>
                    </a:moveTo>
                    <a:cubicBezTo>
                      <a:pt x="25" y="0"/>
                      <a:pt x="22" y="0"/>
                      <a:pt x="20" y="1"/>
                    </a:cubicBezTo>
                    <a:cubicBezTo>
                      <a:pt x="16" y="3"/>
                      <a:pt x="12" y="5"/>
                      <a:pt x="9" y="8"/>
                    </a:cubicBezTo>
                    <a:cubicBezTo>
                      <a:pt x="1" y="16"/>
                      <a:pt x="0" y="31"/>
                      <a:pt x="8" y="40"/>
                    </a:cubicBezTo>
                    <a:cubicBezTo>
                      <a:pt x="8" y="41"/>
                      <a:pt x="9" y="41"/>
                      <a:pt x="9" y="41"/>
                    </a:cubicBezTo>
                    <a:cubicBezTo>
                      <a:pt x="14" y="45"/>
                      <a:pt x="21" y="47"/>
                      <a:pt x="27" y="47"/>
                    </a:cubicBezTo>
                    <a:cubicBezTo>
                      <a:pt x="28" y="47"/>
                      <a:pt x="29" y="47"/>
                      <a:pt x="30" y="46"/>
                    </a:cubicBezTo>
                    <a:cubicBezTo>
                      <a:pt x="40" y="45"/>
                      <a:pt x="47" y="40"/>
                      <a:pt x="51" y="31"/>
                    </a:cubicBezTo>
                    <a:cubicBezTo>
                      <a:pt x="53" y="28"/>
                      <a:pt x="53" y="25"/>
                      <a:pt x="53" y="21"/>
                    </a:cubicBezTo>
                    <a:cubicBezTo>
                      <a:pt x="52" y="14"/>
                      <a:pt x="48" y="7"/>
                      <a:pt x="40" y="3"/>
                    </a:cubicBezTo>
                    <a:cubicBezTo>
                      <a:pt x="36" y="1"/>
                      <a:pt x="32" y="0"/>
                      <a:pt x="28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1" name="Freeform 307"/>
              <p:cNvSpPr/>
              <p:nvPr/>
            </p:nvSpPr>
            <p:spPr bwMode="auto">
              <a:xfrm>
                <a:off x="4058136" y="5155091"/>
                <a:ext cx="292100" cy="280988"/>
              </a:xfrm>
              <a:custGeom>
                <a:avLst/>
                <a:gdLst>
                  <a:gd name="T0" fmla="*/ 24 w 69"/>
                  <a:gd name="T1" fmla="*/ 4 h 66"/>
                  <a:gd name="T2" fmla="*/ 25 w 69"/>
                  <a:gd name="T3" fmla="*/ 6 h 66"/>
                  <a:gd name="T4" fmla="*/ 34 w 69"/>
                  <a:gd name="T5" fmla="*/ 4 h 66"/>
                  <a:gd name="T6" fmla="*/ 49 w 69"/>
                  <a:gd name="T7" fmla="*/ 8 h 66"/>
                  <a:gd name="T8" fmla="*/ 65 w 69"/>
                  <a:gd name="T9" fmla="*/ 33 h 66"/>
                  <a:gd name="T10" fmla="*/ 63 w 69"/>
                  <a:gd name="T11" fmla="*/ 45 h 66"/>
                  <a:gd name="T12" fmla="*/ 39 w 69"/>
                  <a:gd name="T13" fmla="*/ 62 h 66"/>
                  <a:gd name="T14" fmla="*/ 35 w 69"/>
                  <a:gd name="T15" fmla="*/ 62 h 66"/>
                  <a:gd name="T16" fmla="*/ 15 w 69"/>
                  <a:gd name="T17" fmla="*/ 56 h 66"/>
                  <a:gd name="T18" fmla="*/ 4 w 69"/>
                  <a:gd name="T19" fmla="*/ 34 h 66"/>
                  <a:gd name="T20" fmla="*/ 12 w 69"/>
                  <a:gd name="T21" fmla="*/ 14 h 66"/>
                  <a:gd name="T22" fmla="*/ 25 w 69"/>
                  <a:gd name="T23" fmla="*/ 6 h 66"/>
                  <a:gd name="T24" fmla="*/ 24 w 69"/>
                  <a:gd name="T25" fmla="*/ 4 h 66"/>
                  <a:gd name="T26" fmla="*/ 23 w 69"/>
                  <a:gd name="T27" fmla="*/ 2 h 66"/>
                  <a:gd name="T28" fmla="*/ 9 w 69"/>
                  <a:gd name="T29" fmla="*/ 11 h 66"/>
                  <a:gd name="T30" fmla="*/ 0 w 69"/>
                  <a:gd name="T31" fmla="*/ 34 h 66"/>
                  <a:gd name="T32" fmla="*/ 13 w 69"/>
                  <a:gd name="T33" fmla="*/ 60 h 66"/>
                  <a:gd name="T34" fmla="*/ 35 w 69"/>
                  <a:gd name="T35" fmla="*/ 66 h 66"/>
                  <a:gd name="T36" fmla="*/ 39 w 69"/>
                  <a:gd name="T37" fmla="*/ 66 h 66"/>
                  <a:gd name="T38" fmla="*/ 66 w 69"/>
                  <a:gd name="T39" fmla="*/ 47 h 66"/>
                  <a:gd name="T40" fmla="*/ 69 w 69"/>
                  <a:gd name="T41" fmla="*/ 33 h 66"/>
                  <a:gd name="T42" fmla="*/ 51 w 69"/>
                  <a:gd name="T43" fmla="*/ 4 h 66"/>
                  <a:gd name="T44" fmla="*/ 34 w 69"/>
                  <a:gd name="T45" fmla="*/ 0 h 66"/>
                  <a:gd name="T46" fmla="*/ 23 w 69"/>
                  <a:gd name="T47" fmla="*/ 2 h 66"/>
                  <a:gd name="T48" fmla="*/ 24 w 69"/>
                  <a:gd name="T4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66">
                    <a:moveTo>
                      <a:pt x="24" y="4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9" y="4"/>
                      <a:pt x="45" y="6"/>
                      <a:pt x="49" y="8"/>
                    </a:cubicBezTo>
                    <a:cubicBezTo>
                      <a:pt x="59" y="13"/>
                      <a:pt x="65" y="23"/>
                      <a:pt x="65" y="33"/>
                    </a:cubicBezTo>
                    <a:cubicBezTo>
                      <a:pt x="65" y="37"/>
                      <a:pt x="64" y="41"/>
                      <a:pt x="63" y="45"/>
                    </a:cubicBezTo>
                    <a:cubicBezTo>
                      <a:pt x="58" y="55"/>
                      <a:pt x="50" y="61"/>
                      <a:pt x="39" y="62"/>
                    </a:cubicBezTo>
                    <a:cubicBezTo>
                      <a:pt x="38" y="62"/>
                      <a:pt x="36" y="62"/>
                      <a:pt x="35" y="62"/>
                    </a:cubicBezTo>
                    <a:cubicBezTo>
                      <a:pt x="28" y="62"/>
                      <a:pt x="20" y="60"/>
                      <a:pt x="15" y="56"/>
                    </a:cubicBezTo>
                    <a:cubicBezTo>
                      <a:pt x="7" y="51"/>
                      <a:pt x="4" y="43"/>
                      <a:pt x="4" y="34"/>
                    </a:cubicBezTo>
                    <a:cubicBezTo>
                      <a:pt x="4" y="27"/>
                      <a:pt x="7" y="19"/>
                      <a:pt x="12" y="14"/>
                    </a:cubicBezTo>
                    <a:cubicBezTo>
                      <a:pt x="15" y="10"/>
                      <a:pt x="20" y="8"/>
                      <a:pt x="25" y="6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8" y="4"/>
                      <a:pt x="13" y="7"/>
                      <a:pt x="9" y="11"/>
                    </a:cubicBezTo>
                    <a:cubicBezTo>
                      <a:pt x="3" y="17"/>
                      <a:pt x="0" y="26"/>
                      <a:pt x="0" y="34"/>
                    </a:cubicBezTo>
                    <a:cubicBezTo>
                      <a:pt x="0" y="44"/>
                      <a:pt x="4" y="54"/>
                      <a:pt x="13" y="60"/>
                    </a:cubicBezTo>
                    <a:cubicBezTo>
                      <a:pt x="19" y="64"/>
                      <a:pt x="27" y="66"/>
                      <a:pt x="35" y="66"/>
                    </a:cubicBezTo>
                    <a:cubicBezTo>
                      <a:pt x="37" y="66"/>
                      <a:pt x="38" y="66"/>
                      <a:pt x="39" y="66"/>
                    </a:cubicBezTo>
                    <a:cubicBezTo>
                      <a:pt x="51" y="64"/>
                      <a:pt x="61" y="58"/>
                      <a:pt x="66" y="47"/>
                    </a:cubicBezTo>
                    <a:cubicBezTo>
                      <a:pt x="68" y="42"/>
                      <a:pt x="69" y="38"/>
                      <a:pt x="69" y="33"/>
                    </a:cubicBezTo>
                    <a:cubicBezTo>
                      <a:pt x="69" y="21"/>
                      <a:pt x="62" y="10"/>
                      <a:pt x="51" y="4"/>
                    </a:cubicBezTo>
                    <a:cubicBezTo>
                      <a:pt x="46" y="2"/>
                      <a:pt x="40" y="0"/>
                      <a:pt x="34" y="0"/>
                    </a:cubicBezTo>
                    <a:cubicBezTo>
                      <a:pt x="31" y="0"/>
                      <a:pt x="27" y="1"/>
                      <a:pt x="23" y="2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2" name="Freeform 308"/>
              <p:cNvSpPr/>
              <p:nvPr/>
            </p:nvSpPr>
            <p:spPr bwMode="auto">
              <a:xfrm>
                <a:off x="4083536" y="5180491"/>
                <a:ext cx="246063" cy="238125"/>
              </a:xfrm>
              <a:custGeom>
                <a:avLst/>
                <a:gdLst>
                  <a:gd name="T0" fmla="*/ 21 w 58"/>
                  <a:gd name="T1" fmla="*/ 4 h 56"/>
                  <a:gd name="T2" fmla="*/ 21 w 58"/>
                  <a:gd name="T3" fmla="*/ 6 h 56"/>
                  <a:gd name="T4" fmla="*/ 29 w 58"/>
                  <a:gd name="T5" fmla="*/ 4 h 56"/>
                  <a:gd name="T6" fmla="*/ 41 w 58"/>
                  <a:gd name="T7" fmla="*/ 7 h 56"/>
                  <a:gd name="T8" fmla="*/ 54 w 58"/>
                  <a:gd name="T9" fmla="*/ 28 h 56"/>
                  <a:gd name="T10" fmla="*/ 52 w 58"/>
                  <a:gd name="T11" fmla="*/ 37 h 56"/>
                  <a:gd name="T12" fmla="*/ 33 w 58"/>
                  <a:gd name="T13" fmla="*/ 51 h 56"/>
                  <a:gd name="T14" fmla="*/ 30 w 58"/>
                  <a:gd name="T15" fmla="*/ 52 h 56"/>
                  <a:gd name="T16" fmla="*/ 13 w 58"/>
                  <a:gd name="T17" fmla="*/ 47 h 56"/>
                  <a:gd name="T18" fmla="*/ 4 w 58"/>
                  <a:gd name="T19" fmla="*/ 29 h 56"/>
                  <a:gd name="T20" fmla="*/ 11 w 58"/>
                  <a:gd name="T21" fmla="*/ 12 h 56"/>
                  <a:gd name="T22" fmla="*/ 21 w 58"/>
                  <a:gd name="T23" fmla="*/ 6 h 56"/>
                  <a:gd name="T24" fmla="*/ 21 w 58"/>
                  <a:gd name="T25" fmla="*/ 4 h 56"/>
                  <a:gd name="T26" fmla="*/ 20 w 58"/>
                  <a:gd name="T27" fmla="*/ 2 h 56"/>
                  <a:gd name="T28" fmla="*/ 8 w 58"/>
                  <a:gd name="T29" fmla="*/ 9 h 56"/>
                  <a:gd name="T30" fmla="*/ 0 w 58"/>
                  <a:gd name="T31" fmla="*/ 29 h 56"/>
                  <a:gd name="T32" fmla="*/ 11 w 58"/>
                  <a:gd name="T33" fmla="*/ 50 h 56"/>
                  <a:gd name="T34" fmla="*/ 30 w 58"/>
                  <a:gd name="T35" fmla="*/ 56 h 56"/>
                  <a:gd name="T36" fmla="*/ 34 w 58"/>
                  <a:gd name="T37" fmla="*/ 55 h 56"/>
                  <a:gd name="T38" fmla="*/ 56 w 58"/>
                  <a:gd name="T39" fmla="*/ 39 h 56"/>
                  <a:gd name="T40" fmla="*/ 58 w 58"/>
                  <a:gd name="T41" fmla="*/ 28 h 56"/>
                  <a:gd name="T42" fmla="*/ 43 w 58"/>
                  <a:gd name="T43" fmla="*/ 4 h 56"/>
                  <a:gd name="T44" fmla="*/ 29 w 58"/>
                  <a:gd name="T45" fmla="*/ 0 h 56"/>
                  <a:gd name="T46" fmla="*/ 20 w 58"/>
                  <a:gd name="T47" fmla="*/ 2 h 56"/>
                  <a:gd name="T48" fmla="*/ 21 w 58"/>
                  <a:gd name="T4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6">
                    <a:moveTo>
                      <a:pt x="21" y="4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4" y="5"/>
                      <a:pt x="27" y="4"/>
                      <a:pt x="29" y="4"/>
                    </a:cubicBezTo>
                    <a:cubicBezTo>
                      <a:pt x="34" y="4"/>
                      <a:pt x="38" y="5"/>
                      <a:pt x="41" y="7"/>
                    </a:cubicBezTo>
                    <a:cubicBezTo>
                      <a:pt x="50" y="11"/>
                      <a:pt x="54" y="19"/>
                      <a:pt x="54" y="28"/>
                    </a:cubicBezTo>
                    <a:cubicBezTo>
                      <a:pt x="54" y="31"/>
                      <a:pt x="54" y="34"/>
                      <a:pt x="52" y="37"/>
                    </a:cubicBezTo>
                    <a:cubicBezTo>
                      <a:pt x="49" y="46"/>
                      <a:pt x="42" y="50"/>
                      <a:pt x="33" y="51"/>
                    </a:cubicBezTo>
                    <a:cubicBezTo>
                      <a:pt x="32" y="52"/>
                      <a:pt x="31" y="52"/>
                      <a:pt x="30" y="52"/>
                    </a:cubicBezTo>
                    <a:cubicBezTo>
                      <a:pt x="24" y="52"/>
                      <a:pt x="18" y="50"/>
                      <a:pt x="13" y="47"/>
                    </a:cubicBezTo>
                    <a:cubicBezTo>
                      <a:pt x="7" y="43"/>
                      <a:pt x="4" y="36"/>
                      <a:pt x="4" y="29"/>
                    </a:cubicBezTo>
                    <a:cubicBezTo>
                      <a:pt x="4" y="23"/>
                      <a:pt x="7" y="16"/>
                      <a:pt x="11" y="12"/>
                    </a:cubicBezTo>
                    <a:cubicBezTo>
                      <a:pt x="14" y="9"/>
                      <a:pt x="17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6" y="3"/>
                      <a:pt x="11" y="6"/>
                      <a:pt x="8" y="9"/>
                    </a:cubicBezTo>
                    <a:cubicBezTo>
                      <a:pt x="3" y="14"/>
                      <a:pt x="0" y="22"/>
                      <a:pt x="0" y="29"/>
                    </a:cubicBezTo>
                    <a:cubicBezTo>
                      <a:pt x="0" y="37"/>
                      <a:pt x="4" y="45"/>
                      <a:pt x="11" y="50"/>
                    </a:cubicBezTo>
                    <a:cubicBezTo>
                      <a:pt x="16" y="53"/>
                      <a:pt x="23" y="56"/>
                      <a:pt x="30" y="56"/>
                    </a:cubicBezTo>
                    <a:cubicBezTo>
                      <a:pt x="31" y="56"/>
                      <a:pt x="32" y="56"/>
                      <a:pt x="34" y="55"/>
                    </a:cubicBezTo>
                    <a:cubicBezTo>
                      <a:pt x="44" y="54"/>
                      <a:pt x="52" y="48"/>
                      <a:pt x="56" y="39"/>
                    </a:cubicBezTo>
                    <a:cubicBezTo>
                      <a:pt x="58" y="35"/>
                      <a:pt x="58" y="32"/>
                      <a:pt x="58" y="28"/>
                    </a:cubicBezTo>
                    <a:cubicBezTo>
                      <a:pt x="58" y="18"/>
                      <a:pt x="53" y="9"/>
                      <a:pt x="43" y="4"/>
                    </a:cubicBezTo>
                    <a:cubicBezTo>
                      <a:pt x="39" y="2"/>
                      <a:pt x="34" y="0"/>
                      <a:pt x="29" y="0"/>
                    </a:cubicBezTo>
                    <a:cubicBezTo>
                      <a:pt x="26" y="0"/>
                      <a:pt x="23" y="1"/>
                      <a:pt x="20" y="2"/>
                    </a:cubicBez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3" name="Freeform 309"/>
              <p:cNvSpPr>
                <a:spLocks noEditPoints="1"/>
              </p:cNvSpPr>
              <p:nvPr/>
            </p:nvSpPr>
            <p:spPr bwMode="auto">
              <a:xfrm>
                <a:off x="4197836" y="5175729"/>
                <a:ext cx="25400" cy="250825"/>
              </a:xfrm>
              <a:custGeom>
                <a:avLst/>
                <a:gdLst>
                  <a:gd name="T0" fmla="*/ 6 w 16"/>
                  <a:gd name="T1" fmla="*/ 140 h 158"/>
                  <a:gd name="T2" fmla="*/ 0 w 16"/>
                  <a:gd name="T3" fmla="*/ 140 h 158"/>
                  <a:gd name="T4" fmla="*/ 0 w 16"/>
                  <a:gd name="T5" fmla="*/ 158 h 158"/>
                  <a:gd name="T6" fmla="*/ 3 w 16"/>
                  <a:gd name="T7" fmla="*/ 158 h 158"/>
                  <a:gd name="T8" fmla="*/ 6 w 16"/>
                  <a:gd name="T9" fmla="*/ 140 h 158"/>
                  <a:gd name="T10" fmla="*/ 8 w 16"/>
                  <a:gd name="T11" fmla="*/ 110 h 158"/>
                  <a:gd name="T12" fmla="*/ 3 w 16"/>
                  <a:gd name="T13" fmla="*/ 110 h 158"/>
                  <a:gd name="T14" fmla="*/ 3 w 16"/>
                  <a:gd name="T15" fmla="*/ 129 h 158"/>
                  <a:gd name="T16" fmla="*/ 6 w 16"/>
                  <a:gd name="T17" fmla="*/ 129 h 158"/>
                  <a:gd name="T18" fmla="*/ 8 w 16"/>
                  <a:gd name="T19" fmla="*/ 110 h 158"/>
                  <a:gd name="T20" fmla="*/ 11 w 16"/>
                  <a:gd name="T21" fmla="*/ 81 h 158"/>
                  <a:gd name="T22" fmla="*/ 6 w 16"/>
                  <a:gd name="T23" fmla="*/ 81 h 158"/>
                  <a:gd name="T24" fmla="*/ 6 w 16"/>
                  <a:gd name="T25" fmla="*/ 99 h 158"/>
                  <a:gd name="T26" fmla="*/ 8 w 16"/>
                  <a:gd name="T27" fmla="*/ 99 h 158"/>
                  <a:gd name="T28" fmla="*/ 11 w 16"/>
                  <a:gd name="T29" fmla="*/ 81 h 158"/>
                  <a:gd name="T30" fmla="*/ 11 w 16"/>
                  <a:gd name="T31" fmla="*/ 51 h 158"/>
                  <a:gd name="T32" fmla="*/ 8 w 16"/>
                  <a:gd name="T33" fmla="*/ 51 h 158"/>
                  <a:gd name="T34" fmla="*/ 6 w 16"/>
                  <a:gd name="T35" fmla="*/ 70 h 158"/>
                  <a:gd name="T36" fmla="*/ 11 w 16"/>
                  <a:gd name="T37" fmla="*/ 70 h 158"/>
                  <a:gd name="T38" fmla="*/ 11 w 16"/>
                  <a:gd name="T39" fmla="*/ 51 h 158"/>
                  <a:gd name="T40" fmla="*/ 14 w 16"/>
                  <a:gd name="T41" fmla="*/ 24 h 158"/>
                  <a:gd name="T42" fmla="*/ 11 w 16"/>
                  <a:gd name="T43" fmla="*/ 22 h 158"/>
                  <a:gd name="T44" fmla="*/ 8 w 16"/>
                  <a:gd name="T45" fmla="*/ 40 h 158"/>
                  <a:gd name="T46" fmla="*/ 14 w 16"/>
                  <a:gd name="T47" fmla="*/ 40 h 158"/>
                  <a:gd name="T48" fmla="*/ 14 w 16"/>
                  <a:gd name="T49" fmla="*/ 24 h 158"/>
                  <a:gd name="T50" fmla="*/ 16 w 16"/>
                  <a:gd name="T51" fmla="*/ 0 h 158"/>
                  <a:gd name="T52" fmla="*/ 11 w 16"/>
                  <a:gd name="T53" fmla="*/ 0 h 158"/>
                  <a:gd name="T54" fmla="*/ 11 w 16"/>
                  <a:gd name="T55" fmla="*/ 11 h 158"/>
                  <a:gd name="T56" fmla="*/ 16 w 16"/>
                  <a:gd name="T57" fmla="*/ 11 h 158"/>
                  <a:gd name="T58" fmla="*/ 16 w 16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158">
                    <a:moveTo>
                      <a:pt x="6" y="140"/>
                    </a:moveTo>
                    <a:lnTo>
                      <a:pt x="0" y="140"/>
                    </a:lnTo>
                    <a:lnTo>
                      <a:pt x="0" y="158"/>
                    </a:lnTo>
                    <a:lnTo>
                      <a:pt x="3" y="158"/>
                    </a:lnTo>
                    <a:lnTo>
                      <a:pt x="6" y="140"/>
                    </a:lnTo>
                    <a:close/>
                    <a:moveTo>
                      <a:pt x="8" y="110"/>
                    </a:moveTo>
                    <a:lnTo>
                      <a:pt x="3" y="110"/>
                    </a:lnTo>
                    <a:lnTo>
                      <a:pt x="3" y="129"/>
                    </a:lnTo>
                    <a:lnTo>
                      <a:pt x="6" y="129"/>
                    </a:lnTo>
                    <a:lnTo>
                      <a:pt x="8" y="110"/>
                    </a:lnTo>
                    <a:close/>
                    <a:moveTo>
                      <a:pt x="11" y="81"/>
                    </a:moveTo>
                    <a:lnTo>
                      <a:pt x="6" y="81"/>
                    </a:lnTo>
                    <a:lnTo>
                      <a:pt x="6" y="99"/>
                    </a:lnTo>
                    <a:lnTo>
                      <a:pt x="8" y="99"/>
                    </a:lnTo>
                    <a:lnTo>
                      <a:pt x="11" y="81"/>
                    </a:lnTo>
                    <a:close/>
                    <a:moveTo>
                      <a:pt x="11" y="51"/>
                    </a:moveTo>
                    <a:lnTo>
                      <a:pt x="8" y="51"/>
                    </a:lnTo>
                    <a:lnTo>
                      <a:pt x="6" y="70"/>
                    </a:lnTo>
                    <a:lnTo>
                      <a:pt x="11" y="70"/>
                    </a:lnTo>
                    <a:lnTo>
                      <a:pt x="11" y="51"/>
                    </a:lnTo>
                    <a:close/>
                    <a:moveTo>
                      <a:pt x="14" y="24"/>
                    </a:moveTo>
                    <a:lnTo>
                      <a:pt x="11" y="22"/>
                    </a:lnTo>
                    <a:lnTo>
                      <a:pt x="8" y="40"/>
                    </a:lnTo>
                    <a:lnTo>
                      <a:pt x="14" y="40"/>
                    </a:lnTo>
                    <a:lnTo>
                      <a:pt x="14" y="24"/>
                    </a:lnTo>
                    <a:close/>
                    <a:moveTo>
                      <a:pt x="16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4" name="Freeform 310"/>
              <p:cNvSpPr>
                <a:spLocks noEditPoints="1"/>
              </p:cNvSpPr>
              <p:nvPr/>
            </p:nvSpPr>
            <p:spPr bwMode="auto">
              <a:xfrm>
                <a:off x="4197836" y="5175729"/>
                <a:ext cx="25400" cy="250825"/>
              </a:xfrm>
              <a:custGeom>
                <a:avLst/>
                <a:gdLst>
                  <a:gd name="T0" fmla="*/ 6 w 16"/>
                  <a:gd name="T1" fmla="*/ 140 h 158"/>
                  <a:gd name="T2" fmla="*/ 0 w 16"/>
                  <a:gd name="T3" fmla="*/ 140 h 158"/>
                  <a:gd name="T4" fmla="*/ 0 w 16"/>
                  <a:gd name="T5" fmla="*/ 158 h 158"/>
                  <a:gd name="T6" fmla="*/ 3 w 16"/>
                  <a:gd name="T7" fmla="*/ 158 h 158"/>
                  <a:gd name="T8" fmla="*/ 6 w 16"/>
                  <a:gd name="T9" fmla="*/ 140 h 158"/>
                  <a:gd name="T10" fmla="*/ 8 w 16"/>
                  <a:gd name="T11" fmla="*/ 110 h 158"/>
                  <a:gd name="T12" fmla="*/ 3 w 16"/>
                  <a:gd name="T13" fmla="*/ 110 h 158"/>
                  <a:gd name="T14" fmla="*/ 3 w 16"/>
                  <a:gd name="T15" fmla="*/ 129 h 158"/>
                  <a:gd name="T16" fmla="*/ 6 w 16"/>
                  <a:gd name="T17" fmla="*/ 129 h 158"/>
                  <a:gd name="T18" fmla="*/ 8 w 16"/>
                  <a:gd name="T19" fmla="*/ 110 h 158"/>
                  <a:gd name="T20" fmla="*/ 11 w 16"/>
                  <a:gd name="T21" fmla="*/ 81 h 158"/>
                  <a:gd name="T22" fmla="*/ 6 w 16"/>
                  <a:gd name="T23" fmla="*/ 81 h 158"/>
                  <a:gd name="T24" fmla="*/ 6 w 16"/>
                  <a:gd name="T25" fmla="*/ 99 h 158"/>
                  <a:gd name="T26" fmla="*/ 8 w 16"/>
                  <a:gd name="T27" fmla="*/ 99 h 158"/>
                  <a:gd name="T28" fmla="*/ 11 w 16"/>
                  <a:gd name="T29" fmla="*/ 81 h 158"/>
                  <a:gd name="T30" fmla="*/ 11 w 16"/>
                  <a:gd name="T31" fmla="*/ 51 h 158"/>
                  <a:gd name="T32" fmla="*/ 8 w 16"/>
                  <a:gd name="T33" fmla="*/ 51 h 158"/>
                  <a:gd name="T34" fmla="*/ 6 w 16"/>
                  <a:gd name="T35" fmla="*/ 70 h 158"/>
                  <a:gd name="T36" fmla="*/ 11 w 16"/>
                  <a:gd name="T37" fmla="*/ 70 h 158"/>
                  <a:gd name="T38" fmla="*/ 11 w 16"/>
                  <a:gd name="T39" fmla="*/ 51 h 158"/>
                  <a:gd name="T40" fmla="*/ 14 w 16"/>
                  <a:gd name="T41" fmla="*/ 24 h 158"/>
                  <a:gd name="T42" fmla="*/ 11 w 16"/>
                  <a:gd name="T43" fmla="*/ 22 h 158"/>
                  <a:gd name="T44" fmla="*/ 8 w 16"/>
                  <a:gd name="T45" fmla="*/ 40 h 158"/>
                  <a:gd name="T46" fmla="*/ 14 w 16"/>
                  <a:gd name="T47" fmla="*/ 40 h 158"/>
                  <a:gd name="T48" fmla="*/ 14 w 16"/>
                  <a:gd name="T49" fmla="*/ 24 h 158"/>
                  <a:gd name="T50" fmla="*/ 16 w 16"/>
                  <a:gd name="T51" fmla="*/ 0 h 158"/>
                  <a:gd name="T52" fmla="*/ 11 w 16"/>
                  <a:gd name="T53" fmla="*/ 0 h 158"/>
                  <a:gd name="T54" fmla="*/ 11 w 16"/>
                  <a:gd name="T55" fmla="*/ 11 h 158"/>
                  <a:gd name="T56" fmla="*/ 16 w 16"/>
                  <a:gd name="T57" fmla="*/ 11 h 158"/>
                  <a:gd name="T58" fmla="*/ 16 w 16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158">
                    <a:moveTo>
                      <a:pt x="6" y="140"/>
                    </a:moveTo>
                    <a:lnTo>
                      <a:pt x="0" y="140"/>
                    </a:lnTo>
                    <a:lnTo>
                      <a:pt x="0" y="158"/>
                    </a:lnTo>
                    <a:lnTo>
                      <a:pt x="3" y="158"/>
                    </a:lnTo>
                    <a:lnTo>
                      <a:pt x="6" y="140"/>
                    </a:lnTo>
                    <a:moveTo>
                      <a:pt x="8" y="110"/>
                    </a:moveTo>
                    <a:lnTo>
                      <a:pt x="3" y="110"/>
                    </a:lnTo>
                    <a:lnTo>
                      <a:pt x="3" y="129"/>
                    </a:lnTo>
                    <a:lnTo>
                      <a:pt x="6" y="129"/>
                    </a:lnTo>
                    <a:lnTo>
                      <a:pt x="8" y="110"/>
                    </a:lnTo>
                    <a:moveTo>
                      <a:pt x="11" y="81"/>
                    </a:moveTo>
                    <a:lnTo>
                      <a:pt x="6" y="81"/>
                    </a:lnTo>
                    <a:lnTo>
                      <a:pt x="6" y="99"/>
                    </a:lnTo>
                    <a:lnTo>
                      <a:pt x="8" y="99"/>
                    </a:lnTo>
                    <a:lnTo>
                      <a:pt x="11" y="81"/>
                    </a:lnTo>
                    <a:moveTo>
                      <a:pt x="11" y="51"/>
                    </a:moveTo>
                    <a:lnTo>
                      <a:pt x="8" y="51"/>
                    </a:lnTo>
                    <a:lnTo>
                      <a:pt x="6" y="70"/>
                    </a:lnTo>
                    <a:lnTo>
                      <a:pt x="11" y="70"/>
                    </a:lnTo>
                    <a:lnTo>
                      <a:pt x="11" y="51"/>
                    </a:lnTo>
                    <a:moveTo>
                      <a:pt x="14" y="24"/>
                    </a:moveTo>
                    <a:lnTo>
                      <a:pt x="11" y="22"/>
                    </a:lnTo>
                    <a:lnTo>
                      <a:pt x="8" y="40"/>
                    </a:lnTo>
                    <a:lnTo>
                      <a:pt x="14" y="40"/>
                    </a:lnTo>
                    <a:lnTo>
                      <a:pt x="14" y="24"/>
                    </a:lnTo>
                    <a:moveTo>
                      <a:pt x="16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5" name="Freeform 311"/>
              <p:cNvSpPr>
                <a:spLocks noEditPoints="1"/>
              </p:cNvSpPr>
              <p:nvPr/>
            </p:nvSpPr>
            <p:spPr bwMode="auto">
              <a:xfrm>
                <a:off x="4083536" y="5291616"/>
                <a:ext cx="250825" cy="20638"/>
              </a:xfrm>
              <a:custGeom>
                <a:avLst/>
                <a:gdLst>
                  <a:gd name="T0" fmla="*/ 14 w 158"/>
                  <a:gd name="T1" fmla="*/ 0 h 13"/>
                  <a:gd name="T2" fmla="*/ 0 w 158"/>
                  <a:gd name="T3" fmla="*/ 0 h 13"/>
                  <a:gd name="T4" fmla="*/ 0 w 158"/>
                  <a:gd name="T5" fmla="*/ 2 h 13"/>
                  <a:gd name="T6" fmla="*/ 14 w 158"/>
                  <a:gd name="T7" fmla="*/ 2 h 13"/>
                  <a:gd name="T8" fmla="*/ 14 w 158"/>
                  <a:gd name="T9" fmla="*/ 0 h 13"/>
                  <a:gd name="T10" fmla="*/ 43 w 158"/>
                  <a:gd name="T11" fmla="*/ 2 h 13"/>
                  <a:gd name="T12" fmla="*/ 24 w 158"/>
                  <a:gd name="T13" fmla="*/ 0 h 13"/>
                  <a:gd name="T14" fmla="*/ 24 w 158"/>
                  <a:gd name="T15" fmla="*/ 5 h 13"/>
                  <a:gd name="T16" fmla="*/ 43 w 158"/>
                  <a:gd name="T17" fmla="*/ 5 h 13"/>
                  <a:gd name="T18" fmla="*/ 43 w 158"/>
                  <a:gd name="T19" fmla="*/ 2 h 13"/>
                  <a:gd name="T20" fmla="*/ 72 w 158"/>
                  <a:gd name="T21" fmla="*/ 5 h 13"/>
                  <a:gd name="T22" fmla="*/ 54 w 158"/>
                  <a:gd name="T23" fmla="*/ 2 h 13"/>
                  <a:gd name="T24" fmla="*/ 54 w 158"/>
                  <a:gd name="T25" fmla="*/ 5 h 13"/>
                  <a:gd name="T26" fmla="*/ 72 w 158"/>
                  <a:gd name="T27" fmla="*/ 8 h 13"/>
                  <a:gd name="T28" fmla="*/ 72 w 158"/>
                  <a:gd name="T29" fmla="*/ 5 h 13"/>
                  <a:gd name="T30" fmla="*/ 102 w 158"/>
                  <a:gd name="T31" fmla="*/ 5 h 13"/>
                  <a:gd name="T32" fmla="*/ 86 w 158"/>
                  <a:gd name="T33" fmla="*/ 5 h 13"/>
                  <a:gd name="T34" fmla="*/ 83 w 158"/>
                  <a:gd name="T35" fmla="*/ 8 h 13"/>
                  <a:gd name="T36" fmla="*/ 83 w 158"/>
                  <a:gd name="T37" fmla="*/ 5 h 13"/>
                  <a:gd name="T38" fmla="*/ 83 w 158"/>
                  <a:gd name="T39" fmla="*/ 8 h 13"/>
                  <a:gd name="T40" fmla="*/ 102 w 158"/>
                  <a:gd name="T41" fmla="*/ 10 h 13"/>
                  <a:gd name="T42" fmla="*/ 102 w 158"/>
                  <a:gd name="T43" fmla="*/ 5 h 13"/>
                  <a:gd name="T44" fmla="*/ 131 w 158"/>
                  <a:gd name="T45" fmla="*/ 8 h 13"/>
                  <a:gd name="T46" fmla="*/ 112 w 158"/>
                  <a:gd name="T47" fmla="*/ 8 h 13"/>
                  <a:gd name="T48" fmla="*/ 112 w 158"/>
                  <a:gd name="T49" fmla="*/ 10 h 13"/>
                  <a:gd name="T50" fmla="*/ 128 w 158"/>
                  <a:gd name="T51" fmla="*/ 13 h 13"/>
                  <a:gd name="T52" fmla="*/ 131 w 158"/>
                  <a:gd name="T53" fmla="*/ 8 h 13"/>
                  <a:gd name="T54" fmla="*/ 158 w 158"/>
                  <a:gd name="T55" fmla="*/ 10 h 13"/>
                  <a:gd name="T56" fmla="*/ 142 w 158"/>
                  <a:gd name="T57" fmla="*/ 10 h 13"/>
                  <a:gd name="T58" fmla="*/ 142 w 158"/>
                  <a:gd name="T59" fmla="*/ 13 h 13"/>
                  <a:gd name="T60" fmla="*/ 158 w 158"/>
                  <a:gd name="T61" fmla="*/ 13 h 13"/>
                  <a:gd name="T62" fmla="*/ 158 w 158"/>
                  <a:gd name="T63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13">
                    <a:moveTo>
                      <a:pt x="1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43" y="2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43" y="5"/>
                    </a:lnTo>
                    <a:lnTo>
                      <a:pt x="43" y="2"/>
                    </a:lnTo>
                    <a:close/>
                    <a:moveTo>
                      <a:pt x="72" y="5"/>
                    </a:moveTo>
                    <a:lnTo>
                      <a:pt x="54" y="2"/>
                    </a:lnTo>
                    <a:lnTo>
                      <a:pt x="54" y="5"/>
                    </a:lnTo>
                    <a:lnTo>
                      <a:pt x="72" y="8"/>
                    </a:lnTo>
                    <a:lnTo>
                      <a:pt x="72" y="5"/>
                    </a:lnTo>
                    <a:close/>
                    <a:moveTo>
                      <a:pt x="102" y="5"/>
                    </a:moveTo>
                    <a:lnTo>
                      <a:pt x="86" y="5"/>
                    </a:lnTo>
                    <a:lnTo>
                      <a:pt x="83" y="8"/>
                    </a:lnTo>
                    <a:lnTo>
                      <a:pt x="83" y="5"/>
                    </a:lnTo>
                    <a:lnTo>
                      <a:pt x="83" y="8"/>
                    </a:lnTo>
                    <a:lnTo>
                      <a:pt x="102" y="10"/>
                    </a:lnTo>
                    <a:lnTo>
                      <a:pt x="102" y="5"/>
                    </a:lnTo>
                    <a:close/>
                    <a:moveTo>
                      <a:pt x="131" y="8"/>
                    </a:moveTo>
                    <a:lnTo>
                      <a:pt x="112" y="8"/>
                    </a:lnTo>
                    <a:lnTo>
                      <a:pt x="112" y="10"/>
                    </a:lnTo>
                    <a:lnTo>
                      <a:pt x="128" y="13"/>
                    </a:lnTo>
                    <a:lnTo>
                      <a:pt x="131" y="8"/>
                    </a:lnTo>
                    <a:close/>
                    <a:moveTo>
                      <a:pt x="158" y="10"/>
                    </a:moveTo>
                    <a:lnTo>
                      <a:pt x="142" y="10"/>
                    </a:lnTo>
                    <a:lnTo>
                      <a:pt x="142" y="13"/>
                    </a:lnTo>
                    <a:lnTo>
                      <a:pt x="158" y="13"/>
                    </a:lnTo>
                    <a:lnTo>
                      <a:pt x="158" y="1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6" name="Freeform 312"/>
              <p:cNvSpPr>
                <a:spLocks noEditPoints="1"/>
              </p:cNvSpPr>
              <p:nvPr/>
            </p:nvSpPr>
            <p:spPr bwMode="auto">
              <a:xfrm>
                <a:off x="4083536" y="5291616"/>
                <a:ext cx="250825" cy="20638"/>
              </a:xfrm>
              <a:custGeom>
                <a:avLst/>
                <a:gdLst>
                  <a:gd name="T0" fmla="*/ 14 w 158"/>
                  <a:gd name="T1" fmla="*/ 0 h 13"/>
                  <a:gd name="T2" fmla="*/ 0 w 158"/>
                  <a:gd name="T3" fmla="*/ 0 h 13"/>
                  <a:gd name="T4" fmla="*/ 0 w 158"/>
                  <a:gd name="T5" fmla="*/ 2 h 13"/>
                  <a:gd name="T6" fmla="*/ 14 w 158"/>
                  <a:gd name="T7" fmla="*/ 2 h 13"/>
                  <a:gd name="T8" fmla="*/ 14 w 158"/>
                  <a:gd name="T9" fmla="*/ 0 h 13"/>
                  <a:gd name="T10" fmla="*/ 43 w 158"/>
                  <a:gd name="T11" fmla="*/ 2 h 13"/>
                  <a:gd name="T12" fmla="*/ 24 w 158"/>
                  <a:gd name="T13" fmla="*/ 0 h 13"/>
                  <a:gd name="T14" fmla="*/ 24 w 158"/>
                  <a:gd name="T15" fmla="*/ 5 h 13"/>
                  <a:gd name="T16" fmla="*/ 43 w 158"/>
                  <a:gd name="T17" fmla="*/ 5 h 13"/>
                  <a:gd name="T18" fmla="*/ 43 w 158"/>
                  <a:gd name="T19" fmla="*/ 2 h 13"/>
                  <a:gd name="T20" fmla="*/ 72 w 158"/>
                  <a:gd name="T21" fmla="*/ 5 h 13"/>
                  <a:gd name="T22" fmla="*/ 54 w 158"/>
                  <a:gd name="T23" fmla="*/ 2 h 13"/>
                  <a:gd name="T24" fmla="*/ 54 w 158"/>
                  <a:gd name="T25" fmla="*/ 5 h 13"/>
                  <a:gd name="T26" fmla="*/ 72 w 158"/>
                  <a:gd name="T27" fmla="*/ 8 h 13"/>
                  <a:gd name="T28" fmla="*/ 72 w 158"/>
                  <a:gd name="T29" fmla="*/ 5 h 13"/>
                  <a:gd name="T30" fmla="*/ 102 w 158"/>
                  <a:gd name="T31" fmla="*/ 5 h 13"/>
                  <a:gd name="T32" fmla="*/ 86 w 158"/>
                  <a:gd name="T33" fmla="*/ 5 h 13"/>
                  <a:gd name="T34" fmla="*/ 83 w 158"/>
                  <a:gd name="T35" fmla="*/ 8 h 13"/>
                  <a:gd name="T36" fmla="*/ 83 w 158"/>
                  <a:gd name="T37" fmla="*/ 5 h 13"/>
                  <a:gd name="T38" fmla="*/ 83 w 158"/>
                  <a:gd name="T39" fmla="*/ 8 h 13"/>
                  <a:gd name="T40" fmla="*/ 102 w 158"/>
                  <a:gd name="T41" fmla="*/ 10 h 13"/>
                  <a:gd name="T42" fmla="*/ 102 w 158"/>
                  <a:gd name="T43" fmla="*/ 5 h 13"/>
                  <a:gd name="T44" fmla="*/ 131 w 158"/>
                  <a:gd name="T45" fmla="*/ 8 h 13"/>
                  <a:gd name="T46" fmla="*/ 112 w 158"/>
                  <a:gd name="T47" fmla="*/ 8 h 13"/>
                  <a:gd name="T48" fmla="*/ 112 w 158"/>
                  <a:gd name="T49" fmla="*/ 10 h 13"/>
                  <a:gd name="T50" fmla="*/ 128 w 158"/>
                  <a:gd name="T51" fmla="*/ 13 h 13"/>
                  <a:gd name="T52" fmla="*/ 131 w 158"/>
                  <a:gd name="T53" fmla="*/ 8 h 13"/>
                  <a:gd name="T54" fmla="*/ 158 w 158"/>
                  <a:gd name="T55" fmla="*/ 10 h 13"/>
                  <a:gd name="T56" fmla="*/ 142 w 158"/>
                  <a:gd name="T57" fmla="*/ 10 h 13"/>
                  <a:gd name="T58" fmla="*/ 142 w 158"/>
                  <a:gd name="T59" fmla="*/ 13 h 13"/>
                  <a:gd name="T60" fmla="*/ 158 w 158"/>
                  <a:gd name="T61" fmla="*/ 13 h 13"/>
                  <a:gd name="T62" fmla="*/ 158 w 158"/>
                  <a:gd name="T63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13">
                    <a:moveTo>
                      <a:pt x="1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14" y="0"/>
                    </a:lnTo>
                    <a:moveTo>
                      <a:pt x="43" y="2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43" y="5"/>
                    </a:lnTo>
                    <a:lnTo>
                      <a:pt x="43" y="2"/>
                    </a:lnTo>
                    <a:moveTo>
                      <a:pt x="72" y="5"/>
                    </a:moveTo>
                    <a:lnTo>
                      <a:pt x="54" y="2"/>
                    </a:lnTo>
                    <a:lnTo>
                      <a:pt x="54" y="5"/>
                    </a:lnTo>
                    <a:lnTo>
                      <a:pt x="72" y="8"/>
                    </a:lnTo>
                    <a:lnTo>
                      <a:pt x="72" y="5"/>
                    </a:lnTo>
                    <a:moveTo>
                      <a:pt x="102" y="5"/>
                    </a:moveTo>
                    <a:lnTo>
                      <a:pt x="86" y="5"/>
                    </a:lnTo>
                    <a:lnTo>
                      <a:pt x="83" y="8"/>
                    </a:lnTo>
                    <a:lnTo>
                      <a:pt x="83" y="5"/>
                    </a:lnTo>
                    <a:lnTo>
                      <a:pt x="83" y="8"/>
                    </a:lnTo>
                    <a:lnTo>
                      <a:pt x="102" y="10"/>
                    </a:lnTo>
                    <a:lnTo>
                      <a:pt x="102" y="5"/>
                    </a:lnTo>
                    <a:moveTo>
                      <a:pt x="131" y="8"/>
                    </a:moveTo>
                    <a:lnTo>
                      <a:pt x="112" y="8"/>
                    </a:lnTo>
                    <a:lnTo>
                      <a:pt x="112" y="10"/>
                    </a:lnTo>
                    <a:lnTo>
                      <a:pt x="128" y="13"/>
                    </a:lnTo>
                    <a:lnTo>
                      <a:pt x="131" y="8"/>
                    </a:lnTo>
                    <a:moveTo>
                      <a:pt x="158" y="10"/>
                    </a:moveTo>
                    <a:lnTo>
                      <a:pt x="142" y="10"/>
                    </a:lnTo>
                    <a:lnTo>
                      <a:pt x="142" y="13"/>
                    </a:lnTo>
                    <a:lnTo>
                      <a:pt x="158" y="13"/>
                    </a:lnTo>
                    <a:lnTo>
                      <a:pt x="158" y="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7" name="Freeform 313"/>
              <p:cNvSpPr>
                <a:spLocks noEditPoints="1"/>
              </p:cNvSpPr>
              <p:nvPr/>
            </p:nvSpPr>
            <p:spPr bwMode="auto">
              <a:xfrm>
                <a:off x="4113698" y="5218591"/>
                <a:ext cx="195263" cy="165100"/>
              </a:xfrm>
              <a:custGeom>
                <a:avLst/>
                <a:gdLst>
                  <a:gd name="T0" fmla="*/ 8 w 123"/>
                  <a:gd name="T1" fmla="*/ 94 h 104"/>
                  <a:gd name="T2" fmla="*/ 0 w 123"/>
                  <a:gd name="T3" fmla="*/ 102 h 104"/>
                  <a:gd name="T4" fmla="*/ 3 w 123"/>
                  <a:gd name="T5" fmla="*/ 104 h 104"/>
                  <a:gd name="T6" fmla="*/ 11 w 123"/>
                  <a:gd name="T7" fmla="*/ 99 h 104"/>
                  <a:gd name="T8" fmla="*/ 8 w 123"/>
                  <a:gd name="T9" fmla="*/ 94 h 104"/>
                  <a:gd name="T10" fmla="*/ 32 w 123"/>
                  <a:gd name="T11" fmla="*/ 75 h 104"/>
                  <a:gd name="T12" fmla="*/ 16 w 123"/>
                  <a:gd name="T13" fmla="*/ 88 h 104"/>
                  <a:gd name="T14" fmla="*/ 19 w 123"/>
                  <a:gd name="T15" fmla="*/ 91 h 104"/>
                  <a:gd name="T16" fmla="*/ 35 w 123"/>
                  <a:gd name="T17" fmla="*/ 78 h 104"/>
                  <a:gd name="T18" fmla="*/ 32 w 123"/>
                  <a:gd name="T19" fmla="*/ 75 h 104"/>
                  <a:gd name="T20" fmla="*/ 53 w 123"/>
                  <a:gd name="T21" fmla="*/ 56 h 104"/>
                  <a:gd name="T22" fmla="*/ 40 w 123"/>
                  <a:gd name="T23" fmla="*/ 70 h 104"/>
                  <a:gd name="T24" fmla="*/ 43 w 123"/>
                  <a:gd name="T25" fmla="*/ 72 h 104"/>
                  <a:gd name="T26" fmla="*/ 56 w 123"/>
                  <a:gd name="T27" fmla="*/ 59 h 104"/>
                  <a:gd name="T28" fmla="*/ 53 w 123"/>
                  <a:gd name="T29" fmla="*/ 56 h 104"/>
                  <a:gd name="T30" fmla="*/ 75 w 123"/>
                  <a:gd name="T31" fmla="*/ 38 h 104"/>
                  <a:gd name="T32" fmla="*/ 61 w 123"/>
                  <a:gd name="T33" fmla="*/ 48 h 104"/>
                  <a:gd name="T34" fmla="*/ 64 w 123"/>
                  <a:gd name="T35" fmla="*/ 51 h 104"/>
                  <a:gd name="T36" fmla="*/ 64 w 123"/>
                  <a:gd name="T37" fmla="*/ 54 h 104"/>
                  <a:gd name="T38" fmla="*/ 67 w 123"/>
                  <a:gd name="T39" fmla="*/ 51 h 104"/>
                  <a:gd name="T40" fmla="*/ 77 w 123"/>
                  <a:gd name="T41" fmla="*/ 40 h 104"/>
                  <a:gd name="T42" fmla="*/ 75 w 123"/>
                  <a:gd name="T43" fmla="*/ 38 h 104"/>
                  <a:gd name="T44" fmla="*/ 99 w 123"/>
                  <a:gd name="T45" fmla="*/ 19 h 104"/>
                  <a:gd name="T46" fmla="*/ 83 w 123"/>
                  <a:gd name="T47" fmla="*/ 30 h 104"/>
                  <a:gd name="T48" fmla="*/ 85 w 123"/>
                  <a:gd name="T49" fmla="*/ 32 h 104"/>
                  <a:gd name="T50" fmla="*/ 99 w 123"/>
                  <a:gd name="T51" fmla="*/ 22 h 104"/>
                  <a:gd name="T52" fmla="*/ 99 w 123"/>
                  <a:gd name="T53" fmla="*/ 19 h 104"/>
                  <a:gd name="T54" fmla="*/ 120 w 123"/>
                  <a:gd name="T55" fmla="*/ 0 h 104"/>
                  <a:gd name="T56" fmla="*/ 107 w 123"/>
                  <a:gd name="T57" fmla="*/ 11 h 104"/>
                  <a:gd name="T58" fmla="*/ 109 w 123"/>
                  <a:gd name="T59" fmla="*/ 13 h 104"/>
                  <a:gd name="T60" fmla="*/ 123 w 123"/>
                  <a:gd name="T61" fmla="*/ 3 h 104"/>
                  <a:gd name="T62" fmla="*/ 120 w 123"/>
                  <a:gd name="T6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104">
                    <a:moveTo>
                      <a:pt x="8" y="94"/>
                    </a:moveTo>
                    <a:lnTo>
                      <a:pt x="0" y="102"/>
                    </a:lnTo>
                    <a:lnTo>
                      <a:pt x="3" y="104"/>
                    </a:lnTo>
                    <a:lnTo>
                      <a:pt x="11" y="99"/>
                    </a:lnTo>
                    <a:lnTo>
                      <a:pt x="8" y="94"/>
                    </a:lnTo>
                    <a:close/>
                    <a:moveTo>
                      <a:pt x="32" y="75"/>
                    </a:moveTo>
                    <a:lnTo>
                      <a:pt x="16" y="88"/>
                    </a:lnTo>
                    <a:lnTo>
                      <a:pt x="19" y="91"/>
                    </a:lnTo>
                    <a:lnTo>
                      <a:pt x="35" y="78"/>
                    </a:lnTo>
                    <a:lnTo>
                      <a:pt x="32" y="75"/>
                    </a:lnTo>
                    <a:close/>
                    <a:moveTo>
                      <a:pt x="53" y="56"/>
                    </a:moveTo>
                    <a:lnTo>
                      <a:pt x="40" y="70"/>
                    </a:lnTo>
                    <a:lnTo>
                      <a:pt x="43" y="72"/>
                    </a:lnTo>
                    <a:lnTo>
                      <a:pt x="56" y="59"/>
                    </a:lnTo>
                    <a:lnTo>
                      <a:pt x="53" y="56"/>
                    </a:lnTo>
                    <a:close/>
                    <a:moveTo>
                      <a:pt x="75" y="38"/>
                    </a:moveTo>
                    <a:lnTo>
                      <a:pt x="61" y="48"/>
                    </a:lnTo>
                    <a:lnTo>
                      <a:pt x="64" y="51"/>
                    </a:lnTo>
                    <a:lnTo>
                      <a:pt x="64" y="54"/>
                    </a:lnTo>
                    <a:lnTo>
                      <a:pt x="67" y="51"/>
                    </a:lnTo>
                    <a:lnTo>
                      <a:pt x="77" y="40"/>
                    </a:lnTo>
                    <a:lnTo>
                      <a:pt x="75" y="38"/>
                    </a:lnTo>
                    <a:close/>
                    <a:moveTo>
                      <a:pt x="99" y="19"/>
                    </a:moveTo>
                    <a:lnTo>
                      <a:pt x="83" y="30"/>
                    </a:lnTo>
                    <a:lnTo>
                      <a:pt x="85" y="32"/>
                    </a:lnTo>
                    <a:lnTo>
                      <a:pt x="99" y="22"/>
                    </a:lnTo>
                    <a:lnTo>
                      <a:pt x="99" y="19"/>
                    </a:lnTo>
                    <a:close/>
                    <a:moveTo>
                      <a:pt x="120" y="0"/>
                    </a:moveTo>
                    <a:lnTo>
                      <a:pt x="107" y="11"/>
                    </a:lnTo>
                    <a:lnTo>
                      <a:pt x="109" y="13"/>
                    </a:lnTo>
                    <a:lnTo>
                      <a:pt x="123" y="3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8" name="Freeform 314"/>
              <p:cNvSpPr>
                <a:spLocks noEditPoints="1"/>
              </p:cNvSpPr>
              <p:nvPr/>
            </p:nvSpPr>
            <p:spPr bwMode="auto">
              <a:xfrm>
                <a:off x="4113698" y="5218591"/>
                <a:ext cx="195263" cy="165100"/>
              </a:xfrm>
              <a:custGeom>
                <a:avLst/>
                <a:gdLst>
                  <a:gd name="T0" fmla="*/ 8 w 123"/>
                  <a:gd name="T1" fmla="*/ 94 h 104"/>
                  <a:gd name="T2" fmla="*/ 0 w 123"/>
                  <a:gd name="T3" fmla="*/ 102 h 104"/>
                  <a:gd name="T4" fmla="*/ 3 w 123"/>
                  <a:gd name="T5" fmla="*/ 104 h 104"/>
                  <a:gd name="T6" fmla="*/ 11 w 123"/>
                  <a:gd name="T7" fmla="*/ 99 h 104"/>
                  <a:gd name="T8" fmla="*/ 8 w 123"/>
                  <a:gd name="T9" fmla="*/ 94 h 104"/>
                  <a:gd name="T10" fmla="*/ 32 w 123"/>
                  <a:gd name="T11" fmla="*/ 75 h 104"/>
                  <a:gd name="T12" fmla="*/ 16 w 123"/>
                  <a:gd name="T13" fmla="*/ 88 h 104"/>
                  <a:gd name="T14" fmla="*/ 19 w 123"/>
                  <a:gd name="T15" fmla="*/ 91 h 104"/>
                  <a:gd name="T16" fmla="*/ 35 w 123"/>
                  <a:gd name="T17" fmla="*/ 78 h 104"/>
                  <a:gd name="T18" fmla="*/ 32 w 123"/>
                  <a:gd name="T19" fmla="*/ 75 h 104"/>
                  <a:gd name="T20" fmla="*/ 53 w 123"/>
                  <a:gd name="T21" fmla="*/ 56 h 104"/>
                  <a:gd name="T22" fmla="*/ 40 w 123"/>
                  <a:gd name="T23" fmla="*/ 70 h 104"/>
                  <a:gd name="T24" fmla="*/ 43 w 123"/>
                  <a:gd name="T25" fmla="*/ 72 h 104"/>
                  <a:gd name="T26" fmla="*/ 56 w 123"/>
                  <a:gd name="T27" fmla="*/ 59 h 104"/>
                  <a:gd name="T28" fmla="*/ 53 w 123"/>
                  <a:gd name="T29" fmla="*/ 56 h 104"/>
                  <a:gd name="T30" fmla="*/ 75 w 123"/>
                  <a:gd name="T31" fmla="*/ 38 h 104"/>
                  <a:gd name="T32" fmla="*/ 61 w 123"/>
                  <a:gd name="T33" fmla="*/ 48 h 104"/>
                  <a:gd name="T34" fmla="*/ 64 w 123"/>
                  <a:gd name="T35" fmla="*/ 51 h 104"/>
                  <a:gd name="T36" fmla="*/ 64 w 123"/>
                  <a:gd name="T37" fmla="*/ 54 h 104"/>
                  <a:gd name="T38" fmla="*/ 67 w 123"/>
                  <a:gd name="T39" fmla="*/ 51 h 104"/>
                  <a:gd name="T40" fmla="*/ 77 w 123"/>
                  <a:gd name="T41" fmla="*/ 40 h 104"/>
                  <a:gd name="T42" fmla="*/ 75 w 123"/>
                  <a:gd name="T43" fmla="*/ 38 h 104"/>
                  <a:gd name="T44" fmla="*/ 99 w 123"/>
                  <a:gd name="T45" fmla="*/ 19 h 104"/>
                  <a:gd name="T46" fmla="*/ 83 w 123"/>
                  <a:gd name="T47" fmla="*/ 30 h 104"/>
                  <a:gd name="T48" fmla="*/ 85 w 123"/>
                  <a:gd name="T49" fmla="*/ 32 h 104"/>
                  <a:gd name="T50" fmla="*/ 99 w 123"/>
                  <a:gd name="T51" fmla="*/ 22 h 104"/>
                  <a:gd name="T52" fmla="*/ 99 w 123"/>
                  <a:gd name="T53" fmla="*/ 19 h 104"/>
                  <a:gd name="T54" fmla="*/ 120 w 123"/>
                  <a:gd name="T55" fmla="*/ 0 h 104"/>
                  <a:gd name="T56" fmla="*/ 107 w 123"/>
                  <a:gd name="T57" fmla="*/ 11 h 104"/>
                  <a:gd name="T58" fmla="*/ 109 w 123"/>
                  <a:gd name="T59" fmla="*/ 13 h 104"/>
                  <a:gd name="T60" fmla="*/ 123 w 123"/>
                  <a:gd name="T61" fmla="*/ 3 h 104"/>
                  <a:gd name="T62" fmla="*/ 120 w 123"/>
                  <a:gd name="T6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104">
                    <a:moveTo>
                      <a:pt x="8" y="94"/>
                    </a:moveTo>
                    <a:lnTo>
                      <a:pt x="0" y="102"/>
                    </a:lnTo>
                    <a:lnTo>
                      <a:pt x="3" y="104"/>
                    </a:lnTo>
                    <a:lnTo>
                      <a:pt x="11" y="99"/>
                    </a:lnTo>
                    <a:lnTo>
                      <a:pt x="8" y="94"/>
                    </a:lnTo>
                    <a:moveTo>
                      <a:pt x="32" y="75"/>
                    </a:moveTo>
                    <a:lnTo>
                      <a:pt x="16" y="88"/>
                    </a:lnTo>
                    <a:lnTo>
                      <a:pt x="19" y="91"/>
                    </a:lnTo>
                    <a:lnTo>
                      <a:pt x="35" y="78"/>
                    </a:lnTo>
                    <a:lnTo>
                      <a:pt x="32" y="75"/>
                    </a:lnTo>
                    <a:moveTo>
                      <a:pt x="53" y="56"/>
                    </a:moveTo>
                    <a:lnTo>
                      <a:pt x="40" y="70"/>
                    </a:lnTo>
                    <a:lnTo>
                      <a:pt x="43" y="72"/>
                    </a:lnTo>
                    <a:lnTo>
                      <a:pt x="56" y="59"/>
                    </a:lnTo>
                    <a:lnTo>
                      <a:pt x="53" y="56"/>
                    </a:lnTo>
                    <a:moveTo>
                      <a:pt x="75" y="38"/>
                    </a:moveTo>
                    <a:lnTo>
                      <a:pt x="61" y="48"/>
                    </a:lnTo>
                    <a:lnTo>
                      <a:pt x="64" y="51"/>
                    </a:lnTo>
                    <a:lnTo>
                      <a:pt x="64" y="54"/>
                    </a:lnTo>
                    <a:lnTo>
                      <a:pt x="67" y="51"/>
                    </a:lnTo>
                    <a:lnTo>
                      <a:pt x="77" y="40"/>
                    </a:lnTo>
                    <a:lnTo>
                      <a:pt x="75" y="38"/>
                    </a:lnTo>
                    <a:moveTo>
                      <a:pt x="99" y="19"/>
                    </a:moveTo>
                    <a:lnTo>
                      <a:pt x="83" y="30"/>
                    </a:lnTo>
                    <a:lnTo>
                      <a:pt x="85" y="32"/>
                    </a:lnTo>
                    <a:lnTo>
                      <a:pt x="99" y="22"/>
                    </a:lnTo>
                    <a:lnTo>
                      <a:pt x="99" y="19"/>
                    </a:lnTo>
                    <a:moveTo>
                      <a:pt x="120" y="0"/>
                    </a:moveTo>
                    <a:lnTo>
                      <a:pt x="107" y="11"/>
                    </a:lnTo>
                    <a:lnTo>
                      <a:pt x="109" y="13"/>
                    </a:lnTo>
                    <a:lnTo>
                      <a:pt x="123" y="3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59" name="Freeform 315"/>
              <p:cNvSpPr>
                <a:spLocks noEditPoints="1"/>
              </p:cNvSpPr>
              <p:nvPr/>
            </p:nvSpPr>
            <p:spPr bwMode="auto">
              <a:xfrm>
                <a:off x="4126398" y="5205891"/>
                <a:ext cx="169863" cy="192088"/>
              </a:xfrm>
              <a:custGeom>
                <a:avLst/>
                <a:gdLst>
                  <a:gd name="T0" fmla="*/ 99 w 107"/>
                  <a:gd name="T1" fmla="*/ 110 h 121"/>
                  <a:gd name="T2" fmla="*/ 96 w 107"/>
                  <a:gd name="T3" fmla="*/ 112 h 121"/>
                  <a:gd name="T4" fmla="*/ 104 w 107"/>
                  <a:gd name="T5" fmla="*/ 121 h 121"/>
                  <a:gd name="T6" fmla="*/ 107 w 107"/>
                  <a:gd name="T7" fmla="*/ 121 h 121"/>
                  <a:gd name="T8" fmla="*/ 99 w 107"/>
                  <a:gd name="T9" fmla="*/ 110 h 121"/>
                  <a:gd name="T10" fmla="*/ 80 w 107"/>
                  <a:gd name="T11" fmla="*/ 88 h 121"/>
                  <a:gd name="T12" fmla="*/ 77 w 107"/>
                  <a:gd name="T13" fmla="*/ 91 h 121"/>
                  <a:gd name="T14" fmla="*/ 88 w 107"/>
                  <a:gd name="T15" fmla="*/ 104 h 121"/>
                  <a:gd name="T16" fmla="*/ 91 w 107"/>
                  <a:gd name="T17" fmla="*/ 102 h 121"/>
                  <a:gd name="T18" fmla="*/ 80 w 107"/>
                  <a:gd name="T19" fmla="*/ 88 h 121"/>
                  <a:gd name="T20" fmla="*/ 61 w 107"/>
                  <a:gd name="T21" fmla="*/ 67 h 121"/>
                  <a:gd name="T22" fmla="*/ 59 w 107"/>
                  <a:gd name="T23" fmla="*/ 70 h 121"/>
                  <a:gd name="T24" fmla="*/ 69 w 107"/>
                  <a:gd name="T25" fmla="*/ 83 h 121"/>
                  <a:gd name="T26" fmla="*/ 72 w 107"/>
                  <a:gd name="T27" fmla="*/ 80 h 121"/>
                  <a:gd name="T28" fmla="*/ 61 w 107"/>
                  <a:gd name="T29" fmla="*/ 67 h 121"/>
                  <a:gd name="T30" fmla="*/ 40 w 107"/>
                  <a:gd name="T31" fmla="*/ 43 h 121"/>
                  <a:gd name="T32" fmla="*/ 37 w 107"/>
                  <a:gd name="T33" fmla="*/ 46 h 121"/>
                  <a:gd name="T34" fmla="*/ 51 w 107"/>
                  <a:gd name="T35" fmla="*/ 59 h 121"/>
                  <a:gd name="T36" fmla="*/ 53 w 107"/>
                  <a:gd name="T37" fmla="*/ 56 h 121"/>
                  <a:gd name="T38" fmla="*/ 40 w 107"/>
                  <a:gd name="T39" fmla="*/ 43 h 121"/>
                  <a:gd name="T40" fmla="*/ 21 w 107"/>
                  <a:gd name="T41" fmla="*/ 21 h 121"/>
                  <a:gd name="T42" fmla="*/ 19 w 107"/>
                  <a:gd name="T43" fmla="*/ 24 h 121"/>
                  <a:gd name="T44" fmla="*/ 32 w 107"/>
                  <a:gd name="T45" fmla="*/ 38 h 121"/>
                  <a:gd name="T46" fmla="*/ 35 w 107"/>
                  <a:gd name="T47" fmla="*/ 35 h 121"/>
                  <a:gd name="T48" fmla="*/ 21 w 107"/>
                  <a:gd name="T49" fmla="*/ 21 h 121"/>
                  <a:gd name="T50" fmla="*/ 3 w 107"/>
                  <a:gd name="T51" fmla="*/ 0 h 121"/>
                  <a:gd name="T52" fmla="*/ 0 w 107"/>
                  <a:gd name="T53" fmla="*/ 3 h 121"/>
                  <a:gd name="T54" fmla="*/ 13 w 107"/>
                  <a:gd name="T55" fmla="*/ 16 h 121"/>
                  <a:gd name="T56" fmla="*/ 16 w 107"/>
                  <a:gd name="T57" fmla="*/ 13 h 121"/>
                  <a:gd name="T58" fmla="*/ 3 w 107"/>
                  <a:gd name="T5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7" h="121">
                    <a:moveTo>
                      <a:pt x="99" y="110"/>
                    </a:moveTo>
                    <a:lnTo>
                      <a:pt x="96" y="112"/>
                    </a:lnTo>
                    <a:lnTo>
                      <a:pt x="104" y="121"/>
                    </a:lnTo>
                    <a:lnTo>
                      <a:pt x="107" y="121"/>
                    </a:lnTo>
                    <a:lnTo>
                      <a:pt x="99" y="110"/>
                    </a:lnTo>
                    <a:close/>
                    <a:moveTo>
                      <a:pt x="80" y="88"/>
                    </a:moveTo>
                    <a:lnTo>
                      <a:pt x="77" y="91"/>
                    </a:lnTo>
                    <a:lnTo>
                      <a:pt x="88" y="104"/>
                    </a:lnTo>
                    <a:lnTo>
                      <a:pt x="91" y="102"/>
                    </a:lnTo>
                    <a:lnTo>
                      <a:pt x="80" y="88"/>
                    </a:lnTo>
                    <a:close/>
                    <a:moveTo>
                      <a:pt x="61" y="67"/>
                    </a:moveTo>
                    <a:lnTo>
                      <a:pt x="59" y="70"/>
                    </a:lnTo>
                    <a:lnTo>
                      <a:pt x="69" y="83"/>
                    </a:lnTo>
                    <a:lnTo>
                      <a:pt x="72" y="80"/>
                    </a:lnTo>
                    <a:lnTo>
                      <a:pt x="61" y="67"/>
                    </a:lnTo>
                    <a:close/>
                    <a:moveTo>
                      <a:pt x="40" y="43"/>
                    </a:moveTo>
                    <a:lnTo>
                      <a:pt x="37" y="46"/>
                    </a:lnTo>
                    <a:lnTo>
                      <a:pt x="51" y="59"/>
                    </a:lnTo>
                    <a:lnTo>
                      <a:pt x="53" y="56"/>
                    </a:lnTo>
                    <a:lnTo>
                      <a:pt x="40" y="43"/>
                    </a:lnTo>
                    <a:close/>
                    <a:moveTo>
                      <a:pt x="21" y="21"/>
                    </a:moveTo>
                    <a:lnTo>
                      <a:pt x="19" y="24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21" y="21"/>
                    </a:lnTo>
                    <a:close/>
                    <a:moveTo>
                      <a:pt x="3" y="0"/>
                    </a:moveTo>
                    <a:lnTo>
                      <a:pt x="0" y="3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0" name="Freeform 316"/>
              <p:cNvSpPr>
                <a:spLocks noEditPoints="1"/>
              </p:cNvSpPr>
              <p:nvPr/>
            </p:nvSpPr>
            <p:spPr bwMode="auto">
              <a:xfrm>
                <a:off x="4126398" y="5205891"/>
                <a:ext cx="169863" cy="192088"/>
              </a:xfrm>
              <a:custGeom>
                <a:avLst/>
                <a:gdLst>
                  <a:gd name="T0" fmla="*/ 99 w 107"/>
                  <a:gd name="T1" fmla="*/ 110 h 121"/>
                  <a:gd name="T2" fmla="*/ 96 w 107"/>
                  <a:gd name="T3" fmla="*/ 112 h 121"/>
                  <a:gd name="T4" fmla="*/ 104 w 107"/>
                  <a:gd name="T5" fmla="*/ 121 h 121"/>
                  <a:gd name="T6" fmla="*/ 107 w 107"/>
                  <a:gd name="T7" fmla="*/ 121 h 121"/>
                  <a:gd name="T8" fmla="*/ 99 w 107"/>
                  <a:gd name="T9" fmla="*/ 110 h 121"/>
                  <a:gd name="T10" fmla="*/ 80 w 107"/>
                  <a:gd name="T11" fmla="*/ 88 h 121"/>
                  <a:gd name="T12" fmla="*/ 77 w 107"/>
                  <a:gd name="T13" fmla="*/ 91 h 121"/>
                  <a:gd name="T14" fmla="*/ 88 w 107"/>
                  <a:gd name="T15" fmla="*/ 104 h 121"/>
                  <a:gd name="T16" fmla="*/ 91 w 107"/>
                  <a:gd name="T17" fmla="*/ 102 h 121"/>
                  <a:gd name="T18" fmla="*/ 80 w 107"/>
                  <a:gd name="T19" fmla="*/ 88 h 121"/>
                  <a:gd name="T20" fmla="*/ 61 w 107"/>
                  <a:gd name="T21" fmla="*/ 67 h 121"/>
                  <a:gd name="T22" fmla="*/ 59 w 107"/>
                  <a:gd name="T23" fmla="*/ 70 h 121"/>
                  <a:gd name="T24" fmla="*/ 69 w 107"/>
                  <a:gd name="T25" fmla="*/ 83 h 121"/>
                  <a:gd name="T26" fmla="*/ 72 w 107"/>
                  <a:gd name="T27" fmla="*/ 80 h 121"/>
                  <a:gd name="T28" fmla="*/ 61 w 107"/>
                  <a:gd name="T29" fmla="*/ 67 h 121"/>
                  <a:gd name="T30" fmla="*/ 40 w 107"/>
                  <a:gd name="T31" fmla="*/ 43 h 121"/>
                  <a:gd name="T32" fmla="*/ 37 w 107"/>
                  <a:gd name="T33" fmla="*/ 46 h 121"/>
                  <a:gd name="T34" fmla="*/ 51 w 107"/>
                  <a:gd name="T35" fmla="*/ 59 h 121"/>
                  <a:gd name="T36" fmla="*/ 53 w 107"/>
                  <a:gd name="T37" fmla="*/ 56 h 121"/>
                  <a:gd name="T38" fmla="*/ 40 w 107"/>
                  <a:gd name="T39" fmla="*/ 43 h 121"/>
                  <a:gd name="T40" fmla="*/ 21 w 107"/>
                  <a:gd name="T41" fmla="*/ 21 h 121"/>
                  <a:gd name="T42" fmla="*/ 19 w 107"/>
                  <a:gd name="T43" fmla="*/ 24 h 121"/>
                  <a:gd name="T44" fmla="*/ 32 w 107"/>
                  <a:gd name="T45" fmla="*/ 38 h 121"/>
                  <a:gd name="T46" fmla="*/ 35 w 107"/>
                  <a:gd name="T47" fmla="*/ 35 h 121"/>
                  <a:gd name="T48" fmla="*/ 21 w 107"/>
                  <a:gd name="T49" fmla="*/ 21 h 121"/>
                  <a:gd name="T50" fmla="*/ 3 w 107"/>
                  <a:gd name="T51" fmla="*/ 0 h 121"/>
                  <a:gd name="T52" fmla="*/ 0 w 107"/>
                  <a:gd name="T53" fmla="*/ 3 h 121"/>
                  <a:gd name="T54" fmla="*/ 13 w 107"/>
                  <a:gd name="T55" fmla="*/ 16 h 121"/>
                  <a:gd name="T56" fmla="*/ 16 w 107"/>
                  <a:gd name="T57" fmla="*/ 13 h 121"/>
                  <a:gd name="T58" fmla="*/ 3 w 107"/>
                  <a:gd name="T5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7" h="121">
                    <a:moveTo>
                      <a:pt x="99" y="110"/>
                    </a:moveTo>
                    <a:lnTo>
                      <a:pt x="96" y="112"/>
                    </a:lnTo>
                    <a:lnTo>
                      <a:pt x="104" y="121"/>
                    </a:lnTo>
                    <a:lnTo>
                      <a:pt x="107" y="121"/>
                    </a:lnTo>
                    <a:lnTo>
                      <a:pt x="99" y="110"/>
                    </a:lnTo>
                    <a:moveTo>
                      <a:pt x="80" y="88"/>
                    </a:moveTo>
                    <a:lnTo>
                      <a:pt x="77" y="91"/>
                    </a:lnTo>
                    <a:lnTo>
                      <a:pt x="88" y="104"/>
                    </a:lnTo>
                    <a:lnTo>
                      <a:pt x="91" y="102"/>
                    </a:lnTo>
                    <a:lnTo>
                      <a:pt x="80" y="88"/>
                    </a:lnTo>
                    <a:moveTo>
                      <a:pt x="61" y="67"/>
                    </a:moveTo>
                    <a:lnTo>
                      <a:pt x="59" y="70"/>
                    </a:lnTo>
                    <a:lnTo>
                      <a:pt x="69" y="83"/>
                    </a:lnTo>
                    <a:lnTo>
                      <a:pt x="72" y="80"/>
                    </a:lnTo>
                    <a:lnTo>
                      <a:pt x="61" y="67"/>
                    </a:lnTo>
                    <a:moveTo>
                      <a:pt x="40" y="43"/>
                    </a:moveTo>
                    <a:lnTo>
                      <a:pt x="37" y="46"/>
                    </a:lnTo>
                    <a:lnTo>
                      <a:pt x="51" y="59"/>
                    </a:lnTo>
                    <a:lnTo>
                      <a:pt x="53" y="56"/>
                    </a:lnTo>
                    <a:lnTo>
                      <a:pt x="40" y="43"/>
                    </a:lnTo>
                    <a:moveTo>
                      <a:pt x="21" y="21"/>
                    </a:moveTo>
                    <a:lnTo>
                      <a:pt x="19" y="24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21" y="21"/>
                    </a:lnTo>
                    <a:moveTo>
                      <a:pt x="3" y="0"/>
                    </a:moveTo>
                    <a:lnTo>
                      <a:pt x="0" y="3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1" name="Rectangle 317"/>
              <p:cNvSpPr>
                <a:spLocks noChangeArrowheads="1"/>
              </p:cNvSpPr>
              <p:nvPr/>
            </p:nvSpPr>
            <p:spPr bwMode="auto">
              <a:xfrm>
                <a:off x="3877161" y="5274154"/>
                <a:ext cx="338138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2" name="Freeform 318"/>
              <p:cNvSpPr/>
              <p:nvPr/>
            </p:nvSpPr>
            <p:spPr bwMode="auto">
              <a:xfrm>
                <a:off x="3867636" y="5266216"/>
                <a:ext cx="355600" cy="46038"/>
              </a:xfrm>
              <a:custGeom>
                <a:avLst/>
                <a:gdLst>
                  <a:gd name="T0" fmla="*/ 219 w 224"/>
                  <a:gd name="T1" fmla="*/ 5 h 29"/>
                  <a:gd name="T2" fmla="*/ 219 w 224"/>
                  <a:gd name="T3" fmla="*/ 0 h 29"/>
                  <a:gd name="T4" fmla="*/ 0 w 224"/>
                  <a:gd name="T5" fmla="*/ 0 h 29"/>
                  <a:gd name="T6" fmla="*/ 0 w 224"/>
                  <a:gd name="T7" fmla="*/ 29 h 29"/>
                  <a:gd name="T8" fmla="*/ 224 w 224"/>
                  <a:gd name="T9" fmla="*/ 29 h 29"/>
                  <a:gd name="T10" fmla="*/ 224 w 224"/>
                  <a:gd name="T11" fmla="*/ 0 h 29"/>
                  <a:gd name="T12" fmla="*/ 219 w 224"/>
                  <a:gd name="T13" fmla="*/ 0 h 29"/>
                  <a:gd name="T14" fmla="*/ 219 w 224"/>
                  <a:gd name="T15" fmla="*/ 5 h 29"/>
                  <a:gd name="T16" fmla="*/ 214 w 224"/>
                  <a:gd name="T17" fmla="*/ 5 h 29"/>
                  <a:gd name="T18" fmla="*/ 214 w 224"/>
                  <a:gd name="T19" fmla="*/ 18 h 29"/>
                  <a:gd name="T20" fmla="*/ 11 w 224"/>
                  <a:gd name="T21" fmla="*/ 18 h 29"/>
                  <a:gd name="T22" fmla="*/ 11 w 224"/>
                  <a:gd name="T23" fmla="*/ 10 h 29"/>
                  <a:gd name="T24" fmla="*/ 219 w 224"/>
                  <a:gd name="T25" fmla="*/ 10 h 29"/>
                  <a:gd name="T26" fmla="*/ 219 w 224"/>
                  <a:gd name="T27" fmla="*/ 5 h 29"/>
                  <a:gd name="T28" fmla="*/ 214 w 224"/>
                  <a:gd name="T29" fmla="*/ 5 h 29"/>
                  <a:gd name="T30" fmla="*/ 219 w 224"/>
                  <a:gd name="T31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9">
                    <a:moveTo>
                      <a:pt x="219" y="5"/>
                    </a:moveTo>
                    <a:lnTo>
                      <a:pt x="219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24" y="29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219" y="5"/>
                    </a:lnTo>
                    <a:lnTo>
                      <a:pt x="214" y="5"/>
                    </a:lnTo>
                    <a:lnTo>
                      <a:pt x="214" y="18"/>
                    </a:lnTo>
                    <a:lnTo>
                      <a:pt x="11" y="18"/>
                    </a:lnTo>
                    <a:lnTo>
                      <a:pt x="11" y="10"/>
                    </a:lnTo>
                    <a:lnTo>
                      <a:pt x="219" y="10"/>
                    </a:lnTo>
                    <a:lnTo>
                      <a:pt x="219" y="5"/>
                    </a:lnTo>
                    <a:lnTo>
                      <a:pt x="214" y="5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3" name="Freeform 319"/>
              <p:cNvSpPr/>
              <p:nvPr/>
            </p:nvSpPr>
            <p:spPr bwMode="auto">
              <a:xfrm>
                <a:off x="3862873" y="5269391"/>
                <a:ext cx="52388" cy="47625"/>
              </a:xfrm>
              <a:custGeom>
                <a:avLst/>
                <a:gdLst>
                  <a:gd name="T0" fmla="*/ 4 w 12"/>
                  <a:gd name="T1" fmla="*/ 1 h 11"/>
                  <a:gd name="T2" fmla="*/ 9 w 12"/>
                  <a:gd name="T3" fmla="*/ 1 h 11"/>
                  <a:gd name="T4" fmla="*/ 11 w 12"/>
                  <a:gd name="T5" fmla="*/ 8 h 11"/>
                  <a:gd name="T6" fmla="*/ 6 w 12"/>
                  <a:gd name="T7" fmla="*/ 11 h 11"/>
                  <a:gd name="T8" fmla="*/ 2 w 12"/>
                  <a:gd name="T9" fmla="*/ 10 h 11"/>
                  <a:gd name="T10" fmla="*/ 2 w 12"/>
                  <a:gd name="T11" fmla="*/ 2 h 11"/>
                  <a:gd name="T12" fmla="*/ 4 w 1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4" y="1"/>
                    </a:moveTo>
                    <a:cubicBezTo>
                      <a:pt x="6" y="0"/>
                      <a:pt x="7" y="0"/>
                      <a:pt x="9" y="1"/>
                    </a:cubicBezTo>
                    <a:cubicBezTo>
                      <a:pt x="11" y="2"/>
                      <a:pt x="12" y="5"/>
                      <a:pt x="11" y="8"/>
                    </a:cubicBezTo>
                    <a:cubicBezTo>
                      <a:pt x="10" y="10"/>
                      <a:pt x="8" y="11"/>
                      <a:pt x="6" y="11"/>
                    </a:cubicBezTo>
                    <a:cubicBezTo>
                      <a:pt x="5" y="11"/>
                      <a:pt x="3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4" name="Freeform 320"/>
              <p:cNvSpPr/>
              <p:nvPr/>
            </p:nvSpPr>
            <p:spPr bwMode="auto">
              <a:xfrm>
                <a:off x="3854936" y="5261454"/>
                <a:ext cx="63500" cy="63500"/>
              </a:xfrm>
              <a:custGeom>
                <a:avLst/>
                <a:gdLst>
                  <a:gd name="T0" fmla="*/ 6 w 15"/>
                  <a:gd name="T1" fmla="*/ 3 h 15"/>
                  <a:gd name="T2" fmla="*/ 7 w 15"/>
                  <a:gd name="T3" fmla="*/ 4 h 15"/>
                  <a:gd name="T4" fmla="*/ 8 w 15"/>
                  <a:gd name="T5" fmla="*/ 4 h 15"/>
                  <a:gd name="T6" fmla="*/ 10 w 15"/>
                  <a:gd name="T7" fmla="*/ 5 h 15"/>
                  <a:gd name="T8" fmla="*/ 10 w 15"/>
                  <a:gd name="T9" fmla="*/ 5 h 15"/>
                  <a:gd name="T10" fmla="*/ 11 w 15"/>
                  <a:gd name="T11" fmla="*/ 8 h 15"/>
                  <a:gd name="T12" fmla="*/ 11 w 15"/>
                  <a:gd name="T13" fmla="*/ 9 h 15"/>
                  <a:gd name="T14" fmla="*/ 13 w 15"/>
                  <a:gd name="T15" fmla="*/ 10 h 15"/>
                  <a:gd name="T16" fmla="*/ 11 w 15"/>
                  <a:gd name="T17" fmla="*/ 9 h 15"/>
                  <a:gd name="T18" fmla="*/ 8 w 15"/>
                  <a:gd name="T19" fmla="*/ 11 h 15"/>
                  <a:gd name="T20" fmla="*/ 8 w 15"/>
                  <a:gd name="T21" fmla="*/ 13 h 15"/>
                  <a:gd name="T22" fmla="*/ 8 w 15"/>
                  <a:gd name="T23" fmla="*/ 11 h 15"/>
                  <a:gd name="T24" fmla="*/ 8 w 15"/>
                  <a:gd name="T25" fmla="*/ 11 h 15"/>
                  <a:gd name="T26" fmla="*/ 5 w 15"/>
                  <a:gd name="T27" fmla="*/ 10 h 15"/>
                  <a:gd name="T28" fmla="*/ 4 w 15"/>
                  <a:gd name="T29" fmla="*/ 8 h 15"/>
                  <a:gd name="T30" fmla="*/ 5 w 15"/>
                  <a:gd name="T31" fmla="*/ 5 h 15"/>
                  <a:gd name="T32" fmla="*/ 7 w 15"/>
                  <a:gd name="T33" fmla="*/ 4 h 15"/>
                  <a:gd name="T34" fmla="*/ 6 w 15"/>
                  <a:gd name="T35" fmla="*/ 3 h 15"/>
                  <a:gd name="T36" fmla="*/ 6 w 15"/>
                  <a:gd name="T37" fmla="*/ 1 h 15"/>
                  <a:gd name="T38" fmla="*/ 2 w 15"/>
                  <a:gd name="T39" fmla="*/ 2 h 15"/>
                  <a:gd name="T40" fmla="*/ 0 w 15"/>
                  <a:gd name="T41" fmla="*/ 8 h 15"/>
                  <a:gd name="T42" fmla="*/ 3 w 15"/>
                  <a:gd name="T43" fmla="*/ 13 h 15"/>
                  <a:gd name="T44" fmla="*/ 8 w 15"/>
                  <a:gd name="T45" fmla="*/ 15 h 15"/>
                  <a:gd name="T46" fmla="*/ 8 w 15"/>
                  <a:gd name="T47" fmla="*/ 15 h 15"/>
                  <a:gd name="T48" fmla="*/ 8 w 15"/>
                  <a:gd name="T49" fmla="*/ 15 h 15"/>
                  <a:gd name="T50" fmla="*/ 9 w 15"/>
                  <a:gd name="T51" fmla="*/ 15 h 15"/>
                  <a:gd name="T52" fmla="*/ 15 w 15"/>
                  <a:gd name="T53" fmla="*/ 11 h 15"/>
                  <a:gd name="T54" fmla="*/ 15 w 15"/>
                  <a:gd name="T55" fmla="*/ 11 h 15"/>
                  <a:gd name="T56" fmla="*/ 15 w 15"/>
                  <a:gd name="T57" fmla="*/ 8 h 15"/>
                  <a:gd name="T58" fmla="*/ 12 w 15"/>
                  <a:gd name="T59" fmla="*/ 1 h 15"/>
                  <a:gd name="T60" fmla="*/ 12 w 15"/>
                  <a:gd name="T61" fmla="*/ 1 h 15"/>
                  <a:gd name="T62" fmla="*/ 8 w 15"/>
                  <a:gd name="T63" fmla="*/ 0 h 15"/>
                  <a:gd name="T64" fmla="*/ 6 w 15"/>
                  <a:gd name="T65" fmla="*/ 1 h 15"/>
                  <a:gd name="T66" fmla="*/ 6 w 15"/>
                  <a:gd name="T6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" h="15">
                    <a:moveTo>
                      <a:pt x="6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6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9" y="11"/>
                      <a:pt x="8" y="1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3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4"/>
                      <a:pt x="6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5"/>
                      <a:pt x="13" y="13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5" y="8"/>
                    </a:cubicBezTo>
                    <a:cubicBezTo>
                      <a:pt x="15" y="5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0"/>
                      <a:pt x="6" y="0"/>
                      <a:pt x="6" y="1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5" name="Freeform 321"/>
              <p:cNvSpPr/>
              <p:nvPr/>
            </p:nvSpPr>
            <p:spPr bwMode="auto">
              <a:xfrm>
                <a:off x="4181961" y="5266216"/>
                <a:ext cx="53975" cy="46038"/>
              </a:xfrm>
              <a:custGeom>
                <a:avLst/>
                <a:gdLst>
                  <a:gd name="T0" fmla="*/ 5 w 13"/>
                  <a:gd name="T1" fmla="*/ 0 h 11"/>
                  <a:gd name="T2" fmla="*/ 9 w 13"/>
                  <a:gd name="T3" fmla="*/ 1 h 11"/>
                  <a:gd name="T4" fmla="*/ 11 w 13"/>
                  <a:gd name="T5" fmla="*/ 8 h 11"/>
                  <a:gd name="T6" fmla="*/ 7 w 13"/>
                  <a:gd name="T7" fmla="*/ 11 h 11"/>
                  <a:gd name="T8" fmla="*/ 3 w 13"/>
                  <a:gd name="T9" fmla="*/ 9 h 11"/>
                  <a:gd name="T10" fmla="*/ 3 w 13"/>
                  <a:gd name="T11" fmla="*/ 2 h 11"/>
                  <a:gd name="T12" fmla="*/ 5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5" y="0"/>
                    </a:moveTo>
                    <a:cubicBezTo>
                      <a:pt x="6" y="0"/>
                      <a:pt x="8" y="0"/>
                      <a:pt x="9" y="1"/>
                    </a:cubicBezTo>
                    <a:cubicBezTo>
                      <a:pt x="12" y="2"/>
                      <a:pt x="13" y="5"/>
                      <a:pt x="11" y="8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1"/>
                      <a:pt x="4" y="10"/>
                      <a:pt x="3" y="9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6" name="Freeform 322"/>
              <p:cNvSpPr/>
              <p:nvPr/>
            </p:nvSpPr>
            <p:spPr bwMode="auto">
              <a:xfrm>
                <a:off x="4177198" y="5256691"/>
                <a:ext cx="63500" cy="63500"/>
              </a:xfrm>
              <a:custGeom>
                <a:avLst/>
                <a:gdLst>
                  <a:gd name="T0" fmla="*/ 6 w 15"/>
                  <a:gd name="T1" fmla="*/ 2 h 15"/>
                  <a:gd name="T2" fmla="*/ 6 w 15"/>
                  <a:gd name="T3" fmla="*/ 4 h 15"/>
                  <a:gd name="T4" fmla="*/ 7 w 15"/>
                  <a:gd name="T5" fmla="*/ 4 h 15"/>
                  <a:gd name="T6" fmla="*/ 9 w 15"/>
                  <a:gd name="T7" fmla="*/ 5 h 15"/>
                  <a:gd name="T8" fmla="*/ 9 w 15"/>
                  <a:gd name="T9" fmla="*/ 5 h 15"/>
                  <a:gd name="T10" fmla="*/ 9 w 15"/>
                  <a:gd name="T11" fmla="*/ 5 h 15"/>
                  <a:gd name="T12" fmla="*/ 11 w 15"/>
                  <a:gd name="T13" fmla="*/ 7 h 15"/>
                  <a:gd name="T14" fmla="*/ 11 w 15"/>
                  <a:gd name="T15" fmla="*/ 9 h 15"/>
                  <a:gd name="T16" fmla="*/ 11 w 15"/>
                  <a:gd name="T17" fmla="*/ 9 h 15"/>
                  <a:gd name="T18" fmla="*/ 8 w 15"/>
                  <a:gd name="T19" fmla="*/ 11 h 15"/>
                  <a:gd name="T20" fmla="*/ 8 w 15"/>
                  <a:gd name="T21" fmla="*/ 11 h 15"/>
                  <a:gd name="T22" fmla="*/ 5 w 15"/>
                  <a:gd name="T23" fmla="*/ 10 h 15"/>
                  <a:gd name="T24" fmla="*/ 5 w 15"/>
                  <a:gd name="T25" fmla="*/ 10 h 15"/>
                  <a:gd name="T26" fmla="*/ 4 w 15"/>
                  <a:gd name="T27" fmla="*/ 8 h 15"/>
                  <a:gd name="T28" fmla="*/ 5 w 15"/>
                  <a:gd name="T29" fmla="*/ 5 h 15"/>
                  <a:gd name="T30" fmla="*/ 6 w 15"/>
                  <a:gd name="T31" fmla="*/ 4 h 15"/>
                  <a:gd name="T32" fmla="*/ 6 w 15"/>
                  <a:gd name="T33" fmla="*/ 4 h 15"/>
                  <a:gd name="T34" fmla="*/ 6 w 15"/>
                  <a:gd name="T35" fmla="*/ 2 h 15"/>
                  <a:gd name="T36" fmla="*/ 5 w 15"/>
                  <a:gd name="T37" fmla="*/ 0 h 15"/>
                  <a:gd name="T38" fmla="*/ 2 w 15"/>
                  <a:gd name="T39" fmla="*/ 2 h 15"/>
                  <a:gd name="T40" fmla="*/ 0 w 15"/>
                  <a:gd name="T41" fmla="*/ 8 h 15"/>
                  <a:gd name="T42" fmla="*/ 3 w 15"/>
                  <a:gd name="T43" fmla="*/ 13 h 15"/>
                  <a:gd name="T44" fmla="*/ 3 w 15"/>
                  <a:gd name="T45" fmla="*/ 13 h 15"/>
                  <a:gd name="T46" fmla="*/ 8 w 15"/>
                  <a:gd name="T47" fmla="*/ 15 h 15"/>
                  <a:gd name="T48" fmla="*/ 8 w 15"/>
                  <a:gd name="T49" fmla="*/ 15 h 15"/>
                  <a:gd name="T50" fmla="*/ 14 w 15"/>
                  <a:gd name="T51" fmla="*/ 11 h 15"/>
                  <a:gd name="T52" fmla="*/ 14 w 15"/>
                  <a:gd name="T53" fmla="*/ 11 h 15"/>
                  <a:gd name="T54" fmla="*/ 15 w 15"/>
                  <a:gd name="T55" fmla="*/ 7 h 15"/>
                  <a:gd name="T56" fmla="*/ 11 w 15"/>
                  <a:gd name="T57" fmla="*/ 1 h 15"/>
                  <a:gd name="T58" fmla="*/ 11 w 15"/>
                  <a:gd name="T59" fmla="*/ 1 h 15"/>
                  <a:gd name="T60" fmla="*/ 11 w 15"/>
                  <a:gd name="T61" fmla="*/ 1 h 15"/>
                  <a:gd name="T62" fmla="*/ 7 w 15"/>
                  <a:gd name="T63" fmla="*/ 0 h 15"/>
                  <a:gd name="T64" fmla="*/ 5 w 15"/>
                  <a:gd name="T65" fmla="*/ 0 h 15"/>
                  <a:gd name="T66" fmla="*/ 5 w 15"/>
                  <a:gd name="T67" fmla="*/ 0 h 15"/>
                  <a:gd name="T68" fmla="*/ 6 w 15"/>
                  <a:gd name="T6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5">
                    <a:moveTo>
                      <a:pt x="6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6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1" y="14"/>
                      <a:pt x="13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15" y="8"/>
                      <a:pt x="15" y="7"/>
                    </a:cubicBezTo>
                    <a:cubicBezTo>
                      <a:pt x="15" y="5"/>
                      <a:pt x="1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7" name="Freeform 323"/>
              <p:cNvSpPr/>
              <p:nvPr/>
            </p:nvSpPr>
            <p:spPr bwMode="auto">
              <a:xfrm>
                <a:off x="4440723" y="4823304"/>
                <a:ext cx="673100" cy="493713"/>
              </a:xfrm>
              <a:custGeom>
                <a:avLst/>
                <a:gdLst>
                  <a:gd name="T0" fmla="*/ 21 w 159"/>
                  <a:gd name="T1" fmla="*/ 1 h 116"/>
                  <a:gd name="T2" fmla="*/ 150 w 159"/>
                  <a:gd name="T3" fmla="*/ 20 h 116"/>
                  <a:gd name="T4" fmla="*/ 137 w 159"/>
                  <a:gd name="T5" fmla="*/ 113 h 116"/>
                  <a:gd name="T6" fmla="*/ 11 w 159"/>
                  <a:gd name="T7" fmla="*/ 105 h 116"/>
                  <a:gd name="T8" fmla="*/ 21 w 159"/>
                  <a:gd name="T9" fmla="*/ 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16">
                    <a:moveTo>
                      <a:pt x="21" y="1"/>
                    </a:moveTo>
                    <a:cubicBezTo>
                      <a:pt x="39" y="0"/>
                      <a:pt x="139" y="15"/>
                      <a:pt x="150" y="20"/>
                    </a:cubicBezTo>
                    <a:cubicBezTo>
                      <a:pt x="159" y="23"/>
                      <a:pt x="148" y="96"/>
                      <a:pt x="137" y="113"/>
                    </a:cubicBezTo>
                    <a:cubicBezTo>
                      <a:pt x="134" y="116"/>
                      <a:pt x="40" y="112"/>
                      <a:pt x="11" y="105"/>
                    </a:cubicBezTo>
                    <a:cubicBezTo>
                      <a:pt x="0" y="102"/>
                      <a:pt x="16" y="1"/>
                      <a:pt x="2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8" name="Freeform 324"/>
              <p:cNvSpPr/>
              <p:nvPr/>
            </p:nvSpPr>
            <p:spPr bwMode="auto">
              <a:xfrm>
                <a:off x="4461361" y="4820129"/>
                <a:ext cx="635000" cy="496888"/>
              </a:xfrm>
              <a:custGeom>
                <a:avLst/>
                <a:gdLst>
                  <a:gd name="T0" fmla="*/ 16 w 150"/>
                  <a:gd name="T1" fmla="*/ 4 h 117"/>
                  <a:gd name="T2" fmla="*/ 86 w 150"/>
                  <a:gd name="T3" fmla="*/ 12 h 117"/>
                  <a:gd name="T4" fmla="*/ 137 w 150"/>
                  <a:gd name="T5" fmla="*/ 21 h 117"/>
                  <a:gd name="T6" fmla="*/ 144 w 150"/>
                  <a:gd name="T7" fmla="*/ 23 h 117"/>
                  <a:gd name="T8" fmla="*/ 144 w 150"/>
                  <a:gd name="T9" fmla="*/ 23 h 117"/>
                  <a:gd name="T10" fmla="*/ 144 w 150"/>
                  <a:gd name="T11" fmla="*/ 23 h 117"/>
                  <a:gd name="T12" fmla="*/ 146 w 150"/>
                  <a:gd name="T13" fmla="*/ 35 h 117"/>
                  <a:gd name="T14" fmla="*/ 136 w 150"/>
                  <a:gd name="T15" fmla="*/ 99 h 117"/>
                  <a:gd name="T16" fmla="*/ 131 w 150"/>
                  <a:gd name="T17" fmla="*/ 113 h 117"/>
                  <a:gd name="T18" fmla="*/ 130 w 150"/>
                  <a:gd name="T19" fmla="*/ 113 h 117"/>
                  <a:gd name="T20" fmla="*/ 130 w 150"/>
                  <a:gd name="T21" fmla="*/ 112 h 117"/>
                  <a:gd name="T22" fmla="*/ 131 w 150"/>
                  <a:gd name="T23" fmla="*/ 112 h 117"/>
                  <a:gd name="T24" fmla="*/ 131 w 150"/>
                  <a:gd name="T25" fmla="*/ 113 h 117"/>
                  <a:gd name="T26" fmla="*/ 129 w 150"/>
                  <a:gd name="T27" fmla="*/ 112 h 117"/>
                  <a:gd name="T28" fmla="*/ 60 w 150"/>
                  <a:gd name="T29" fmla="*/ 110 h 117"/>
                  <a:gd name="T30" fmla="*/ 6 w 150"/>
                  <a:gd name="T31" fmla="*/ 104 h 117"/>
                  <a:gd name="T32" fmla="*/ 6 w 150"/>
                  <a:gd name="T33" fmla="*/ 104 h 117"/>
                  <a:gd name="T34" fmla="*/ 6 w 150"/>
                  <a:gd name="T35" fmla="*/ 104 h 117"/>
                  <a:gd name="T36" fmla="*/ 5 w 150"/>
                  <a:gd name="T37" fmla="*/ 97 h 117"/>
                  <a:gd name="T38" fmla="*/ 10 w 150"/>
                  <a:gd name="T39" fmla="*/ 35 h 117"/>
                  <a:gd name="T40" fmla="*/ 16 w 150"/>
                  <a:gd name="T41" fmla="*/ 5 h 117"/>
                  <a:gd name="T42" fmla="*/ 17 w 150"/>
                  <a:gd name="T43" fmla="*/ 4 h 117"/>
                  <a:gd name="T44" fmla="*/ 17 w 150"/>
                  <a:gd name="T45" fmla="*/ 4 h 117"/>
                  <a:gd name="T46" fmla="*/ 17 w 150"/>
                  <a:gd name="T47" fmla="*/ 4 h 117"/>
                  <a:gd name="T48" fmla="*/ 16 w 150"/>
                  <a:gd name="T49" fmla="*/ 3 h 117"/>
                  <a:gd name="T50" fmla="*/ 17 w 150"/>
                  <a:gd name="T51" fmla="*/ 4 h 117"/>
                  <a:gd name="T52" fmla="*/ 16 w 150"/>
                  <a:gd name="T53" fmla="*/ 4 h 117"/>
                  <a:gd name="T54" fmla="*/ 16 w 150"/>
                  <a:gd name="T55" fmla="*/ 0 h 117"/>
                  <a:gd name="T56" fmla="*/ 13 w 150"/>
                  <a:gd name="T57" fmla="*/ 3 h 117"/>
                  <a:gd name="T58" fmla="*/ 0 w 150"/>
                  <a:gd name="T59" fmla="*/ 89 h 117"/>
                  <a:gd name="T60" fmla="*/ 3 w 150"/>
                  <a:gd name="T61" fmla="*/ 105 h 117"/>
                  <a:gd name="T62" fmla="*/ 60 w 150"/>
                  <a:gd name="T63" fmla="*/ 114 h 117"/>
                  <a:gd name="T64" fmla="*/ 128 w 150"/>
                  <a:gd name="T65" fmla="*/ 116 h 117"/>
                  <a:gd name="T66" fmla="*/ 132 w 150"/>
                  <a:gd name="T67" fmla="*/ 116 h 117"/>
                  <a:gd name="T68" fmla="*/ 140 w 150"/>
                  <a:gd name="T69" fmla="*/ 100 h 117"/>
                  <a:gd name="T70" fmla="*/ 149 w 150"/>
                  <a:gd name="T71" fmla="*/ 25 h 117"/>
                  <a:gd name="T72" fmla="*/ 146 w 150"/>
                  <a:gd name="T73" fmla="*/ 19 h 117"/>
                  <a:gd name="T74" fmla="*/ 77 w 150"/>
                  <a:gd name="T75" fmla="*/ 6 h 117"/>
                  <a:gd name="T76" fmla="*/ 16 w 15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17">
                    <a:moveTo>
                      <a:pt x="16" y="2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4"/>
                      <a:pt x="19" y="4"/>
                    </a:cubicBezTo>
                    <a:cubicBezTo>
                      <a:pt x="30" y="4"/>
                      <a:pt x="59" y="7"/>
                      <a:pt x="86" y="12"/>
                    </a:cubicBezTo>
                    <a:cubicBezTo>
                      <a:pt x="100" y="14"/>
                      <a:pt x="113" y="16"/>
                      <a:pt x="124" y="18"/>
                    </a:cubicBezTo>
                    <a:cubicBezTo>
                      <a:pt x="129" y="19"/>
                      <a:pt x="134" y="20"/>
                      <a:pt x="137" y="21"/>
                    </a:cubicBezTo>
                    <a:cubicBezTo>
                      <a:pt x="141" y="21"/>
                      <a:pt x="143" y="22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3"/>
                      <a:pt x="145" y="23"/>
                      <a:pt x="145" y="23"/>
                    </a:cubicBezTo>
                    <a:cubicBezTo>
                      <a:pt x="146" y="25"/>
                      <a:pt x="146" y="29"/>
                      <a:pt x="146" y="35"/>
                    </a:cubicBezTo>
                    <a:cubicBezTo>
                      <a:pt x="146" y="46"/>
                      <a:pt x="144" y="63"/>
                      <a:pt x="141" y="78"/>
                    </a:cubicBezTo>
                    <a:cubicBezTo>
                      <a:pt x="140" y="86"/>
                      <a:pt x="138" y="93"/>
                      <a:pt x="136" y="99"/>
                    </a:cubicBezTo>
                    <a:cubicBezTo>
                      <a:pt x="134" y="105"/>
                      <a:pt x="132" y="110"/>
                      <a:pt x="130" y="113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30" y="113"/>
                      <a:pt x="130" y="113"/>
                      <a:pt x="130" y="113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0" y="112"/>
                      <a:pt x="130" y="112"/>
                      <a:pt x="129" y="112"/>
                    </a:cubicBezTo>
                    <a:cubicBezTo>
                      <a:pt x="127" y="113"/>
                      <a:pt x="123" y="113"/>
                      <a:pt x="118" y="113"/>
                    </a:cubicBezTo>
                    <a:cubicBezTo>
                      <a:pt x="104" y="113"/>
                      <a:pt x="81" y="112"/>
                      <a:pt x="60" y="110"/>
                    </a:cubicBezTo>
                    <a:cubicBezTo>
                      <a:pt x="38" y="109"/>
                      <a:pt x="17" y="106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6" y="104"/>
                      <a:pt x="6" y="103"/>
                      <a:pt x="6" y="103"/>
                    </a:cubicBezTo>
                    <a:cubicBezTo>
                      <a:pt x="5" y="102"/>
                      <a:pt x="5" y="100"/>
                      <a:pt x="5" y="97"/>
                    </a:cubicBezTo>
                    <a:cubicBezTo>
                      <a:pt x="4" y="95"/>
                      <a:pt x="4" y="92"/>
                      <a:pt x="4" y="89"/>
                    </a:cubicBezTo>
                    <a:cubicBezTo>
                      <a:pt x="4" y="74"/>
                      <a:pt x="7" y="53"/>
                      <a:pt x="10" y="35"/>
                    </a:cubicBezTo>
                    <a:cubicBezTo>
                      <a:pt x="11" y="26"/>
                      <a:pt x="13" y="18"/>
                      <a:pt x="14" y="12"/>
                    </a:cubicBezTo>
                    <a:cubicBezTo>
                      <a:pt x="15" y="9"/>
                      <a:pt x="16" y="7"/>
                      <a:pt x="16" y="5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1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2" y="5"/>
                      <a:pt x="11" y="10"/>
                      <a:pt x="9" y="16"/>
                    </a:cubicBezTo>
                    <a:cubicBezTo>
                      <a:pt x="5" y="36"/>
                      <a:pt x="0" y="68"/>
                      <a:pt x="0" y="89"/>
                    </a:cubicBezTo>
                    <a:cubicBezTo>
                      <a:pt x="0" y="94"/>
                      <a:pt x="0" y="98"/>
                      <a:pt x="1" y="101"/>
                    </a:cubicBezTo>
                    <a:cubicBezTo>
                      <a:pt x="1" y="102"/>
                      <a:pt x="2" y="104"/>
                      <a:pt x="3" y="105"/>
                    </a:cubicBezTo>
                    <a:cubicBezTo>
                      <a:pt x="3" y="106"/>
                      <a:pt x="4" y="107"/>
                      <a:pt x="6" y="108"/>
                    </a:cubicBezTo>
                    <a:cubicBezTo>
                      <a:pt x="17" y="110"/>
                      <a:pt x="38" y="113"/>
                      <a:pt x="60" y="114"/>
                    </a:cubicBezTo>
                    <a:cubicBezTo>
                      <a:pt x="81" y="116"/>
                      <a:pt x="104" y="117"/>
                      <a:pt x="118" y="117"/>
                    </a:cubicBezTo>
                    <a:cubicBezTo>
                      <a:pt x="122" y="117"/>
                      <a:pt x="125" y="117"/>
                      <a:pt x="128" y="116"/>
                    </a:cubicBezTo>
                    <a:cubicBezTo>
                      <a:pt x="129" y="116"/>
                      <a:pt x="130" y="116"/>
                      <a:pt x="131" y="116"/>
                    </a:cubicBezTo>
                    <a:cubicBezTo>
                      <a:pt x="131" y="116"/>
                      <a:pt x="132" y="116"/>
                      <a:pt x="132" y="116"/>
                    </a:cubicBezTo>
                    <a:cubicBezTo>
                      <a:pt x="132" y="116"/>
                      <a:pt x="133" y="116"/>
                      <a:pt x="133" y="115"/>
                    </a:cubicBezTo>
                    <a:cubicBezTo>
                      <a:pt x="136" y="112"/>
                      <a:pt x="138" y="106"/>
                      <a:pt x="140" y="100"/>
                    </a:cubicBezTo>
                    <a:cubicBezTo>
                      <a:pt x="146" y="81"/>
                      <a:pt x="150" y="52"/>
                      <a:pt x="150" y="35"/>
                    </a:cubicBezTo>
                    <a:cubicBezTo>
                      <a:pt x="150" y="31"/>
                      <a:pt x="150" y="27"/>
                      <a:pt x="149" y="25"/>
                    </a:cubicBezTo>
                    <a:cubicBezTo>
                      <a:pt x="149" y="23"/>
                      <a:pt x="149" y="22"/>
                      <a:pt x="148" y="21"/>
                    </a:cubicBezTo>
                    <a:cubicBezTo>
                      <a:pt x="148" y="20"/>
                      <a:pt x="147" y="19"/>
                      <a:pt x="146" y="19"/>
                    </a:cubicBezTo>
                    <a:cubicBezTo>
                      <a:pt x="144" y="18"/>
                      <a:pt x="142" y="18"/>
                      <a:pt x="138" y="17"/>
                    </a:cubicBezTo>
                    <a:cubicBezTo>
                      <a:pt x="125" y="14"/>
                      <a:pt x="101" y="10"/>
                      <a:pt x="77" y="6"/>
                    </a:cubicBezTo>
                    <a:cubicBezTo>
                      <a:pt x="52" y="3"/>
                      <a:pt x="29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69" name="Freeform 325"/>
              <p:cNvSpPr/>
              <p:nvPr/>
            </p:nvSpPr>
            <p:spPr bwMode="auto">
              <a:xfrm>
                <a:off x="4567723" y="4912204"/>
                <a:ext cx="50800" cy="238125"/>
              </a:xfrm>
              <a:custGeom>
                <a:avLst/>
                <a:gdLst>
                  <a:gd name="T0" fmla="*/ 4 w 12"/>
                  <a:gd name="T1" fmla="*/ 56 h 56"/>
                  <a:gd name="T2" fmla="*/ 4 w 12"/>
                  <a:gd name="T3" fmla="*/ 55 h 56"/>
                  <a:gd name="T4" fmla="*/ 6 w 12"/>
                  <a:gd name="T5" fmla="*/ 42 h 56"/>
                  <a:gd name="T6" fmla="*/ 8 w 12"/>
                  <a:gd name="T7" fmla="*/ 25 h 56"/>
                  <a:gd name="T8" fmla="*/ 12 w 12"/>
                  <a:gd name="T9" fmla="*/ 0 h 56"/>
                  <a:gd name="T10" fmla="*/ 8 w 12"/>
                  <a:gd name="T11" fmla="*/ 0 h 56"/>
                  <a:gd name="T12" fmla="*/ 4 w 12"/>
                  <a:gd name="T13" fmla="*/ 25 h 56"/>
                  <a:gd name="T14" fmla="*/ 2 w 12"/>
                  <a:gd name="T15" fmla="*/ 42 h 56"/>
                  <a:gd name="T16" fmla="*/ 0 w 12"/>
                  <a:gd name="T17" fmla="*/ 55 h 56"/>
                  <a:gd name="T18" fmla="*/ 0 w 12"/>
                  <a:gd name="T19" fmla="*/ 56 h 56"/>
                  <a:gd name="T20" fmla="*/ 4 w 12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56">
                    <a:moveTo>
                      <a:pt x="4" y="56"/>
                    </a:moveTo>
                    <a:cubicBezTo>
                      <a:pt x="4" y="56"/>
                      <a:pt x="4" y="55"/>
                      <a:pt x="4" y="55"/>
                    </a:cubicBezTo>
                    <a:cubicBezTo>
                      <a:pt x="4" y="51"/>
                      <a:pt x="5" y="47"/>
                      <a:pt x="6" y="42"/>
                    </a:cubicBezTo>
                    <a:cubicBezTo>
                      <a:pt x="7" y="37"/>
                      <a:pt x="7" y="31"/>
                      <a:pt x="8" y="25"/>
                    </a:cubicBezTo>
                    <a:cubicBezTo>
                      <a:pt x="9" y="17"/>
                      <a:pt x="11" y="9"/>
                      <a:pt x="1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8"/>
                      <a:pt x="5" y="16"/>
                      <a:pt x="4" y="25"/>
                    </a:cubicBezTo>
                    <a:cubicBezTo>
                      <a:pt x="3" y="30"/>
                      <a:pt x="3" y="36"/>
                      <a:pt x="2" y="42"/>
                    </a:cubicBezTo>
                    <a:cubicBezTo>
                      <a:pt x="1" y="46"/>
                      <a:pt x="0" y="50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4" y="56"/>
                      <a:pt x="4" y="56"/>
                      <a:pt x="4" y="56"/>
                    </a:cubicBez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0" name="Freeform 326"/>
              <p:cNvSpPr/>
              <p:nvPr/>
            </p:nvSpPr>
            <p:spPr bwMode="auto">
              <a:xfrm>
                <a:off x="4558198" y="4832829"/>
                <a:ext cx="525463" cy="96838"/>
              </a:xfrm>
              <a:custGeom>
                <a:avLst/>
                <a:gdLst>
                  <a:gd name="T0" fmla="*/ 122 w 124"/>
                  <a:gd name="T1" fmla="*/ 19 h 23"/>
                  <a:gd name="T2" fmla="*/ 1 w 124"/>
                  <a:gd name="T3" fmla="*/ 1 h 23"/>
                  <a:gd name="T4" fmla="*/ 0 w 124"/>
                  <a:gd name="T5" fmla="*/ 4 h 23"/>
                  <a:gd name="T6" fmla="*/ 124 w 124"/>
                  <a:gd name="T7" fmla="*/ 23 h 23"/>
                  <a:gd name="T8" fmla="*/ 122 w 124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3">
                    <a:moveTo>
                      <a:pt x="122" y="19"/>
                    </a:moveTo>
                    <a:cubicBezTo>
                      <a:pt x="112" y="15"/>
                      <a:pt x="18" y="0"/>
                      <a:pt x="1" y="1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38" y="19"/>
                      <a:pt x="91" y="21"/>
                      <a:pt x="124" y="23"/>
                    </a:cubicBezTo>
                    <a:cubicBezTo>
                      <a:pt x="124" y="21"/>
                      <a:pt x="123" y="20"/>
                      <a:pt x="122" y="19"/>
                    </a:cubicBezTo>
                    <a:close/>
                  </a:path>
                </a:pathLst>
              </a:custGeom>
              <a:solidFill>
                <a:srgbClr val="E85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1" name="Freeform 327"/>
              <p:cNvSpPr/>
              <p:nvPr/>
            </p:nvSpPr>
            <p:spPr bwMode="auto">
              <a:xfrm>
                <a:off x="4545498" y="4828066"/>
                <a:ext cx="550863" cy="109538"/>
              </a:xfrm>
              <a:custGeom>
                <a:avLst/>
                <a:gdLst>
                  <a:gd name="T0" fmla="*/ 125 w 130"/>
                  <a:gd name="T1" fmla="*/ 20 h 26"/>
                  <a:gd name="T2" fmla="*/ 126 w 130"/>
                  <a:gd name="T3" fmla="*/ 18 h 26"/>
                  <a:gd name="T4" fmla="*/ 119 w 130"/>
                  <a:gd name="T5" fmla="*/ 16 h 26"/>
                  <a:gd name="T6" fmla="*/ 61 w 130"/>
                  <a:gd name="T7" fmla="*/ 6 h 26"/>
                  <a:gd name="T8" fmla="*/ 7 w 130"/>
                  <a:gd name="T9" fmla="*/ 0 h 26"/>
                  <a:gd name="T10" fmla="*/ 4 w 130"/>
                  <a:gd name="T11" fmla="*/ 0 h 26"/>
                  <a:gd name="T12" fmla="*/ 4 w 130"/>
                  <a:gd name="T13" fmla="*/ 2 h 26"/>
                  <a:gd name="T14" fmla="*/ 4 w 130"/>
                  <a:gd name="T15" fmla="*/ 0 h 26"/>
                  <a:gd name="T16" fmla="*/ 3 w 130"/>
                  <a:gd name="T17" fmla="*/ 1 h 26"/>
                  <a:gd name="T18" fmla="*/ 2 w 130"/>
                  <a:gd name="T19" fmla="*/ 3 h 26"/>
                  <a:gd name="T20" fmla="*/ 1 w 130"/>
                  <a:gd name="T21" fmla="*/ 5 h 26"/>
                  <a:gd name="T22" fmla="*/ 0 w 130"/>
                  <a:gd name="T23" fmla="*/ 6 h 26"/>
                  <a:gd name="T24" fmla="*/ 2 w 130"/>
                  <a:gd name="T25" fmla="*/ 7 h 26"/>
                  <a:gd name="T26" fmla="*/ 127 w 130"/>
                  <a:gd name="T27" fmla="*/ 26 h 26"/>
                  <a:gd name="T28" fmla="*/ 130 w 130"/>
                  <a:gd name="T29" fmla="*/ 26 h 26"/>
                  <a:gd name="T30" fmla="*/ 129 w 130"/>
                  <a:gd name="T31" fmla="*/ 24 h 26"/>
                  <a:gd name="T32" fmla="*/ 128 w 130"/>
                  <a:gd name="T33" fmla="*/ 21 h 26"/>
                  <a:gd name="T34" fmla="*/ 126 w 130"/>
                  <a:gd name="T35" fmla="*/ 18 h 26"/>
                  <a:gd name="T36" fmla="*/ 125 w 130"/>
                  <a:gd name="T37" fmla="*/ 20 h 26"/>
                  <a:gd name="T38" fmla="*/ 125 w 130"/>
                  <a:gd name="T39" fmla="*/ 22 h 26"/>
                  <a:gd name="T40" fmla="*/ 125 w 130"/>
                  <a:gd name="T41" fmla="*/ 22 h 26"/>
                  <a:gd name="T42" fmla="*/ 125 w 130"/>
                  <a:gd name="T43" fmla="*/ 22 h 26"/>
                  <a:gd name="T44" fmla="*/ 125 w 130"/>
                  <a:gd name="T45" fmla="*/ 22 h 26"/>
                  <a:gd name="T46" fmla="*/ 125 w 130"/>
                  <a:gd name="T47" fmla="*/ 22 h 26"/>
                  <a:gd name="T48" fmla="*/ 125 w 130"/>
                  <a:gd name="T49" fmla="*/ 22 h 26"/>
                  <a:gd name="T50" fmla="*/ 125 w 130"/>
                  <a:gd name="T51" fmla="*/ 23 h 26"/>
                  <a:gd name="T52" fmla="*/ 126 w 130"/>
                  <a:gd name="T53" fmla="*/ 25 h 26"/>
                  <a:gd name="T54" fmla="*/ 127 w 130"/>
                  <a:gd name="T55" fmla="*/ 24 h 26"/>
                  <a:gd name="T56" fmla="*/ 128 w 130"/>
                  <a:gd name="T57" fmla="*/ 22 h 26"/>
                  <a:gd name="T58" fmla="*/ 3 w 130"/>
                  <a:gd name="T59" fmla="*/ 3 h 26"/>
                  <a:gd name="T60" fmla="*/ 3 w 130"/>
                  <a:gd name="T61" fmla="*/ 5 h 26"/>
                  <a:gd name="T62" fmla="*/ 4 w 130"/>
                  <a:gd name="T63" fmla="*/ 6 h 26"/>
                  <a:gd name="T64" fmla="*/ 5 w 130"/>
                  <a:gd name="T65" fmla="*/ 4 h 26"/>
                  <a:gd name="T66" fmla="*/ 5 w 130"/>
                  <a:gd name="T67" fmla="*/ 4 h 26"/>
                  <a:gd name="T68" fmla="*/ 5 w 130"/>
                  <a:gd name="T69" fmla="*/ 4 h 26"/>
                  <a:gd name="T70" fmla="*/ 5 w 130"/>
                  <a:gd name="T71" fmla="*/ 4 h 26"/>
                  <a:gd name="T72" fmla="*/ 5 w 130"/>
                  <a:gd name="T73" fmla="*/ 4 h 26"/>
                  <a:gd name="T74" fmla="*/ 5 w 130"/>
                  <a:gd name="T75" fmla="*/ 4 h 26"/>
                  <a:gd name="T76" fmla="*/ 5 w 130"/>
                  <a:gd name="T77" fmla="*/ 4 h 26"/>
                  <a:gd name="T78" fmla="*/ 5 w 130"/>
                  <a:gd name="T79" fmla="*/ 4 h 26"/>
                  <a:gd name="T80" fmla="*/ 4 w 130"/>
                  <a:gd name="T81" fmla="*/ 3 h 26"/>
                  <a:gd name="T82" fmla="*/ 4 w 130"/>
                  <a:gd name="T83" fmla="*/ 4 h 26"/>
                  <a:gd name="T84" fmla="*/ 5 w 130"/>
                  <a:gd name="T85" fmla="*/ 4 h 26"/>
                  <a:gd name="T86" fmla="*/ 4 w 130"/>
                  <a:gd name="T87" fmla="*/ 3 h 26"/>
                  <a:gd name="T88" fmla="*/ 4 w 130"/>
                  <a:gd name="T89" fmla="*/ 4 h 26"/>
                  <a:gd name="T90" fmla="*/ 5 w 130"/>
                  <a:gd name="T91" fmla="*/ 4 h 26"/>
                  <a:gd name="T92" fmla="*/ 5 w 130"/>
                  <a:gd name="T93" fmla="*/ 4 h 26"/>
                  <a:gd name="T94" fmla="*/ 7 w 130"/>
                  <a:gd name="T95" fmla="*/ 4 h 26"/>
                  <a:gd name="T96" fmla="*/ 70 w 130"/>
                  <a:gd name="T97" fmla="*/ 12 h 26"/>
                  <a:gd name="T98" fmla="*/ 105 w 130"/>
                  <a:gd name="T99" fmla="*/ 18 h 26"/>
                  <a:gd name="T100" fmla="*/ 118 w 130"/>
                  <a:gd name="T101" fmla="*/ 20 h 26"/>
                  <a:gd name="T102" fmla="*/ 125 w 130"/>
                  <a:gd name="T103" fmla="*/ 22 h 26"/>
                  <a:gd name="T104" fmla="*/ 125 w 130"/>
                  <a:gd name="T10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0" h="26">
                    <a:moveTo>
                      <a:pt x="125" y="20"/>
                    </a:moveTo>
                    <a:cubicBezTo>
                      <a:pt x="126" y="18"/>
                      <a:pt x="126" y="18"/>
                      <a:pt x="126" y="18"/>
                    </a:cubicBezTo>
                    <a:cubicBezTo>
                      <a:pt x="125" y="18"/>
                      <a:pt x="122" y="17"/>
                      <a:pt x="119" y="16"/>
                    </a:cubicBezTo>
                    <a:cubicBezTo>
                      <a:pt x="107" y="14"/>
                      <a:pt x="84" y="10"/>
                      <a:pt x="61" y="6"/>
                    </a:cubicBezTo>
                    <a:cubicBezTo>
                      <a:pt x="38" y="3"/>
                      <a:pt x="16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1" y="22"/>
                      <a:pt x="94" y="24"/>
                      <a:pt x="127" y="26"/>
                    </a:cubicBezTo>
                    <a:cubicBezTo>
                      <a:pt x="130" y="26"/>
                      <a:pt x="130" y="26"/>
                      <a:pt x="130" y="26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9" y="22"/>
                      <a:pt x="129" y="21"/>
                      <a:pt x="128" y="21"/>
                    </a:cubicBezTo>
                    <a:cubicBezTo>
                      <a:pt x="128" y="20"/>
                      <a:pt x="127" y="19"/>
                      <a:pt x="126" y="18"/>
                    </a:cubicBezTo>
                    <a:cubicBezTo>
                      <a:pt x="125" y="20"/>
                      <a:pt x="125" y="20"/>
                      <a:pt x="125" y="20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2"/>
                      <a:pt x="125" y="22"/>
                      <a:pt x="125" y="23"/>
                    </a:cubicBezTo>
                    <a:cubicBezTo>
                      <a:pt x="125" y="23"/>
                      <a:pt x="125" y="24"/>
                      <a:pt x="126" y="25"/>
                    </a:cubicBezTo>
                    <a:cubicBezTo>
                      <a:pt x="127" y="24"/>
                      <a:pt x="127" y="24"/>
                      <a:pt x="127" y="24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94" y="20"/>
                      <a:pt x="42" y="18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17" y="4"/>
                      <a:pt x="44" y="8"/>
                      <a:pt x="70" y="12"/>
                    </a:cubicBezTo>
                    <a:cubicBezTo>
                      <a:pt x="83" y="14"/>
                      <a:pt x="95" y="16"/>
                      <a:pt x="105" y="18"/>
                    </a:cubicBezTo>
                    <a:cubicBezTo>
                      <a:pt x="110" y="18"/>
                      <a:pt x="115" y="19"/>
                      <a:pt x="118" y="20"/>
                    </a:cubicBezTo>
                    <a:cubicBezTo>
                      <a:pt x="121" y="21"/>
                      <a:pt x="124" y="22"/>
                      <a:pt x="125" y="22"/>
                    </a:cubicBezTo>
                    <a:lnTo>
                      <a:pt x="125" y="20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2" name="Freeform 328"/>
              <p:cNvSpPr/>
              <p:nvPr/>
            </p:nvSpPr>
            <p:spPr bwMode="auto">
              <a:xfrm>
                <a:off x="4418498" y="5147154"/>
                <a:ext cx="334963" cy="284163"/>
              </a:xfrm>
              <a:custGeom>
                <a:avLst/>
                <a:gdLst>
                  <a:gd name="T0" fmla="*/ 31 w 79"/>
                  <a:gd name="T1" fmla="*/ 2 h 67"/>
                  <a:gd name="T2" fmla="*/ 58 w 79"/>
                  <a:gd name="T3" fmla="*/ 6 h 67"/>
                  <a:gd name="T4" fmla="*/ 71 w 79"/>
                  <a:gd name="T5" fmla="*/ 49 h 67"/>
                  <a:gd name="T6" fmla="*/ 43 w 79"/>
                  <a:gd name="T7" fmla="*/ 67 h 67"/>
                  <a:gd name="T8" fmla="*/ 16 w 79"/>
                  <a:gd name="T9" fmla="*/ 58 h 67"/>
                  <a:gd name="T10" fmla="*/ 16 w 79"/>
                  <a:gd name="T11" fmla="*/ 10 h 67"/>
                  <a:gd name="T12" fmla="*/ 31 w 79"/>
                  <a:gd name="T13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7">
                    <a:moveTo>
                      <a:pt x="31" y="2"/>
                    </a:moveTo>
                    <a:cubicBezTo>
                      <a:pt x="40" y="0"/>
                      <a:pt x="50" y="1"/>
                      <a:pt x="58" y="6"/>
                    </a:cubicBezTo>
                    <a:cubicBezTo>
                      <a:pt x="74" y="15"/>
                      <a:pt x="79" y="34"/>
                      <a:pt x="71" y="49"/>
                    </a:cubicBezTo>
                    <a:cubicBezTo>
                      <a:pt x="65" y="60"/>
                      <a:pt x="55" y="66"/>
                      <a:pt x="43" y="67"/>
                    </a:cubicBezTo>
                    <a:cubicBezTo>
                      <a:pt x="33" y="67"/>
                      <a:pt x="23" y="64"/>
                      <a:pt x="16" y="58"/>
                    </a:cubicBezTo>
                    <a:cubicBezTo>
                      <a:pt x="0" y="46"/>
                      <a:pt x="2" y="22"/>
                      <a:pt x="16" y="10"/>
                    </a:cubicBezTo>
                    <a:cubicBezTo>
                      <a:pt x="20" y="6"/>
                      <a:pt x="25" y="3"/>
                      <a:pt x="3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3" name="Freeform 329"/>
              <p:cNvSpPr/>
              <p:nvPr/>
            </p:nvSpPr>
            <p:spPr bwMode="auto">
              <a:xfrm>
                <a:off x="4443898" y="5172554"/>
                <a:ext cx="279400" cy="241300"/>
              </a:xfrm>
              <a:custGeom>
                <a:avLst/>
                <a:gdLst>
                  <a:gd name="T0" fmla="*/ 26 w 66"/>
                  <a:gd name="T1" fmla="*/ 2 h 57"/>
                  <a:gd name="T2" fmla="*/ 49 w 66"/>
                  <a:gd name="T3" fmla="*/ 6 h 57"/>
                  <a:gd name="T4" fmla="*/ 60 w 66"/>
                  <a:gd name="T5" fmla="*/ 42 h 57"/>
                  <a:gd name="T6" fmla="*/ 36 w 66"/>
                  <a:gd name="T7" fmla="*/ 57 h 57"/>
                  <a:gd name="T8" fmla="*/ 14 w 66"/>
                  <a:gd name="T9" fmla="*/ 50 h 57"/>
                  <a:gd name="T10" fmla="*/ 13 w 66"/>
                  <a:gd name="T11" fmla="*/ 9 h 57"/>
                  <a:gd name="T12" fmla="*/ 26 w 66"/>
                  <a:gd name="T13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57">
                    <a:moveTo>
                      <a:pt x="26" y="2"/>
                    </a:moveTo>
                    <a:cubicBezTo>
                      <a:pt x="34" y="0"/>
                      <a:pt x="42" y="2"/>
                      <a:pt x="49" y="6"/>
                    </a:cubicBezTo>
                    <a:cubicBezTo>
                      <a:pt x="62" y="13"/>
                      <a:pt x="66" y="29"/>
                      <a:pt x="60" y="42"/>
                    </a:cubicBezTo>
                    <a:cubicBezTo>
                      <a:pt x="55" y="51"/>
                      <a:pt x="46" y="56"/>
                      <a:pt x="36" y="57"/>
                    </a:cubicBezTo>
                    <a:cubicBezTo>
                      <a:pt x="28" y="57"/>
                      <a:pt x="20" y="54"/>
                      <a:pt x="14" y="50"/>
                    </a:cubicBezTo>
                    <a:cubicBezTo>
                      <a:pt x="0" y="40"/>
                      <a:pt x="2" y="19"/>
                      <a:pt x="13" y="9"/>
                    </a:cubicBezTo>
                    <a:cubicBezTo>
                      <a:pt x="17" y="6"/>
                      <a:pt x="21" y="4"/>
                      <a:pt x="2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4" name="Freeform 331"/>
              <p:cNvSpPr/>
              <p:nvPr/>
            </p:nvSpPr>
            <p:spPr bwMode="auto">
              <a:xfrm>
                <a:off x="4456598" y="5180491"/>
                <a:ext cx="266700" cy="233363"/>
              </a:xfrm>
              <a:custGeom>
                <a:avLst/>
                <a:gdLst>
                  <a:gd name="T0" fmla="*/ 31 w 63"/>
                  <a:gd name="T1" fmla="*/ 0 h 55"/>
                  <a:gd name="T2" fmla="*/ 26 w 63"/>
                  <a:gd name="T3" fmla="*/ 0 h 55"/>
                  <a:gd name="T4" fmla="*/ 13 w 63"/>
                  <a:gd name="T5" fmla="*/ 7 h 55"/>
                  <a:gd name="T6" fmla="*/ 13 w 63"/>
                  <a:gd name="T7" fmla="*/ 49 h 55"/>
                  <a:gd name="T8" fmla="*/ 17 w 63"/>
                  <a:gd name="T9" fmla="*/ 51 h 55"/>
                  <a:gd name="T10" fmla="*/ 31 w 63"/>
                  <a:gd name="T11" fmla="*/ 55 h 55"/>
                  <a:gd name="T12" fmla="*/ 33 w 63"/>
                  <a:gd name="T13" fmla="*/ 55 h 55"/>
                  <a:gd name="T14" fmla="*/ 57 w 63"/>
                  <a:gd name="T15" fmla="*/ 40 h 55"/>
                  <a:gd name="T16" fmla="*/ 46 w 63"/>
                  <a:gd name="T17" fmla="*/ 4 h 55"/>
                  <a:gd name="T18" fmla="*/ 31 w 63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55">
                    <a:moveTo>
                      <a:pt x="31" y="0"/>
                    </a:moveTo>
                    <a:cubicBezTo>
                      <a:pt x="30" y="0"/>
                      <a:pt x="28" y="0"/>
                      <a:pt x="26" y="0"/>
                    </a:cubicBezTo>
                    <a:cubicBezTo>
                      <a:pt x="21" y="2"/>
                      <a:pt x="17" y="4"/>
                      <a:pt x="13" y="7"/>
                    </a:cubicBezTo>
                    <a:cubicBezTo>
                      <a:pt x="1" y="18"/>
                      <a:pt x="0" y="39"/>
                      <a:pt x="13" y="49"/>
                    </a:cubicBezTo>
                    <a:cubicBezTo>
                      <a:pt x="14" y="50"/>
                      <a:pt x="16" y="51"/>
                      <a:pt x="17" y="51"/>
                    </a:cubicBezTo>
                    <a:cubicBezTo>
                      <a:pt x="21" y="54"/>
                      <a:pt x="27" y="55"/>
                      <a:pt x="31" y="55"/>
                    </a:cubicBezTo>
                    <a:cubicBezTo>
                      <a:pt x="32" y="55"/>
                      <a:pt x="32" y="55"/>
                      <a:pt x="33" y="55"/>
                    </a:cubicBezTo>
                    <a:cubicBezTo>
                      <a:pt x="43" y="54"/>
                      <a:pt x="52" y="49"/>
                      <a:pt x="57" y="40"/>
                    </a:cubicBezTo>
                    <a:cubicBezTo>
                      <a:pt x="63" y="27"/>
                      <a:pt x="59" y="11"/>
                      <a:pt x="46" y="4"/>
                    </a:cubicBezTo>
                    <a:cubicBezTo>
                      <a:pt x="42" y="1"/>
                      <a:pt x="36" y="0"/>
                      <a:pt x="31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5" name="Freeform 332"/>
              <p:cNvSpPr/>
              <p:nvPr/>
            </p:nvSpPr>
            <p:spPr bwMode="auto">
              <a:xfrm>
                <a:off x="4453423" y="5172554"/>
                <a:ext cx="266700" cy="250825"/>
              </a:xfrm>
              <a:custGeom>
                <a:avLst/>
                <a:gdLst>
                  <a:gd name="T0" fmla="*/ 24 w 63"/>
                  <a:gd name="T1" fmla="*/ 2 h 59"/>
                  <a:gd name="T2" fmla="*/ 25 w 63"/>
                  <a:gd name="T3" fmla="*/ 4 h 59"/>
                  <a:gd name="T4" fmla="*/ 31 w 63"/>
                  <a:gd name="T5" fmla="*/ 4 h 59"/>
                  <a:gd name="T6" fmla="*/ 46 w 63"/>
                  <a:gd name="T7" fmla="*/ 8 h 59"/>
                  <a:gd name="T8" fmla="*/ 59 w 63"/>
                  <a:gd name="T9" fmla="*/ 29 h 59"/>
                  <a:gd name="T10" fmla="*/ 56 w 63"/>
                  <a:gd name="T11" fmla="*/ 41 h 59"/>
                  <a:gd name="T12" fmla="*/ 34 w 63"/>
                  <a:gd name="T13" fmla="*/ 55 h 59"/>
                  <a:gd name="T14" fmla="*/ 32 w 63"/>
                  <a:gd name="T15" fmla="*/ 55 h 59"/>
                  <a:gd name="T16" fmla="*/ 13 w 63"/>
                  <a:gd name="T17" fmla="*/ 48 h 59"/>
                  <a:gd name="T18" fmla="*/ 4 w 63"/>
                  <a:gd name="T19" fmla="*/ 30 h 59"/>
                  <a:gd name="T20" fmla="*/ 13 w 63"/>
                  <a:gd name="T21" fmla="*/ 10 h 59"/>
                  <a:gd name="T22" fmla="*/ 25 w 63"/>
                  <a:gd name="T23" fmla="*/ 4 h 59"/>
                  <a:gd name="T24" fmla="*/ 24 w 63"/>
                  <a:gd name="T25" fmla="*/ 2 h 59"/>
                  <a:gd name="T26" fmla="*/ 24 w 63"/>
                  <a:gd name="T27" fmla="*/ 0 h 59"/>
                  <a:gd name="T28" fmla="*/ 10 w 63"/>
                  <a:gd name="T29" fmla="*/ 7 h 59"/>
                  <a:gd name="T30" fmla="*/ 0 w 63"/>
                  <a:gd name="T31" fmla="*/ 30 h 59"/>
                  <a:gd name="T32" fmla="*/ 10 w 63"/>
                  <a:gd name="T33" fmla="*/ 51 h 59"/>
                  <a:gd name="T34" fmla="*/ 32 w 63"/>
                  <a:gd name="T35" fmla="*/ 59 h 59"/>
                  <a:gd name="T36" fmla="*/ 34 w 63"/>
                  <a:gd name="T37" fmla="*/ 59 h 59"/>
                  <a:gd name="T38" fmla="*/ 59 w 63"/>
                  <a:gd name="T39" fmla="*/ 43 h 59"/>
                  <a:gd name="T40" fmla="*/ 63 w 63"/>
                  <a:gd name="T41" fmla="*/ 29 h 59"/>
                  <a:gd name="T42" fmla="*/ 48 w 63"/>
                  <a:gd name="T43" fmla="*/ 4 h 59"/>
                  <a:gd name="T44" fmla="*/ 31 w 63"/>
                  <a:gd name="T45" fmla="*/ 0 h 59"/>
                  <a:gd name="T46" fmla="*/ 24 w 63"/>
                  <a:gd name="T47" fmla="*/ 0 h 59"/>
                  <a:gd name="T48" fmla="*/ 24 w 63"/>
                  <a:gd name="T49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59">
                    <a:moveTo>
                      <a:pt x="24" y="2"/>
                    </a:moveTo>
                    <a:cubicBezTo>
                      <a:pt x="25" y="4"/>
                      <a:pt x="25" y="4"/>
                      <a:pt x="25" y="4"/>
                    </a:cubicBezTo>
                    <a:cubicBezTo>
                      <a:pt x="27" y="4"/>
                      <a:pt x="29" y="4"/>
                      <a:pt x="31" y="4"/>
                    </a:cubicBezTo>
                    <a:cubicBezTo>
                      <a:pt x="37" y="4"/>
                      <a:pt x="42" y="5"/>
                      <a:pt x="46" y="8"/>
                    </a:cubicBezTo>
                    <a:cubicBezTo>
                      <a:pt x="54" y="12"/>
                      <a:pt x="59" y="21"/>
                      <a:pt x="59" y="29"/>
                    </a:cubicBezTo>
                    <a:cubicBezTo>
                      <a:pt x="59" y="33"/>
                      <a:pt x="58" y="37"/>
                      <a:pt x="56" y="41"/>
                    </a:cubicBezTo>
                    <a:cubicBezTo>
                      <a:pt x="51" y="50"/>
                      <a:pt x="43" y="54"/>
                      <a:pt x="34" y="55"/>
                    </a:cubicBezTo>
                    <a:cubicBezTo>
                      <a:pt x="33" y="55"/>
                      <a:pt x="33" y="55"/>
                      <a:pt x="32" y="55"/>
                    </a:cubicBezTo>
                    <a:cubicBezTo>
                      <a:pt x="26" y="55"/>
                      <a:pt x="18" y="52"/>
                      <a:pt x="13" y="48"/>
                    </a:cubicBezTo>
                    <a:cubicBezTo>
                      <a:pt x="7" y="44"/>
                      <a:pt x="4" y="37"/>
                      <a:pt x="4" y="30"/>
                    </a:cubicBezTo>
                    <a:cubicBezTo>
                      <a:pt x="4" y="23"/>
                      <a:pt x="7" y="15"/>
                      <a:pt x="13" y="10"/>
                    </a:cubicBezTo>
                    <a:cubicBezTo>
                      <a:pt x="16" y="7"/>
                      <a:pt x="20" y="6"/>
                      <a:pt x="25" y="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2"/>
                      <a:pt x="14" y="4"/>
                      <a:pt x="10" y="7"/>
                    </a:cubicBezTo>
                    <a:cubicBezTo>
                      <a:pt x="4" y="13"/>
                      <a:pt x="0" y="22"/>
                      <a:pt x="0" y="30"/>
                    </a:cubicBezTo>
                    <a:cubicBezTo>
                      <a:pt x="0" y="38"/>
                      <a:pt x="3" y="46"/>
                      <a:pt x="10" y="51"/>
                    </a:cubicBezTo>
                    <a:cubicBezTo>
                      <a:pt x="16" y="56"/>
                      <a:pt x="24" y="59"/>
                      <a:pt x="32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45" y="58"/>
                      <a:pt x="54" y="53"/>
                      <a:pt x="59" y="43"/>
                    </a:cubicBezTo>
                    <a:cubicBezTo>
                      <a:pt x="62" y="39"/>
                      <a:pt x="63" y="34"/>
                      <a:pt x="63" y="29"/>
                    </a:cubicBezTo>
                    <a:cubicBezTo>
                      <a:pt x="63" y="19"/>
                      <a:pt x="58" y="10"/>
                      <a:pt x="48" y="4"/>
                    </a:cubicBezTo>
                    <a:cubicBezTo>
                      <a:pt x="43" y="1"/>
                      <a:pt x="37" y="0"/>
                      <a:pt x="31" y="0"/>
                    </a:cubicBezTo>
                    <a:cubicBezTo>
                      <a:pt x="29" y="0"/>
                      <a:pt x="26" y="0"/>
                      <a:pt x="24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6" name="Freeform 333"/>
              <p:cNvSpPr/>
              <p:nvPr/>
            </p:nvSpPr>
            <p:spPr bwMode="auto">
              <a:xfrm>
                <a:off x="4431198" y="5142391"/>
                <a:ext cx="314325" cy="296863"/>
              </a:xfrm>
              <a:custGeom>
                <a:avLst/>
                <a:gdLst>
                  <a:gd name="T0" fmla="*/ 28 w 74"/>
                  <a:gd name="T1" fmla="*/ 3 h 70"/>
                  <a:gd name="T2" fmla="*/ 29 w 74"/>
                  <a:gd name="T3" fmla="*/ 5 h 70"/>
                  <a:gd name="T4" fmla="*/ 37 w 74"/>
                  <a:gd name="T5" fmla="*/ 4 h 70"/>
                  <a:gd name="T6" fmla="*/ 54 w 74"/>
                  <a:gd name="T7" fmla="*/ 9 h 70"/>
                  <a:gd name="T8" fmla="*/ 70 w 74"/>
                  <a:gd name="T9" fmla="*/ 35 h 70"/>
                  <a:gd name="T10" fmla="*/ 66 w 74"/>
                  <a:gd name="T11" fmla="*/ 49 h 70"/>
                  <a:gd name="T12" fmla="*/ 40 w 74"/>
                  <a:gd name="T13" fmla="*/ 66 h 70"/>
                  <a:gd name="T14" fmla="*/ 38 w 74"/>
                  <a:gd name="T15" fmla="*/ 66 h 70"/>
                  <a:gd name="T16" fmla="*/ 14 w 74"/>
                  <a:gd name="T17" fmla="*/ 58 h 70"/>
                  <a:gd name="T18" fmla="*/ 4 w 74"/>
                  <a:gd name="T19" fmla="*/ 36 h 70"/>
                  <a:gd name="T20" fmla="*/ 14 w 74"/>
                  <a:gd name="T21" fmla="*/ 12 h 70"/>
                  <a:gd name="T22" fmla="*/ 29 w 74"/>
                  <a:gd name="T23" fmla="*/ 5 h 70"/>
                  <a:gd name="T24" fmla="*/ 28 w 74"/>
                  <a:gd name="T25" fmla="*/ 3 h 70"/>
                  <a:gd name="T26" fmla="*/ 28 w 74"/>
                  <a:gd name="T27" fmla="*/ 1 h 70"/>
                  <a:gd name="T28" fmla="*/ 11 w 74"/>
                  <a:gd name="T29" fmla="*/ 9 h 70"/>
                  <a:gd name="T30" fmla="*/ 0 w 74"/>
                  <a:gd name="T31" fmla="*/ 36 h 70"/>
                  <a:gd name="T32" fmla="*/ 12 w 74"/>
                  <a:gd name="T33" fmla="*/ 61 h 70"/>
                  <a:gd name="T34" fmla="*/ 38 w 74"/>
                  <a:gd name="T35" fmla="*/ 70 h 70"/>
                  <a:gd name="T36" fmla="*/ 40 w 74"/>
                  <a:gd name="T37" fmla="*/ 70 h 70"/>
                  <a:gd name="T38" fmla="*/ 70 w 74"/>
                  <a:gd name="T39" fmla="*/ 51 h 70"/>
                  <a:gd name="T40" fmla="*/ 74 w 74"/>
                  <a:gd name="T41" fmla="*/ 35 h 70"/>
                  <a:gd name="T42" fmla="*/ 56 w 74"/>
                  <a:gd name="T43" fmla="*/ 5 h 70"/>
                  <a:gd name="T44" fmla="*/ 37 w 74"/>
                  <a:gd name="T45" fmla="*/ 0 h 70"/>
                  <a:gd name="T46" fmla="*/ 28 w 74"/>
                  <a:gd name="T47" fmla="*/ 1 h 70"/>
                  <a:gd name="T48" fmla="*/ 28 w 74"/>
                  <a:gd name="T49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70">
                    <a:moveTo>
                      <a:pt x="28" y="3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31" y="4"/>
                      <a:pt x="34" y="4"/>
                      <a:pt x="37" y="4"/>
                    </a:cubicBezTo>
                    <a:cubicBezTo>
                      <a:pt x="43" y="4"/>
                      <a:pt x="49" y="6"/>
                      <a:pt x="54" y="9"/>
                    </a:cubicBezTo>
                    <a:cubicBezTo>
                      <a:pt x="64" y="15"/>
                      <a:pt x="70" y="25"/>
                      <a:pt x="70" y="35"/>
                    </a:cubicBezTo>
                    <a:cubicBezTo>
                      <a:pt x="70" y="40"/>
                      <a:pt x="68" y="45"/>
                      <a:pt x="66" y="49"/>
                    </a:cubicBezTo>
                    <a:cubicBezTo>
                      <a:pt x="61" y="60"/>
                      <a:pt x="51" y="65"/>
                      <a:pt x="40" y="66"/>
                    </a:cubicBezTo>
                    <a:cubicBezTo>
                      <a:pt x="39" y="66"/>
                      <a:pt x="38" y="66"/>
                      <a:pt x="38" y="66"/>
                    </a:cubicBezTo>
                    <a:cubicBezTo>
                      <a:pt x="29" y="66"/>
                      <a:pt x="21" y="63"/>
                      <a:pt x="14" y="58"/>
                    </a:cubicBezTo>
                    <a:cubicBezTo>
                      <a:pt x="7" y="52"/>
                      <a:pt x="4" y="44"/>
                      <a:pt x="4" y="36"/>
                    </a:cubicBezTo>
                    <a:cubicBezTo>
                      <a:pt x="4" y="27"/>
                      <a:pt x="8" y="18"/>
                      <a:pt x="14" y="12"/>
                    </a:cubicBezTo>
                    <a:cubicBezTo>
                      <a:pt x="18" y="8"/>
                      <a:pt x="23" y="6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2" y="3"/>
                      <a:pt x="16" y="5"/>
                      <a:pt x="11" y="9"/>
                    </a:cubicBezTo>
                    <a:cubicBezTo>
                      <a:pt x="4" y="16"/>
                      <a:pt x="0" y="26"/>
                      <a:pt x="0" y="36"/>
                    </a:cubicBezTo>
                    <a:cubicBezTo>
                      <a:pt x="0" y="45"/>
                      <a:pt x="4" y="55"/>
                      <a:pt x="12" y="61"/>
                    </a:cubicBezTo>
                    <a:cubicBezTo>
                      <a:pt x="19" y="66"/>
                      <a:pt x="28" y="70"/>
                      <a:pt x="38" y="70"/>
                    </a:cubicBezTo>
                    <a:cubicBezTo>
                      <a:pt x="38" y="70"/>
                      <a:pt x="39" y="70"/>
                      <a:pt x="40" y="70"/>
                    </a:cubicBezTo>
                    <a:cubicBezTo>
                      <a:pt x="52" y="69"/>
                      <a:pt x="64" y="63"/>
                      <a:pt x="70" y="51"/>
                    </a:cubicBezTo>
                    <a:cubicBezTo>
                      <a:pt x="72" y="46"/>
                      <a:pt x="74" y="40"/>
                      <a:pt x="74" y="35"/>
                    </a:cubicBezTo>
                    <a:cubicBezTo>
                      <a:pt x="74" y="23"/>
                      <a:pt x="68" y="12"/>
                      <a:pt x="56" y="5"/>
                    </a:cubicBezTo>
                    <a:cubicBezTo>
                      <a:pt x="51" y="2"/>
                      <a:pt x="44" y="0"/>
                      <a:pt x="37" y="0"/>
                    </a:cubicBezTo>
                    <a:cubicBezTo>
                      <a:pt x="34" y="0"/>
                      <a:pt x="31" y="0"/>
                      <a:pt x="28" y="1"/>
                    </a:cubicBez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7" name="Freeform 334"/>
              <p:cNvSpPr>
                <a:spLocks noEditPoints="1"/>
              </p:cNvSpPr>
              <p:nvPr/>
            </p:nvSpPr>
            <p:spPr bwMode="auto">
              <a:xfrm>
                <a:off x="4570898" y="5163029"/>
                <a:ext cx="47625" cy="268288"/>
              </a:xfrm>
              <a:custGeom>
                <a:avLst/>
                <a:gdLst>
                  <a:gd name="T0" fmla="*/ 8 w 30"/>
                  <a:gd name="T1" fmla="*/ 148 h 169"/>
                  <a:gd name="T2" fmla="*/ 3 w 30"/>
                  <a:gd name="T3" fmla="*/ 148 h 169"/>
                  <a:gd name="T4" fmla="*/ 0 w 30"/>
                  <a:gd name="T5" fmla="*/ 166 h 169"/>
                  <a:gd name="T6" fmla="*/ 3 w 30"/>
                  <a:gd name="T7" fmla="*/ 169 h 169"/>
                  <a:gd name="T8" fmla="*/ 8 w 30"/>
                  <a:gd name="T9" fmla="*/ 148 h 169"/>
                  <a:gd name="T10" fmla="*/ 11 w 30"/>
                  <a:gd name="T11" fmla="*/ 118 h 169"/>
                  <a:gd name="T12" fmla="*/ 8 w 30"/>
                  <a:gd name="T13" fmla="*/ 118 h 169"/>
                  <a:gd name="T14" fmla="*/ 6 w 30"/>
                  <a:gd name="T15" fmla="*/ 137 h 169"/>
                  <a:gd name="T16" fmla="*/ 8 w 30"/>
                  <a:gd name="T17" fmla="*/ 137 h 169"/>
                  <a:gd name="T18" fmla="*/ 11 w 30"/>
                  <a:gd name="T19" fmla="*/ 118 h 169"/>
                  <a:gd name="T20" fmla="*/ 16 w 30"/>
                  <a:gd name="T21" fmla="*/ 86 h 169"/>
                  <a:gd name="T22" fmla="*/ 14 w 30"/>
                  <a:gd name="T23" fmla="*/ 86 h 169"/>
                  <a:gd name="T24" fmla="*/ 8 w 30"/>
                  <a:gd name="T25" fmla="*/ 105 h 169"/>
                  <a:gd name="T26" fmla="*/ 14 w 30"/>
                  <a:gd name="T27" fmla="*/ 105 h 169"/>
                  <a:gd name="T28" fmla="*/ 16 w 30"/>
                  <a:gd name="T29" fmla="*/ 86 h 169"/>
                  <a:gd name="T30" fmla="*/ 22 w 30"/>
                  <a:gd name="T31" fmla="*/ 57 h 169"/>
                  <a:gd name="T32" fmla="*/ 16 w 30"/>
                  <a:gd name="T33" fmla="*/ 54 h 169"/>
                  <a:gd name="T34" fmla="*/ 14 w 30"/>
                  <a:gd name="T35" fmla="*/ 75 h 169"/>
                  <a:gd name="T36" fmla="*/ 19 w 30"/>
                  <a:gd name="T37" fmla="*/ 75 h 169"/>
                  <a:gd name="T38" fmla="*/ 22 w 30"/>
                  <a:gd name="T39" fmla="*/ 57 h 169"/>
                  <a:gd name="T40" fmla="*/ 24 w 30"/>
                  <a:gd name="T41" fmla="*/ 24 h 169"/>
                  <a:gd name="T42" fmla="*/ 22 w 30"/>
                  <a:gd name="T43" fmla="*/ 24 h 169"/>
                  <a:gd name="T44" fmla="*/ 19 w 30"/>
                  <a:gd name="T45" fmla="*/ 43 h 169"/>
                  <a:gd name="T46" fmla="*/ 22 w 30"/>
                  <a:gd name="T47" fmla="*/ 43 h 169"/>
                  <a:gd name="T48" fmla="*/ 24 w 30"/>
                  <a:gd name="T49" fmla="*/ 24 h 169"/>
                  <a:gd name="T50" fmla="*/ 30 w 30"/>
                  <a:gd name="T51" fmla="*/ 0 h 169"/>
                  <a:gd name="T52" fmla="*/ 24 w 30"/>
                  <a:gd name="T53" fmla="*/ 0 h 169"/>
                  <a:gd name="T54" fmla="*/ 24 w 30"/>
                  <a:gd name="T55" fmla="*/ 11 h 169"/>
                  <a:gd name="T56" fmla="*/ 27 w 30"/>
                  <a:gd name="T57" fmla="*/ 14 h 169"/>
                  <a:gd name="T58" fmla="*/ 30 w 30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169">
                    <a:moveTo>
                      <a:pt x="8" y="148"/>
                    </a:moveTo>
                    <a:lnTo>
                      <a:pt x="3" y="148"/>
                    </a:lnTo>
                    <a:lnTo>
                      <a:pt x="0" y="166"/>
                    </a:lnTo>
                    <a:lnTo>
                      <a:pt x="3" y="169"/>
                    </a:lnTo>
                    <a:lnTo>
                      <a:pt x="8" y="148"/>
                    </a:lnTo>
                    <a:close/>
                    <a:moveTo>
                      <a:pt x="11" y="118"/>
                    </a:moveTo>
                    <a:lnTo>
                      <a:pt x="8" y="118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11" y="118"/>
                    </a:lnTo>
                    <a:close/>
                    <a:moveTo>
                      <a:pt x="16" y="86"/>
                    </a:moveTo>
                    <a:lnTo>
                      <a:pt x="14" y="86"/>
                    </a:lnTo>
                    <a:lnTo>
                      <a:pt x="8" y="105"/>
                    </a:lnTo>
                    <a:lnTo>
                      <a:pt x="14" y="105"/>
                    </a:lnTo>
                    <a:lnTo>
                      <a:pt x="16" y="86"/>
                    </a:lnTo>
                    <a:close/>
                    <a:moveTo>
                      <a:pt x="22" y="57"/>
                    </a:moveTo>
                    <a:lnTo>
                      <a:pt x="16" y="54"/>
                    </a:lnTo>
                    <a:lnTo>
                      <a:pt x="14" y="75"/>
                    </a:lnTo>
                    <a:lnTo>
                      <a:pt x="19" y="75"/>
                    </a:lnTo>
                    <a:lnTo>
                      <a:pt x="22" y="57"/>
                    </a:lnTo>
                    <a:close/>
                    <a:moveTo>
                      <a:pt x="24" y="24"/>
                    </a:moveTo>
                    <a:lnTo>
                      <a:pt x="22" y="24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4" y="24"/>
                    </a:lnTo>
                    <a:close/>
                    <a:moveTo>
                      <a:pt x="30" y="0"/>
                    </a:moveTo>
                    <a:lnTo>
                      <a:pt x="24" y="0"/>
                    </a:lnTo>
                    <a:lnTo>
                      <a:pt x="24" y="11"/>
                    </a:lnTo>
                    <a:lnTo>
                      <a:pt x="27" y="1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8" name="Freeform 335"/>
              <p:cNvSpPr>
                <a:spLocks noEditPoints="1"/>
              </p:cNvSpPr>
              <p:nvPr/>
            </p:nvSpPr>
            <p:spPr bwMode="auto">
              <a:xfrm>
                <a:off x="4570898" y="5163029"/>
                <a:ext cx="47625" cy="268288"/>
              </a:xfrm>
              <a:custGeom>
                <a:avLst/>
                <a:gdLst>
                  <a:gd name="T0" fmla="*/ 8 w 30"/>
                  <a:gd name="T1" fmla="*/ 148 h 169"/>
                  <a:gd name="T2" fmla="*/ 3 w 30"/>
                  <a:gd name="T3" fmla="*/ 148 h 169"/>
                  <a:gd name="T4" fmla="*/ 0 w 30"/>
                  <a:gd name="T5" fmla="*/ 166 h 169"/>
                  <a:gd name="T6" fmla="*/ 3 w 30"/>
                  <a:gd name="T7" fmla="*/ 169 h 169"/>
                  <a:gd name="T8" fmla="*/ 8 w 30"/>
                  <a:gd name="T9" fmla="*/ 148 h 169"/>
                  <a:gd name="T10" fmla="*/ 11 w 30"/>
                  <a:gd name="T11" fmla="*/ 118 h 169"/>
                  <a:gd name="T12" fmla="*/ 8 w 30"/>
                  <a:gd name="T13" fmla="*/ 118 h 169"/>
                  <a:gd name="T14" fmla="*/ 6 w 30"/>
                  <a:gd name="T15" fmla="*/ 137 h 169"/>
                  <a:gd name="T16" fmla="*/ 8 w 30"/>
                  <a:gd name="T17" fmla="*/ 137 h 169"/>
                  <a:gd name="T18" fmla="*/ 11 w 30"/>
                  <a:gd name="T19" fmla="*/ 118 h 169"/>
                  <a:gd name="T20" fmla="*/ 16 w 30"/>
                  <a:gd name="T21" fmla="*/ 86 h 169"/>
                  <a:gd name="T22" fmla="*/ 14 w 30"/>
                  <a:gd name="T23" fmla="*/ 86 h 169"/>
                  <a:gd name="T24" fmla="*/ 8 w 30"/>
                  <a:gd name="T25" fmla="*/ 105 h 169"/>
                  <a:gd name="T26" fmla="*/ 14 w 30"/>
                  <a:gd name="T27" fmla="*/ 105 h 169"/>
                  <a:gd name="T28" fmla="*/ 16 w 30"/>
                  <a:gd name="T29" fmla="*/ 86 h 169"/>
                  <a:gd name="T30" fmla="*/ 22 w 30"/>
                  <a:gd name="T31" fmla="*/ 57 h 169"/>
                  <a:gd name="T32" fmla="*/ 16 w 30"/>
                  <a:gd name="T33" fmla="*/ 54 h 169"/>
                  <a:gd name="T34" fmla="*/ 14 w 30"/>
                  <a:gd name="T35" fmla="*/ 75 h 169"/>
                  <a:gd name="T36" fmla="*/ 19 w 30"/>
                  <a:gd name="T37" fmla="*/ 75 h 169"/>
                  <a:gd name="T38" fmla="*/ 22 w 30"/>
                  <a:gd name="T39" fmla="*/ 57 h 169"/>
                  <a:gd name="T40" fmla="*/ 24 w 30"/>
                  <a:gd name="T41" fmla="*/ 24 h 169"/>
                  <a:gd name="T42" fmla="*/ 22 w 30"/>
                  <a:gd name="T43" fmla="*/ 24 h 169"/>
                  <a:gd name="T44" fmla="*/ 19 w 30"/>
                  <a:gd name="T45" fmla="*/ 43 h 169"/>
                  <a:gd name="T46" fmla="*/ 22 w 30"/>
                  <a:gd name="T47" fmla="*/ 43 h 169"/>
                  <a:gd name="T48" fmla="*/ 24 w 30"/>
                  <a:gd name="T49" fmla="*/ 24 h 169"/>
                  <a:gd name="T50" fmla="*/ 30 w 30"/>
                  <a:gd name="T51" fmla="*/ 0 h 169"/>
                  <a:gd name="T52" fmla="*/ 24 w 30"/>
                  <a:gd name="T53" fmla="*/ 0 h 169"/>
                  <a:gd name="T54" fmla="*/ 24 w 30"/>
                  <a:gd name="T55" fmla="*/ 11 h 169"/>
                  <a:gd name="T56" fmla="*/ 27 w 30"/>
                  <a:gd name="T57" fmla="*/ 14 h 169"/>
                  <a:gd name="T58" fmla="*/ 30 w 30"/>
                  <a:gd name="T5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169">
                    <a:moveTo>
                      <a:pt x="8" y="148"/>
                    </a:moveTo>
                    <a:lnTo>
                      <a:pt x="3" y="148"/>
                    </a:lnTo>
                    <a:lnTo>
                      <a:pt x="0" y="166"/>
                    </a:lnTo>
                    <a:lnTo>
                      <a:pt x="3" y="169"/>
                    </a:lnTo>
                    <a:lnTo>
                      <a:pt x="8" y="148"/>
                    </a:lnTo>
                    <a:moveTo>
                      <a:pt x="11" y="118"/>
                    </a:moveTo>
                    <a:lnTo>
                      <a:pt x="8" y="118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11" y="118"/>
                    </a:lnTo>
                    <a:moveTo>
                      <a:pt x="16" y="86"/>
                    </a:moveTo>
                    <a:lnTo>
                      <a:pt x="14" y="86"/>
                    </a:lnTo>
                    <a:lnTo>
                      <a:pt x="8" y="105"/>
                    </a:lnTo>
                    <a:lnTo>
                      <a:pt x="14" y="105"/>
                    </a:lnTo>
                    <a:lnTo>
                      <a:pt x="16" y="86"/>
                    </a:lnTo>
                    <a:moveTo>
                      <a:pt x="22" y="57"/>
                    </a:moveTo>
                    <a:lnTo>
                      <a:pt x="16" y="54"/>
                    </a:lnTo>
                    <a:lnTo>
                      <a:pt x="14" y="75"/>
                    </a:lnTo>
                    <a:lnTo>
                      <a:pt x="19" y="75"/>
                    </a:lnTo>
                    <a:lnTo>
                      <a:pt x="22" y="57"/>
                    </a:lnTo>
                    <a:moveTo>
                      <a:pt x="24" y="24"/>
                    </a:moveTo>
                    <a:lnTo>
                      <a:pt x="22" y="24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4" y="24"/>
                    </a:lnTo>
                    <a:moveTo>
                      <a:pt x="30" y="0"/>
                    </a:moveTo>
                    <a:lnTo>
                      <a:pt x="24" y="0"/>
                    </a:lnTo>
                    <a:lnTo>
                      <a:pt x="24" y="11"/>
                    </a:lnTo>
                    <a:lnTo>
                      <a:pt x="27" y="14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79" name="Freeform 336"/>
              <p:cNvSpPr>
                <a:spLocks noEditPoints="1"/>
              </p:cNvSpPr>
              <p:nvPr/>
            </p:nvSpPr>
            <p:spPr bwMode="auto">
              <a:xfrm>
                <a:off x="4461361" y="5274154"/>
                <a:ext cx="266700" cy="46038"/>
              </a:xfrm>
              <a:custGeom>
                <a:avLst/>
                <a:gdLst>
                  <a:gd name="T0" fmla="*/ 13 w 168"/>
                  <a:gd name="T1" fmla="*/ 3 h 29"/>
                  <a:gd name="T2" fmla="*/ 0 w 168"/>
                  <a:gd name="T3" fmla="*/ 0 h 29"/>
                  <a:gd name="T4" fmla="*/ 0 w 168"/>
                  <a:gd name="T5" fmla="*/ 3 h 29"/>
                  <a:gd name="T6" fmla="*/ 13 w 168"/>
                  <a:gd name="T7" fmla="*/ 5 h 29"/>
                  <a:gd name="T8" fmla="*/ 13 w 168"/>
                  <a:gd name="T9" fmla="*/ 3 h 29"/>
                  <a:gd name="T10" fmla="*/ 43 w 168"/>
                  <a:gd name="T11" fmla="*/ 5 h 29"/>
                  <a:gd name="T12" fmla="*/ 24 w 168"/>
                  <a:gd name="T13" fmla="*/ 3 h 29"/>
                  <a:gd name="T14" fmla="*/ 24 w 168"/>
                  <a:gd name="T15" fmla="*/ 8 h 29"/>
                  <a:gd name="T16" fmla="*/ 43 w 168"/>
                  <a:gd name="T17" fmla="*/ 11 h 29"/>
                  <a:gd name="T18" fmla="*/ 43 w 168"/>
                  <a:gd name="T19" fmla="*/ 5 h 29"/>
                  <a:gd name="T20" fmla="*/ 75 w 168"/>
                  <a:gd name="T21" fmla="*/ 11 h 29"/>
                  <a:gd name="T22" fmla="*/ 56 w 168"/>
                  <a:gd name="T23" fmla="*/ 8 h 29"/>
                  <a:gd name="T24" fmla="*/ 56 w 168"/>
                  <a:gd name="T25" fmla="*/ 11 h 29"/>
                  <a:gd name="T26" fmla="*/ 75 w 168"/>
                  <a:gd name="T27" fmla="*/ 13 h 29"/>
                  <a:gd name="T28" fmla="*/ 75 w 168"/>
                  <a:gd name="T29" fmla="*/ 11 h 29"/>
                  <a:gd name="T30" fmla="*/ 107 w 168"/>
                  <a:gd name="T31" fmla="*/ 16 h 29"/>
                  <a:gd name="T32" fmla="*/ 88 w 168"/>
                  <a:gd name="T33" fmla="*/ 13 h 29"/>
                  <a:gd name="T34" fmla="*/ 85 w 168"/>
                  <a:gd name="T35" fmla="*/ 13 h 29"/>
                  <a:gd name="T36" fmla="*/ 85 w 168"/>
                  <a:gd name="T37" fmla="*/ 13 h 29"/>
                  <a:gd name="T38" fmla="*/ 85 w 168"/>
                  <a:gd name="T39" fmla="*/ 16 h 29"/>
                  <a:gd name="T40" fmla="*/ 104 w 168"/>
                  <a:gd name="T41" fmla="*/ 19 h 29"/>
                  <a:gd name="T42" fmla="*/ 107 w 168"/>
                  <a:gd name="T43" fmla="*/ 16 h 29"/>
                  <a:gd name="T44" fmla="*/ 136 w 168"/>
                  <a:gd name="T45" fmla="*/ 19 h 29"/>
                  <a:gd name="T46" fmla="*/ 117 w 168"/>
                  <a:gd name="T47" fmla="*/ 16 h 29"/>
                  <a:gd name="T48" fmla="*/ 117 w 168"/>
                  <a:gd name="T49" fmla="*/ 21 h 29"/>
                  <a:gd name="T50" fmla="*/ 136 w 168"/>
                  <a:gd name="T51" fmla="*/ 24 h 29"/>
                  <a:gd name="T52" fmla="*/ 136 w 168"/>
                  <a:gd name="T53" fmla="*/ 19 h 29"/>
                  <a:gd name="T54" fmla="*/ 168 w 168"/>
                  <a:gd name="T55" fmla="*/ 24 h 29"/>
                  <a:gd name="T56" fmla="*/ 147 w 168"/>
                  <a:gd name="T57" fmla="*/ 21 h 29"/>
                  <a:gd name="T58" fmla="*/ 147 w 168"/>
                  <a:gd name="T59" fmla="*/ 27 h 29"/>
                  <a:gd name="T60" fmla="*/ 168 w 168"/>
                  <a:gd name="T61" fmla="*/ 29 h 29"/>
                  <a:gd name="T62" fmla="*/ 168 w 168"/>
                  <a:gd name="T6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9">
                    <a:moveTo>
                      <a:pt x="1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  <a:moveTo>
                      <a:pt x="43" y="5"/>
                    </a:moveTo>
                    <a:lnTo>
                      <a:pt x="24" y="3"/>
                    </a:lnTo>
                    <a:lnTo>
                      <a:pt x="24" y="8"/>
                    </a:lnTo>
                    <a:lnTo>
                      <a:pt x="43" y="11"/>
                    </a:lnTo>
                    <a:lnTo>
                      <a:pt x="43" y="5"/>
                    </a:lnTo>
                    <a:close/>
                    <a:moveTo>
                      <a:pt x="75" y="11"/>
                    </a:moveTo>
                    <a:lnTo>
                      <a:pt x="56" y="8"/>
                    </a:lnTo>
                    <a:lnTo>
                      <a:pt x="56" y="11"/>
                    </a:lnTo>
                    <a:lnTo>
                      <a:pt x="75" y="13"/>
                    </a:lnTo>
                    <a:lnTo>
                      <a:pt x="75" y="11"/>
                    </a:lnTo>
                    <a:close/>
                    <a:moveTo>
                      <a:pt x="107" y="16"/>
                    </a:moveTo>
                    <a:lnTo>
                      <a:pt x="88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6"/>
                    </a:lnTo>
                    <a:lnTo>
                      <a:pt x="104" y="19"/>
                    </a:lnTo>
                    <a:lnTo>
                      <a:pt x="107" y="16"/>
                    </a:lnTo>
                    <a:close/>
                    <a:moveTo>
                      <a:pt x="136" y="19"/>
                    </a:moveTo>
                    <a:lnTo>
                      <a:pt x="117" y="16"/>
                    </a:lnTo>
                    <a:lnTo>
                      <a:pt x="117" y="21"/>
                    </a:lnTo>
                    <a:lnTo>
                      <a:pt x="136" y="24"/>
                    </a:lnTo>
                    <a:lnTo>
                      <a:pt x="136" y="19"/>
                    </a:lnTo>
                    <a:close/>
                    <a:moveTo>
                      <a:pt x="168" y="24"/>
                    </a:moveTo>
                    <a:lnTo>
                      <a:pt x="147" y="21"/>
                    </a:lnTo>
                    <a:lnTo>
                      <a:pt x="147" y="27"/>
                    </a:lnTo>
                    <a:lnTo>
                      <a:pt x="168" y="29"/>
                    </a:lnTo>
                    <a:lnTo>
                      <a:pt x="168" y="24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0" name="Freeform 337"/>
              <p:cNvSpPr>
                <a:spLocks noEditPoints="1"/>
              </p:cNvSpPr>
              <p:nvPr/>
            </p:nvSpPr>
            <p:spPr bwMode="auto">
              <a:xfrm>
                <a:off x="4461361" y="5274154"/>
                <a:ext cx="266700" cy="46038"/>
              </a:xfrm>
              <a:custGeom>
                <a:avLst/>
                <a:gdLst>
                  <a:gd name="T0" fmla="*/ 13 w 168"/>
                  <a:gd name="T1" fmla="*/ 3 h 29"/>
                  <a:gd name="T2" fmla="*/ 0 w 168"/>
                  <a:gd name="T3" fmla="*/ 0 h 29"/>
                  <a:gd name="T4" fmla="*/ 0 w 168"/>
                  <a:gd name="T5" fmla="*/ 3 h 29"/>
                  <a:gd name="T6" fmla="*/ 13 w 168"/>
                  <a:gd name="T7" fmla="*/ 5 h 29"/>
                  <a:gd name="T8" fmla="*/ 13 w 168"/>
                  <a:gd name="T9" fmla="*/ 3 h 29"/>
                  <a:gd name="T10" fmla="*/ 43 w 168"/>
                  <a:gd name="T11" fmla="*/ 5 h 29"/>
                  <a:gd name="T12" fmla="*/ 24 w 168"/>
                  <a:gd name="T13" fmla="*/ 3 h 29"/>
                  <a:gd name="T14" fmla="*/ 24 w 168"/>
                  <a:gd name="T15" fmla="*/ 8 h 29"/>
                  <a:gd name="T16" fmla="*/ 43 w 168"/>
                  <a:gd name="T17" fmla="*/ 11 h 29"/>
                  <a:gd name="T18" fmla="*/ 43 w 168"/>
                  <a:gd name="T19" fmla="*/ 5 h 29"/>
                  <a:gd name="T20" fmla="*/ 75 w 168"/>
                  <a:gd name="T21" fmla="*/ 11 h 29"/>
                  <a:gd name="T22" fmla="*/ 56 w 168"/>
                  <a:gd name="T23" fmla="*/ 8 h 29"/>
                  <a:gd name="T24" fmla="*/ 56 w 168"/>
                  <a:gd name="T25" fmla="*/ 11 h 29"/>
                  <a:gd name="T26" fmla="*/ 75 w 168"/>
                  <a:gd name="T27" fmla="*/ 13 h 29"/>
                  <a:gd name="T28" fmla="*/ 75 w 168"/>
                  <a:gd name="T29" fmla="*/ 11 h 29"/>
                  <a:gd name="T30" fmla="*/ 107 w 168"/>
                  <a:gd name="T31" fmla="*/ 16 h 29"/>
                  <a:gd name="T32" fmla="*/ 88 w 168"/>
                  <a:gd name="T33" fmla="*/ 13 h 29"/>
                  <a:gd name="T34" fmla="*/ 85 w 168"/>
                  <a:gd name="T35" fmla="*/ 13 h 29"/>
                  <a:gd name="T36" fmla="*/ 85 w 168"/>
                  <a:gd name="T37" fmla="*/ 13 h 29"/>
                  <a:gd name="T38" fmla="*/ 85 w 168"/>
                  <a:gd name="T39" fmla="*/ 16 h 29"/>
                  <a:gd name="T40" fmla="*/ 104 w 168"/>
                  <a:gd name="T41" fmla="*/ 19 h 29"/>
                  <a:gd name="T42" fmla="*/ 107 w 168"/>
                  <a:gd name="T43" fmla="*/ 16 h 29"/>
                  <a:gd name="T44" fmla="*/ 136 w 168"/>
                  <a:gd name="T45" fmla="*/ 19 h 29"/>
                  <a:gd name="T46" fmla="*/ 117 w 168"/>
                  <a:gd name="T47" fmla="*/ 16 h 29"/>
                  <a:gd name="T48" fmla="*/ 117 w 168"/>
                  <a:gd name="T49" fmla="*/ 21 h 29"/>
                  <a:gd name="T50" fmla="*/ 136 w 168"/>
                  <a:gd name="T51" fmla="*/ 24 h 29"/>
                  <a:gd name="T52" fmla="*/ 136 w 168"/>
                  <a:gd name="T53" fmla="*/ 19 h 29"/>
                  <a:gd name="T54" fmla="*/ 168 w 168"/>
                  <a:gd name="T55" fmla="*/ 24 h 29"/>
                  <a:gd name="T56" fmla="*/ 147 w 168"/>
                  <a:gd name="T57" fmla="*/ 21 h 29"/>
                  <a:gd name="T58" fmla="*/ 147 w 168"/>
                  <a:gd name="T59" fmla="*/ 27 h 29"/>
                  <a:gd name="T60" fmla="*/ 168 w 168"/>
                  <a:gd name="T61" fmla="*/ 29 h 29"/>
                  <a:gd name="T62" fmla="*/ 168 w 168"/>
                  <a:gd name="T6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29">
                    <a:moveTo>
                      <a:pt x="1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3" y="5"/>
                    </a:lnTo>
                    <a:lnTo>
                      <a:pt x="13" y="3"/>
                    </a:lnTo>
                    <a:moveTo>
                      <a:pt x="43" y="5"/>
                    </a:moveTo>
                    <a:lnTo>
                      <a:pt x="24" y="3"/>
                    </a:lnTo>
                    <a:lnTo>
                      <a:pt x="24" y="8"/>
                    </a:lnTo>
                    <a:lnTo>
                      <a:pt x="43" y="11"/>
                    </a:lnTo>
                    <a:lnTo>
                      <a:pt x="43" y="5"/>
                    </a:lnTo>
                    <a:moveTo>
                      <a:pt x="75" y="11"/>
                    </a:moveTo>
                    <a:lnTo>
                      <a:pt x="56" y="8"/>
                    </a:lnTo>
                    <a:lnTo>
                      <a:pt x="56" y="11"/>
                    </a:lnTo>
                    <a:lnTo>
                      <a:pt x="75" y="13"/>
                    </a:lnTo>
                    <a:lnTo>
                      <a:pt x="75" y="11"/>
                    </a:lnTo>
                    <a:moveTo>
                      <a:pt x="107" y="16"/>
                    </a:moveTo>
                    <a:lnTo>
                      <a:pt x="88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6"/>
                    </a:lnTo>
                    <a:lnTo>
                      <a:pt x="104" y="19"/>
                    </a:lnTo>
                    <a:lnTo>
                      <a:pt x="107" y="16"/>
                    </a:lnTo>
                    <a:moveTo>
                      <a:pt x="136" y="19"/>
                    </a:moveTo>
                    <a:lnTo>
                      <a:pt x="117" y="16"/>
                    </a:lnTo>
                    <a:lnTo>
                      <a:pt x="117" y="21"/>
                    </a:lnTo>
                    <a:lnTo>
                      <a:pt x="136" y="24"/>
                    </a:lnTo>
                    <a:lnTo>
                      <a:pt x="136" y="19"/>
                    </a:lnTo>
                    <a:moveTo>
                      <a:pt x="168" y="24"/>
                    </a:moveTo>
                    <a:lnTo>
                      <a:pt x="147" y="21"/>
                    </a:lnTo>
                    <a:lnTo>
                      <a:pt x="147" y="27"/>
                    </a:lnTo>
                    <a:lnTo>
                      <a:pt x="168" y="29"/>
                    </a:lnTo>
                    <a:lnTo>
                      <a:pt x="168" y="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1" name="Freeform 338"/>
              <p:cNvSpPr>
                <a:spLocks noEditPoints="1"/>
              </p:cNvSpPr>
              <p:nvPr/>
            </p:nvSpPr>
            <p:spPr bwMode="auto">
              <a:xfrm>
                <a:off x="4486761" y="5213829"/>
                <a:ext cx="215900" cy="166688"/>
              </a:xfrm>
              <a:custGeom>
                <a:avLst/>
                <a:gdLst>
                  <a:gd name="T0" fmla="*/ 8 w 136"/>
                  <a:gd name="T1" fmla="*/ 94 h 105"/>
                  <a:gd name="T2" fmla="*/ 0 w 136"/>
                  <a:gd name="T3" fmla="*/ 99 h 105"/>
                  <a:gd name="T4" fmla="*/ 0 w 136"/>
                  <a:gd name="T5" fmla="*/ 105 h 105"/>
                  <a:gd name="T6" fmla="*/ 11 w 136"/>
                  <a:gd name="T7" fmla="*/ 97 h 105"/>
                  <a:gd name="T8" fmla="*/ 8 w 136"/>
                  <a:gd name="T9" fmla="*/ 94 h 105"/>
                  <a:gd name="T10" fmla="*/ 35 w 136"/>
                  <a:gd name="T11" fmla="*/ 75 h 105"/>
                  <a:gd name="T12" fmla="*/ 19 w 136"/>
                  <a:gd name="T13" fmla="*/ 86 h 105"/>
                  <a:gd name="T14" fmla="*/ 21 w 136"/>
                  <a:gd name="T15" fmla="*/ 89 h 105"/>
                  <a:gd name="T16" fmla="*/ 37 w 136"/>
                  <a:gd name="T17" fmla="*/ 78 h 105"/>
                  <a:gd name="T18" fmla="*/ 35 w 136"/>
                  <a:gd name="T19" fmla="*/ 75 h 105"/>
                  <a:gd name="T20" fmla="*/ 59 w 136"/>
                  <a:gd name="T21" fmla="*/ 57 h 105"/>
                  <a:gd name="T22" fmla="*/ 43 w 136"/>
                  <a:gd name="T23" fmla="*/ 67 h 105"/>
                  <a:gd name="T24" fmla="*/ 45 w 136"/>
                  <a:gd name="T25" fmla="*/ 70 h 105"/>
                  <a:gd name="T26" fmla="*/ 61 w 136"/>
                  <a:gd name="T27" fmla="*/ 59 h 105"/>
                  <a:gd name="T28" fmla="*/ 59 w 136"/>
                  <a:gd name="T29" fmla="*/ 57 h 105"/>
                  <a:gd name="T30" fmla="*/ 83 w 136"/>
                  <a:gd name="T31" fmla="*/ 38 h 105"/>
                  <a:gd name="T32" fmla="*/ 69 w 136"/>
                  <a:gd name="T33" fmla="*/ 49 h 105"/>
                  <a:gd name="T34" fmla="*/ 69 w 136"/>
                  <a:gd name="T35" fmla="*/ 51 h 105"/>
                  <a:gd name="T36" fmla="*/ 69 w 136"/>
                  <a:gd name="T37" fmla="*/ 51 h 105"/>
                  <a:gd name="T38" fmla="*/ 72 w 136"/>
                  <a:gd name="T39" fmla="*/ 51 h 105"/>
                  <a:gd name="T40" fmla="*/ 85 w 136"/>
                  <a:gd name="T41" fmla="*/ 41 h 105"/>
                  <a:gd name="T42" fmla="*/ 83 w 136"/>
                  <a:gd name="T43" fmla="*/ 38 h 105"/>
                  <a:gd name="T44" fmla="*/ 109 w 136"/>
                  <a:gd name="T45" fmla="*/ 19 h 105"/>
                  <a:gd name="T46" fmla="*/ 93 w 136"/>
                  <a:gd name="T47" fmla="*/ 30 h 105"/>
                  <a:gd name="T48" fmla="*/ 96 w 136"/>
                  <a:gd name="T49" fmla="*/ 33 h 105"/>
                  <a:gd name="T50" fmla="*/ 112 w 136"/>
                  <a:gd name="T51" fmla="*/ 22 h 105"/>
                  <a:gd name="T52" fmla="*/ 109 w 136"/>
                  <a:gd name="T53" fmla="*/ 19 h 105"/>
                  <a:gd name="T54" fmla="*/ 133 w 136"/>
                  <a:gd name="T55" fmla="*/ 0 h 105"/>
                  <a:gd name="T56" fmla="*/ 117 w 136"/>
                  <a:gd name="T57" fmla="*/ 11 h 105"/>
                  <a:gd name="T58" fmla="*/ 120 w 136"/>
                  <a:gd name="T59" fmla="*/ 14 h 105"/>
                  <a:gd name="T60" fmla="*/ 136 w 136"/>
                  <a:gd name="T61" fmla="*/ 3 h 105"/>
                  <a:gd name="T62" fmla="*/ 133 w 136"/>
                  <a:gd name="T6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105">
                    <a:moveTo>
                      <a:pt x="8" y="94"/>
                    </a:moveTo>
                    <a:lnTo>
                      <a:pt x="0" y="99"/>
                    </a:lnTo>
                    <a:lnTo>
                      <a:pt x="0" y="105"/>
                    </a:lnTo>
                    <a:lnTo>
                      <a:pt x="11" y="97"/>
                    </a:lnTo>
                    <a:lnTo>
                      <a:pt x="8" y="94"/>
                    </a:lnTo>
                    <a:close/>
                    <a:moveTo>
                      <a:pt x="35" y="75"/>
                    </a:moveTo>
                    <a:lnTo>
                      <a:pt x="19" y="86"/>
                    </a:lnTo>
                    <a:lnTo>
                      <a:pt x="21" y="89"/>
                    </a:lnTo>
                    <a:lnTo>
                      <a:pt x="37" y="78"/>
                    </a:lnTo>
                    <a:lnTo>
                      <a:pt x="35" y="75"/>
                    </a:lnTo>
                    <a:close/>
                    <a:moveTo>
                      <a:pt x="59" y="57"/>
                    </a:moveTo>
                    <a:lnTo>
                      <a:pt x="43" y="67"/>
                    </a:lnTo>
                    <a:lnTo>
                      <a:pt x="45" y="70"/>
                    </a:lnTo>
                    <a:lnTo>
                      <a:pt x="61" y="59"/>
                    </a:lnTo>
                    <a:lnTo>
                      <a:pt x="59" y="57"/>
                    </a:lnTo>
                    <a:close/>
                    <a:moveTo>
                      <a:pt x="83" y="38"/>
                    </a:moveTo>
                    <a:lnTo>
                      <a:pt x="69" y="49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72" y="51"/>
                    </a:lnTo>
                    <a:lnTo>
                      <a:pt x="85" y="41"/>
                    </a:lnTo>
                    <a:lnTo>
                      <a:pt x="83" y="38"/>
                    </a:lnTo>
                    <a:close/>
                    <a:moveTo>
                      <a:pt x="109" y="19"/>
                    </a:moveTo>
                    <a:lnTo>
                      <a:pt x="93" y="30"/>
                    </a:lnTo>
                    <a:lnTo>
                      <a:pt x="96" y="33"/>
                    </a:lnTo>
                    <a:lnTo>
                      <a:pt x="112" y="22"/>
                    </a:lnTo>
                    <a:lnTo>
                      <a:pt x="109" y="19"/>
                    </a:lnTo>
                    <a:close/>
                    <a:moveTo>
                      <a:pt x="133" y="0"/>
                    </a:moveTo>
                    <a:lnTo>
                      <a:pt x="117" y="11"/>
                    </a:lnTo>
                    <a:lnTo>
                      <a:pt x="120" y="14"/>
                    </a:lnTo>
                    <a:lnTo>
                      <a:pt x="136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2" name="Freeform 339"/>
              <p:cNvSpPr>
                <a:spLocks noEditPoints="1"/>
              </p:cNvSpPr>
              <p:nvPr/>
            </p:nvSpPr>
            <p:spPr bwMode="auto">
              <a:xfrm>
                <a:off x="4486761" y="5213829"/>
                <a:ext cx="215900" cy="166688"/>
              </a:xfrm>
              <a:custGeom>
                <a:avLst/>
                <a:gdLst>
                  <a:gd name="T0" fmla="*/ 8 w 136"/>
                  <a:gd name="T1" fmla="*/ 94 h 105"/>
                  <a:gd name="T2" fmla="*/ 0 w 136"/>
                  <a:gd name="T3" fmla="*/ 99 h 105"/>
                  <a:gd name="T4" fmla="*/ 0 w 136"/>
                  <a:gd name="T5" fmla="*/ 105 h 105"/>
                  <a:gd name="T6" fmla="*/ 11 w 136"/>
                  <a:gd name="T7" fmla="*/ 97 h 105"/>
                  <a:gd name="T8" fmla="*/ 8 w 136"/>
                  <a:gd name="T9" fmla="*/ 94 h 105"/>
                  <a:gd name="T10" fmla="*/ 35 w 136"/>
                  <a:gd name="T11" fmla="*/ 75 h 105"/>
                  <a:gd name="T12" fmla="*/ 19 w 136"/>
                  <a:gd name="T13" fmla="*/ 86 h 105"/>
                  <a:gd name="T14" fmla="*/ 21 w 136"/>
                  <a:gd name="T15" fmla="*/ 89 h 105"/>
                  <a:gd name="T16" fmla="*/ 37 w 136"/>
                  <a:gd name="T17" fmla="*/ 78 h 105"/>
                  <a:gd name="T18" fmla="*/ 35 w 136"/>
                  <a:gd name="T19" fmla="*/ 75 h 105"/>
                  <a:gd name="T20" fmla="*/ 59 w 136"/>
                  <a:gd name="T21" fmla="*/ 57 h 105"/>
                  <a:gd name="T22" fmla="*/ 43 w 136"/>
                  <a:gd name="T23" fmla="*/ 67 h 105"/>
                  <a:gd name="T24" fmla="*/ 45 w 136"/>
                  <a:gd name="T25" fmla="*/ 70 h 105"/>
                  <a:gd name="T26" fmla="*/ 61 w 136"/>
                  <a:gd name="T27" fmla="*/ 59 h 105"/>
                  <a:gd name="T28" fmla="*/ 59 w 136"/>
                  <a:gd name="T29" fmla="*/ 57 h 105"/>
                  <a:gd name="T30" fmla="*/ 83 w 136"/>
                  <a:gd name="T31" fmla="*/ 38 h 105"/>
                  <a:gd name="T32" fmla="*/ 69 w 136"/>
                  <a:gd name="T33" fmla="*/ 49 h 105"/>
                  <a:gd name="T34" fmla="*/ 69 w 136"/>
                  <a:gd name="T35" fmla="*/ 51 h 105"/>
                  <a:gd name="T36" fmla="*/ 69 w 136"/>
                  <a:gd name="T37" fmla="*/ 51 h 105"/>
                  <a:gd name="T38" fmla="*/ 72 w 136"/>
                  <a:gd name="T39" fmla="*/ 51 h 105"/>
                  <a:gd name="T40" fmla="*/ 85 w 136"/>
                  <a:gd name="T41" fmla="*/ 41 h 105"/>
                  <a:gd name="T42" fmla="*/ 83 w 136"/>
                  <a:gd name="T43" fmla="*/ 38 h 105"/>
                  <a:gd name="T44" fmla="*/ 109 w 136"/>
                  <a:gd name="T45" fmla="*/ 19 h 105"/>
                  <a:gd name="T46" fmla="*/ 93 w 136"/>
                  <a:gd name="T47" fmla="*/ 30 h 105"/>
                  <a:gd name="T48" fmla="*/ 96 w 136"/>
                  <a:gd name="T49" fmla="*/ 33 h 105"/>
                  <a:gd name="T50" fmla="*/ 112 w 136"/>
                  <a:gd name="T51" fmla="*/ 22 h 105"/>
                  <a:gd name="T52" fmla="*/ 109 w 136"/>
                  <a:gd name="T53" fmla="*/ 19 h 105"/>
                  <a:gd name="T54" fmla="*/ 133 w 136"/>
                  <a:gd name="T55" fmla="*/ 0 h 105"/>
                  <a:gd name="T56" fmla="*/ 117 w 136"/>
                  <a:gd name="T57" fmla="*/ 11 h 105"/>
                  <a:gd name="T58" fmla="*/ 120 w 136"/>
                  <a:gd name="T59" fmla="*/ 14 h 105"/>
                  <a:gd name="T60" fmla="*/ 136 w 136"/>
                  <a:gd name="T61" fmla="*/ 3 h 105"/>
                  <a:gd name="T62" fmla="*/ 133 w 136"/>
                  <a:gd name="T6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105">
                    <a:moveTo>
                      <a:pt x="8" y="94"/>
                    </a:moveTo>
                    <a:lnTo>
                      <a:pt x="0" y="99"/>
                    </a:lnTo>
                    <a:lnTo>
                      <a:pt x="0" y="105"/>
                    </a:lnTo>
                    <a:lnTo>
                      <a:pt x="11" y="97"/>
                    </a:lnTo>
                    <a:lnTo>
                      <a:pt x="8" y="94"/>
                    </a:lnTo>
                    <a:moveTo>
                      <a:pt x="35" y="75"/>
                    </a:moveTo>
                    <a:lnTo>
                      <a:pt x="19" y="86"/>
                    </a:lnTo>
                    <a:lnTo>
                      <a:pt x="21" y="89"/>
                    </a:lnTo>
                    <a:lnTo>
                      <a:pt x="37" y="78"/>
                    </a:lnTo>
                    <a:lnTo>
                      <a:pt x="35" y="75"/>
                    </a:lnTo>
                    <a:moveTo>
                      <a:pt x="59" y="57"/>
                    </a:moveTo>
                    <a:lnTo>
                      <a:pt x="43" y="67"/>
                    </a:lnTo>
                    <a:lnTo>
                      <a:pt x="45" y="70"/>
                    </a:lnTo>
                    <a:lnTo>
                      <a:pt x="61" y="59"/>
                    </a:lnTo>
                    <a:lnTo>
                      <a:pt x="59" y="57"/>
                    </a:lnTo>
                    <a:moveTo>
                      <a:pt x="83" y="38"/>
                    </a:moveTo>
                    <a:lnTo>
                      <a:pt x="69" y="49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72" y="51"/>
                    </a:lnTo>
                    <a:lnTo>
                      <a:pt x="85" y="41"/>
                    </a:lnTo>
                    <a:lnTo>
                      <a:pt x="83" y="38"/>
                    </a:lnTo>
                    <a:moveTo>
                      <a:pt x="109" y="19"/>
                    </a:moveTo>
                    <a:lnTo>
                      <a:pt x="93" y="30"/>
                    </a:lnTo>
                    <a:lnTo>
                      <a:pt x="96" y="33"/>
                    </a:lnTo>
                    <a:lnTo>
                      <a:pt x="112" y="22"/>
                    </a:lnTo>
                    <a:lnTo>
                      <a:pt x="109" y="19"/>
                    </a:lnTo>
                    <a:moveTo>
                      <a:pt x="133" y="0"/>
                    </a:moveTo>
                    <a:lnTo>
                      <a:pt x="117" y="11"/>
                    </a:lnTo>
                    <a:lnTo>
                      <a:pt x="120" y="14"/>
                    </a:lnTo>
                    <a:lnTo>
                      <a:pt x="136" y="3"/>
                    </a:lnTo>
                    <a:lnTo>
                      <a:pt x="1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3" name="Freeform 340"/>
              <p:cNvSpPr>
                <a:spLocks noEditPoints="1"/>
              </p:cNvSpPr>
              <p:nvPr/>
            </p:nvSpPr>
            <p:spPr bwMode="auto">
              <a:xfrm>
                <a:off x="4512161" y="5185254"/>
                <a:ext cx="165100" cy="220663"/>
              </a:xfrm>
              <a:custGeom>
                <a:avLst/>
                <a:gdLst>
                  <a:gd name="T0" fmla="*/ 96 w 104"/>
                  <a:gd name="T1" fmla="*/ 125 h 139"/>
                  <a:gd name="T2" fmla="*/ 93 w 104"/>
                  <a:gd name="T3" fmla="*/ 128 h 139"/>
                  <a:gd name="T4" fmla="*/ 101 w 104"/>
                  <a:gd name="T5" fmla="*/ 139 h 139"/>
                  <a:gd name="T6" fmla="*/ 104 w 104"/>
                  <a:gd name="T7" fmla="*/ 136 h 139"/>
                  <a:gd name="T8" fmla="*/ 96 w 104"/>
                  <a:gd name="T9" fmla="*/ 125 h 139"/>
                  <a:gd name="T10" fmla="*/ 77 w 104"/>
                  <a:gd name="T11" fmla="*/ 101 h 139"/>
                  <a:gd name="T12" fmla="*/ 75 w 104"/>
                  <a:gd name="T13" fmla="*/ 104 h 139"/>
                  <a:gd name="T14" fmla="*/ 85 w 104"/>
                  <a:gd name="T15" fmla="*/ 120 h 139"/>
                  <a:gd name="T16" fmla="*/ 88 w 104"/>
                  <a:gd name="T17" fmla="*/ 117 h 139"/>
                  <a:gd name="T18" fmla="*/ 77 w 104"/>
                  <a:gd name="T19" fmla="*/ 101 h 139"/>
                  <a:gd name="T20" fmla="*/ 59 w 104"/>
                  <a:gd name="T21" fmla="*/ 77 h 139"/>
                  <a:gd name="T22" fmla="*/ 56 w 104"/>
                  <a:gd name="T23" fmla="*/ 80 h 139"/>
                  <a:gd name="T24" fmla="*/ 67 w 104"/>
                  <a:gd name="T25" fmla="*/ 93 h 139"/>
                  <a:gd name="T26" fmla="*/ 69 w 104"/>
                  <a:gd name="T27" fmla="*/ 93 h 139"/>
                  <a:gd name="T28" fmla="*/ 59 w 104"/>
                  <a:gd name="T29" fmla="*/ 77 h 139"/>
                  <a:gd name="T30" fmla="*/ 40 w 104"/>
                  <a:gd name="T31" fmla="*/ 51 h 139"/>
                  <a:gd name="T32" fmla="*/ 37 w 104"/>
                  <a:gd name="T33" fmla="*/ 53 h 139"/>
                  <a:gd name="T34" fmla="*/ 48 w 104"/>
                  <a:gd name="T35" fmla="*/ 69 h 139"/>
                  <a:gd name="T36" fmla="*/ 51 w 104"/>
                  <a:gd name="T37" fmla="*/ 67 h 139"/>
                  <a:gd name="T38" fmla="*/ 40 w 104"/>
                  <a:gd name="T39" fmla="*/ 51 h 139"/>
                  <a:gd name="T40" fmla="*/ 21 w 104"/>
                  <a:gd name="T41" fmla="*/ 26 h 139"/>
                  <a:gd name="T42" fmla="*/ 19 w 104"/>
                  <a:gd name="T43" fmla="*/ 29 h 139"/>
                  <a:gd name="T44" fmla="*/ 29 w 104"/>
                  <a:gd name="T45" fmla="*/ 45 h 139"/>
                  <a:gd name="T46" fmla="*/ 32 w 104"/>
                  <a:gd name="T47" fmla="*/ 43 h 139"/>
                  <a:gd name="T48" fmla="*/ 21 w 104"/>
                  <a:gd name="T49" fmla="*/ 26 h 139"/>
                  <a:gd name="T50" fmla="*/ 3 w 104"/>
                  <a:gd name="T51" fmla="*/ 0 h 139"/>
                  <a:gd name="T52" fmla="*/ 0 w 104"/>
                  <a:gd name="T53" fmla="*/ 2 h 139"/>
                  <a:gd name="T54" fmla="*/ 11 w 104"/>
                  <a:gd name="T55" fmla="*/ 18 h 139"/>
                  <a:gd name="T56" fmla="*/ 13 w 104"/>
                  <a:gd name="T57" fmla="*/ 16 h 139"/>
                  <a:gd name="T58" fmla="*/ 3 w 104"/>
                  <a:gd name="T5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39">
                    <a:moveTo>
                      <a:pt x="96" y="125"/>
                    </a:moveTo>
                    <a:lnTo>
                      <a:pt x="93" y="128"/>
                    </a:lnTo>
                    <a:lnTo>
                      <a:pt x="101" y="139"/>
                    </a:lnTo>
                    <a:lnTo>
                      <a:pt x="104" y="136"/>
                    </a:lnTo>
                    <a:lnTo>
                      <a:pt x="96" y="125"/>
                    </a:lnTo>
                    <a:close/>
                    <a:moveTo>
                      <a:pt x="77" y="101"/>
                    </a:moveTo>
                    <a:lnTo>
                      <a:pt x="75" y="104"/>
                    </a:lnTo>
                    <a:lnTo>
                      <a:pt x="85" y="120"/>
                    </a:lnTo>
                    <a:lnTo>
                      <a:pt x="88" y="117"/>
                    </a:lnTo>
                    <a:lnTo>
                      <a:pt x="77" y="101"/>
                    </a:lnTo>
                    <a:close/>
                    <a:moveTo>
                      <a:pt x="59" y="77"/>
                    </a:moveTo>
                    <a:lnTo>
                      <a:pt x="56" y="80"/>
                    </a:lnTo>
                    <a:lnTo>
                      <a:pt x="67" y="93"/>
                    </a:lnTo>
                    <a:lnTo>
                      <a:pt x="69" y="93"/>
                    </a:lnTo>
                    <a:lnTo>
                      <a:pt x="59" y="77"/>
                    </a:lnTo>
                    <a:close/>
                    <a:moveTo>
                      <a:pt x="40" y="51"/>
                    </a:moveTo>
                    <a:lnTo>
                      <a:pt x="37" y="53"/>
                    </a:lnTo>
                    <a:lnTo>
                      <a:pt x="48" y="69"/>
                    </a:lnTo>
                    <a:lnTo>
                      <a:pt x="51" y="67"/>
                    </a:lnTo>
                    <a:lnTo>
                      <a:pt x="40" y="51"/>
                    </a:lnTo>
                    <a:close/>
                    <a:moveTo>
                      <a:pt x="21" y="26"/>
                    </a:moveTo>
                    <a:lnTo>
                      <a:pt x="19" y="29"/>
                    </a:lnTo>
                    <a:lnTo>
                      <a:pt x="29" y="45"/>
                    </a:lnTo>
                    <a:lnTo>
                      <a:pt x="32" y="43"/>
                    </a:lnTo>
                    <a:lnTo>
                      <a:pt x="21" y="26"/>
                    </a:lnTo>
                    <a:close/>
                    <a:moveTo>
                      <a:pt x="3" y="0"/>
                    </a:moveTo>
                    <a:lnTo>
                      <a:pt x="0" y="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4" name="Freeform 341"/>
              <p:cNvSpPr>
                <a:spLocks noEditPoints="1"/>
              </p:cNvSpPr>
              <p:nvPr/>
            </p:nvSpPr>
            <p:spPr bwMode="auto">
              <a:xfrm>
                <a:off x="4512161" y="5185254"/>
                <a:ext cx="165100" cy="220663"/>
              </a:xfrm>
              <a:custGeom>
                <a:avLst/>
                <a:gdLst>
                  <a:gd name="T0" fmla="*/ 96 w 104"/>
                  <a:gd name="T1" fmla="*/ 125 h 139"/>
                  <a:gd name="T2" fmla="*/ 93 w 104"/>
                  <a:gd name="T3" fmla="*/ 128 h 139"/>
                  <a:gd name="T4" fmla="*/ 101 w 104"/>
                  <a:gd name="T5" fmla="*/ 139 h 139"/>
                  <a:gd name="T6" fmla="*/ 104 w 104"/>
                  <a:gd name="T7" fmla="*/ 136 h 139"/>
                  <a:gd name="T8" fmla="*/ 96 w 104"/>
                  <a:gd name="T9" fmla="*/ 125 h 139"/>
                  <a:gd name="T10" fmla="*/ 77 w 104"/>
                  <a:gd name="T11" fmla="*/ 101 h 139"/>
                  <a:gd name="T12" fmla="*/ 75 w 104"/>
                  <a:gd name="T13" fmla="*/ 104 h 139"/>
                  <a:gd name="T14" fmla="*/ 85 w 104"/>
                  <a:gd name="T15" fmla="*/ 120 h 139"/>
                  <a:gd name="T16" fmla="*/ 88 w 104"/>
                  <a:gd name="T17" fmla="*/ 117 h 139"/>
                  <a:gd name="T18" fmla="*/ 77 w 104"/>
                  <a:gd name="T19" fmla="*/ 101 h 139"/>
                  <a:gd name="T20" fmla="*/ 59 w 104"/>
                  <a:gd name="T21" fmla="*/ 77 h 139"/>
                  <a:gd name="T22" fmla="*/ 56 w 104"/>
                  <a:gd name="T23" fmla="*/ 80 h 139"/>
                  <a:gd name="T24" fmla="*/ 67 w 104"/>
                  <a:gd name="T25" fmla="*/ 93 h 139"/>
                  <a:gd name="T26" fmla="*/ 69 w 104"/>
                  <a:gd name="T27" fmla="*/ 93 h 139"/>
                  <a:gd name="T28" fmla="*/ 59 w 104"/>
                  <a:gd name="T29" fmla="*/ 77 h 139"/>
                  <a:gd name="T30" fmla="*/ 40 w 104"/>
                  <a:gd name="T31" fmla="*/ 51 h 139"/>
                  <a:gd name="T32" fmla="*/ 37 w 104"/>
                  <a:gd name="T33" fmla="*/ 53 h 139"/>
                  <a:gd name="T34" fmla="*/ 48 w 104"/>
                  <a:gd name="T35" fmla="*/ 69 h 139"/>
                  <a:gd name="T36" fmla="*/ 51 w 104"/>
                  <a:gd name="T37" fmla="*/ 67 h 139"/>
                  <a:gd name="T38" fmla="*/ 40 w 104"/>
                  <a:gd name="T39" fmla="*/ 51 h 139"/>
                  <a:gd name="T40" fmla="*/ 21 w 104"/>
                  <a:gd name="T41" fmla="*/ 26 h 139"/>
                  <a:gd name="T42" fmla="*/ 19 w 104"/>
                  <a:gd name="T43" fmla="*/ 29 h 139"/>
                  <a:gd name="T44" fmla="*/ 29 w 104"/>
                  <a:gd name="T45" fmla="*/ 45 h 139"/>
                  <a:gd name="T46" fmla="*/ 32 w 104"/>
                  <a:gd name="T47" fmla="*/ 43 h 139"/>
                  <a:gd name="T48" fmla="*/ 21 w 104"/>
                  <a:gd name="T49" fmla="*/ 26 h 139"/>
                  <a:gd name="T50" fmla="*/ 3 w 104"/>
                  <a:gd name="T51" fmla="*/ 0 h 139"/>
                  <a:gd name="T52" fmla="*/ 0 w 104"/>
                  <a:gd name="T53" fmla="*/ 2 h 139"/>
                  <a:gd name="T54" fmla="*/ 11 w 104"/>
                  <a:gd name="T55" fmla="*/ 18 h 139"/>
                  <a:gd name="T56" fmla="*/ 13 w 104"/>
                  <a:gd name="T57" fmla="*/ 16 h 139"/>
                  <a:gd name="T58" fmla="*/ 3 w 104"/>
                  <a:gd name="T5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39">
                    <a:moveTo>
                      <a:pt x="96" y="125"/>
                    </a:moveTo>
                    <a:lnTo>
                      <a:pt x="93" y="128"/>
                    </a:lnTo>
                    <a:lnTo>
                      <a:pt x="101" y="139"/>
                    </a:lnTo>
                    <a:lnTo>
                      <a:pt x="104" y="136"/>
                    </a:lnTo>
                    <a:lnTo>
                      <a:pt x="96" y="125"/>
                    </a:lnTo>
                    <a:moveTo>
                      <a:pt x="77" y="101"/>
                    </a:moveTo>
                    <a:lnTo>
                      <a:pt x="75" y="104"/>
                    </a:lnTo>
                    <a:lnTo>
                      <a:pt x="85" y="120"/>
                    </a:lnTo>
                    <a:lnTo>
                      <a:pt x="88" y="117"/>
                    </a:lnTo>
                    <a:lnTo>
                      <a:pt x="77" y="101"/>
                    </a:lnTo>
                    <a:moveTo>
                      <a:pt x="59" y="77"/>
                    </a:moveTo>
                    <a:lnTo>
                      <a:pt x="56" y="80"/>
                    </a:lnTo>
                    <a:lnTo>
                      <a:pt x="67" y="93"/>
                    </a:lnTo>
                    <a:lnTo>
                      <a:pt x="69" y="93"/>
                    </a:lnTo>
                    <a:lnTo>
                      <a:pt x="59" y="77"/>
                    </a:lnTo>
                    <a:moveTo>
                      <a:pt x="40" y="51"/>
                    </a:moveTo>
                    <a:lnTo>
                      <a:pt x="37" y="53"/>
                    </a:lnTo>
                    <a:lnTo>
                      <a:pt x="48" y="69"/>
                    </a:lnTo>
                    <a:lnTo>
                      <a:pt x="51" y="67"/>
                    </a:lnTo>
                    <a:lnTo>
                      <a:pt x="40" y="51"/>
                    </a:lnTo>
                    <a:moveTo>
                      <a:pt x="21" y="26"/>
                    </a:moveTo>
                    <a:lnTo>
                      <a:pt x="19" y="29"/>
                    </a:lnTo>
                    <a:lnTo>
                      <a:pt x="29" y="45"/>
                    </a:lnTo>
                    <a:lnTo>
                      <a:pt x="32" y="43"/>
                    </a:lnTo>
                    <a:lnTo>
                      <a:pt x="21" y="26"/>
                    </a:lnTo>
                    <a:moveTo>
                      <a:pt x="3" y="0"/>
                    </a:moveTo>
                    <a:lnTo>
                      <a:pt x="0" y="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5" name="Freeform 342"/>
              <p:cNvSpPr/>
              <p:nvPr/>
            </p:nvSpPr>
            <p:spPr bwMode="auto">
              <a:xfrm>
                <a:off x="4745523" y="5180491"/>
                <a:ext cx="312738" cy="268288"/>
              </a:xfrm>
              <a:custGeom>
                <a:avLst/>
                <a:gdLst>
                  <a:gd name="T0" fmla="*/ 29 w 74"/>
                  <a:gd name="T1" fmla="*/ 2 h 63"/>
                  <a:gd name="T2" fmla="*/ 55 w 74"/>
                  <a:gd name="T3" fmla="*/ 6 h 63"/>
                  <a:gd name="T4" fmla="*/ 66 w 74"/>
                  <a:gd name="T5" fmla="*/ 46 h 63"/>
                  <a:gd name="T6" fmla="*/ 40 w 74"/>
                  <a:gd name="T7" fmla="*/ 63 h 63"/>
                  <a:gd name="T8" fmla="*/ 15 w 74"/>
                  <a:gd name="T9" fmla="*/ 55 h 63"/>
                  <a:gd name="T10" fmla="*/ 14 w 74"/>
                  <a:gd name="T11" fmla="*/ 9 h 63"/>
                  <a:gd name="T12" fmla="*/ 29 w 74"/>
                  <a:gd name="T13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3">
                    <a:moveTo>
                      <a:pt x="29" y="2"/>
                    </a:moveTo>
                    <a:cubicBezTo>
                      <a:pt x="38" y="0"/>
                      <a:pt x="47" y="1"/>
                      <a:pt x="55" y="6"/>
                    </a:cubicBezTo>
                    <a:cubicBezTo>
                      <a:pt x="69" y="14"/>
                      <a:pt x="74" y="32"/>
                      <a:pt x="66" y="46"/>
                    </a:cubicBezTo>
                    <a:cubicBezTo>
                      <a:pt x="61" y="57"/>
                      <a:pt x="51" y="62"/>
                      <a:pt x="40" y="63"/>
                    </a:cubicBezTo>
                    <a:cubicBezTo>
                      <a:pt x="31" y="63"/>
                      <a:pt x="22" y="60"/>
                      <a:pt x="15" y="55"/>
                    </a:cubicBezTo>
                    <a:cubicBezTo>
                      <a:pt x="0" y="44"/>
                      <a:pt x="2" y="21"/>
                      <a:pt x="14" y="9"/>
                    </a:cubicBezTo>
                    <a:cubicBezTo>
                      <a:pt x="19" y="6"/>
                      <a:pt x="24" y="3"/>
                      <a:pt x="29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6" name="Freeform 343"/>
              <p:cNvSpPr/>
              <p:nvPr/>
            </p:nvSpPr>
            <p:spPr bwMode="auto">
              <a:xfrm>
                <a:off x="4774098" y="5205891"/>
                <a:ext cx="258763" cy="225425"/>
              </a:xfrm>
              <a:custGeom>
                <a:avLst/>
                <a:gdLst>
                  <a:gd name="T0" fmla="*/ 24 w 61"/>
                  <a:gd name="T1" fmla="*/ 2 h 53"/>
                  <a:gd name="T2" fmla="*/ 46 w 61"/>
                  <a:gd name="T3" fmla="*/ 5 h 53"/>
                  <a:gd name="T4" fmla="*/ 55 w 61"/>
                  <a:gd name="T5" fmla="*/ 39 h 53"/>
                  <a:gd name="T6" fmla="*/ 33 w 61"/>
                  <a:gd name="T7" fmla="*/ 52 h 53"/>
                  <a:gd name="T8" fmla="*/ 13 w 61"/>
                  <a:gd name="T9" fmla="*/ 46 h 53"/>
                  <a:gd name="T10" fmla="*/ 12 w 61"/>
                  <a:gd name="T11" fmla="*/ 8 h 53"/>
                  <a:gd name="T12" fmla="*/ 24 w 61"/>
                  <a:gd name="T13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53">
                    <a:moveTo>
                      <a:pt x="24" y="2"/>
                    </a:moveTo>
                    <a:cubicBezTo>
                      <a:pt x="31" y="0"/>
                      <a:pt x="39" y="1"/>
                      <a:pt x="46" y="5"/>
                    </a:cubicBezTo>
                    <a:cubicBezTo>
                      <a:pt x="57" y="12"/>
                      <a:pt x="61" y="27"/>
                      <a:pt x="55" y="39"/>
                    </a:cubicBezTo>
                    <a:cubicBezTo>
                      <a:pt x="51" y="47"/>
                      <a:pt x="43" y="52"/>
                      <a:pt x="33" y="52"/>
                    </a:cubicBezTo>
                    <a:cubicBezTo>
                      <a:pt x="26" y="53"/>
                      <a:pt x="18" y="50"/>
                      <a:pt x="13" y="46"/>
                    </a:cubicBezTo>
                    <a:cubicBezTo>
                      <a:pt x="0" y="36"/>
                      <a:pt x="2" y="17"/>
                      <a:pt x="12" y="8"/>
                    </a:cubicBezTo>
                    <a:cubicBezTo>
                      <a:pt x="16" y="5"/>
                      <a:pt x="20" y="3"/>
                      <a:pt x="24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7" name="Freeform 344"/>
              <p:cNvSpPr/>
              <p:nvPr/>
            </p:nvSpPr>
            <p:spPr bwMode="auto">
              <a:xfrm>
                <a:off x="4821723" y="5329716"/>
                <a:ext cx="198438" cy="106363"/>
              </a:xfrm>
              <a:custGeom>
                <a:avLst/>
                <a:gdLst>
                  <a:gd name="T0" fmla="*/ 47 w 47"/>
                  <a:gd name="T1" fmla="*/ 0 h 25"/>
                  <a:gd name="T2" fmla="*/ 44 w 47"/>
                  <a:gd name="T3" fmla="*/ 10 h 25"/>
                  <a:gd name="T4" fmla="*/ 22 w 47"/>
                  <a:gd name="T5" fmla="*/ 23 h 25"/>
                  <a:gd name="T6" fmla="*/ 21 w 47"/>
                  <a:gd name="T7" fmla="*/ 23 h 25"/>
                  <a:gd name="T8" fmla="*/ 2 w 47"/>
                  <a:gd name="T9" fmla="*/ 17 h 25"/>
                  <a:gd name="T10" fmla="*/ 0 w 47"/>
                  <a:gd name="T11" fmla="*/ 16 h 25"/>
                  <a:gd name="T12" fmla="*/ 4 w 47"/>
                  <a:gd name="T13" fmla="*/ 19 h 25"/>
                  <a:gd name="T14" fmla="*/ 22 w 47"/>
                  <a:gd name="T15" fmla="*/ 25 h 25"/>
                  <a:gd name="T16" fmla="*/ 23 w 47"/>
                  <a:gd name="T17" fmla="*/ 25 h 25"/>
                  <a:gd name="T18" fmla="*/ 44 w 47"/>
                  <a:gd name="T19" fmla="*/ 12 h 25"/>
                  <a:gd name="T20" fmla="*/ 47 w 47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25">
                    <a:moveTo>
                      <a:pt x="47" y="0"/>
                    </a:moveTo>
                    <a:cubicBezTo>
                      <a:pt x="47" y="3"/>
                      <a:pt x="46" y="6"/>
                      <a:pt x="44" y="10"/>
                    </a:cubicBezTo>
                    <a:cubicBezTo>
                      <a:pt x="40" y="18"/>
                      <a:pt x="32" y="23"/>
                      <a:pt x="22" y="23"/>
                    </a:cubicBezTo>
                    <a:cubicBezTo>
                      <a:pt x="22" y="23"/>
                      <a:pt x="21" y="23"/>
                      <a:pt x="21" y="23"/>
                    </a:cubicBezTo>
                    <a:cubicBezTo>
                      <a:pt x="14" y="23"/>
                      <a:pt x="7" y="21"/>
                      <a:pt x="2" y="17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1" y="17"/>
                      <a:pt x="2" y="18"/>
                      <a:pt x="4" y="19"/>
                    </a:cubicBezTo>
                    <a:cubicBezTo>
                      <a:pt x="9" y="23"/>
                      <a:pt x="16" y="25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32" y="25"/>
                      <a:pt x="40" y="20"/>
                      <a:pt x="44" y="12"/>
                    </a:cubicBezTo>
                    <a:cubicBezTo>
                      <a:pt x="46" y="8"/>
                      <a:pt x="47" y="4"/>
                      <a:pt x="47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8" name="Freeform 345"/>
              <p:cNvSpPr/>
              <p:nvPr/>
            </p:nvSpPr>
            <p:spPr bwMode="auto">
              <a:xfrm>
                <a:off x="4791561" y="5231291"/>
                <a:ext cx="228600" cy="195263"/>
              </a:xfrm>
              <a:custGeom>
                <a:avLst/>
                <a:gdLst>
                  <a:gd name="T0" fmla="*/ 28 w 54"/>
                  <a:gd name="T1" fmla="*/ 0 h 46"/>
                  <a:gd name="T2" fmla="*/ 22 w 54"/>
                  <a:gd name="T3" fmla="*/ 0 h 46"/>
                  <a:gd name="T4" fmla="*/ 11 w 54"/>
                  <a:gd name="T5" fmla="*/ 6 h 46"/>
                  <a:gd name="T6" fmla="*/ 7 w 54"/>
                  <a:gd name="T7" fmla="*/ 39 h 46"/>
                  <a:gd name="T8" fmla="*/ 9 w 54"/>
                  <a:gd name="T9" fmla="*/ 40 h 46"/>
                  <a:gd name="T10" fmla="*/ 28 w 54"/>
                  <a:gd name="T11" fmla="*/ 46 h 46"/>
                  <a:gd name="T12" fmla="*/ 29 w 54"/>
                  <a:gd name="T13" fmla="*/ 46 h 46"/>
                  <a:gd name="T14" fmla="*/ 51 w 54"/>
                  <a:gd name="T15" fmla="*/ 33 h 46"/>
                  <a:gd name="T16" fmla="*/ 54 w 54"/>
                  <a:gd name="T17" fmla="*/ 23 h 46"/>
                  <a:gd name="T18" fmla="*/ 42 w 54"/>
                  <a:gd name="T19" fmla="*/ 3 h 46"/>
                  <a:gd name="T20" fmla="*/ 28 w 54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46">
                    <a:moveTo>
                      <a:pt x="28" y="0"/>
                    </a:moveTo>
                    <a:cubicBezTo>
                      <a:pt x="26" y="0"/>
                      <a:pt x="24" y="0"/>
                      <a:pt x="22" y="0"/>
                    </a:cubicBezTo>
                    <a:cubicBezTo>
                      <a:pt x="18" y="2"/>
                      <a:pt x="14" y="3"/>
                      <a:pt x="11" y="6"/>
                    </a:cubicBezTo>
                    <a:cubicBezTo>
                      <a:pt x="2" y="14"/>
                      <a:pt x="0" y="29"/>
                      <a:pt x="7" y="39"/>
                    </a:cubicBezTo>
                    <a:cubicBezTo>
                      <a:pt x="8" y="39"/>
                      <a:pt x="8" y="39"/>
                      <a:pt x="9" y="40"/>
                    </a:cubicBezTo>
                    <a:cubicBezTo>
                      <a:pt x="14" y="44"/>
                      <a:pt x="21" y="46"/>
                      <a:pt x="28" y="46"/>
                    </a:cubicBezTo>
                    <a:cubicBezTo>
                      <a:pt x="28" y="46"/>
                      <a:pt x="29" y="46"/>
                      <a:pt x="29" y="46"/>
                    </a:cubicBezTo>
                    <a:cubicBezTo>
                      <a:pt x="39" y="46"/>
                      <a:pt x="47" y="41"/>
                      <a:pt x="51" y="33"/>
                    </a:cubicBezTo>
                    <a:cubicBezTo>
                      <a:pt x="53" y="29"/>
                      <a:pt x="54" y="26"/>
                      <a:pt x="54" y="23"/>
                    </a:cubicBezTo>
                    <a:cubicBezTo>
                      <a:pt x="54" y="15"/>
                      <a:pt x="49" y="8"/>
                      <a:pt x="42" y="3"/>
                    </a:cubicBezTo>
                    <a:cubicBezTo>
                      <a:pt x="38" y="1"/>
                      <a:pt x="33" y="0"/>
                      <a:pt x="28" y="0"/>
                    </a:cubicBezTo>
                  </a:path>
                </a:pathLst>
              </a:custGeom>
              <a:solidFill>
                <a:srgbClr val="E3DC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89" name="Freeform 346"/>
              <p:cNvSpPr/>
              <p:nvPr/>
            </p:nvSpPr>
            <p:spPr bwMode="auto">
              <a:xfrm>
                <a:off x="4753461" y="5175729"/>
                <a:ext cx="296863" cy="280988"/>
              </a:xfrm>
              <a:custGeom>
                <a:avLst/>
                <a:gdLst>
                  <a:gd name="T0" fmla="*/ 27 w 70"/>
                  <a:gd name="T1" fmla="*/ 3 h 66"/>
                  <a:gd name="T2" fmla="*/ 27 w 70"/>
                  <a:gd name="T3" fmla="*/ 5 h 66"/>
                  <a:gd name="T4" fmla="*/ 35 w 70"/>
                  <a:gd name="T5" fmla="*/ 4 h 66"/>
                  <a:gd name="T6" fmla="*/ 52 w 70"/>
                  <a:gd name="T7" fmla="*/ 9 h 66"/>
                  <a:gd name="T8" fmla="*/ 66 w 70"/>
                  <a:gd name="T9" fmla="*/ 33 h 66"/>
                  <a:gd name="T10" fmla="*/ 62 w 70"/>
                  <a:gd name="T11" fmla="*/ 46 h 66"/>
                  <a:gd name="T12" fmla="*/ 38 w 70"/>
                  <a:gd name="T13" fmla="*/ 62 h 66"/>
                  <a:gd name="T14" fmla="*/ 36 w 70"/>
                  <a:gd name="T15" fmla="*/ 62 h 66"/>
                  <a:gd name="T16" fmla="*/ 14 w 70"/>
                  <a:gd name="T17" fmla="*/ 54 h 66"/>
                  <a:gd name="T18" fmla="*/ 4 w 70"/>
                  <a:gd name="T19" fmla="*/ 34 h 66"/>
                  <a:gd name="T20" fmla="*/ 14 w 70"/>
                  <a:gd name="T21" fmla="*/ 12 h 66"/>
                  <a:gd name="T22" fmla="*/ 27 w 70"/>
                  <a:gd name="T23" fmla="*/ 5 h 66"/>
                  <a:gd name="T24" fmla="*/ 27 w 70"/>
                  <a:gd name="T25" fmla="*/ 3 h 66"/>
                  <a:gd name="T26" fmla="*/ 26 w 70"/>
                  <a:gd name="T27" fmla="*/ 1 h 66"/>
                  <a:gd name="T28" fmla="*/ 11 w 70"/>
                  <a:gd name="T29" fmla="*/ 9 h 66"/>
                  <a:gd name="T30" fmla="*/ 0 w 70"/>
                  <a:gd name="T31" fmla="*/ 34 h 66"/>
                  <a:gd name="T32" fmla="*/ 12 w 70"/>
                  <a:gd name="T33" fmla="*/ 57 h 66"/>
                  <a:gd name="T34" fmla="*/ 36 w 70"/>
                  <a:gd name="T35" fmla="*/ 66 h 66"/>
                  <a:gd name="T36" fmla="*/ 38 w 70"/>
                  <a:gd name="T37" fmla="*/ 66 h 66"/>
                  <a:gd name="T38" fmla="*/ 66 w 70"/>
                  <a:gd name="T39" fmla="*/ 48 h 66"/>
                  <a:gd name="T40" fmla="*/ 70 w 70"/>
                  <a:gd name="T41" fmla="*/ 33 h 66"/>
                  <a:gd name="T42" fmla="*/ 54 w 70"/>
                  <a:gd name="T43" fmla="*/ 5 h 66"/>
                  <a:gd name="T44" fmla="*/ 35 w 70"/>
                  <a:gd name="T45" fmla="*/ 0 h 66"/>
                  <a:gd name="T46" fmla="*/ 26 w 70"/>
                  <a:gd name="T47" fmla="*/ 1 h 66"/>
                  <a:gd name="T48" fmla="*/ 27 w 70"/>
                  <a:gd name="T4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66">
                    <a:moveTo>
                      <a:pt x="27" y="3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30" y="4"/>
                      <a:pt x="32" y="4"/>
                      <a:pt x="35" y="4"/>
                    </a:cubicBezTo>
                    <a:cubicBezTo>
                      <a:pt x="41" y="4"/>
                      <a:pt x="47" y="6"/>
                      <a:pt x="52" y="9"/>
                    </a:cubicBezTo>
                    <a:cubicBezTo>
                      <a:pt x="61" y="14"/>
                      <a:pt x="66" y="23"/>
                      <a:pt x="66" y="33"/>
                    </a:cubicBezTo>
                    <a:cubicBezTo>
                      <a:pt x="66" y="38"/>
                      <a:pt x="65" y="42"/>
                      <a:pt x="62" y="46"/>
                    </a:cubicBezTo>
                    <a:cubicBezTo>
                      <a:pt x="57" y="56"/>
                      <a:pt x="48" y="61"/>
                      <a:pt x="38" y="62"/>
                    </a:cubicBezTo>
                    <a:cubicBezTo>
                      <a:pt x="37" y="62"/>
                      <a:pt x="37" y="62"/>
                      <a:pt x="36" y="62"/>
                    </a:cubicBezTo>
                    <a:cubicBezTo>
                      <a:pt x="28" y="62"/>
                      <a:pt x="20" y="59"/>
                      <a:pt x="14" y="54"/>
                    </a:cubicBezTo>
                    <a:cubicBezTo>
                      <a:pt x="7" y="49"/>
                      <a:pt x="4" y="42"/>
                      <a:pt x="4" y="34"/>
                    </a:cubicBezTo>
                    <a:cubicBezTo>
                      <a:pt x="4" y="26"/>
                      <a:pt x="8" y="17"/>
                      <a:pt x="14" y="12"/>
                    </a:cubicBezTo>
                    <a:cubicBezTo>
                      <a:pt x="18" y="8"/>
                      <a:pt x="22" y="6"/>
                      <a:pt x="27" y="5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1" y="3"/>
                      <a:pt x="16" y="5"/>
                      <a:pt x="11" y="9"/>
                    </a:cubicBezTo>
                    <a:cubicBezTo>
                      <a:pt x="4" y="15"/>
                      <a:pt x="0" y="25"/>
                      <a:pt x="0" y="34"/>
                    </a:cubicBezTo>
                    <a:cubicBezTo>
                      <a:pt x="0" y="43"/>
                      <a:pt x="4" y="52"/>
                      <a:pt x="12" y="57"/>
                    </a:cubicBezTo>
                    <a:cubicBezTo>
                      <a:pt x="18" y="63"/>
                      <a:pt x="27" y="66"/>
                      <a:pt x="36" y="66"/>
                    </a:cubicBezTo>
                    <a:cubicBezTo>
                      <a:pt x="37" y="66"/>
                      <a:pt x="37" y="66"/>
                      <a:pt x="38" y="66"/>
                    </a:cubicBezTo>
                    <a:cubicBezTo>
                      <a:pt x="50" y="65"/>
                      <a:pt x="60" y="59"/>
                      <a:pt x="66" y="48"/>
                    </a:cubicBezTo>
                    <a:cubicBezTo>
                      <a:pt x="69" y="43"/>
                      <a:pt x="70" y="38"/>
                      <a:pt x="70" y="33"/>
                    </a:cubicBezTo>
                    <a:cubicBezTo>
                      <a:pt x="70" y="22"/>
                      <a:pt x="64" y="11"/>
                      <a:pt x="54" y="5"/>
                    </a:cubicBezTo>
                    <a:cubicBezTo>
                      <a:pt x="48" y="2"/>
                      <a:pt x="41" y="0"/>
                      <a:pt x="35" y="0"/>
                    </a:cubicBezTo>
                    <a:cubicBezTo>
                      <a:pt x="32" y="0"/>
                      <a:pt x="29" y="0"/>
                      <a:pt x="26" y="1"/>
                    </a:cubicBezTo>
                    <a:cubicBezTo>
                      <a:pt x="27" y="3"/>
                      <a:pt x="27" y="3"/>
                      <a:pt x="27" y="3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0" name="Freeform 347"/>
              <p:cNvSpPr/>
              <p:nvPr/>
            </p:nvSpPr>
            <p:spPr bwMode="auto">
              <a:xfrm>
                <a:off x="4783623" y="5201129"/>
                <a:ext cx="246063" cy="234950"/>
              </a:xfrm>
              <a:custGeom>
                <a:avLst/>
                <a:gdLst>
                  <a:gd name="T0" fmla="*/ 22 w 58"/>
                  <a:gd name="T1" fmla="*/ 3 h 55"/>
                  <a:gd name="T2" fmla="*/ 23 w 58"/>
                  <a:gd name="T3" fmla="*/ 5 h 55"/>
                  <a:gd name="T4" fmla="*/ 29 w 58"/>
                  <a:gd name="T5" fmla="*/ 4 h 55"/>
                  <a:gd name="T6" fmla="*/ 43 w 58"/>
                  <a:gd name="T7" fmla="*/ 8 h 55"/>
                  <a:gd name="T8" fmla="*/ 54 w 58"/>
                  <a:gd name="T9" fmla="*/ 28 h 55"/>
                  <a:gd name="T10" fmla="*/ 51 w 58"/>
                  <a:gd name="T11" fmla="*/ 39 h 55"/>
                  <a:gd name="T12" fmla="*/ 31 w 58"/>
                  <a:gd name="T13" fmla="*/ 51 h 55"/>
                  <a:gd name="T14" fmla="*/ 30 w 58"/>
                  <a:gd name="T15" fmla="*/ 51 h 55"/>
                  <a:gd name="T16" fmla="*/ 12 w 58"/>
                  <a:gd name="T17" fmla="*/ 45 h 55"/>
                  <a:gd name="T18" fmla="*/ 4 w 58"/>
                  <a:gd name="T19" fmla="*/ 29 h 55"/>
                  <a:gd name="T20" fmla="*/ 12 w 58"/>
                  <a:gd name="T21" fmla="*/ 10 h 55"/>
                  <a:gd name="T22" fmla="*/ 23 w 58"/>
                  <a:gd name="T23" fmla="*/ 5 h 55"/>
                  <a:gd name="T24" fmla="*/ 22 w 58"/>
                  <a:gd name="T25" fmla="*/ 3 h 55"/>
                  <a:gd name="T26" fmla="*/ 22 w 58"/>
                  <a:gd name="T27" fmla="*/ 1 h 55"/>
                  <a:gd name="T28" fmla="*/ 9 w 58"/>
                  <a:gd name="T29" fmla="*/ 7 h 55"/>
                  <a:gd name="T30" fmla="*/ 0 w 58"/>
                  <a:gd name="T31" fmla="*/ 29 h 55"/>
                  <a:gd name="T32" fmla="*/ 9 w 58"/>
                  <a:gd name="T33" fmla="*/ 48 h 55"/>
                  <a:gd name="T34" fmla="*/ 30 w 58"/>
                  <a:gd name="T35" fmla="*/ 55 h 55"/>
                  <a:gd name="T36" fmla="*/ 31 w 58"/>
                  <a:gd name="T37" fmla="*/ 55 h 55"/>
                  <a:gd name="T38" fmla="*/ 55 w 58"/>
                  <a:gd name="T39" fmla="*/ 41 h 55"/>
                  <a:gd name="T40" fmla="*/ 58 w 58"/>
                  <a:gd name="T41" fmla="*/ 28 h 55"/>
                  <a:gd name="T42" fmla="*/ 45 w 58"/>
                  <a:gd name="T43" fmla="*/ 4 h 55"/>
                  <a:gd name="T44" fmla="*/ 29 w 58"/>
                  <a:gd name="T45" fmla="*/ 0 h 55"/>
                  <a:gd name="T46" fmla="*/ 22 w 58"/>
                  <a:gd name="T47" fmla="*/ 1 h 55"/>
                  <a:gd name="T48" fmla="*/ 22 w 58"/>
                  <a:gd name="T4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5">
                    <a:moveTo>
                      <a:pt x="22" y="3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5" y="4"/>
                      <a:pt x="27" y="4"/>
                      <a:pt x="29" y="4"/>
                    </a:cubicBezTo>
                    <a:cubicBezTo>
                      <a:pt x="34" y="4"/>
                      <a:pt x="38" y="5"/>
                      <a:pt x="43" y="8"/>
                    </a:cubicBezTo>
                    <a:cubicBezTo>
                      <a:pt x="50" y="12"/>
                      <a:pt x="54" y="20"/>
                      <a:pt x="54" y="28"/>
                    </a:cubicBezTo>
                    <a:cubicBezTo>
                      <a:pt x="54" y="31"/>
                      <a:pt x="53" y="35"/>
                      <a:pt x="51" y="39"/>
                    </a:cubicBezTo>
                    <a:cubicBezTo>
                      <a:pt x="47" y="47"/>
                      <a:pt x="40" y="51"/>
                      <a:pt x="31" y="51"/>
                    </a:cubicBezTo>
                    <a:cubicBezTo>
                      <a:pt x="31" y="51"/>
                      <a:pt x="30" y="51"/>
                      <a:pt x="30" y="51"/>
                    </a:cubicBezTo>
                    <a:cubicBezTo>
                      <a:pt x="23" y="51"/>
                      <a:pt x="17" y="49"/>
                      <a:pt x="12" y="45"/>
                    </a:cubicBezTo>
                    <a:cubicBezTo>
                      <a:pt x="6" y="41"/>
                      <a:pt x="4" y="35"/>
                      <a:pt x="4" y="29"/>
                    </a:cubicBezTo>
                    <a:cubicBezTo>
                      <a:pt x="4" y="22"/>
                      <a:pt x="7" y="15"/>
                      <a:pt x="12" y="10"/>
                    </a:cubicBezTo>
                    <a:cubicBezTo>
                      <a:pt x="15" y="8"/>
                      <a:pt x="18" y="6"/>
                      <a:pt x="23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2"/>
                      <a:pt x="13" y="4"/>
                      <a:pt x="9" y="7"/>
                    </a:cubicBezTo>
                    <a:cubicBezTo>
                      <a:pt x="3" y="13"/>
                      <a:pt x="0" y="21"/>
                      <a:pt x="0" y="29"/>
                    </a:cubicBezTo>
                    <a:cubicBezTo>
                      <a:pt x="0" y="36"/>
                      <a:pt x="3" y="43"/>
                      <a:pt x="9" y="48"/>
                    </a:cubicBezTo>
                    <a:cubicBezTo>
                      <a:pt x="15" y="53"/>
                      <a:pt x="22" y="55"/>
                      <a:pt x="30" y="55"/>
                    </a:cubicBezTo>
                    <a:cubicBezTo>
                      <a:pt x="30" y="55"/>
                      <a:pt x="31" y="55"/>
                      <a:pt x="31" y="55"/>
                    </a:cubicBezTo>
                    <a:cubicBezTo>
                      <a:pt x="41" y="55"/>
                      <a:pt x="50" y="50"/>
                      <a:pt x="55" y="41"/>
                    </a:cubicBezTo>
                    <a:cubicBezTo>
                      <a:pt x="57" y="36"/>
                      <a:pt x="58" y="32"/>
                      <a:pt x="58" y="28"/>
                    </a:cubicBezTo>
                    <a:cubicBezTo>
                      <a:pt x="58" y="18"/>
                      <a:pt x="53" y="10"/>
                      <a:pt x="45" y="4"/>
                    </a:cubicBezTo>
                    <a:cubicBezTo>
                      <a:pt x="40" y="2"/>
                      <a:pt x="34" y="0"/>
                      <a:pt x="29" y="0"/>
                    </a:cubicBezTo>
                    <a:cubicBezTo>
                      <a:pt x="26" y="0"/>
                      <a:pt x="24" y="0"/>
                      <a:pt x="22" y="1"/>
                    </a:cubicBez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1" name="Freeform 348"/>
              <p:cNvSpPr>
                <a:spLocks noEditPoints="1"/>
              </p:cNvSpPr>
              <p:nvPr/>
            </p:nvSpPr>
            <p:spPr bwMode="auto">
              <a:xfrm>
                <a:off x="4888398" y="5197954"/>
                <a:ext cx="42863" cy="250825"/>
              </a:xfrm>
              <a:custGeom>
                <a:avLst/>
                <a:gdLst>
                  <a:gd name="T0" fmla="*/ 6 w 27"/>
                  <a:gd name="T1" fmla="*/ 139 h 158"/>
                  <a:gd name="T2" fmla="*/ 3 w 27"/>
                  <a:gd name="T3" fmla="*/ 139 h 158"/>
                  <a:gd name="T4" fmla="*/ 0 w 27"/>
                  <a:gd name="T5" fmla="*/ 155 h 158"/>
                  <a:gd name="T6" fmla="*/ 3 w 27"/>
                  <a:gd name="T7" fmla="*/ 158 h 158"/>
                  <a:gd name="T8" fmla="*/ 6 w 27"/>
                  <a:gd name="T9" fmla="*/ 139 h 158"/>
                  <a:gd name="T10" fmla="*/ 11 w 27"/>
                  <a:gd name="T11" fmla="*/ 109 h 158"/>
                  <a:gd name="T12" fmla="*/ 6 w 27"/>
                  <a:gd name="T13" fmla="*/ 109 h 158"/>
                  <a:gd name="T14" fmla="*/ 3 w 27"/>
                  <a:gd name="T15" fmla="*/ 128 h 158"/>
                  <a:gd name="T16" fmla="*/ 8 w 27"/>
                  <a:gd name="T17" fmla="*/ 128 h 158"/>
                  <a:gd name="T18" fmla="*/ 11 w 27"/>
                  <a:gd name="T19" fmla="*/ 109 h 158"/>
                  <a:gd name="T20" fmla="*/ 14 w 27"/>
                  <a:gd name="T21" fmla="*/ 80 h 158"/>
                  <a:gd name="T22" fmla="*/ 11 w 27"/>
                  <a:gd name="T23" fmla="*/ 80 h 158"/>
                  <a:gd name="T24" fmla="*/ 8 w 27"/>
                  <a:gd name="T25" fmla="*/ 99 h 158"/>
                  <a:gd name="T26" fmla="*/ 11 w 27"/>
                  <a:gd name="T27" fmla="*/ 99 h 158"/>
                  <a:gd name="T28" fmla="*/ 14 w 27"/>
                  <a:gd name="T29" fmla="*/ 80 h 158"/>
                  <a:gd name="T30" fmla="*/ 19 w 27"/>
                  <a:gd name="T31" fmla="*/ 51 h 158"/>
                  <a:gd name="T32" fmla="*/ 14 w 27"/>
                  <a:gd name="T33" fmla="*/ 51 h 158"/>
                  <a:gd name="T34" fmla="*/ 11 w 27"/>
                  <a:gd name="T35" fmla="*/ 69 h 158"/>
                  <a:gd name="T36" fmla="*/ 16 w 27"/>
                  <a:gd name="T37" fmla="*/ 69 h 158"/>
                  <a:gd name="T38" fmla="*/ 19 w 27"/>
                  <a:gd name="T39" fmla="*/ 51 h 158"/>
                  <a:gd name="T40" fmla="*/ 22 w 27"/>
                  <a:gd name="T41" fmla="*/ 21 h 158"/>
                  <a:gd name="T42" fmla="*/ 19 w 27"/>
                  <a:gd name="T43" fmla="*/ 21 h 158"/>
                  <a:gd name="T44" fmla="*/ 16 w 27"/>
                  <a:gd name="T45" fmla="*/ 40 h 158"/>
                  <a:gd name="T46" fmla="*/ 19 w 27"/>
                  <a:gd name="T47" fmla="*/ 40 h 158"/>
                  <a:gd name="T48" fmla="*/ 22 w 27"/>
                  <a:gd name="T49" fmla="*/ 21 h 158"/>
                  <a:gd name="T50" fmla="*/ 27 w 27"/>
                  <a:gd name="T51" fmla="*/ 0 h 158"/>
                  <a:gd name="T52" fmla="*/ 22 w 27"/>
                  <a:gd name="T53" fmla="*/ 0 h 158"/>
                  <a:gd name="T54" fmla="*/ 22 w 27"/>
                  <a:gd name="T55" fmla="*/ 10 h 158"/>
                  <a:gd name="T56" fmla="*/ 24 w 27"/>
                  <a:gd name="T57" fmla="*/ 10 h 158"/>
                  <a:gd name="T58" fmla="*/ 27 w 27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58">
                    <a:moveTo>
                      <a:pt x="6" y="139"/>
                    </a:moveTo>
                    <a:lnTo>
                      <a:pt x="3" y="139"/>
                    </a:lnTo>
                    <a:lnTo>
                      <a:pt x="0" y="155"/>
                    </a:lnTo>
                    <a:lnTo>
                      <a:pt x="3" y="158"/>
                    </a:lnTo>
                    <a:lnTo>
                      <a:pt x="6" y="139"/>
                    </a:lnTo>
                    <a:close/>
                    <a:moveTo>
                      <a:pt x="11" y="109"/>
                    </a:moveTo>
                    <a:lnTo>
                      <a:pt x="6" y="109"/>
                    </a:lnTo>
                    <a:lnTo>
                      <a:pt x="3" y="128"/>
                    </a:lnTo>
                    <a:lnTo>
                      <a:pt x="8" y="128"/>
                    </a:lnTo>
                    <a:lnTo>
                      <a:pt x="11" y="109"/>
                    </a:lnTo>
                    <a:close/>
                    <a:moveTo>
                      <a:pt x="14" y="80"/>
                    </a:moveTo>
                    <a:lnTo>
                      <a:pt x="11" y="80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4" y="80"/>
                    </a:lnTo>
                    <a:close/>
                    <a:moveTo>
                      <a:pt x="19" y="51"/>
                    </a:moveTo>
                    <a:lnTo>
                      <a:pt x="14" y="51"/>
                    </a:lnTo>
                    <a:lnTo>
                      <a:pt x="11" y="69"/>
                    </a:lnTo>
                    <a:lnTo>
                      <a:pt x="16" y="69"/>
                    </a:lnTo>
                    <a:lnTo>
                      <a:pt x="19" y="51"/>
                    </a:lnTo>
                    <a:close/>
                    <a:moveTo>
                      <a:pt x="22" y="21"/>
                    </a:moveTo>
                    <a:lnTo>
                      <a:pt x="19" y="21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2" y="21"/>
                    </a:lnTo>
                    <a:close/>
                    <a:moveTo>
                      <a:pt x="27" y="0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2" name="Freeform 349"/>
              <p:cNvSpPr>
                <a:spLocks noEditPoints="1"/>
              </p:cNvSpPr>
              <p:nvPr/>
            </p:nvSpPr>
            <p:spPr bwMode="auto">
              <a:xfrm>
                <a:off x="4888398" y="5197954"/>
                <a:ext cx="42863" cy="250825"/>
              </a:xfrm>
              <a:custGeom>
                <a:avLst/>
                <a:gdLst>
                  <a:gd name="T0" fmla="*/ 6 w 27"/>
                  <a:gd name="T1" fmla="*/ 139 h 158"/>
                  <a:gd name="T2" fmla="*/ 3 w 27"/>
                  <a:gd name="T3" fmla="*/ 139 h 158"/>
                  <a:gd name="T4" fmla="*/ 0 w 27"/>
                  <a:gd name="T5" fmla="*/ 155 h 158"/>
                  <a:gd name="T6" fmla="*/ 3 w 27"/>
                  <a:gd name="T7" fmla="*/ 158 h 158"/>
                  <a:gd name="T8" fmla="*/ 6 w 27"/>
                  <a:gd name="T9" fmla="*/ 139 h 158"/>
                  <a:gd name="T10" fmla="*/ 11 w 27"/>
                  <a:gd name="T11" fmla="*/ 109 h 158"/>
                  <a:gd name="T12" fmla="*/ 6 w 27"/>
                  <a:gd name="T13" fmla="*/ 109 h 158"/>
                  <a:gd name="T14" fmla="*/ 3 w 27"/>
                  <a:gd name="T15" fmla="*/ 128 h 158"/>
                  <a:gd name="T16" fmla="*/ 8 w 27"/>
                  <a:gd name="T17" fmla="*/ 128 h 158"/>
                  <a:gd name="T18" fmla="*/ 11 w 27"/>
                  <a:gd name="T19" fmla="*/ 109 h 158"/>
                  <a:gd name="T20" fmla="*/ 14 w 27"/>
                  <a:gd name="T21" fmla="*/ 80 h 158"/>
                  <a:gd name="T22" fmla="*/ 11 w 27"/>
                  <a:gd name="T23" fmla="*/ 80 h 158"/>
                  <a:gd name="T24" fmla="*/ 8 w 27"/>
                  <a:gd name="T25" fmla="*/ 99 h 158"/>
                  <a:gd name="T26" fmla="*/ 11 w 27"/>
                  <a:gd name="T27" fmla="*/ 99 h 158"/>
                  <a:gd name="T28" fmla="*/ 14 w 27"/>
                  <a:gd name="T29" fmla="*/ 80 h 158"/>
                  <a:gd name="T30" fmla="*/ 19 w 27"/>
                  <a:gd name="T31" fmla="*/ 51 h 158"/>
                  <a:gd name="T32" fmla="*/ 14 w 27"/>
                  <a:gd name="T33" fmla="*/ 51 h 158"/>
                  <a:gd name="T34" fmla="*/ 11 w 27"/>
                  <a:gd name="T35" fmla="*/ 69 h 158"/>
                  <a:gd name="T36" fmla="*/ 16 w 27"/>
                  <a:gd name="T37" fmla="*/ 69 h 158"/>
                  <a:gd name="T38" fmla="*/ 19 w 27"/>
                  <a:gd name="T39" fmla="*/ 51 h 158"/>
                  <a:gd name="T40" fmla="*/ 22 w 27"/>
                  <a:gd name="T41" fmla="*/ 21 h 158"/>
                  <a:gd name="T42" fmla="*/ 19 w 27"/>
                  <a:gd name="T43" fmla="*/ 21 h 158"/>
                  <a:gd name="T44" fmla="*/ 16 w 27"/>
                  <a:gd name="T45" fmla="*/ 40 h 158"/>
                  <a:gd name="T46" fmla="*/ 19 w 27"/>
                  <a:gd name="T47" fmla="*/ 40 h 158"/>
                  <a:gd name="T48" fmla="*/ 22 w 27"/>
                  <a:gd name="T49" fmla="*/ 21 h 158"/>
                  <a:gd name="T50" fmla="*/ 27 w 27"/>
                  <a:gd name="T51" fmla="*/ 0 h 158"/>
                  <a:gd name="T52" fmla="*/ 22 w 27"/>
                  <a:gd name="T53" fmla="*/ 0 h 158"/>
                  <a:gd name="T54" fmla="*/ 22 w 27"/>
                  <a:gd name="T55" fmla="*/ 10 h 158"/>
                  <a:gd name="T56" fmla="*/ 24 w 27"/>
                  <a:gd name="T57" fmla="*/ 10 h 158"/>
                  <a:gd name="T58" fmla="*/ 27 w 27"/>
                  <a:gd name="T5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158">
                    <a:moveTo>
                      <a:pt x="6" y="139"/>
                    </a:moveTo>
                    <a:lnTo>
                      <a:pt x="3" y="139"/>
                    </a:lnTo>
                    <a:lnTo>
                      <a:pt x="0" y="155"/>
                    </a:lnTo>
                    <a:lnTo>
                      <a:pt x="3" y="158"/>
                    </a:lnTo>
                    <a:lnTo>
                      <a:pt x="6" y="139"/>
                    </a:lnTo>
                    <a:moveTo>
                      <a:pt x="11" y="109"/>
                    </a:moveTo>
                    <a:lnTo>
                      <a:pt x="6" y="109"/>
                    </a:lnTo>
                    <a:lnTo>
                      <a:pt x="3" y="128"/>
                    </a:lnTo>
                    <a:lnTo>
                      <a:pt x="8" y="128"/>
                    </a:lnTo>
                    <a:lnTo>
                      <a:pt x="11" y="109"/>
                    </a:lnTo>
                    <a:moveTo>
                      <a:pt x="14" y="80"/>
                    </a:moveTo>
                    <a:lnTo>
                      <a:pt x="11" y="80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4" y="80"/>
                    </a:lnTo>
                    <a:moveTo>
                      <a:pt x="19" y="51"/>
                    </a:moveTo>
                    <a:lnTo>
                      <a:pt x="14" y="51"/>
                    </a:lnTo>
                    <a:lnTo>
                      <a:pt x="11" y="69"/>
                    </a:lnTo>
                    <a:lnTo>
                      <a:pt x="16" y="69"/>
                    </a:lnTo>
                    <a:lnTo>
                      <a:pt x="19" y="51"/>
                    </a:lnTo>
                    <a:moveTo>
                      <a:pt x="22" y="21"/>
                    </a:moveTo>
                    <a:lnTo>
                      <a:pt x="19" y="21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2" y="21"/>
                    </a:lnTo>
                    <a:moveTo>
                      <a:pt x="27" y="0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3" name="Freeform 350"/>
              <p:cNvSpPr>
                <a:spLocks noEditPoints="1"/>
              </p:cNvSpPr>
              <p:nvPr/>
            </p:nvSpPr>
            <p:spPr bwMode="auto">
              <a:xfrm>
                <a:off x="4783623" y="5299554"/>
                <a:ext cx="249238" cy="42863"/>
              </a:xfrm>
              <a:custGeom>
                <a:avLst/>
                <a:gdLst>
                  <a:gd name="T0" fmla="*/ 13 w 157"/>
                  <a:gd name="T1" fmla="*/ 3 h 27"/>
                  <a:gd name="T2" fmla="*/ 0 w 157"/>
                  <a:gd name="T3" fmla="*/ 0 h 27"/>
                  <a:gd name="T4" fmla="*/ 0 w 157"/>
                  <a:gd name="T5" fmla="*/ 5 h 27"/>
                  <a:gd name="T6" fmla="*/ 10 w 157"/>
                  <a:gd name="T7" fmla="*/ 5 h 27"/>
                  <a:gd name="T8" fmla="*/ 13 w 157"/>
                  <a:gd name="T9" fmla="*/ 3 h 27"/>
                  <a:gd name="T10" fmla="*/ 42 w 157"/>
                  <a:gd name="T11" fmla="*/ 5 h 27"/>
                  <a:gd name="T12" fmla="*/ 24 w 157"/>
                  <a:gd name="T13" fmla="*/ 3 h 27"/>
                  <a:gd name="T14" fmla="*/ 24 w 157"/>
                  <a:gd name="T15" fmla="*/ 8 h 27"/>
                  <a:gd name="T16" fmla="*/ 40 w 157"/>
                  <a:gd name="T17" fmla="*/ 11 h 27"/>
                  <a:gd name="T18" fmla="*/ 42 w 157"/>
                  <a:gd name="T19" fmla="*/ 5 h 27"/>
                  <a:gd name="T20" fmla="*/ 69 w 157"/>
                  <a:gd name="T21" fmla="*/ 11 h 27"/>
                  <a:gd name="T22" fmla="*/ 53 w 157"/>
                  <a:gd name="T23" fmla="*/ 8 h 27"/>
                  <a:gd name="T24" fmla="*/ 50 w 157"/>
                  <a:gd name="T25" fmla="*/ 11 h 27"/>
                  <a:gd name="T26" fmla="*/ 69 w 157"/>
                  <a:gd name="T27" fmla="*/ 13 h 27"/>
                  <a:gd name="T28" fmla="*/ 69 w 157"/>
                  <a:gd name="T29" fmla="*/ 11 h 27"/>
                  <a:gd name="T30" fmla="*/ 98 w 157"/>
                  <a:gd name="T31" fmla="*/ 16 h 27"/>
                  <a:gd name="T32" fmla="*/ 82 w 157"/>
                  <a:gd name="T33" fmla="*/ 13 h 27"/>
                  <a:gd name="T34" fmla="*/ 82 w 157"/>
                  <a:gd name="T35" fmla="*/ 13 h 27"/>
                  <a:gd name="T36" fmla="*/ 80 w 157"/>
                  <a:gd name="T37" fmla="*/ 13 h 27"/>
                  <a:gd name="T38" fmla="*/ 80 w 157"/>
                  <a:gd name="T39" fmla="*/ 16 h 27"/>
                  <a:gd name="T40" fmla="*/ 98 w 157"/>
                  <a:gd name="T41" fmla="*/ 19 h 27"/>
                  <a:gd name="T42" fmla="*/ 98 w 157"/>
                  <a:gd name="T43" fmla="*/ 16 h 27"/>
                  <a:gd name="T44" fmla="*/ 128 w 157"/>
                  <a:gd name="T45" fmla="*/ 19 h 27"/>
                  <a:gd name="T46" fmla="*/ 109 w 157"/>
                  <a:gd name="T47" fmla="*/ 16 h 27"/>
                  <a:gd name="T48" fmla="*/ 109 w 157"/>
                  <a:gd name="T49" fmla="*/ 21 h 27"/>
                  <a:gd name="T50" fmla="*/ 128 w 157"/>
                  <a:gd name="T51" fmla="*/ 24 h 27"/>
                  <a:gd name="T52" fmla="*/ 128 w 157"/>
                  <a:gd name="T53" fmla="*/ 19 h 27"/>
                  <a:gd name="T54" fmla="*/ 157 w 157"/>
                  <a:gd name="T55" fmla="*/ 24 h 27"/>
                  <a:gd name="T56" fmla="*/ 139 w 157"/>
                  <a:gd name="T57" fmla="*/ 21 h 27"/>
                  <a:gd name="T58" fmla="*/ 139 w 157"/>
                  <a:gd name="T59" fmla="*/ 24 h 27"/>
                  <a:gd name="T60" fmla="*/ 157 w 157"/>
                  <a:gd name="T61" fmla="*/ 27 h 27"/>
                  <a:gd name="T62" fmla="*/ 157 w 157"/>
                  <a:gd name="T6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27">
                    <a:moveTo>
                      <a:pt x="13" y="3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3" y="3"/>
                    </a:lnTo>
                    <a:close/>
                    <a:moveTo>
                      <a:pt x="42" y="5"/>
                    </a:moveTo>
                    <a:lnTo>
                      <a:pt x="24" y="3"/>
                    </a:lnTo>
                    <a:lnTo>
                      <a:pt x="24" y="8"/>
                    </a:lnTo>
                    <a:lnTo>
                      <a:pt x="40" y="11"/>
                    </a:lnTo>
                    <a:lnTo>
                      <a:pt x="42" y="5"/>
                    </a:lnTo>
                    <a:close/>
                    <a:moveTo>
                      <a:pt x="69" y="11"/>
                    </a:moveTo>
                    <a:lnTo>
                      <a:pt x="53" y="8"/>
                    </a:lnTo>
                    <a:lnTo>
                      <a:pt x="50" y="11"/>
                    </a:lnTo>
                    <a:lnTo>
                      <a:pt x="69" y="13"/>
                    </a:lnTo>
                    <a:lnTo>
                      <a:pt x="69" y="11"/>
                    </a:lnTo>
                    <a:close/>
                    <a:moveTo>
                      <a:pt x="98" y="16"/>
                    </a:moveTo>
                    <a:lnTo>
                      <a:pt x="82" y="13"/>
                    </a:lnTo>
                    <a:lnTo>
                      <a:pt x="82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98" y="19"/>
                    </a:lnTo>
                    <a:lnTo>
                      <a:pt x="98" y="16"/>
                    </a:lnTo>
                    <a:close/>
                    <a:moveTo>
                      <a:pt x="128" y="19"/>
                    </a:moveTo>
                    <a:lnTo>
                      <a:pt x="109" y="16"/>
                    </a:lnTo>
                    <a:lnTo>
                      <a:pt x="109" y="21"/>
                    </a:lnTo>
                    <a:lnTo>
                      <a:pt x="128" y="24"/>
                    </a:lnTo>
                    <a:lnTo>
                      <a:pt x="128" y="19"/>
                    </a:lnTo>
                    <a:close/>
                    <a:moveTo>
                      <a:pt x="157" y="24"/>
                    </a:moveTo>
                    <a:lnTo>
                      <a:pt x="139" y="21"/>
                    </a:lnTo>
                    <a:lnTo>
                      <a:pt x="139" y="24"/>
                    </a:lnTo>
                    <a:lnTo>
                      <a:pt x="157" y="27"/>
                    </a:lnTo>
                    <a:lnTo>
                      <a:pt x="157" y="24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4" name="Freeform 351"/>
              <p:cNvSpPr>
                <a:spLocks noEditPoints="1"/>
              </p:cNvSpPr>
              <p:nvPr/>
            </p:nvSpPr>
            <p:spPr bwMode="auto">
              <a:xfrm>
                <a:off x="4783623" y="5299554"/>
                <a:ext cx="249238" cy="42863"/>
              </a:xfrm>
              <a:custGeom>
                <a:avLst/>
                <a:gdLst>
                  <a:gd name="T0" fmla="*/ 13 w 157"/>
                  <a:gd name="T1" fmla="*/ 3 h 27"/>
                  <a:gd name="T2" fmla="*/ 0 w 157"/>
                  <a:gd name="T3" fmla="*/ 0 h 27"/>
                  <a:gd name="T4" fmla="*/ 0 w 157"/>
                  <a:gd name="T5" fmla="*/ 5 h 27"/>
                  <a:gd name="T6" fmla="*/ 10 w 157"/>
                  <a:gd name="T7" fmla="*/ 5 h 27"/>
                  <a:gd name="T8" fmla="*/ 13 w 157"/>
                  <a:gd name="T9" fmla="*/ 3 h 27"/>
                  <a:gd name="T10" fmla="*/ 42 w 157"/>
                  <a:gd name="T11" fmla="*/ 5 h 27"/>
                  <a:gd name="T12" fmla="*/ 24 w 157"/>
                  <a:gd name="T13" fmla="*/ 3 h 27"/>
                  <a:gd name="T14" fmla="*/ 24 w 157"/>
                  <a:gd name="T15" fmla="*/ 8 h 27"/>
                  <a:gd name="T16" fmla="*/ 40 w 157"/>
                  <a:gd name="T17" fmla="*/ 11 h 27"/>
                  <a:gd name="T18" fmla="*/ 42 w 157"/>
                  <a:gd name="T19" fmla="*/ 5 h 27"/>
                  <a:gd name="T20" fmla="*/ 69 w 157"/>
                  <a:gd name="T21" fmla="*/ 11 h 27"/>
                  <a:gd name="T22" fmla="*/ 53 w 157"/>
                  <a:gd name="T23" fmla="*/ 8 h 27"/>
                  <a:gd name="T24" fmla="*/ 50 w 157"/>
                  <a:gd name="T25" fmla="*/ 11 h 27"/>
                  <a:gd name="T26" fmla="*/ 69 w 157"/>
                  <a:gd name="T27" fmla="*/ 13 h 27"/>
                  <a:gd name="T28" fmla="*/ 69 w 157"/>
                  <a:gd name="T29" fmla="*/ 11 h 27"/>
                  <a:gd name="T30" fmla="*/ 98 w 157"/>
                  <a:gd name="T31" fmla="*/ 16 h 27"/>
                  <a:gd name="T32" fmla="*/ 82 w 157"/>
                  <a:gd name="T33" fmla="*/ 13 h 27"/>
                  <a:gd name="T34" fmla="*/ 82 w 157"/>
                  <a:gd name="T35" fmla="*/ 13 h 27"/>
                  <a:gd name="T36" fmla="*/ 80 w 157"/>
                  <a:gd name="T37" fmla="*/ 13 h 27"/>
                  <a:gd name="T38" fmla="*/ 80 w 157"/>
                  <a:gd name="T39" fmla="*/ 16 h 27"/>
                  <a:gd name="T40" fmla="*/ 98 w 157"/>
                  <a:gd name="T41" fmla="*/ 19 h 27"/>
                  <a:gd name="T42" fmla="*/ 98 w 157"/>
                  <a:gd name="T43" fmla="*/ 16 h 27"/>
                  <a:gd name="T44" fmla="*/ 128 w 157"/>
                  <a:gd name="T45" fmla="*/ 19 h 27"/>
                  <a:gd name="T46" fmla="*/ 109 w 157"/>
                  <a:gd name="T47" fmla="*/ 16 h 27"/>
                  <a:gd name="T48" fmla="*/ 109 w 157"/>
                  <a:gd name="T49" fmla="*/ 21 h 27"/>
                  <a:gd name="T50" fmla="*/ 128 w 157"/>
                  <a:gd name="T51" fmla="*/ 24 h 27"/>
                  <a:gd name="T52" fmla="*/ 128 w 157"/>
                  <a:gd name="T53" fmla="*/ 19 h 27"/>
                  <a:gd name="T54" fmla="*/ 157 w 157"/>
                  <a:gd name="T55" fmla="*/ 24 h 27"/>
                  <a:gd name="T56" fmla="*/ 139 w 157"/>
                  <a:gd name="T57" fmla="*/ 21 h 27"/>
                  <a:gd name="T58" fmla="*/ 139 w 157"/>
                  <a:gd name="T59" fmla="*/ 24 h 27"/>
                  <a:gd name="T60" fmla="*/ 157 w 157"/>
                  <a:gd name="T61" fmla="*/ 27 h 27"/>
                  <a:gd name="T62" fmla="*/ 157 w 157"/>
                  <a:gd name="T6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27">
                    <a:moveTo>
                      <a:pt x="13" y="3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3" y="3"/>
                    </a:lnTo>
                    <a:moveTo>
                      <a:pt x="42" y="5"/>
                    </a:moveTo>
                    <a:lnTo>
                      <a:pt x="24" y="3"/>
                    </a:lnTo>
                    <a:lnTo>
                      <a:pt x="24" y="8"/>
                    </a:lnTo>
                    <a:lnTo>
                      <a:pt x="40" y="11"/>
                    </a:lnTo>
                    <a:lnTo>
                      <a:pt x="42" y="5"/>
                    </a:lnTo>
                    <a:moveTo>
                      <a:pt x="69" y="11"/>
                    </a:moveTo>
                    <a:lnTo>
                      <a:pt x="53" y="8"/>
                    </a:lnTo>
                    <a:lnTo>
                      <a:pt x="50" y="11"/>
                    </a:lnTo>
                    <a:lnTo>
                      <a:pt x="69" y="13"/>
                    </a:lnTo>
                    <a:lnTo>
                      <a:pt x="69" y="11"/>
                    </a:lnTo>
                    <a:moveTo>
                      <a:pt x="98" y="16"/>
                    </a:moveTo>
                    <a:lnTo>
                      <a:pt x="82" y="13"/>
                    </a:lnTo>
                    <a:lnTo>
                      <a:pt x="82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98" y="19"/>
                    </a:lnTo>
                    <a:lnTo>
                      <a:pt x="98" y="16"/>
                    </a:lnTo>
                    <a:moveTo>
                      <a:pt x="128" y="19"/>
                    </a:moveTo>
                    <a:lnTo>
                      <a:pt x="109" y="16"/>
                    </a:lnTo>
                    <a:lnTo>
                      <a:pt x="109" y="21"/>
                    </a:lnTo>
                    <a:lnTo>
                      <a:pt x="128" y="24"/>
                    </a:lnTo>
                    <a:lnTo>
                      <a:pt x="128" y="19"/>
                    </a:lnTo>
                    <a:moveTo>
                      <a:pt x="157" y="24"/>
                    </a:moveTo>
                    <a:lnTo>
                      <a:pt x="139" y="21"/>
                    </a:lnTo>
                    <a:lnTo>
                      <a:pt x="139" y="24"/>
                    </a:lnTo>
                    <a:lnTo>
                      <a:pt x="157" y="27"/>
                    </a:lnTo>
                    <a:lnTo>
                      <a:pt x="157" y="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5" name="Freeform 352"/>
              <p:cNvSpPr>
                <a:spLocks noEditPoints="1"/>
              </p:cNvSpPr>
              <p:nvPr/>
            </p:nvSpPr>
            <p:spPr bwMode="auto">
              <a:xfrm>
                <a:off x="4804261" y="5243991"/>
                <a:ext cx="207963" cy="153988"/>
              </a:xfrm>
              <a:custGeom>
                <a:avLst/>
                <a:gdLst>
                  <a:gd name="T0" fmla="*/ 11 w 131"/>
                  <a:gd name="T1" fmla="*/ 88 h 97"/>
                  <a:gd name="T2" fmla="*/ 0 w 131"/>
                  <a:gd name="T3" fmla="*/ 94 h 97"/>
                  <a:gd name="T4" fmla="*/ 3 w 131"/>
                  <a:gd name="T5" fmla="*/ 97 h 97"/>
                  <a:gd name="T6" fmla="*/ 13 w 131"/>
                  <a:gd name="T7" fmla="*/ 91 h 97"/>
                  <a:gd name="T8" fmla="*/ 11 w 131"/>
                  <a:gd name="T9" fmla="*/ 88 h 97"/>
                  <a:gd name="T10" fmla="*/ 35 w 131"/>
                  <a:gd name="T11" fmla="*/ 70 h 97"/>
                  <a:gd name="T12" fmla="*/ 19 w 131"/>
                  <a:gd name="T13" fmla="*/ 80 h 97"/>
                  <a:gd name="T14" fmla="*/ 21 w 131"/>
                  <a:gd name="T15" fmla="*/ 83 h 97"/>
                  <a:gd name="T16" fmla="*/ 37 w 131"/>
                  <a:gd name="T17" fmla="*/ 72 h 97"/>
                  <a:gd name="T18" fmla="*/ 35 w 131"/>
                  <a:gd name="T19" fmla="*/ 70 h 97"/>
                  <a:gd name="T20" fmla="*/ 56 w 131"/>
                  <a:gd name="T21" fmla="*/ 54 h 97"/>
                  <a:gd name="T22" fmla="*/ 43 w 131"/>
                  <a:gd name="T23" fmla="*/ 64 h 97"/>
                  <a:gd name="T24" fmla="*/ 45 w 131"/>
                  <a:gd name="T25" fmla="*/ 67 h 97"/>
                  <a:gd name="T26" fmla="*/ 59 w 131"/>
                  <a:gd name="T27" fmla="*/ 56 h 97"/>
                  <a:gd name="T28" fmla="*/ 56 w 131"/>
                  <a:gd name="T29" fmla="*/ 54 h 97"/>
                  <a:gd name="T30" fmla="*/ 80 w 131"/>
                  <a:gd name="T31" fmla="*/ 35 h 97"/>
                  <a:gd name="T32" fmla="*/ 67 w 131"/>
                  <a:gd name="T33" fmla="*/ 46 h 97"/>
                  <a:gd name="T34" fmla="*/ 67 w 131"/>
                  <a:gd name="T35" fmla="*/ 48 h 97"/>
                  <a:gd name="T36" fmla="*/ 69 w 131"/>
                  <a:gd name="T37" fmla="*/ 48 h 97"/>
                  <a:gd name="T38" fmla="*/ 69 w 131"/>
                  <a:gd name="T39" fmla="*/ 48 h 97"/>
                  <a:gd name="T40" fmla="*/ 83 w 131"/>
                  <a:gd name="T41" fmla="*/ 38 h 97"/>
                  <a:gd name="T42" fmla="*/ 80 w 131"/>
                  <a:gd name="T43" fmla="*/ 35 h 97"/>
                  <a:gd name="T44" fmla="*/ 104 w 131"/>
                  <a:gd name="T45" fmla="*/ 19 h 97"/>
                  <a:gd name="T46" fmla="*/ 91 w 131"/>
                  <a:gd name="T47" fmla="*/ 30 h 97"/>
                  <a:gd name="T48" fmla="*/ 91 w 131"/>
                  <a:gd name="T49" fmla="*/ 32 h 97"/>
                  <a:gd name="T50" fmla="*/ 107 w 131"/>
                  <a:gd name="T51" fmla="*/ 22 h 97"/>
                  <a:gd name="T52" fmla="*/ 104 w 131"/>
                  <a:gd name="T53" fmla="*/ 19 h 97"/>
                  <a:gd name="T54" fmla="*/ 128 w 131"/>
                  <a:gd name="T55" fmla="*/ 0 h 97"/>
                  <a:gd name="T56" fmla="*/ 112 w 131"/>
                  <a:gd name="T57" fmla="*/ 11 h 97"/>
                  <a:gd name="T58" fmla="*/ 115 w 131"/>
                  <a:gd name="T59" fmla="*/ 14 h 97"/>
                  <a:gd name="T60" fmla="*/ 131 w 131"/>
                  <a:gd name="T61" fmla="*/ 3 h 97"/>
                  <a:gd name="T62" fmla="*/ 128 w 131"/>
                  <a:gd name="T6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" h="97">
                    <a:moveTo>
                      <a:pt x="11" y="88"/>
                    </a:moveTo>
                    <a:lnTo>
                      <a:pt x="0" y="94"/>
                    </a:lnTo>
                    <a:lnTo>
                      <a:pt x="3" y="97"/>
                    </a:lnTo>
                    <a:lnTo>
                      <a:pt x="13" y="91"/>
                    </a:lnTo>
                    <a:lnTo>
                      <a:pt x="11" y="88"/>
                    </a:lnTo>
                    <a:close/>
                    <a:moveTo>
                      <a:pt x="35" y="70"/>
                    </a:moveTo>
                    <a:lnTo>
                      <a:pt x="19" y="80"/>
                    </a:lnTo>
                    <a:lnTo>
                      <a:pt x="21" y="83"/>
                    </a:lnTo>
                    <a:lnTo>
                      <a:pt x="37" y="72"/>
                    </a:lnTo>
                    <a:lnTo>
                      <a:pt x="35" y="70"/>
                    </a:lnTo>
                    <a:close/>
                    <a:moveTo>
                      <a:pt x="56" y="54"/>
                    </a:moveTo>
                    <a:lnTo>
                      <a:pt x="43" y="64"/>
                    </a:lnTo>
                    <a:lnTo>
                      <a:pt x="45" y="67"/>
                    </a:lnTo>
                    <a:lnTo>
                      <a:pt x="59" y="56"/>
                    </a:lnTo>
                    <a:lnTo>
                      <a:pt x="56" y="54"/>
                    </a:lnTo>
                    <a:close/>
                    <a:moveTo>
                      <a:pt x="80" y="35"/>
                    </a:moveTo>
                    <a:lnTo>
                      <a:pt x="67" y="46"/>
                    </a:lnTo>
                    <a:lnTo>
                      <a:pt x="67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83" y="38"/>
                    </a:lnTo>
                    <a:lnTo>
                      <a:pt x="80" y="35"/>
                    </a:lnTo>
                    <a:close/>
                    <a:moveTo>
                      <a:pt x="104" y="19"/>
                    </a:moveTo>
                    <a:lnTo>
                      <a:pt x="91" y="30"/>
                    </a:lnTo>
                    <a:lnTo>
                      <a:pt x="91" y="32"/>
                    </a:lnTo>
                    <a:lnTo>
                      <a:pt x="107" y="22"/>
                    </a:lnTo>
                    <a:lnTo>
                      <a:pt x="104" y="19"/>
                    </a:lnTo>
                    <a:close/>
                    <a:moveTo>
                      <a:pt x="128" y="0"/>
                    </a:moveTo>
                    <a:lnTo>
                      <a:pt x="112" y="11"/>
                    </a:lnTo>
                    <a:lnTo>
                      <a:pt x="115" y="14"/>
                    </a:lnTo>
                    <a:lnTo>
                      <a:pt x="131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6" name="Freeform 353"/>
              <p:cNvSpPr>
                <a:spLocks noEditPoints="1"/>
              </p:cNvSpPr>
              <p:nvPr/>
            </p:nvSpPr>
            <p:spPr bwMode="auto">
              <a:xfrm>
                <a:off x="4804261" y="5243991"/>
                <a:ext cx="207963" cy="153988"/>
              </a:xfrm>
              <a:custGeom>
                <a:avLst/>
                <a:gdLst>
                  <a:gd name="T0" fmla="*/ 11 w 131"/>
                  <a:gd name="T1" fmla="*/ 88 h 97"/>
                  <a:gd name="T2" fmla="*/ 0 w 131"/>
                  <a:gd name="T3" fmla="*/ 94 h 97"/>
                  <a:gd name="T4" fmla="*/ 3 w 131"/>
                  <a:gd name="T5" fmla="*/ 97 h 97"/>
                  <a:gd name="T6" fmla="*/ 13 w 131"/>
                  <a:gd name="T7" fmla="*/ 91 h 97"/>
                  <a:gd name="T8" fmla="*/ 11 w 131"/>
                  <a:gd name="T9" fmla="*/ 88 h 97"/>
                  <a:gd name="T10" fmla="*/ 35 w 131"/>
                  <a:gd name="T11" fmla="*/ 70 h 97"/>
                  <a:gd name="T12" fmla="*/ 19 w 131"/>
                  <a:gd name="T13" fmla="*/ 80 h 97"/>
                  <a:gd name="T14" fmla="*/ 21 w 131"/>
                  <a:gd name="T15" fmla="*/ 83 h 97"/>
                  <a:gd name="T16" fmla="*/ 37 w 131"/>
                  <a:gd name="T17" fmla="*/ 72 h 97"/>
                  <a:gd name="T18" fmla="*/ 35 w 131"/>
                  <a:gd name="T19" fmla="*/ 70 h 97"/>
                  <a:gd name="T20" fmla="*/ 56 w 131"/>
                  <a:gd name="T21" fmla="*/ 54 h 97"/>
                  <a:gd name="T22" fmla="*/ 43 w 131"/>
                  <a:gd name="T23" fmla="*/ 64 h 97"/>
                  <a:gd name="T24" fmla="*/ 45 w 131"/>
                  <a:gd name="T25" fmla="*/ 67 h 97"/>
                  <a:gd name="T26" fmla="*/ 59 w 131"/>
                  <a:gd name="T27" fmla="*/ 56 h 97"/>
                  <a:gd name="T28" fmla="*/ 56 w 131"/>
                  <a:gd name="T29" fmla="*/ 54 h 97"/>
                  <a:gd name="T30" fmla="*/ 80 w 131"/>
                  <a:gd name="T31" fmla="*/ 35 h 97"/>
                  <a:gd name="T32" fmla="*/ 67 w 131"/>
                  <a:gd name="T33" fmla="*/ 46 h 97"/>
                  <a:gd name="T34" fmla="*/ 67 w 131"/>
                  <a:gd name="T35" fmla="*/ 48 h 97"/>
                  <a:gd name="T36" fmla="*/ 69 w 131"/>
                  <a:gd name="T37" fmla="*/ 48 h 97"/>
                  <a:gd name="T38" fmla="*/ 69 w 131"/>
                  <a:gd name="T39" fmla="*/ 48 h 97"/>
                  <a:gd name="T40" fmla="*/ 83 w 131"/>
                  <a:gd name="T41" fmla="*/ 38 h 97"/>
                  <a:gd name="T42" fmla="*/ 80 w 131"/>
                  <a:gd name="T43" fmla="*/ 35 h 97"/>
                  <a:gd name="T44" fmla="*/ 104 w 131"/>
                  <a:gd name="T45" fmla="*/ 19 h 97"/>
                  <a:gd name="T46" fmla="*/ 91 w 131"/>
                  <a:gd name="T47" fmla="*/ 30 h 97"/>
                  <a:gd name="T48" fmla="*/ 91 w 131"/>
                  <a:gd name="T49" fmla="*/ 32 h 97"/>
                  <a:gd name="T50" fmla="*/ 107 w 131"/>
                  <a:gd name="T51" fmla="*/ 22 h 97"/>
                  <a:gd name="T52" fmla="*/ 104 w 131"/>
                  <a:gd name="T53" fmla="*/ 19 h 97"/>
                  <a:gd name="T54" fmla="*/ 128 w 131"/>
                  <a:gd name="T55" fmla="*/ 0 h 97"/>
                  <a:gd name="T56" fmla="*/ 112 w 131"/>
                  <a:gd name="T57" fmla="*/ 11 h 97"/>
                  <a:gd name="T58" fmla="*/ 115 w 131"/>
                  <a:gd name="T59" fmla="*/ 14 h 97"/>
                  <a:gd name="T60" fmla="*/ 131 w 131"/>
                  <a:gd name="T61" fmla="*/ 3 h 97"/>
                  <a:gd name="T62" fmla="*/ 128 w 131"/>
                  <a:gd name="T6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" h="97">
                    <a:moveTo>
                      <a:pt x="11" y="88"/>
                    </a:moveTo>
                    <a:lnTo>
                      <a:pt x="0" y="94"/>
                    </a:lnTo>
                    <a:lnTo>
                      <a:pt x="3" y="97"/>
                    </a:lnTo>
                    <a:lnTo>
                      <a:pt x="13" y="91"/>
                    </a:lnTo>
                    <a:lnTo>
                      <a:pt x="11" y="88"/>
                    </a:lnTo>
                    <a:moveTo>
                      <a:pt x="35" y="70"/>
                    </a:moveTo>
                    <a:lnTo>
                      <a:pt x="19" y="80"/>
                    </a:lnTo>
                    <a:lnTo>
                      <a:pt x="21" y="83"/>
                    </a:lnTo>
                    <a:lnTo>
                      <a:pt x="37" y="72"/>
                    </a:lnTo>
                    <a:lnTo>
                      <a:pt x="35" y="70"/>
                    </a:lnTo>
                    <a:moveTo>
                      <a:pt x="56" y="54"/>
                    </a:moveTo>
                    <a:lnTo>
                      <a:pt x="43" y="64"/>
                    </a:lnTo>
                    <a:lnTo>
                      <a:pt x="45" y="67"/>
                    </a:lnTo>
                    <a:lnTo>
                      <a:pt x="59" y="56"/>
                    </a:lnTo>
                    <a:lnTo>
                      <a:pt x="56" y="54"/>
                    </a:lnTo>
                    <a:moveTo>
                      <a:pt x="80" y="35"/>
                    </a:moveTo>
                    <a:lnTo>
                      <a:pt x="67" y="46"/>
                    </a:lnTo>
                    <a:lnTo>
                      <a:pt x="67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83" y="38"/>
                    </a:lnTo>
                    <a:lnTo>
                      <a:pt x="80" y="35"/>
                    </a:lnTo>
                    <a:moveTo>
                      <a:pt x="104" y="19"/>
                    </a:moveTo>
                    <a:lnTo>
                      <a:pt x="91" y="30"/>
                    </a:lnTo>
                    <a:lnTo>
                      <a:pt x="91" y="32"/>
                    </a:lnTo>
                    <a:lnTo>
                      <a:pt x="107" y="22"/>
                    </a:lnTo>
                    <a:lnTo>
                      <a:pt x="104" y="19"/>
                    </a:lnTo>
                    <a:moveTo>
                      <a:pt x="128" y="0"/>
                    </a:moveTo>
                    <a:lnTo>
                      <a:pt x="112" y="11"/>
                    </a:lnTo>
                    <a:lnTo>
                      <a:pt x="115" y="14"/>
                    </a:lnTo>
                    <a:lnTo>
                      <a:pt x="131" y="3"/>
                    </a:lnTo>
                    <a:lnTo>
                      <a:pt x="1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7" name="Freeform 354"/>
              <p:cNvSpPr>
                <a:spLocks noEditPoints="1"/>
              </p:cNvSpPr>
              <p:nvPr/>
            </p:nvSpPr>
            <p:spPr bwMode="auto">
              <a:xfrm>
                <a:off x="4829661" y="5218591"/>
                <a:ext cx="157163" cy="204788"/>
              </a:xfrm>
              <a:custGeom>
                <a:avLst/>
                <a:gdLst>
                  <a:gd name="T0" fmla="*/ 91 w 99"/>
                  <a:gd name="T1" fmla="*/ 118 h 129"/>
                  <a:gd name="T2" fmla="*/ 88 w 99"/>
                  <a:gd name="T3" fmla="*/ 121 h 129"/>
                  <a:gd name="T4" fmla="*/ 96 w 99"/>
                  <a:gd name="T5" fmla="*/ 129 h 129"/>
                  <a:gd name="T6" fmla="*/ 99 w 99"/>
                  <a:gd name="T7" fmla="*/ 129 h 129"/>
                  <a:gd name="T8" fmla="*/ 91 w 99"/>
                  <a:gd name="T9" fmla="*/ 118 h 129"/>
                  <a:gd name="T10" fmla="*/ 75 w 99"/>
                  <a:gd name="T11" fmla="*/ 94 h 129"/>
                  <a:gd name="T12" fmla="*/ 72 w 99"/>
                  <a:gd name="T13" fmla="*/ 96 h 129"/>
                  <a:gd name="T14" fmla="*/ 83 w 99"/>
                  <a:gd name="T15" fmla="*/ 113 h 129"/>
                  <a:gd name="T16" fmla="*/ 85 w 99"/>
                  <a:gd name="T17" fmla="*/ 110 h 129"/>
                  <a:gd name="T18" fmla="*/ 75 w 99"/>
                  <a:gd name="T19" fmla="*/ 94 h 129"/>
                  <a:gd name="T20" fmla="*/ 56 w 99"/>
                  <a:gd name="T21" fmla="*/ 70 h 129"/>
                  <a:gd name="T22" fmla="*/ 53 w 99"/>
                  <a:gd name="T23" fmla="*/ 72 h 129"/>
                  <a:gd name="T24" fmla="*/ 64 w 99"/>
                  <a:gd name="T25" fmla="*/ 88 h 129"/>
                  <a:gd name="T26" fmla="*/ 67 w 99"/>
                  <a:gd name="T27" fmla="*/ 86 h 129"/>
                  <a:gd name="T28" fmla="*/ 56 w 99"/>
                  <a:gd name="T29" fmla="*/ 70 h 129"/>
                  <a:gd name="T30" fmla="*/ 40 w 99"/>
                  <a:gd name="T31" fmla="*/ 48 h 129"/>
                  <a:gd name="T32" fmla="*/ 35 w 99"/>
                  <a:gd name="T33" fmla="*/ 48 h 129"/>
                  <a:gd name="T34" fmla="*/ 48 w 99"/>
                  <a:gd name="T35" fmla="*/ 64 h 129"/>
                  <a:gd name="T36" fmla="*/ 51 w 99"/>
                  <a:gd name="T37" fmla="*/ 62 h 129"/>
                  <a:gd name="T38" fmla="*/ 40 w 99"/>
                  <a:gd name="T39" fmla="*/ 48 h 129"/>
                  <a:gd name="T40" fmla="*/ 21 w 99"/>
                  <a:gd name="T41" fmla="*/ 24 h 129"/>
                  <a:gd name="T42" fmla="*/ 19 w 99"/>
                  <a:gd name="T43" fmla="*/ 27 h 129"/>
                  <a:gd name="T44" fmla="*/ 29 w 99"/>
                  <a:gd name="T45" fmla="*/ 40 h 129"/>
                  <a:gd name="T46" fmla="*/ 32 w 99"/>
                  <a:gd name="T47" fmla="*/ 38 h 129"/>
                  <a:gd name="T48" fmla="*/ 21 w 99"/>
                  <a:gd name="T49" fmla="*/ 24 h 129"/>
                  <a:gd name="T50" fmla="*/ 3 w 99"/>
                  <a:gd name="T51" fmla="*/ 0 h 129"/>
                  <a:gd name="T52" fmla="*/ 0 w 99"/>
                  <a:gd name="T53" fmla="*/ 3 h 129"/>
                  <a:gd name="T54" fmla="*/ 11 w 99"/>
                  <a:gd name="T55" fmla="*/ 16 h 129"/>
                  <a:gd name="T56" fmla="*/ 16 w 99"/>
                  <a:gd name="T57" fmla="*/ 16 h 129"/>
                  <a:gd name="T58" fmla="*/ 3 w 99"/>
                  <a:gd name="T5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129">
                    <a:moveTo>
                      <a:pt x="91" y="118"/>
                    </a:moveTo>
                    <a:lnTo>
                      <a:pt x="88" y="121"/>
                    </a:lnTo>
                    <a:lnTo>
                      <a:pt x="96" y="129"/>
                    </a:lnTo>
                    <a:lnTo>
                      <a:pt x="99" y="129"/>
                    </a:lnTo>
                    <a:lnTo>
                      <a:pt x="91" y="118"/>
                    </a:lnTo>
                    <a:close/>
                    <a:moveTo>
                      <a:pt x="75" y="94"/>
                    </a:moveTo>
                    <a:lnTo>
                      <a:pt x="72" y="96"/>
                    </a:lnTo>
                    <a:lnTo>
                      <a:pt x="83" y="113"/>
                    </a:lnTo>
                    <a:lnTo>
                      <a:pt x="85" y="110"/>
                    </a:lnTo>
                    <a:lnTo>
                      <a:pt x="75" y="94"/>
                    </a:lnTo>
                    <a:close/>
                    <a:moveTo>
                      <a:pt x="56" y="70"/>
                    </a:moveTo>
                    <a:lnTo>
                      <a:pt x="53" y="72"/>
                    </a:lnTo>
                    <a:lnTo>
                      <a:pt x="64" y="88"/>
                    </a:lnTo>
                    <a:lnTo>
                      <a:pt x="67" y="86"/>
                    </a:lnTo>
                    <a:lnTo>
                      <a:pt x="56" y="70"/>
                    </a:lnTo>
                    <a:close/>
                    <a:moveTo>
                      <a:pt x="40" y="48"/>
                    </a:moveTo>
                    <a:lnTo>
                      <a:pt x="35" y="48"/>
                    </a:lnTo>
                    <a:lnTo>
                      <a:pt x="48" y="64"/>
                    </a:lnTo>
                    <a:lnTo>
                      <a:pt x="51" y="62"/>
                    </a:lnTo>
                    <a:lnTo>
                      <a:pt x="40" y="48"/>
                    </a:lnTo>
                    <a:close/>
                    <a:moveTo>
                      <a:pt x="21" y="24"/>
                    </a:moveTo>
                    <a:lnTo>
                      <a:pt x="19" y="27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21" y="24"/>
                    </a:lnTo>
                    <a:close/>
                    <a:moveTo>
                      <a:pt x="3" y="0"/>
                    </a:moveTo>
                    <a:lnTo>
                      <a:pt x="0" y="3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2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8" name="Freeform 355"/>
              <p:cNvSpPr>
                <a:spLocks noEditPoints="1"/>
              </p:cNvSpPr>
              <p:nvPr/>
            </p:nvSpPr>
            <p:spPr bwMode="auto">
              <a:xfrm>
                <a:off x="4829661" y="5218591"/>
                <a:ext cx="157163" cy="204788"/>
              </a:xfrm>
              <a:custGeom>
                <a:avLst/>
                <a:gdLst>
                  <a:gd name="T0" fmla="*/ 91 w 99"/>
                  <a:gd name="T1" fmla="*/ 118 h 129"/>
                  <a:gd name="T2" fmla="*/ 88 w 99"/>
                  <a:gd name="T3" fmla="*/ 121 h 129"/>
                  <a:gd name="T4" fmla="*/ 96 w 99"/>
                  <a:gd name="T5" fmla="*/ 129 h 129"/>
                  <a:gd name="T6" fmla="*/ 99 w 99"/>
                  <a:gd name="T7" fmla="*/ 129 h 129"/>
                  <a:gd name="T8" fmla="*/ 91 w 99"/>
                  <a:gd name="T9" fmla="*/ 118 h 129"/>
                  <a:gd name="T10" fmla="*/ 75 w 99"/>
                  <a:gd name="T11" fmla="*/ 94 h 129"/>
                  <a:gd name="T12" fmla="*/ 72 w 99"/>
                  <a:gd name="T13" fmla="*/ 96 h 129"/>
                  <a:gd name="T14" fmla="*/ 83 w 99"/>
                  <a:gd name="T15" fmla="*/ 113 h 129"/>
                  <a:gd name="T16" fmla="*/ 85 w 99"/>
                  <a:gd name="T17" fmla="*/ 110 h 129"/>
                  <a:gd name="T18" fmla="*/ 75 w 99"/>
                  <a:gd name="T19" fmla="*/ 94 h 129"/>
                  <a:gd name="T20" fmla="*/ 56 w 99"/>
                  <a:gd name="T21" fmla="*/ 70 h 129"/>
                  <a:gd name="T22" fmla="*/ 53 w 99"/>
                  <a:gd name="T23" fmla="*/ 72 h 129"/>
                  <a:gd name="T24" fmla="*/ 64 w 99"/>
                  <a:gd name="T25" fmla="*/ 88 h 129"/>
                  <a:gd name="T26" fmla="*/ 67 w 99"/>
                  <a:gd name="T27" fmla="*/ 86 h 129"/>
                  <a:gd name="T28" fmla="*/ 56 w 99"/>
                  <a:gd name="T29" fmla="*/ 70 h 129"/>
                  <a:gd name="T30" fmla="*/ 40 w 99"/>
                  <a:gd name="T31" fmla="*/ 48 h 129"/>
                  <a:gd name="T32" fmla="*/ 35 w 99"/>
                  <a:gd name="T33" fmla="*/ 48 h 129"/>
                  <a:gd name="T34" fmla="*/ 48 w 99"/>
                  <a:gd name="T35" fmla="*/ 64 h 129"/>
                  <a:gd name="T36" fmla="*/ 51 w 99"/>
                  <a:gd name="T37" fmla="*/ 62 h 129"/>
                  <a:gd name="T38" fmla="*/ 40 w 99"/>
                  <a:gd name="T39" fmla="*/ 48 h 129"/>
                  <a:gd name="T40" fmla="*/ 21 w 99"/>
                  <a:gd name="T41" fmla="*/ 24 h 129"/>
                  <a:gd name="T42" fmla="*/ 19 w 99"/>
                  <a:gd name="T43" fmla="*/ 27 h 129"/>
                  <a:gd name="T44" fmla="*/ 29 w 99"/>
                  <a:gd name="T45" fmla="*/ 40 h 129"/>
                  <a:gd name="T46" fmla="*/ 32 w 99"/>
                  <a:gd name="T47" fmla="*/ 38 h 129"/>
                  <a:gd name="T48" fmla="*/ 21 w 99"/>
                  <a:gd name="T49" fmla="*/ 24 h 129"/>
                  <a:gd name="T50" fmla="*/ 3 w 99"/>
                  <a:gd name="T51" fmla="*/ 0 h 129"/>
                  <a:gd name="T52" fmla="*/ 0 w 99"/>
                  <a:gd name="T53" fmla="*/ 3 h 129"/>
                  <a:gd name="T54" fmla="*/ 11 w 99"/>
                  <a:gd name="T55" fmla="*/ 16 h 129"/>
                  <a:gd name="T56" fmla="*/ 16 w 99"/>
                  <a:gd name="T57" fmla="*/ 16 h 129"/>
                  <a:gd name="T58" fmla="*/ 3 w 99"/>
                  <a:gd name="T5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129">
                    <a:moveTo>
                      <a:pt x="91" y="118"/>
                    </a:moveTo>
                    <a:lnTo>
                      <a:pt x="88" y="121"/>
                    </a:lnTo>
                    <a:lnTo>
                      <a:pt x="96" y="129"/>
                    </a:lnTo>
                    <a:lnTo>
                      <a:pt x="99" y="129"/>
                    </a:lnTo>
                    <a:lnTo>
                      <a:pt x="91" y="118"/>
                    </a:lnTo>
                    <a:moveTo>
                      <a:pt x="75" y="94"/>
                    </a:moveTo>
                    <a:lnTo>
                      <a:pt x="72" y="96"/>
                    </a:lnTo>
                    <a:lnTo>
                      <a:pt x="83" y="113"/>
                    </a:lnTo>
                    <a:lnTo>
                      <a:pt x="85" y="110"/>
                    </a:lnTo>
                    <a:lnTo>
                      <a:pt x="75" y="94"/>
                    </a:lnTo>
                    <a:moveTo>
                      <a:pt x="56" y="70"/>
                    </a:moveTo>
                    <a:lnTo>
                      <a:pt x="53" y="72"/>
                    </a:lnTo>
                    <a:lnTo>
                      <a:pt x="64" y="88"/>
                    </a:lnTo>
                    <a:lnTo>
                      <a:pt x="67" y="86"/>
                    </a:lnTo>
                    <a:lnTo>
                      <a:pt x="56" y="70"/>
                    </a:lnTo>
                    <a:moveTo>
                      <a:pt x="40" y="48"/>
                    </a:moveTo>
                    <a:lnTo>
                      <a:pt x="35" y="48"/>
                    </a:lnTo>
                    <a:lnTo>
                      <a:pt x="48" y="64"/>
                    </a:lnTo>
                    <a:lnTo>
                      <a:pt x="51" y="62"/>
                    </a:lnTo>
                    <a:lnTo>
                      <a:pt x="40" y="48"/>
                    </a:lnTo>
                    <a:moveTo>
                      <a:pt x="21" y="24"/>
                    </a:moveTo>
                    <a:lnTo>
                      <a:pt x="19" y="27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21" y="24"/>
                    </a:lnTo>
                    <a:moveTo>
                      <a:pt x="3" y="0"/>
                    </a:moveTo>
                    <a:lnTo>
                      <a:pt x="0" y="3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299" name="Freeform 356"/>
              <p:cNvSpPr/>
              <p:nvPr/>
            </p:nvSpPr>
            <p:spPr bwMode="auto">
              <a:xfrm>
                <a:off x="4575661" y="5269391"/>
                <a:ext cx="338138" cy="50800"/>
              </a:xfrm>
              <a:custGeom>
                <a:avLst/>
                <a:gdLst>
                  <a:gd name="T0" fmla="*/ 213 w 213"/>
                  <a:gd name="T1" fmla="*/ 16 h 32"/>
                  <a:gd name="T2" fmla="*/ 0 w 213"/>
                  <a:gd name="T3" fmla="*/ 0 h 32"/>
                  <a:gd name="T4" fmla="*/ 0 w 213"/>
                  <a:gd name="T5" fmla="*/ 19 h 32"/>
                  <a:gd name="T6" fmla="*/ 211 w 213"/>
                  <a:gd name="T7" fmla="*/ 32 h 32"/>
                  <a:gd name="T8" fmla="*/ 213 w 213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2">
                    <a:moveTo>
                      <a:pt x="213" y="16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11" y="32"/>
                    </a:lnTo>
                    <a:lnTo>
                      <a:pt x="213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300" name="Freeform 357"/>
              <p:cNvSpPr/>
              <p:nvPr/>
            </p:nvSpPr>
            <p:spPr bwMode="auto">
              <a:xfrm>
                <a:off x="4567723" y="5261454"/>
                <a:ext cx="355600" cy="71438"/>
              </a:xfrm>
              <a:custGeom>
                <a:avLst/>
                <a:gdLst>
                  <a:gd name="T0" fmla="*/ 218 w 224"/>
                  <a:gd name="T1" fmla="*/ 21 h 45"/>
                  <a:gd name="T2" fmla="*/ 218 w 224"/>
                  <a:gd name="T3" fmla="*/ 16 h 45"/>
                  <a:gd name="T4" fmla="*/ 0 w 224"/>
                  <a:gd name="T5" fmla="*/ 0 h 45"/>
                  <a:gd name="T6" fmla="*/ 0 w 224"/>
                  <a:gd name="T7" fmla="*/ 29 h 45"/>
                  <a:gd name="T8" fmla="*/ 221 w 224"/>
                  <a:gd name="T9" fmla="*/ 45 h 45"/>
                  <a:gd name="T10" fmla="*/ 224 w 224"/>
                  <a:gd name="T11" fmla="*/ 16 h 45"/>
                  <a:gd name="T12" fmla="*/ 218 w 224"/>
                  <a:gd name="T13" fmla="*/ 16 h 45"/>
                  <a:gd name="T14" fmla="*/ 218 w 224"/>
                  <a:gd name="T15" fmla="*/ 21 h 45"/>
                  <a:gd name="T16" fmla="*/ 213 w 224"/>
                  <a:gd name="T17" fmla="*/ 21 h 45"/>
                  <a:gd name="T18" fmla="*/ 210 w 224"/>
                  <a:gd name="T19" fmla="*/ 32 h 45"/>
                  <a:gd name="T20" fmla="*/ 10 w 224"/>
                  <a:gd name="T21" fmla="*/ 19 h 45"/>
                  <a:gd name="T22" fmla="*/ 10 w 224"/>
                  <a:gd name="T23" fmla="*/ 13 h 45"/>
                  <a:gd name="T24" fmla="*/ 218 w 224"/>
                  <a:gd name="T25" fmla="*/ 27 h 45"/>
                  <a:gd name="T26" fmla="*/ 218 w 224"/>
                  <a:gd name="T27" fmla="*/ 21 h 45"/>
                  <a:gd name="T28" fmla="*/ 213 w 224"/>
                  <a:gd name="T29" fmla="*/ 21 h 45"/>
                  <a:gd name="T30" fmla="*/ 218 w 224"/>
                  <a:gd name="T31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45">
                    <a:moveTo>
                      <a:pt x="218" y="21"/>
                    </a:moveTo>
                    <a:lnTo>
                      <a:pt x="218" y="16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21" y="45"/>
                    </a:lnTo>
                    <a:lnTo>
                      <a:pt x="224" y="16"/>
                    </a:lnTo>
                    <a:lnTo>
                      <a:pt x="218" y="16"/>
                    </a:lnTo>
                    <a:lnTo>
                      <a:pt x="218" y="21"/>
                    </a:lnTo>
                    <a:lnTo>
                      <a:pt x="213" y="21"/>
                    </a:lnTo>
                    <a:lnTo>
                      <a:pt x="210" y="32"/>
                    </a:lnTo>
                    <a:lnTo>
                      <a:pt x="10" y="19"/>
                    </a:lnTo>
                    <a:lnTo>
                      <a:pt x="10" y="13"/>
                    </a:lnTo>
                    <a:lnTo>
                      <a:pt x="218" y="27"/>
                    </a:lnTo>
                    <a:lnTo>
                      <a:pt x="218" y="21"/>
                    </a:lnTo>
                    <a:lnTo>
                      <a:pt x="213" y="21"/>
                    </a:lnTo>
                    <a:lnTo>
                      <a:pt x="218" y="21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301" name="Freeform 358"/>
              <p:cNvSpPr/>
              <p:nvPr/>
            </p:nvSpPr>
            <p:spPr bwMode="auto">
              <a:xfrm>
                <a:off x="4558198" y="5266216"/>
                <a:ext cx="55563" cy="46038"/>
              </a:xfrm>
              <a:custGeom>
                <a:avLst/>
                <a:gdLst>
                  <a:gd name="T0" fmla="*/ 6 w 13"/>
                  <a:gd name="T1" fmla="*/ 1 h 11"/>
                  <a:gd name="T2" fmla="*/ 10 w 13"/>
                  <a:gd name="T3" fmla="*/ 2 h 11"/>
                  <a:gd name="T4" fmla="*/ 12 w 13"/>
                  <a:gd name="T5" fmla="*/ 9 h 11"/>
                  <a:gd name="T6" fmla="*/ 7 w 13"/>
                  <a:gd name="T7" fmla="*/ 11 h 11"/>
                  <a:gd name="T8" fmla="*/ 3 w 13"/>
                  <a:gd name="T9" fmla="*/ 10 h 11"/>
                  <a:gd name="T10" fmla="*/ 3 w 13"/>
                  <a:gd name="T11" fmla="*/ 2 h 11"/>
                  <a:gd name="T12" fmla="*/ 6 w 13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6" y="1"/>
                    </a:moveTo>
                    <a:cubicBezTo>
                      <a:pt x="7" y="0"/>
                      <a:pt x="9" y="1"/>
                      <a:pt x="10" y="2"/>
                    </a:cubicBezTo>
                    <a:cubicBezTo>
                      <a:pt x="12" y="3"/>
                      <a:pt x="13" y="6"/>
                      <a:pt x="12" y="9"/>
                    </a:cubicBezTo>
                    <a:cubicBezTo>
                      <a:pt x="11" y="10"/>
                      <a:pt x="9" y="11"/>
                      <a:pt x="7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8"/>
                      <a:pt x="1" y="4"/>
                      <a:pt x="3" y="2"/>
                    </a:cubicBezTo>
                    <a:cubicBezTo>
                      <a:pt x="4" y="1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302" name="Freeform 359"/>
              <p:cNvSpPr/>
              <p:nvPr/>
            </p:nvSpPr>
            <p:spPr bwMode="auto">
              <a:xfrm>
                <a:off x="4555023" y="5261454"/>
                <a:ext cx="63500" cy="58738"/>
              </a:xfrm>
              <a:custGeom>
                <a:avLst/>
                <a:gdLst>
                  <a:gd name="T0" fmla="*/ 7 w 15"/>
                  <a:gd name="T1" fmla="*/ 2 h 14"/>
                  <a:gd name="T2" fmla="*/ 7 w 15"/>
                  <a:gd name="T3" fmla="*/ 4 h 14"/>
                  <a:gd name="T4" fmla="*/ 8 w 15"/>
                  <a:gd name="T5" fmla="*/ 4 h 14"/>
                  <a:gd name="T6" fmla="*/ 10 w 15"/>
                  <a:gd name="T7" fmla="*/ 4 h 14"/>
                  <a:gd name="T8" fmla="*/ 10 w 15"/>
                  <a:gd name="T9" fmla="*/ 4 h 14"/>
                  <a:gd name="T10" fmla="*/ 10 w 15"/>
                  <a:gd name="T11" fmla="*/ 4 h 14"/>
                  <a:gd name="T12" fmla="*/ 11 w 15"/>
                  <a:gd name="T13" fmla="*/ 7 h 14"/>
                  <a:gd name="T14" fmla="*/ 11 w 15"/>
                  <a:gd name="T15" fmla="*/ 9 h 14"/>
                  <a:gd name="T16" fmla="*/ 13 w 15"/>
                  <a:gd name="T17" fmla="*/ 10 h 14"/>
                  <a:gd name="T18" fmla="*/ 11 w 15"/>
                  <a:gd name="T19" fmla="*/ 9 h 14"/>
                  <a:gd name="T20" fmla="*/ 8 w 15"/>
                  <a:gd name="T21" fmla="*/ 10 h 14"/>
                  <a:gd name="T22" fmla="*/ 8 w 15"/>
                  <a:gd name="T23" fmla="*/ 12 h 14"/>
                  <a:gd name="T24" fmla="*/ 8 w 15"/>
                  <a:gd name="T25" fmla="*/ 10 h 14"/>
                  <a:gd name="T26" fmla="*/ 8 w 15"/>
                  <a:gd name="T27" fmla="*/ 12 h 14"/>
                  <a:gd name="T28" fmla="*/ 8 w 15"/>
                  <a:gd name="T29" fmla="*/ 10 h 14"/>
                  <a:gd name="T30" fmla="*/ 8 w 15"/>
                  <a:gd name="T31" fmla="*/ 10 h 14"/>
                  <a:gd name="T32" fmla="*/ 8 w 15"/>
                  <a:gd name="T33" fmla="*/ 12 h 14"/>
                  <a:gd name="T34" fmla="*/ 8 w 15"/>
                  <a:gd name="T35" fmla="*/ 10 h 14"/>
                  <a:gd name="T36" fmla="*/ 8 w 15"/>
                  <a:gd name="T37" fmla="*/ 10 h 14"/>
                  <a:gd name="T38" fmla="*/ 5 w 15"/>
                  <a:gd name="T39" fmla="*/ 9 h 14"/>
                  <a:gd name="T40" fmla="*/ 4 w 15"/>
                  <a:gd name="T41" fmla="*/ 7 h 14"/>
                  <a:gd name="T42" fmla="*/ 5 w 15"/>
                  <a:gd name="T43" fmla="*/ 4 h 14"/>
                  <a:gd name="T44" fmla="*/ 7 w 15"/>
                  <a:gd name="T45" fmla="*/ 4 h 14"/>
                  <a:gd name="T46" fmla="*/ 7 w 15"/>
                  <a:gd name="T47" fmla="*/ 2 h 14"/>
                  <a:gd name="T48" fmla="*/ 6 w 15"/>
                  <a:gd name="T49" fmla="*/ 0 h 14"/>
                  <a:gd name="T50" fmla="*/ 3 w 15"/>
                  <a:gd name="T51" fmla="*/ 1 h 14"/>
                  <a:gd name="T52" fmla="*/ 0 w 15"/>
                  <a:gd name="T53" fmla="*/ 7 h 14"/>
                  <a:gd name="T54" fmla="*/ 2 w 15"/>
                  <a:gd name="T55" fmla="*/ 12 h 14"/>
                  <a:gd name="T56" fmla="*/ 8 w 15"/>
                  <a:gd name="T57" fmla="*/ 14 h 14"/>
                  <a:gd name="T58" fmla="*/ 8 w 15"/>
                  <a:gd name="T59" fmla="*/ 13 h 14"/>
                  <a:gd name="T60" fmla="*/ 8 w 15"/>
                  <a:gd name="T61" fmla="*/ 14 h 14"/>
                  <a:gd name="T62" fmla="*/ 8 w 15"/>
                  <a:gd name="T63" fmla="*/ 14 h 14"/>
                  <a:gd name="T64" fmla="*/ 8 w 15"/>
                  <a:gd name="T65" fmla="*/ 13 h 14"/>
                  <a:gd name="T66" fmla="*/ 8 w 15"/>
                  <a:gd name="T67" fmla="*/ 14 h 14"/>
                  <a:gd name="T68" fmla="*/ 8 w 15"/>
                  <a:gd name="T69" fmla="*/ 14 h 14"/>
                  <a:gd name="T70" fmla="*/ 8 w 15"/>
                  <a:gd name="T71" fmla="*/ 14 h 14"/>
                  <a:gd name="T72" fmla="*/ 8 w 15"/>
                  <a:gd name="T73" fmla="*/ 14 h 14"/>
                  <a:gd name="T74" fmla="*/ 14 w 15"/>
                  <a:gd name="T75" fmla="*/ 11 h 14"/>
                  <a:gd name="T76" fmla="*/ 14 w 15"/>
                  <a:gd name="T77" fmla="*/ 11 h 14"/>
                  <a:gd name="T78" fmla="*/ 15 w 15"/>
                  <a:gd name="T79" fmla="*/ 7 h 14"/>
                  <a:gd name="T80" fmla="*/ 12 w 15"/>
                  <a:gd name="T81" fmla="*/ 1 h 14"/>
                  <a:gd name="T82" fmla="*/ 12 w 15"/>
                  <a:gd name="T83" fmla="*/ 1 h 14"/>
                  <a:gd name="T84" fmla="*/ 8 w 15"/>
                  <a:gd name="T85" fmla="*/ 0 h 14"/>
                  <a:gd name="T86" fmla="*/ 6 w 15"/>
                  <a:gd name="T87" fmla="*/ 0 h 14"/>
                  <a:gd name="T88" fmla="*/ 7 w 15"/>
                  <a:gd name="T8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14">
                    <a:moveTo>
                      <a:pt x="7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7"/>
                      <a:pt x="11" y="8"/>
                      <a:pt x="11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10"/>
                      <a:pt x="5" y="9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1"/>
                      <a:pt x="2" y="12"/>
                    </a:cubicBezTo>
                    <a:cubicBezTo>
                      <a:pt x="4" y="13"/>
                      <a:pt x="6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3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5"/>
                      <a:pt x="14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303" name="Freeform 360"/>
              <p:cNvSpPr/>
              <p:nvPr/>
            </p:nvSpPr>
            <p:spPr bwMode="auto">
              <a:xfrm>
                <a:off x="4880461" y="5286854"/>
                <a:ext cx="55563" cy="42863"/>
              </a:xfrm>
              <a:custGeom>
                <a:avLst/>
                <a:gdLst>
                  <a:gd name="T0" fmla="*/ 5 w 13"/>
                  <a:gd name="T1" fmla="*/ 0 h 10"/>
                  <a:gd name="T2" fmla="*/ 10 w 13"/>
                  <a:gd name="T3" fmla="*/ 1 h 10"/>
                  <a:gd name="T4" fmla="*/ 11 w 13"/>
                  <a:gd name="T5" fmla="*/ 8 h 10"/>
                  <a:gd name="T6" fmla="*/ 7 w 13"/>
                  <a:gd name="T7" fmla="*/ 10 h 10"/>
                  <a:gd name="T8" fmla="*/ 2 w 13"/>
                  <a:gd name="T9" fmla="*/ 9 h 10"/>
                  <a:gd name="T10" fmla="*/ 3 w 13"/>
                  <a:gd name="T11" fmla="*/ 1 h 10"/>
                  <a:gd name="T12" fmla="*/ 5 w 1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">
                    <a:moveTo>
                      <a:pt x="5" y="0"/>
                    </a:moveTo>
                    <a:cubicBezTo>
                      <a:pt x="7" y="0"/>
                      <a:pt x="8" y="0"/>
                      <a:pt x="10" y="1"/>
                    </a:cubicBezTo>
                    <a:cubicBezTo>
                      <a:pt x="12" y="2"/>
                      <a:pt x="13" y="5"/>
                      <a:pt x="11" y="8"/>
                    </a:cubicBezTo>
                    <a:cubicBezTo>
                      <a:pt x="10" y="9"/>
                      <a:pt x="8" y="10"/>
                      <a:pt x="7" y="10"/>
                    </a:cubicBezTo>
                    <a:cubicBezTo>
                      <a:pt x="5" y="10"/>
                      <a:pt x="3" y="10"/>
                      <a:pt x="2" y="9"/>
                    </a:cubicBezTo>
                    <a:cubicBezTo>
                      <a:pt x="0" y="7"/>
                      <a:pt x="0" y="3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304" name="Freeform 361"/>
              <p:cNvSpPr/>
              <p:nvPr/>
            </p:nvSpPr>
            <p:spPr bwMode="auto">
              <a:xfrm>
                <a:off x="4875698" y="5278916"/>
                <a:ext cx="63500" cy="58738"/>
              </a:xfrm>
              <a:custGeom>
                <a:avLst/>
                <a:gdLst>
                  <a:gd name="T0" fmla="*/ 6 w 15"/>
                  <a:gd name="T1" fmla="*/ 2 h 14"/>
                  <a:gd name="T2" fmla="*/ 7 w 15"/>
                  <a:gd name="T3" fmla="*/ 4 h 14"/>
                  <a:gd name="T4" fmla="*/ 7 w 15"/>
                  <a:gd name="T5" fmla="*/ 4 h 14"/>
                  <a:gd name="T6" fmla="*/ 9 w 15"/>
                  <a:gd name="T7" fmla="*/ 4 h 14"/>
                  <a:gd name="T8" fmla="*/ 9 w 15"/>
                  <a:gd name="T9" fmla="*/ 4 h 14"/>
                  <a:gd name="T10" fmla="*/ 11 w 15"/>
                  <a:gd name="T11" fmla="*/ 7 h 14"/>
                  <a:gd name="T12" fmla="*/ 10 w 15"/>
                  <a:gd name="T13" fmla="*/ 9 h 14"/>
                  <a:gd name="T14" fmla="*/ 10 w 15"/>
                  <a:gd name="T15" fmla="*/ 9 h 14"/>
                  <a:gd name="T16" fmla="*/ 8 w 15"/>
                  <a:gd name="T17" fmla="*/ 10 h 14"/>
                  <a:gd name="T18" fmla="*/ 8 w 15"/>
                  <a:gd name="T19" fmla="*/ 12 h 14"/>
                  <a:gd name="T20" fmla="*/ 8 w 15"/>
                  <a:gd name="T21" fmla="*/ 10 h 14"/>
                  <a:gd name="T22" fmla="*/ 7 w 15"/>
                  <a:gd name="T23" fmla="*/ 10 h 14"/>
                  <a:gd name="T24" fmla="*/ 5 w 15"/>
                  <a:gd name="T25" fmla="*/ 9 h 14"/>
                  <a:gd name="T26" fmla="*/ 5 w 15"/>
                  <a:gd name="T27" fmla="*/ 9 h 14"/>
                  <a:gd name="T28" fmla="*/ 4 w 15"/>
                  <a:gd name="T29" fmla="*/ 7 h 14"/>
                  <a:gd name="T30" fmla="*/ 5 w 15"/>
                  <a:gd name="T31" fmla="*/ 5 h 14"/>
                  <a:gd name="T32" fmla="*/ 7 w 15"/>
                  <a:gd name="T33" fmla="*/ 4 h 14"/>
                  <a:gd name="T34" fmla="*/ 6 w 15"/>
                  <a:gd name="T35" fmla="*/ 2 h 14"/>
                  <a:gd name="T36" fmla="*/ 6 w 15"/>
                  <a:gd name="T37" fmla="*/ 0 h 14"/>
                  <a:gd name="T38" fmla="*/ 2 w 15"/>
                  <a:gd name="T39" fmla="*/ 1 h 14"/>
                  <a:gd name="T40" fmla="*/ 0 w 15"/>
                  <a:gd name="T41" fmla="*/ 7 h 14"/>
                  <a:gd name="T42" fmla="*/ 2 w 15"/>
                  <a:gd name="T43" fmla="*/ 12 h 14"/>
                  <a:gd name="T44" fmla="*/ 2 w 15"/>
                  <a:gd name="T45" fmla="*/ 12 h 14"/>
                  <a:gd name="T46" fmla="*/ 7 w 15"/>
                  <a:gd name="T47" fmla="*/ 14 h 14"/>
                  <a:gd name="T48" fmla="*/ 8 w 15"/>
                  <a:gd name="T49" fmla="*/ 14 h 14"/>
                  <a:gd name="T50" fmla="*/ 8 w 15"/>
                  <a:gd name="T51" fmla="*/ 14 h 14"/>
                  <a:gd name="T52" fmla="*/ 14 w 15"/>
                  <a:gd name="T53" fmla="*/ 11 h 14"/>
                  <a:gd name="T54" fmla="*/ 14 w 15"/>
                  <a:gd name="T55" fmla="*/ 11 h 14"/>
                  <a:gd name="T56" fmla="*/ 15 w 15"/>
                  <a:gd name="T57" fmla="*/ 7 h 14"/>
                  <a:gd name="T58" fmla="*/ 12 w 15"/>
                  <a:gd name="T59" fmla="*/ 1 h 14"/>
                  <a:gd name="T60" fmla="*/ 12 w 15"/>
                  <a:gd name="T61" fmla="*/ 1 h 14"/>
                  <a:gd name="T62" fmla="*/ 7 w 15"/>
                  <a:gd name="T63" fmla="*/ 0 h 14"/>
                  <a:gd name="T64" fmla="*/ 6 w 15"/>
                  <a:gd name="T65" fmla="*/ 0 h 14"/>
                  <a:gd name="T66" fmla="*/ 6 w 15"/>
                  <a:gd name="T6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" h="14">
                    <a:moveTo>
                      <a:pt x="6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8"/>
                      <a:pt x="11" y="8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0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3"/>
                      <a:pt x="5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3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15" y="8"/>
                      <a:pt x="15" y="7"/>
                    </a:cubicBezTo>
                    <a:cubicBezTo>
                      <a:pt x="15" y="5"/>
                      <a:pt x="14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305" name="Freeform 362"/>
              <p:cNvSpPr/>
              <p:nvPr/>
            </p:nvSpPr>
            <p:spPr bwMode="auto">
              <a:xfrm>
                <a:off x="4847123" y="4955066"/>
                <a:ext cx="114300" cy="212725"/>
              </a:xfrm>
              <a:custGeom>
                <a:avLst/>
                <a:gdLst>
                  <a:gd name="T0" fmla="*/ 6 w 27"/>
                  <a:gd name="T1" fmla="*/ 9 h 50"/>
                  <a:gd name="T2" fmla="*/ 18 w 27"/>
                  <a:gd name="T3" fmla="*/ 0 h 50"/>
                  <a:gd name="T4" fmla="*/ 26 w 27"/>
                  <a:gd name="T5" fmla="*/ 12 h 50"/>
                  <a:gd name="T6" fmla="*/ 19 w 27"/>
                  <a:gd name="T7" fmla="*/ 50 h 50"/>
                  <a:gd name="T8" fmla="*/ 0 w 27"/>
                  <a:gd name="T9" fmla="*/ 47 h 50"/>
                  <a:gd name="T10" fmla="*/ 6 w 27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0">
                    <a:moveTo>
                      <a:pt x="6" y="9"/>
                    </a:moveTo>
                    <a:cubicBezTo>
                      <a:pt x="7" y="7"/>
                      <a:pt x="15" y="0"/>
                      <a:pt x="18" y="0"/>
                    </a:cubicBezTo>
                    <a:cubicBezTo>
                      <a:pt x="21" y="1"/>
                      <a:pt x="26" y="11"/>
                      <a:pt x="26" y="12"/>
                    </a:cubicBezTo>
                    <a:cubicBezTo>
                      <a:pt x="27" y="14"/>
                      <a:pt x="22" y="43"/>
                      <a:pt x="19" y="50"/>
                    </a:cubicBezTo>
                    <a:cubicBezTo>
                      <a:pt x="18" y="50"/>
                      <a:pt x="4" y="48"/>
                      <a:pt x="0" y="47"/>
                    </a:cubicBezTo>
                    <a:cubicBezTo>
                      <a:pt x="0" y="47"/>
                      <a:pt x="5" y="10"/>
                      <a:pt x="6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306" name="Freeform 363"/>
              <p:cNvSpPr>
                <a:spLocks noEditPoints="1"/>
              </p:cNvSpPr>
              <p:nvPr/>
            </p:nvSpPr>
            <p:spPr bwMode="auto">
              <a:xfrm>
                <a:off x="4855061" y="4964591"/>
                <a:ext cx="93663" cy="195263"/>
              </a:xfrm>
              <a:custGeom>
                <a:avLst/>
                <a:gdLst>
                  <a:gd name="T0" fmla="*/ 4 w 22"/>
                  <a:gd name="T1" fmla="*/ 7 h 46"/>
                  <a:gd name="T2" fmla="*/ 4 w 22"/>
                  <a:gd name="T3" fmla="*/ 8 h 46"/>
                  <a:gd name="T4" fmla="*/ 4 w 22"/>
                  <a:gd name="T5" fmla="*/ 8 h 46"/>
                  <a:gd name="T6" fmla="*/ 4 w 22"/>
                  <a:gd name="T7" fmla="*/ 7 h 46"/>
                  <a:gd name="T8" fmla="*/ 16 w 22"/>
                  <a:gd name="T9" fmla="*/ 0 h 46"/>
                  <a:gd name="T10" fmla="*/ 14 w 22"/>
                  <a:gd name="T11" fmla="*/ 1 h 46"/>
                  <a:gd name="T12" fmla="*/ 12 w 22"/>
                  <a:gd name="T13" fmla="*/ 2 h 46"/>
                  <a:gd name="T14" fmla="*/ 7 w 22"/>
                  <a:gd name="T15" fmla="*/ 6 h 46"/>
                  <a:gd name="T16" fmla="*/ 5 w 22"/>
                  <a:gd name="T17" fmla="*/ 8 h 46"/>
                  <a:gd name="T18" fmla="*/ 5 w 22"/>
                  <a:gd name="T19" fmla="*/ 9 h 46"/>
                  <a:gd name="T20" fmla="*/ 5 w 22"/>
                  <a:gd name="T21" fmla="*/ 11 h 46"/>
                  <a:gd name="T22" fmla="*/ 4 w 22"/>
                  <a:gd name="T23" fmla="*/ 19 h 46"/>
                  <a:gd name="T24" fmla="*/ 1 w 22"/>
                  <a:gd name="T25" fmla="*/ 38 h 46"/>
                  <a:gd name="T26" fmla="*/ 0 w 22"/>
                  <a:gd name="T27" fmla="*/ 43 h 46"/>
                  <a:gd name="T28" fmla="*/ 2 w 22"/>
                  <a:gd name="T29" fmla="*/ 44 h 46"/>
                  <a:gd name="T30" fmla="*/ 7 w 22"/>
                  <a:gd name="T31" fmla="*/ 45 h 46"/>
                  <a:gd name="T32" fmla="*/ 15 w 22"/>
                  <a:gd name="T33" fmla="*/ 46 h 46"/>
                  <a:gd name="T34" fmla="*/ 15 w 22"/>
                  <a:gd name="T35" fmla="*/ 44 h 46"/>
                  <a:gd name="T36" fmla="*/ 15 w 22"/>
                  <a:gd name="T37" fmla="*/ 44 h 46"/>
                  <a:gd name="T38" fmla="*/ 15 w 22"/>
                  <a:gd name="T39" fmla="*/ 44 h 46"/>
                  <a:gd name="T40" fmla="*/ 14 w 22"/>
                  <a:gd name="T41" fmla="*/ 45 h 46"/>
                  <a:gd name="T42" fmla="*/ 10 w 22"/>
                  <a:gd name="T43" fmla="*/ 44 h 46"/>
                  <a:gd name="T44" fmla="*/ 5 w 22"/>
                  <a:gd name="T45" fmla="*/ 43 h 46"/>
                  <a:gd name="T46" fmla="*/ 2 w 22"/>
                  <a:gd name="T47" fmla="*/ 42 h 46"/>
                  <a:gd name="T48" fmla="*/ 2 w 22"/>
                  <a:gd name="T49" fmla="*/ 42 h 46"/>
                  <a:gd name="T50" fmla="*/ 2 w 22"/>
                  <a:gd name="T51" fmla="*/ 42 h 46"/>
                  <a:gd name="T52" fmla="*/ 1 w 22"/>
                  <a:gd name="T53" fmla="*/ 41 h 46"/>
                  <a:gd name="T54" fmla="*/ 1 w 22"/>
                  <a:gd name="T55" fmla="*/ 41 h 46"/>
                  <a:gd name="T56" fmla="*/ 1 w 22"/>
                  <a:gd name="T57" fmla="*/ 40 h 46"/>
                  <a:gd name="T58" fmla="*/ 1 w 22"/>
                  <a:gd name="T59" fmla="*/ 40 h 46"/>
                  <a:gd name="T60" fmla="*/ 1 w 22"/>
                  <a:gd name="T61" fmla="*/ 39 h 46"/>
                  <a:gd name="T62" fmla="*/ 1 w 22"/>
                  <a:gd name="T63" fmla="*/ 37 h 46"/>
                  <a:gd name="T64" fmla="*/ 2 w 22"/>
                  <a:gd name="T65" fmla="*/ 29 h 46"/>
                  <a:gd name="T66" fmla="*/ 5 w 22"/>
                  <a:gd name="T67" fmla="*/ 14 h 46"/>
                  <a:gd name="T68" fmla="*/ 5 w 22"/>
                  <a:gd name="T69" fmla="*/ 12 h 46"/>
                  <a:gd name="T70" fmla="*/ 6 w 22"/>
                  <a:gd name="T71" fmla="*/ 11 h 46"/>
                  <a:gd name="T72" fmla="*/ 9 w 22"/>
                  <a:gd name="T73" fmla="*/ 7 h 46"/>
                  <a:gd name="T74" fmla="*/ 13 w 22"/>
                  <a:gd name="T75" fmla="*/ 3 h 46"/>
                  <a:gd name="T76" fmla="*/ 15 w 22"/>
                  <a:gd name="T77" fmla="*/ 3 h 46"/>
                  <a:gd name="T78" fmla="*/ 15 w 22"/>
                  <a:gd name="T79" fmla="*/ 3 h 46"/>
                  <a:gd name="T80" fmla="*/ 15 w 22"/>
                  <a:gd name="T81" fmla="*/ 3 h 46"/>
                  <a:gd name="T82" fmla="*/ 17 w 22"/>
                  <a:gd name="T83" fmla="*/ 4 h 46"/>
                  <a:gd name="T84" fmla="*/ 18 w 22"/>
                  <a:gd name="T85" fmla="*/ 5 h 46"/>
                  <a:gd name="T86" fmla="*/ 20 w 22"/>
                  <a:gd name="T87" fmla="*/ 9 h 46"/>
                  <a:gd name="T88" fmla="*/ 22 w 22"/>
                  <a:gd name="T89" fmla="*/ 13 h 46"/>
                  <a:gd name="T90" fmla="*/ 22 w 22"/>
                  <a:gd name="T91" fmla="*/ 14 h 46"/>
                  <a:gd name="T92" fmla="*/ 22 w 22"/>
                  <a:gd name="T93" fmla="*/ 10 h 46"/>
                  <a:gd name="T94" fmla="*/ 22 w 22"/>
                  <a:gd name="T95" fmla="*/ 10 h 46"/>
                  <a:gd name="T96" fmla="*/ 21 w 22"/>
                  <a:gd name="T97" fmla="*/ 7 h 46"/>
                  <a:gd name="T98" fmla="*/ 17 w 22"/>
                  <a:gd name="T99" fmla="*/ 2 h 46"/>
                  <a:gd name="T100" fmla="*/ 16 w 22"/>
                  <a:gd name="T10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" h="46">
                    <a:moveTo>
                      <a:pt x="4" y="7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moveTo>
                      <a:pt x="16" y="0"/>
                    </a:moveTo>
                    <a:cubicBezTo>
                      <a:pt x="15" y="0"/>
                      <a:pt x="15" y="0"/>
                      <a:pt x="14" y="1"/>
                    </a:cubicBezTo>
                    <a:cubicBezTo>
                      <a:pt x="14" y="1"/>
                      <a:pt x="13" y="2"/>
                      <a:pt x="12" y="2"/>
                    </a:cubicBezTo>
                    <a:cubicBezTo>
                      <a:pt x="10" y="3"/>
                      <a:pt x="8" y="5"/>
                      <a:pt x="7" y="6"/>
                    </a:cubicBezTo>
                    <a:cubicBezTo>
                      <a:pt x="6" y="7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4" y="13"/>
                      <a:pt x="4" y="16"/>
                      <a:pt x="4" y="19"/>
                    </a:cubicBezTo>
                    <a:cubicBezTo>
                      <a:pt x="3" y="25"/>
                      <a:pt x="2" y="33"/>
                      <a:pt x="1" y="38"/>
                    </a:cubicBezTo>
                    <a:cubicBezTo>
                      <a:pt x="1" y="40"/>
                      <a:pt x="0" y="42"/>
                      <a:pt x="0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4" y="44"/>
                      <a:pt x="6" y="45"/>
                      <a:pt x="7" y="45"/>
                    </a:cubicBezTo>
                    <a:cubicBezTo>
                      <a:pt x="10" y="45"/>
                      <a:pt x="13" y="46"/>
                      <a:pt x="15" y="46"/>
                    </a:cubicBezTo>
                    <a:cubicBezTo>
                      <a:pt x="15" y="45"/>
                      <a:pt x="15" y="45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2" y="44"/>
                      <a:pt x="10" y="44"/>
                    </a:cubicBezTo>
                    <a:cubicBezTo>
                      <a:pt x="8" y="44"/>
                      <a:pt x="6" y="43"/>
                      <a:pt x="5" y="43"/>
                    </a:cubicBezTo>
                    <a:cubicBezTo>
                      <a:pt x="4" y="43"/>
                      <a:pt x="3" y="43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42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8"/>
                      <a:pt x="1" y="38"/>
                      <a:pt x="1" y="37"/>
                    </a:cubicBezTo>
                    <a:cubicBezTo>
                      <a:pt x="2" y="35"/>
                      <a:pt x="2" y="32"/>
                      <a:pt x="2" y="29"/>
                    </a:cubicBezTo>
                    <a:cubicBezTo>
                      <a:pt x="3" y="23"/>
                      <a:pt x="4" y="17"/>
                      <a:pt x="5" y="14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7" y="9"/>
                      <a:pt x="9" y="7"/>
                    </a:cubicBezTo>
                    <a:cubicBezTo>
                      <a:pt x="10" y="6"/>
                      <a:pt x="12" y="4"/>
                      <a:pt x="13" y="3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7" y="4"/>
                      <a:pt x="17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9" y="6"/>
                      <a:pt x="19" y="7"/>
                      <a:pt x="20" y="9"/>
                    </a:cubicBezTo>
                    <a:cubicBezTo>
                      <a:pt x="21" y="11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4"/>
                    </a:cubicBezTo>
                    <a:cubicBezTo>
                      <a:pt x="22" y="12"/>
                      <a:pt x="22" y="11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1" y="8"/>
                      <a:pt x="21" y="7"/>
                    </a:cubicBezTo>
                    <a:cubicBezTo>
                      <a:pt x="20" y="5"/>
                      <a:pt x="18" y="3"/>
                      <a:pt x="17" y="2"/>
                    </a:cubicBezTo>
                    <a:cubicBezTo>
                      <a:pt x="16" y="1"/>
                      <a:pt x="16" y="0"/>
                      <a:pt x="16" y="0"/>
                    </a:cubicBezTo>
                  </a:path>
                </a:pathLst>
              </a:custGeom>
              <a:solidFill>
                <a:srgbClr val="C8DB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0307" name="Freeform 364"/>
              <p:cNvSpPr/>
              <p:nvPr/>
            </p:nvSpPr>
            <p:spPr bwMode="auto">
              <a:xfrm>
                <a:off x="4837598" y="4947129"/>
                <a:ext cx="127000" cy="228600"/>
              </a:xfrm>
              <a:custGeom>
                <a:avLst/>
                <a:gdLst>
                  <a:gd name="T0" fmla="*/ 11 w 30"/>
                  <a:gd name="T1" fmla="*/ 10 h 54"/>
                  <a:gd name="T2" fmla="*/ 20 w 30"/>
                  <a:gd name="T3" fmla="*/ 4 h 54"/>
                  <a:gd name="T4" fmla="*/ 20 w 30"/>
                  <a:gd name="T5" fmla="*/ 4 h 54"/>
                  <a:gd name="T6" fmla="*/ 20 w 30"/>
                  <a:gd name="T7" fmla="*/ 4 h 54"/>
                  <a:gd name="T8" fmla="*/ 20 w 30"/>
                  <a:gd name="T9" fmla="*/ 4 h 54"/>
                  <a:gd name="T10" fmla="*/ 21 w 30"/>
                  <a:gd name="T11" fmla="*/ 6 h 54"/>
                  <a:gd name="T12" fmla="*/ 26 w 30"/>
                  <a:gd name="T13" fmla="*/ 14 h 54"/>
                  <a:gd name="T14" fmla="*/ 26 w 30"/>
                  <a:gd name="T15" fmla="*/ 14 h 54"/>
                  <a:gd name="T16" fmla="*/ 26 w 30"/>
                  <a:gd name="T17" fmla="*/ 14 h 54"/>
                  <a:gd name="T18" fmla="*/ 26 w 30"/>
                  <a:gd name="T19" fmla="*/ 14 h 54"/>
                  <a:gd name="T20" fmla="*/ 26 w 30"/>
                  <a:gd name="T21" fmla="*/ 14 h 54"/>
                  <a:gd name="T22" fmla="*/ 28 w 30"/>
                  <a:gd name="T23" fmla="*/ 14 h 54"/>
                  <a:gd name="T24" fmla="*/ 28 w 30"/>
                  <a:gd name="T25" fmla="*/ 14 h 54"/>
                  <a:gd name="T26" fmla="*/ 22 w 30"/>
                  <a:gd name="T27" fmla="*/ 37 h 54"/>
                  <a:gd name="T28" fmla="*/ 18 w 30"/>
                  <a:gd name="T29" fmla="*/ 51 h 54"/>
                  <a:gd name="T30" fmla="*/ 18 w 30"/>
                  <a:gd name="T31" fmla="*/ 51 h 54"/>
                  <a:gd name="T32" fmla="*/ 20 w 30"/>
                  <a:gd name="T33" fmla="*/ 52 h 54"/>
                  <a:gd name="T34" fmla="*/ 20 w 30"/>
                  <a:gd name="T35" fmla="*/ 52 h 54"/>
                  <a:gd name="T36" fmla="*/ 20 w 30"/>
                  <a:gd name="T37" fmla="*/ 50 h 54"/>
                  <a:gd name="T38" fmla="*/ 20 w 30"/>
                  <a:gd name="T39" fmla="*/ 50 h 54"/>
                  <a:gd name="T40" fmla="*/ 6 w 30"/>
                  <a:gd name="T41" fmla="*/ 48 h 54"/>
                  <a:gd name="T42" fmla="*/ 3 w 30"/>
                  <a:gd name="T43" fmla="*/ 47 h 54"/>
                  <a:gd name="T44" fmla="*/ 3 w 30"/>
                  <a:gd name="T45" fmla="*/ 47 h 54"/>
                  <a:gd name="T46" fmla="*/ 2 w 30"/>
                  <a:gd name="T47" fmla="*/ 49 h 54"/>
                  <a:gd name="T48" fmla="*/ 2 w 30"/>
                  <a:gd name="T49" fmla="*/ 49 h 54"/>
                  <a:gd name="T50" fmla="*/ 4 w 30"/>
                  <a:gd name="T51" fmla="*/ 49 h 54"/>
                  <a:gd name="T52" fmla="*/ 4 w 30"/>
                  <a:gd name="T53" fmla="*/ 49 h 54"/>
                  <a:gd name="T54" fmla="*/ 4 w 30"/>
                  <a:gd name="T55" fmla="*/ 49 h 54"/>
                  <a:gd name="T56" fmla="*/ 8 w 30"/>
                  <a:gd name="T57" fmla="*/ 23 h 54"/>
                  <a:gd name="T58" fmla="*/ 9 w 30"/>
                  <a:gd name="T59" fmla="*/ 12 h 54"/>
                  <a:gd name="T60" fmla="*/ 8 w 30"/>
                  <a:gd name="T61" fmla="*/ 12 h 54"/>
                  <a:gd name="T62" fmla="*/ 8 w 30"/>
                  <a:gd name="T63" fmla="*/ 12 h 54"/>
                  <a:gd name="T64" fmla="*/ 6 w 30"/>
                  <a:gd name="T65" fmla="*/ 10 h 54"/>
                  <a:gd name="T66" fmla="*/ 2 w 30"/>
                  <a:gd name="T67" fmla="*/ 34 h 54"/>
                  <a:gd name="T68" fmla="*/ 0 w 30"/>
                  <a:gd name="T69" fmla="*/ 49 h 54"/>
                  <a:gd name="T70" fmla="*/ 0 w 30"/>
                  <a:gd name="T71" fmla="*/ 50 h 54"/>
                  <a:gd name="T72" fmla="*/ 1 w 30"/>
                  <a:gd name="T73" fmla="*/ 51 h 54"/>
                  <a:gd name="T74" fmla="*/ 20 w 30"/>
                  <a:gd name="T75" fmla="*/ 54 h 54"/>
                  <a:gd name="T76" fmla="*/ 22 w 30"/>
                  <a:gd name="T77" fmla="*/ 53 h 54"/>
                  <a:gd name="T78" fmla="*/ 22 w 30"/>
                  <a:gd name="T79" fmla="*/ 52 h 54"/>
                  <a:gd name="T80" fmla="*/ 30 w 30"/>
                  <a:gd name="T81" fmla="*/ 18 h 54"/>
                  <a:gd name="T82" fmla="*/ 30 w 30"/>
                  <a:gd name="T83" fmla="*/ 15 h 54"/>
                  <a:gd name="T84" fmla="*/ 30 w 30"/>
                  <a:gd name="T85" fmla="*/ 14 h 54"/>
                  <a:gd name="T86" fmla="*/ 29 w 30"/>
                  <a:gd name="T87" fmla="*/ 11 h 54"/>
                  <a:gd name="T88" fmla="*/ 20 w 30"/>
                  <a:gd name="T89" fmla="*/ 0 h 54"/>
                  <a:gd name="T90" fmla="*/ 20 w 30"/>
                  <a:gd name="T91" fmla="*/ 0 h 54"/>
                  <a:gd name="T92" fmla="*/ 6 w 30"/>
                  <a:gd name="T93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54">
                    <a:moveTo>
                      <a:pt x="8" y="11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1"/>
                      <a:pt x="11" y="10"/>
                    </a:cubicBezTo>
                    <a:cubicBezTo>
                      <a:pt x="12" y="9"/>
                      <a:pt x="14" y="7"/>
                      <a:pt x="16" y="6"/>
                    </a:cubicBezTo>
                    <a:cubicBezTo>
                      <a:pt x="17" y="6"/>
                      <a:pt x="18" y="5"/>
                      <a:pt x="18" y="5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5"/>
                      <a:pt x="21" y="6"/>
                    </a:cubicBezTo>
                    <a:cubicBezTo>
                      <a:pt x="22" y="7"/>
                      <a:pt x="24" y="9"/>
                      <a:pt x="25" y="11"/>
                    </a:cubicBezTo>
                    <a:cubicBezTo>
                      <a:pt x="25" y="12"/>
                      <a:pt x="26" y="13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7"/>
                      <a:pt x="25" y="20"/>
                    </a:cubicBezTo>
                    <a:cubicBezTo>
                      <a:pt x="24" y="24"/>
                      <a:pt x="23" y="31"/>
                      <a:pt x="22" y="37"/>
                    </a:cubicBezTo>
                    <a:cubicBezTo>
                      <a:pt x="20" y="43"/>
                      <a:pt x="19" y="49"/>
                      <a:pt x="18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1"/>
                      <a:pt x="18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50"/>
                      <a:pt x="15" y="49"/>
                      <a:pt x="11" y="49"/>
                    </a:cubicBezTo>
                    <a:cubicBezTo>
                      <a:pt x="10" y="49"/>
                      <a:pt x="8" y="48"/>
                      <a:pt x="6" y="48"/>
                    </a:cubicBezTo>
                    <a:cubicBezTo>
                      <a:pt x="5" y="48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6"/>
                      <a:pt x="5" y="42"/>
                    </a:cubicBezTo>
                    <a:cubicBezTo>
                      <a:pt x="6" y="37"/>
                      <a:pt x="7" y="29"/>
                      <a:pt x="8" y="23"/>
                    </a:cubicBezTo>
                    <a:cubicBezTo>
                      <a:pt x="8" y="20"/>
                      <a:pt x="8" y="17"/>
                      <a:pt x="9" y="15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2"/>
                      <a:pt x="5" y="13"/>
                    </a:cubicBezTo>
                    <a:cubicBezTo>
                      <a:pt x="4" y="18"/>
                      <a:pt x="3" y="26"/>
                      <a:pt x="2" y="34"/>
                    </a:cubicBezTo>
                    <a:cubicBezTo>
                      <a:pt x="1" y="37"/>
                      <a:pt x="1" y="41"/>
                      <a:pt x="1" y="44"/>
                    </a:cubicBezTo>
                    <a:cubicBezTo>
                      <a:pt x="0" y="45"/>
                      <a:pt x="0" y="46"/>
                      <a:pt x="0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0"/>
                      <a:pt x="1" y="50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2" y="51"/>
                      <a:pt x="4" y="51"/>
                      <a:pt x="5" y="52"/>
                    </a:cubicBezTo>
                    <a:cubicBezTo>
                      <a:pt x="8" y="52"/>
                      <a:pt x="11" y="53"/>
                      <a:pt x="13" y="53"/>
                    </a:cubicBezTo>
                    <a:cubicBezTo>
                      <a:pt x="16" y="54"/>
                      <a:pt x="18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3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1"/>
                      <a:pt x="24" y="47"/>
                      <a:pt x="24" y="44"/>
                    </a:cubicBezTo>
                    <a:cubicBezTo>
                      <a:pt x="26" y="38"/>
                      <a:pt x="27" y="31"/>
                      <a:pt x="28" y="25"/>
                    </a:cubicBezTo>
                    <a:cubicBezTo>
                      <a:pt x="29" y="22"/>
                      <a:pt x="29" y="20"/>
                      <a:pt x="30" y="18"/>
                    </a:cubicBezTo>
                    <a:cubicBezTo>
                      <a:pt x="30" y="17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8" y="9"/>
                      <a:pt x="27" y="6"/>
                      <a:pt x="25" y="5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2" y="1"/>
                      <a:pt x="22" y="1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7" y="1"/>
                      <a:pt x="16" y="2"/>
                    </a:cubicBezTo>
                    <a:cubicBezTo>
                      <a:pt x="14" y="3"/>
                      <a:pt x="12" y="4"/>
                      <a:pt x="10" y="6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8" y="11"/>
                      <a:pt x="8" y="11"/>
                      <a:pt x="8" y="11"/>
                    </a:cubicBezTo>
                  </a:path>
                </a:pathLst>
              </a:custGeom>
              <a:solidFill>
                <a:srgbClr val="A2651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107" name="组合 519"/>
              <p:cNvGrpSpPr/>
              <p:nvPr/>
            </p:nvGrpSpPr>
            <p:grpSpPr>
              <a:xfrm>
                <a:off x="3909704" y="4919845"/>
                <a:ext cx="119063" cy="228600"/>
                <a:chOff x="2672248" y="5053491"/>
                <a:chExt cx="119063" cy="228600"/>
              </a:xfrm>
            </p:grpSpPr>
            <p:sp>
              <p:nvSpPr>
                <p:cNvPr id="1050308" name="Freeform 231"/>
                <p:cNvSpPr/>
                <p:nvPr/>
              </p:nvSpPr>
              <p:spPr bwMode="auto">
                <a:xfrm>
                  <a:off x="2681773" y="5056666"/>
                  <a:ext cx="109538" cy="217488"/>
                </a:xfrm>
                <a:custGeom>
                  <a:avLst/>
                  <a:gdLst>
                    <a:gd name="T0" fmla="*/ 1 w 26"/>
                    <a:gd name="T1" fmla="*/ 13 h 51"/>
                    <a:gd name="T2" fmla="*/ 10 w 26"/>
                    <a:gd name="T3" fmla="*/ 1 h 51"/>
                    <a:gd name="T4" fmla="*/ 21 w 26"/>
                    <a:gd name="T5" fmla="*/ 10 h 51"/>
                    <a:gd name="T6" fmla="*/ 25 w 26"/>
                    <a:gd name="T7" fmla="*/ 48 h 51"/>
                    <a:gd name="T8" fmla="*/ 6 w 26"/>
                    <a:gd name="T9" fmla="*/ 51 h 51"/>
                    <a:gd name="T10" fmla="*/ 1 w 26"/>
                    <a:gd name="T11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1">
                      <a:moveTo>
                        <a:pt x="1" y="13"/>
                      </a:moveTo>
                      <a:cubicBezTo>
                        <a:pt x="1" y="11"/>
                        <a:pt x="7" y="1"/>
                        <a:pt x="10" y="1"/>
                      </a:cubicBezTo>
                      <a:cubicBezTo>
                        <a:pt x="13" y="0"/>
                        <a:pt x="20" y="9"/>
                        <a:pt x="21" y="10"/>
                      </a:cubicBezTo>
                      <a:cubicBezTo>
                        <a:pt x="22" y="11"/>
                        <a:pt x="26" y="41"/>
                        <a:pt x="25" y="48"/>
                      </a:cubicBezTo>
                      <a:cubicBezTo>
                        <a:pt x="25" y="49"/>
                        <a:pt x="10" y="51"/>
                        <a:pt x="6" y="51"/>
                      </a:cubicBezTo>
                      <a:cubicBezTo>
                        <a:pt x="6" y="51"/>
                        <a:pt x="0" y="14"/>
                        <a:pt x="1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09" name="Freeform 232"/>
                <p:cNvSpPr>
                  <a:spLocks noEditPoints="1"/>
                </p:cNvSpPr>
                <p:nvPr/>
              </p:nvSpPr>
              <p:spPr bwMode="auto">
                <a:xfrm>
                  <a:off x="2689711" y="5069366"/>
                  <a:ext cx="85725" cy="196850"/>
                </a:xfrm>
                <a:custGeom>
                  <a:avLst/>
                  <a:gdLst>
                    <a:gd name="T0" fmla="*/ 20 w 20"/>
                    <a:gd name="T1" fmla="*/ 45 h 46"/>
                    <a:gd name="T2" fmla="*/ 20 w 20"/>
                    <a:gd name="T3" fmla="*/ 45 h 46"/>
                    <a:gd name="T4" fmla="*/ 20 w 20"/>
                    <a:gd name="T5" fmla="*/ 45 h 46"/>
                    <a:gd name="T6" fmla="*/ 8 w 20"/>
                    <a:gd name="T7" fmla="*/ 0 h 46"/>
                    <a:gd name="T8" fmla="*/ 8 w 20"/>
                    <a:gd name="T9" fmla="*/ 0 h 46"/>
                    <a:gd name="T10" fmla="*/ 7 w 20"/>
                    <a:gd name="T11" fmla="*/ 0 h 46"/>
                    <a:gd name="T12" fmla="*/ 5 w 20"/>
                    <a:gd name="T13" fmla="*/ 2 h 46"/>
                    <a:gd name="T14" fmla="*/ 2 w 20"/>
                    <a:gd name="T15" fmla="*/ 8 h 46"/>
                    <a:gd name="T16" fmla="*/ 0 w 20"/>
                    <a:gd name="T17" fmla="*/ 10 h 46"/>
                    <a:gd name="T18" fmla="*/ 1 w 20"/>
                    <a:gd name="T19" fmla="*/ 15 h 46"/>
                    <a:gd name="T20" fmla="*/ 2 w 20"/>
                    <a:gd name="T21" fmla="*/ 23 h 46"/>
                    <a:gd name="T22" fmla="*/ 5 w 20"/>
                    <a:gd name="T23" fmla="*/ 41 h 46"/>
                    <a:gd name="T24" fmla="*/ 6 w 20"/>
                    <a:gd name="T25" fmla="*/ 46 h 46"/>
                    <a:gd name="T26" fmla="*/ 20 w 20"/>
                    <a:gd name="T27" fmla="*/ 44 h 46"/>
                    <a:gd name="T28" fmla="*/ 20 w 20"/>
                    <a:gd name="T29" fmla="*/ 42 h 46"/>
                    <a:gd name="T30" fmla="*/ 20 w 20"/>
                    <a:gd name="T31" fmla="*/ 42 h 46"/>
                    <a:gd name="T32" fmla="*/ 20 w 20"/>
                    <a:gd name="T33" fmla="*/ 42 h 46"/>
                    <a:gd name="T34" fmla="*/ 19 w 20"/>
                    <a:gd name="T35" fmla="*/ 43 h 46"/>
                    <a:gd name="T36" fmla="*/ 18 w 20"/>
                    <a:gd name="T37" fmla="*/ 43 h 46"/>
                    <a:gd name="T38" fmla="*/ 15 w 20"/>
                    <a:gd name="T39" fmla="*/ 43 h 46"/>
                    <a:gd name="T40" fmla="*/ 8 w 20"/>
                    <a:gd name="T41" fmla="*/ 44 h 46"/>
                    <a:gd name="T42" fmla="*/ 7 w 20"/>
                    <a:gd name="T43" fmla="*/ 44 h 46"/>
                    <a:gd name="T44" fmla="*/ 7 w 20"/>
                    <a:gd name="T45" fmla="*/ 44 h 46"/>
                    <a:gd name="T46" fmla="*/ 7 w 20"/>
                    <a:gd name="T47" fmla="*/ 44 h 46"/>
                    <a:gd name="T48" fmla="*/ 6 w 20"/>
                    <a:gd name="T49" fmla="*/ 43 h 46"/>
                    <a:gd name="T50" fmla="*/ 6 w 20"/>
                    <a:gd name="T51" fmla="*/ 43 h 46"/>
                    <a:gd name="T52" fmla="*/ 6 w 20"/>
                    <a:gd name="T53" fmla="*/ 43 h 46"/>
                    <a:gd name="T54" fmla="*/ 5 w 20"/>
                    <a:gd name="T55" fmla="*/ 42 h 46"/>
                    <a:gd name="T56" fmla="*/ 5 w 20"/>
                    <a:gd name="T57" fmla="*/ 42 h 46"/>
                    <a:gd name="T58" fmla="*/ 5 w 20"/>
                    <a:gd name="T59" fmla="*/ 41 h 46"/>
                    <a:gd name="T60" fmla="*/ 5 w 20"/>
                    <a:gd name="T61" fmla="*/ 39 h 46"/>
                    <a:gd name="T62" fmla="*/ 4 w 20"/>
                    <a:gd name="T63" fmla="*/ 32 h 46"/>
                    <a:gd name="T64" fmla="*/ 2 w 20"/>
                    <a:gd name="T65" fmla="*/ 16 h 46"/>
                    <a:gd name="T66" fmla="*/ 1 w 20"/>
                    <a:gd name="T67" fmla="*/ 14 h 46"/>
                    <a:gd name="T68" fmla="*/ 2 w 20"/>
                    <a:gd name="T69" fmla="*/ 13 h 46"/>
                    <a:gd name="T70" fmla="*/ 2 w 20"/>
                    <a:gd name="T71" fmla="*/ 13 h 46"/>
                    <a:gd name="T72" fmla="*/ 2 w 20"/>
                    <a:gd name="T73" fmla="*/ 13 h 46"/>
                    <a:gd name="T74" fmla="*/ 3 w 20"/>
                    <a:gd name="T75" fmla="*/ 10 h 46"/>
                    <a:gd name="T76" fmla="*/ 5 w 20"/>
                    <a:gd name="T77" fmla="*/ 6 h 46"/>
                    <a:gd name="T78" fmla="*/ 7 w 20"/>
                    <a:gd name="T79" fmla="*/ 3 h 46"/>
                    <a:gd name="T80" fmla="*/ 9 w 20"/>
                    <a:gd name="T81" fmla="*/ 3 h 46"/>
                    <a:gd name="T82" fmla="*/ 9 w 20"/>
                    <a:gd name="T83" fmla="*/ 3 h 46"/>
                    <a:gd name="T84" fmla="*/ 9 w 20"/>
                    <a:gd name="T85" fmla="*/ 3 h 46"/>
                    <a:gd name="T86" fmla="*/ 9 w 20"/>
                    <a:gd name="T87" fmla="*/ 3 h 46"/>
                    <a:gd name="T88" fmla="*/ 9 w 20"/>
                    <a:gd name="T89" fmla="*/ 3 h 46"/>
                    <a:gd name="T90" fmla="*/ 9 w 20"/>
                    <a:gd name="T91" fmla="*/ 2 h 46"/>
                    <a:gd name="T92" fmla="*/ 11 w 20"/>
                    <a:gd name="T93" fmla="*/ 3 h 46"/>
                    <a:gd name="T94" fmla="*/ 12 w 20"/>
                    <a:gd name="T95" fmla="*/ 4 h 46"/>
                    <a:gd name="T96" fmla="*/ 14 w 20"/>
                    <a:gd name="T97" fmla="*/ 7 h 46"/>
                    <a:gd name="T98" fmla="*/ 17 w 20"/>
                    <a:gd name="T99" fmla="*/ 10 h 46"/>
                    <a:gd name="T100" fmla="*/ 17 w 20"/>
                    <a:gd name="T101" fmla="*/ 10 h 46"/>
                    <a:gd name="T102" fmla="*/ 18 w 20"/>
                    <a:gd name="T103" fmla="*/ 11 h 46"/>
                    <a:gd name="T104" fmla="*/ 17 w 20"/>
                    <a:gd name="T105" fmla="*/ 8 h 46"/>
                    <a:gd name="T106" fmla="*/ 17 w 20"/>
                    <a:gd name="T107" fmla="*/ 7 h 46"/>
                    <a:gd name="T108" fmla="*/ 15 w 20"/>
                    <a:gd name="T109" fmla="*/ 5 h 46"/>
                    <a:gd name="T110" fmla="*/ 10 w 20"/>
                    <a:gd name="T111" fmla="*/ 1 h 46"/>
                    <a:gd name="T112" fmla="*/ 8 w 20"/>
                    <a:gd name="T113" fmla="*/ 0 h 46"/>
                    <a:gd name="T114" fmla="*/ 8 w 20"/>
                    <a:gd name="T1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" h="46">
                      <a:moveTo>
                        <a:pt x="20" y="45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1" y="17"/>
                        <a:pt x="2" y="20"/>
                        <a:pt x="2" y="23"/>
                      </a:cubicBezTo>
                      <a:cubicBezTo>
                        <a:pt x="3" y="29"/>
                        <a:pt x="4" y="36"/>
                        <a:pt x="5" y="41"/>
                      </a:cubicBezTo>
                      <a:cubicBezTo>
                        <a:pt x="5" y="43"/>
                        <a:pt x="6" y="44"/>
                        <a:pt x="6" y="46"/>
                      </a:cubicBezTo>
                      <a:cubicBezTo>
                        <a:pt x="10" y="45"/>
                        <a:pt x="17" y="44"/>
                        <a:pt x="20" y="44"/>
                      </a:cubicBezTo>
                      <a:cubicBezTo>
                        <a:pt x="20" y="43"/>
                        <a:pt x="20" y="43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3" y="44"/>
                        <a:pt x="10" y="44"/>
                        <a:pt x="8" y="44"/>
                      </a:cubicBezTo>
                      <a:cubicBezTo>
                        <a:pt x="8" y="44"/>
                        <a:pt x="8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6" y="44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5" y="39"/>
                      </a:cubicBezTo>
                      <a:cubicBezTo>
                        <a:pt x="5" y="37"/>
                        <a:pt x="4" y="35"/>
                        <a:pt x="4" y="32"/>
                      </a:cubicBezTo>
                      <a:cubicBezTo>
                        <a:pt x="3" y="26"/>
                        <a:pt x="2" y="19"/>
                        <a:pt x="2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3" y="10"/>
                      </a:cubicBezTo>
                      <a:cubicBezTo>
                        <a:pt x="3" y="8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4" y="7"/>
                      </a:cubicBezTo>
                      <a:cubicBezTo>
                        <a:pt x="16" y="8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4" y="4"/>
                        <a:pt x="12" y="2"/>
                        <a:pt x="10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C8DB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0" name="Freeform 233"/>
                <p:cNvSpPr/>
                <p:nvPr/>
              </p:nvSpPr>
              <p:spPr bwMode="auto">
                <a:xfrm>
                  <a:off x="2672248" y="5053491"/>
                  <a:ext cx="119063" cy="228600"/>
                </a:xfrm>
                <a:custGeom>
                  <a:avLst/>
                  <a:gdLst>
                    <a:gd name="T0" fmla="*/ 6 w 28"/>
                    <a:gd name="T1" fmla="*/ 12 h 54"/>
                    <a:gd name="T2" fmla="*/ 12 w 28"/>
                    <a:gd name="T3" fmla="*/ 4 h 54"/>
                    <a:gd name="T4" fmla="*/ 12 w 28"/>
                    <a:gd name="T5" fmla="*/ 3 h 54"/>
                    <a:gd name="T6" fmla="*/ 12 w 28"/>
                    <a:gd name="T7" fmla="*/ 3 h 54"/>
                    <a:gd name="T8" fmla="*/ 12 w 28"/>
                    <a:gd name="T9" fmla="*/ 4 h 54"/>
                    <a:gd name="T10" fmla="*/ 12 w 28"/>
                    <a:gd name="T11" fmla="*/ 4 h 54"/>
                    <a:gd name="T12" fmla="*/ 12 w 28"/>
                    <a:gd name="T13" fmla="*/ 4 h 54"/>
                    <a:gd name="T14" fmla="*/ 21 w 28"/>
                    <a:gd name="T15" fmla="*/ 11 h 54"/>
                    <a:gd name="T16" fmla="*/ 21 w 28"/>
                    <a:gd name="T17" fmla="*/ 12 h 54"/>
                    <a:gd name="T18" fmla="*/ 21 w 28"/>
                    <a:gd name="T19" fmla="*/ 12 h 54"/>
                    <a:gd name="T20" fmla="*/ 21 w 28"/>
                    <a:gd name="T21" fmla="*/ 11 h 54"/>
                    <a:gd name="T22" fmla="*/ 21 w 28"/>
                    <a:gd name="T23" fmla="*/ 11 h 54"/>
                    <a:gd name="T24" fmla="*/ 24 w 28"/>
                    <a:gd name="T25" fmla="*/ 48 h 54"/>
                    <a:gd name="T26" fmla="*/ 24 w 28"/>
                    <a:gd name="T27" fmla="*/ 49 h 54"/>
                    <a:gd name="T28" fmla="*/ 24 w 28"/>
                    <a:gd name="T29" fmla="*/ 49 h 54"/>
                    <a:gd name="T30" fmla="*/ 26 w 28"/>
                    <a:gd name="T31" fmla="*/ 49 h 54"/>
                    <a:gd name="T32" fmla="*/ 26 w 28"/>
                    <a:gd name="T33" fmla="*/ 49 h 54"/>
                    <a:gd name="T34" fmla="*/ 25 w 28"/>
                    <a:gd name="T35" fmla="*/ 47 h 54"/>
                    <a:gd name="T36" fmla="*/ 25 w 28"/>
                    <a:gd name="T37" fmla="*/ 47 h 54"/>
                    <a:gd name="T38" fmla="*/ 8 w 28"/>
                    <a:gd name="T39" fmla="*/ 50 h 54"/>
                    <a:gd name="T40" fmla="*/ 8 w 28"/>
                    <a:gd name="T41" fmla="*/ 52 h 54"/>
                    <a:gd name="T42" fmla="*/ 8 w 28"/>
                    <a:gd name="T43" fmla="*/ 52 h 54"/>
                    <a:gd name="T44" fmla="*/ 10 w 28"/>
                    <a:gd name="T45" fmla="*/ 51 h 54"/>
                    <a:gd name="T46" fmla="*/ 10 w 28"/>
                    <a:gd name="T47" fmla="*/ 51 h 54"/>
                    <a:gd name="T48" fmla="*/ 10 w 28"/>
                    <a:gd name="T49" fmla="*/ 51 h 54"/>
                    <a:gd name="T50" fmla="*/ 10 w 28"/>
                    <a:gd name="T51" fmla="*/ 51 h 54"/>
                    <a:gd name="T52" fmla="*/ 5 w 28"/>
                    <a:gd name="T53" fmla="*/ 19 h 54"/>
                    <a:gd name="T54" fmla="*/ 3 w 28"/>
                    <a:gd name="T55" fmla="*/ 14 h 54"/>
                    <a:gd name="T56" fmla="*/ 3 w 28"/>
                    <a:gd name="T57" fmla="*/ 14 h 54"/>
                    <a:gd name="T58" fmla="*/ 4 w 28"/>
                    <a:gd name="T59" fmla="*/ 14 h 54"/>
                    <a:gd name="T60" fmla="*/ 0 w 28"/>
                    <a:gd name="T61" fmla="*/ 14 h 54"/>
                    <a:gd name="T62" fmla="*/ 4 w 28"/>
                    <a:gd name="T63" fmla="*/ 41 h 54"/>
                    <a:gd name="T64" fmla="*/ 6 w 28"/>
                    <a:gd name="T65" fmla="*/ 52 h 54"/>
                    <a:gd name="T66" fmla="*/ 7 w 28"/>
                    <a:gd name="T67" fmla="*/ 53 h 54"/>
                    <a:gd name="T68" fmla="*/ 8 w 28"/>
                    <a:gd name="T69" fmla="*/ 54 h 54"/>
                    <a:gd name="T70" fmla="*/ 25 w 28"/>
                    <a:gd name="T71" fmla="*/ 52 h 54"/>
                    <a:gd name="T72" fmla="*/ 28 w 28"/>
                    <a:gd name="T73" fmla="*/ 51 h 54"/>
                    <a:gd name="T74" fmla="*/ 28 w 28"/>
                    <a:gd name="T75" fmla="*/ 49 h 54"/>
                    <a:gd name="T76" fmla="*/ 27 w 28"/>
                    <a:gd name="T77" fmla="*/ 27 h 54"/>
                    <a:gd name="T78" fmla="*/ 25 w 28"/>
                    <a:gd name="T79" fmla="*/ 11 h 54"/>
                    <a:gd name="T80" fmla="*/ 25 w 28"/>
                    <a:gd name="T81" fmla="*/ 11 h 54"/>
                    <a:gd name="T82" fmla="*/ 18 w 28"/>
                    <a:gd name="T83" fmla="*/ 3 h 54"/>
                    <a:gd name="T84" fmla="*/ 11 w 28"/>
                    <a:gd name="T85" fmla="*/ 0 h 54"/>
                    <a:gd name="T86" fmla="*/ 4 w 28"/>
                    <a:gd name="T87" fmla="*/ 7 h 54"/>
                    <a:gd name="T88" fmla="*/ 1 w 28"/>
                    <a:gd name="T89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" h="54">
                      <a:moveTo>
                        <a:pt x="3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6" y="12"/>
                      </a:cubicBezTo>
                      <a:cubicBezTo>
                        <a:pt x="7" y="10"/>
                        <a:pt x="8" y="8"/>
                        <a:pt x="9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6" y="6"/>
                        <a:pt x="18" y="8"/>
                        <a:pt x="19" y="9"/>
                      </a:cubicBezTo>
                      <a:cubicBezTo>
                        <a:pt x="20" y="10"/>
                        <a:pt x="20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4" y="41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4" y="48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2" y="48"/>
                        <a:pt x="12" y="50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9" y="48"/>
                        <a:pt x="9" y="45"/>
                      </a:cubicBezTo>
                      <a:cubicBezTo>
                        <a:pt x="8" y="40"/>
                        <a:pt x="7" y="33"/>
                        <a:pt x="6" y="27"/>
                      </a:cubicBezTo>
                      <a:cubicBezTo>
                        <a:pt x="6" y="24"/>
                        <a:pt x="5" y="21"/>
                        <a:pt x="5" y="19"/>
                      </a:cubicBezTo>
                      <a:cubicBezTo>
                        <a:pt x="5" y="17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1" y="18"/>
                        <a:pt x="1" y="22"/>
                      </a:cubicBezTo>
                      <a:cubicBezTo>
                        <a:pt x="2" y="28"/>
                        <a:pt x="3" y="35"/>
                        <a:pt x="4" y="41"/>
                      </a:cubicBezTo>
                      <a:cubicBezTo>
                        <a:pt x="5" y="44"/>
                        <a:pt x="5" y="47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6" y="53"/>
                        <a:pt x="20" y="52"/>
                      </a:cubicBezTo>
                      <a:cubicBezTo>
                        <a:pt x="22" y="52"/>
                        <a:pt x="23" y="52"/>
                        <a:pt x="25" y="52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4"/>
                        <a:pt x="28" y="35"/>
                        <a:pt x="27" y="27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5" y="14"/>
                        <a:pt x="25" y="13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8"/>
                        <a:pt x="23" y="7"/>
                      </a:cubicBezTo>
                      <a:cubicBezTo>
                        <a:pt x="21" y="6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ubicBezTo>
                        <a:pt x="7" y="2"/>
                        <a:pt x="6" y="5"/>
                        <a:pt x="4" y="7"/>
                      </a:cubicBezTo>
                      <a:cubicBezTo>
                        <a:pt x="2" y="9"/>
                        <a:pt x="1" y="12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1" name="Freeform 234"/>
                <p:cNvSpPr/>
                <p:nvPr/>
              </p:nvSpPr>
              <p:spPr bwMode="auto">
                <a:xfrm>
                  <a:off x="2702411" y="5086829"/>
                  <a:ext cx="68263" cy="161925"/>
                </a:xfrm>
                <a:custGeom>
                  <a:avLst/>
                  <a:gdLst>
                    <a:gd name="T0" fmla="*/ 0 w 16"/>
                    <a:gd name="T1" fmla="*/ 9 h 38"/>
                    <a:gd name="T2" fmla="*/ 6 w 16"/>
                    <a:gd name="T3" fmla="*/ 1 h 38"/>
                    <a:gd name="T4" fmla="*/ 13 w 16"/>
                    <a:gd name="T5" fmla="*/ 8 h 38"/>
                    <a:gd name="T6" fmla="*/ 16 w 16"/>
                    <a:gd name="T7" fmla="*/ 37 h 38"/>
                    <a:gd name="T8" fmla="*/ 4 w 16"/>
                    <a:gd name="T9" fmla="*/ 38 h 38"/>
                    <a:gd name="T10" fmla="*/ 0 w 16"/>
                    <a:gd name="T1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8">
                      <a:moveTo>
                        <a:pt x="0" y="9"/>
                      </a:moveTo>
                      <a:cubicBezTo>
                        <a:pt x="1" y="8"/>
                        <a:pt x="4" y="1"/>
                        <a:pt x="6" y="1"/>
                      </a:cubicBezTo>
                      <a:cubicBezTo>
                        <a:pt x="8" y="0"/>
                        <a:pt x="12" y="7"/>
                        <a:pt x="13" y="8"/>
                      </a:cubicBezTo>
                      <a:cubicBezTo>
                        <a:pt x="13" y="9"/>
                        <a:pt x="16" y="30"/>
                        <a:pt x="16" y="37"/>
                      </a:cubicBezTo>
                      <a:cubicBezTo>
                        <a:pt x="16" y="37"/>
                        <a:pt x="7" y="38"/>
                        <a:pt x="4" y="38"/>
                      </a:cubicBezTo>
                      <a:cubicBezTo>
                        <a:pt x="4" y="38"/>
                        <a:pt x="0" y="11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2" name="Freeform 235"/>
                <p:cNvSpPr/>
                <p:nvPr/>
              </p:nvSpPr>
              <p:spPr bwMode="auto">
                <a:xfrm>
                  <a:off x="2694473" y="5078891"/>
                  <a:ext cx="84138" cy="177800"/>
                </a:xfrm>
                <a:custGeom>
                  <a:avLst/>
                  <a:gdLst>
                    <a:gd name="T0" fmla="*/ 6 w 20"/>
                    <a:gd name="T1" fmla="*/ 7 h 42"/>
                    <a:gd name="T2" fmla="*/ 8 w 20"/>
                    <a:gd name="T3" fmla="*/ 4 h 42"/>
                    <a:gd name="T4" fmla="*/ 8 w 20"/>
                    <a:gd name="T5" fmla="*/ 4 h 42"/>
                    <a:gd name="T6" fmla="*/ 8 w 20"/>
                    <a:gd name="T7" fmla="*/ 4 h 42"/>
                    <a:gd name="T8" fmla="*/ 8 w 20"/>
                    <a:gd name="T9" fmla="*/ 4 h 42"/>
                    <a:gd name="T10" fmla="*/ 8 w 20"/>
                    <a:gd name="T11" fmla="*/ 4 h 42"/>
                    <a:gd name="T12" fmla="*/ 8 w 20"/>
                    <a:gd name="T13" fmla="*/ 4 h 42"/>
                    <a:gd name="T14" fmla="*/ 8 w 20"/>
                    <a:gd name="T15" fmla="*/ 4 h 42"/>
                    <a:gd name="T16" fmla="*/ 15 w 20"/>
                    <a:gd name="T17" fmla="*/ 10 h 42"/>
                    <a:gd name="T18" fmla="*/ 13 w 20"/>
                    <a:gd name="T19" fmla="*/ 10 h 42"/>
                    <a:gd name="T20" fmla="*/ 13 w 20"/>
                    <a:gd name="T21" fmla="*/ 10 h 42"/>
                    <a:gd name="T22" fmla="*/ 16 w 20"/>
                    <a:gd name="T23" fmla="*/ 39 h 42"/>
                    <a:gd name="T24" fmla="*/ 18 w 20"/>
                    <a:gd name="T25" fmla="*/ 39 h 42"/>
                    <a:gd name="T26" fmla="*/ 18 w 20"/>
                    <a:gd name="T27" fmla="*/ 39 h 42"/>
                    <a:gd name="T28" fmla="*/ 17 w 20"/>
                    <a:gd name="T29" fmla="*/ 37 h 42"/>
                    <a:gd name="T30" fmla="*/ 17 w 20"/>
                    <a:gd name="T31" fmla="*/ 37 h 42"/>
                    <a:gd name="T32" fmla="*/ 7 w 20"/>
                    <a:gd name="T33" fmla="*/ 38 h 42"/>
                    <a:gd name="T34" fmla="*/ 7 w 20"/>
                    <a:gd name="T35" fmla="*/ 38 h 42"/>
                    <a:gd name="T36" fmla="*/ 7 w 20"/>
                    <a:gd name="T37" fmla="*/ 38 h 42"/>
                    <a:gd name="T38" fmla="*/ 6 w 20"/>
                    <a:gd name="T39" fmla="*/ 40 h 42"/>
                    <a:gd name="T40" fmla="*/ 6 w 20"/>
                    <a:gd name="T41" fmla="*/ 40 h 42"/>
                    <a:gd name="T42" fmla="*/ 8 w 20"/>
                    <a:gd name="T43" fmla="*/ 39 h 42"/>
                    <a:gd name="T44" fmla="*/ 8 w 20"/>
                    <a:gd name="T45" fmla="*/ 39 h 42"/>
                    <a:gd name="T46" fmla="*/ 6 w 20"/>
                    <a:gd name="T47" fmla="*/ 21 h 42"/>
                    <a:gd name="T48" fmla="*/ 4 w 20"/>
                    <a:gd name="T49" fmla="*/ 12 h 42"/>
                    <a:gd name="T50" fmla="*/ 4 w 20"/>
                    <a:gd name="T51" fmla="*/ 12 h 42"/>
                    <a:gd name="T52" fmla="*/ 4 w 20"/>
                    <a:gd name="T53" fmla="*/ 12 h 42"/>
                    <a:gd name="T54" fmla="*/ 4 w 20"/>
                    <a:gd name="T55" fmla="*/ 12 h 42"/>
                    <a:gd name="T56" fmla="*/ 1 w 20"/>
                    <a:gd name="T57" fmla="*/ 11 h 42"/>
                    <a:gd name="T58" fmla="*/ 3 w 20"/>
                    <a:gd name="T59" fmla="*/ 30 h 42"/>
                    <a:gd name="T60" fmla="*/ 4 w 20"/>
                    <a:gd name="T61" fmla="*/ 40 h 42"/>
                    <a:gd name="T62" fmla="*/ 5 w 20"/>
                    <a:gd name="T63" fmla="*/ 41 h 42"/>
                    <a:gd name="T64" fmla="*/ 6 w 20"/>
                    <a:gd name="T65" fmla="*/ 42 h 42"/>
                    <a:gd name="T66" fmla="*/ 14 w 20"/>
                    <a:gd name="T67" fmla="*/ 41 h 42"/>
                    <a:gd name="T68" fmla="*/ 19 w 20"/>
                    <a:gd name="T69" fmla="*/ 40 h 42"/>
                    <a:gd name="T70" fmla="*/ 20 w 20"/>
                    <a:gd name="T71" fmla="*/ 39 h 42"/>
                    <a:gd name="T72" fmla="*/ 17 w 20"/>
                    <a:gd name="T73" fmla="*/ 13 h 42"/>
                    <a:gd name="T74" fmla="*/ 17 w 20"/>
                    <a:gd name="T75" fmla="*/ 9 h 42"/>
                    <a:gd name="T76" fmla="*/ 13 w 20"/>
                    <a:gd name="T77" fmla="*/ 5 h 42"/>
                    <a:gd name="T78" fmla="*/ 8 w 20"/>
                    <a:gd name="T79" fmla="*/ 0 h 42"/>
                    <a:gd name="T80" fmla="*/ 8 w 20"/>
                    <a:gd name="T81" fmla="*/ 1 h 42"/>
                    <a:gd name="T82" fmla="*/ 2 w 20"/>
                    <a:gd name="T83" fmla="*/ 8 h 42"/>
                    <a:gd name="T84" fmla="*/ 2 w 20"/>
                    <a:gd name="T85" fmla="*/ 1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" h="42">
                      <a:moveTo>
                        <a:pt x="2" y="1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1"/>
                        <a:pt x="5" y="9"/>
                        <a:pt x="6" y="7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6"/>
                      </a:cubicBezTo>
                      <a:cubicBezTo>
                        <a:pt x="11" y="7"/>
                        <a:pt x="13" y="10"/>
                        <a:pt x="13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3"/>
                        <a:pt x="14" y="15"/>
                      </a:cubicBezTo>
                      <a:cubicBezTo>
                        <a:pt x="15" y="22"/>
                        <a:pt x="16" y="34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3" y="38"/>
                        <a:pt x="9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7"/>
                        <a:pt x="8" y="35"/>
                      </a:cubicBezTo>
                      <a:cubicBezTo>
                        <a:pt x="7" y="31"/>
                        <a:pt x="6" y="26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7"/>
                        <a:pt x="2" y="24"/>
                        <a:pt x="3" y="30"/>
                      </a:cubicBezTo>
                      <a:cubicBezTo>
                        <a:pt x="3" y="33"/>
                        <a:pt x="4" y="35"/>
                        <a:pt x="4" y="37"/>
                      </a:cubicBezTo>
                      <a:cubicBezTo>
                        <a:pt x="4" y="38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9" y="42"/>
                        <a:pt x="12" y="42"/>
                        <a:pt x="14" y="41"/>
                      </a:cubicBezTo>
                      <a:cubicBezTo>
                        <a:pt x="15" y="41"/>
                        <a:pt x="16" y="41"/>
                        <a:pt x="17" y="41"/>
                      </a:cubicBezTo>
                      <a:cubicBezTo>
                        <a:pt x="17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19" y="28"/>
                        <a:pt x="19" y="22"/>
                      </a:cubicBezTo>
                      <a:cubicBezTo>
                        <a:pt x="18" y="19"/>
                        <a:pt x="18" y="16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6"/>
                        <a:pt x="13" y="5"/>
                      </a:cubicBezTo>
                      <a:cubicBezTo>
                        <a:pt x="13" y="4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3"/>
                        <a:pt x="4" y="4"/>
                      </a:cubicBezTo>
                      <a:cubicBezTo>
                        <a:pt x="3" y="5"/>
                        <a:pt x="2" y="6"/>
                        <a:pt x="2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3" name="Freeform 236"/>
                <p:cNvSpPr/>
                <p:nvPr/>
              </p:nvSpPr>
              <p:spPr bwMode="auto">
                <a:xfrm>
                  <a:off x="2715111" y="5116991"/>
                  <a:ext cx="47625" cy="122238"/>
                </a:xfrm>
                <a:custGeom>
                  <a:avLst/>
                  <a:gdLst>
                    <a:gd name="T0" fmla="*/ 5 w 11"/>
                    <a:gd name="T1" fmla="*/ 0 h 29"/>
                    <a:gd name="T2" fmla="*/ 5 w 11"/>
                    <a:gd name="T3" fmla="*/ 0 h 29"/>
                    <a:gd name="T4" fmla="*/ 0 w 11"/>
                    <a:gd name="T5" fmla="*/ 7 h 29"/>
                    <a:gd name="T6" fmla="*/ 3 w 11"/>
                    <a:gd name="T7" fmla="*/ 29 h 29"/>
                    <a:gd name="T8" fmla="*/ 10 w 11"/>
                    <a:gd name="T9" fmla="*/ 28 h 29"/>
                    <a:gd name="T10" fmla="*/ 11 w 11"/>
                    <a:gd name="T11" fmla="*/ 28 h 29"/>
                    <a:gd name="T12" fmla="*/ 9 w 11"/>
                    <a:gd name="T13" fmla="*/ 6 h 29"/>
                    <a:gd name="T14" fmla="*/ 8 w 11"/>
                    <a:gd name="T15" fmla="*/ 3 h 29"/>
                    <a:gd name="T16" fmla="*/ 5 w 11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9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6"/>
                        <a:pt x="0" y="7"/>
                      </a:cubicBezTo>
                      <a:cubicBezTo>
                        <a:pt x="0" y="8"/>
                        <a:pt x="2" y="24"/>
                        <a:pt x="3" y="29"/>
                      </a:cubicBezTo>
                      <a:cubicBezTo>
                        <a:pt x="5" y="29"/>
                        <a:pt x="8" y="28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3"/>
                        <a:pt x="10" y="12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D8EB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4" name="Freeform 237"/>
                <p:cNvSpPr/>
                <p:nvPr/>
              </p:nvSpPr>
              <p:spPr bwMode="auto">
                <a:xfrm>
                  <a:off x="2727811" y="5129691"/>
                  <a:ext cx="42863" cy="119063"/>
                </a:xfrm>
                <a:custGeom>
                  <a:avLst/>
                  <a:gdLst>
                    <a:gd name="T0" fmla="*/ 5 w 10"/>
                    <a:gd name="T1" fmla="*/ 0 h 28"/>
                    <a:gd name="T2" fmla="*/ 6 w 10"/>
                    <a:gd name="T3" fmla="*/ 3 h 28"/>
                    <a:gd name="T4" fmla="*/ 8 w 10"/>
                    <a:gd name="T5" fmla="*/ 25 h 28"/>
                    <a:gd name="T6" fmla="*/ 7 w 10"/>
                    <a:gd name="T7" fmla="*/ 25 h 28"/>
                    <a:gd name="T8" fmla="*/ 0 w 10"/>
                    <a:gd name="T9" fmla="*/ 26 h 28"/>
                    <a:gd name="T10" fmla="*/ 0 w 10"/>
                    <a:gd name="T11" fmla="*/ 28 h 28"/>
                    <a:gd name="T12" fmla="*/ 1 w 10"/>
                    <a:gd name="T13" fmla="*/ 28 h 28"/>
                    <a:gd name="T14" fmla="*/ 10 w 10"/>
                    <a:gd name="T15" fmla="*/ 27 h 28"/>
                    <a:gd name="T16" fmla="*/ 7 w 10"/>
                    <a:gd name="T17" fmla="*/ 3 h 28"/>
                    <a:gd name="T18" fmla="*/ 5 w 10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8">
                      <a:moveTo>
                        <a:pt x="5" y="0"/>
                      </a:move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7" y="9"/>
                        <a:pt x="8" y="20"/>
                        <a:pt x="8" y="25"/>
                      </a:cubicBezTo>
                      <a:cubicBezTo>
                        <a:pt x="8" y="25"/>
                        <a:pt x="8" y="25"/>
                        <a:pt x="7" y="25"/>
                      </a:cubicBezTo>
                      <a:cubicBezTo>
                        <a:pt x="5" y="25"/>
                        <a:pt x="2" y="26"/>
                        <a:pt x="0" y="26"/>
                      </a:cubicBezTo>
                      <a:cubicBezTo>
                        <a:pt x="0" y="27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4" y="28"/>
                        <a:pt x="10" y="27"/>
                        <a:pt x="10" y="27"/>
                      </a:cubicBezTo>
                      <a:cubicBezTo>
                        <a:pt x="10" y="21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895D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  <p:grpSp>
            <p:nvGrpSpPr>
              <p:cNvPr id="108" name="组合 527"/>
              <p:cNvGrpSpPr/>
              <p:nvPr/>
            </p:nvGrpSpPr>
            <p:grpSpPr>
              <a:xfrm rot="1054255">
                <a:off x="4127327" y="4919845"/>
                <a:ext cx="119063" cy="228600"/>
                <a:chOff x="2672248" y="5053491"/>
                <a:chExt cx="119063" cy="228600"/>
              </a:xfrm>
            </p:grpSpPr>
            <p:sp>
              <p:nvSpPr>
                <p:cNvPr id="1050315" name="Freeform 231"/>
                <p:cNvSpPr/>
                <p:nvPr/>
              </p:nvSpPr>
              <p:spPr bwMode="auto">
                <a:xfrm>
                  <a:off x="2681773" y="5056666"/>
                  <a:ext cx="109538" cy="217488"/>
                </a:xfrm>
                <a:custGeom>
                  <a:avLst/>
                  <a:gdLst>
                    <a:gd name="T0" fmla="*/ 1 w 26"/>
                    <a:gd name="T1" fmla="*/ 13 h 51"/>
                    <a:gd name="T2" fmla="*/ 10 w 26"/>
                    <a:gd name="T3" fmla="*/ 1 h 51"/>
                    <a:gd name="T4" fmla="*/ 21 w 26"/>
                    <a:gd name="T5" fmla="*/ 10 h 51"/>
                    <a:gd name="T6" fmla="*/ 25 w 26"/>
                    <a:gd name="T7" fmla="*/ 48 h 51"/>
                    <a:gd name="T8" fmla="*/ 6 w 26"/>
                    <a:gd name="T9" fmla="*/ 51 h 51"/>
                    <a:gd name="T10" fmla="*/ 1 w 26"/>
                    <a:gd name="T11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1">
                      <a:moveTo>
                        <a:pt x="1" y="13"/>
                      </a:moveTo>
                      <a:cubicBezTo>
                        <a:pt x="1" y="11"/>
                        <a:pt x="7" y="1"/>
                        <a:pt x="10" y="1"/>
                      </a:cubicBezTo>
                      <a:cubicBezTo>
                        <a:pt x="13" y="0"/>
                        <a:pt x="20" y="9"/>
                        <a:pt x="21" y="10"/>
                      </a:cubicBezTo>
                      <a:cubicBezTo>
                        <a:pt x="22" y="11"/>
                        <a:pt x="26" y="41"/>
                        <a:pt x="25" y="48"/>
                      </a:cubicBezTo>
                      <a:cubicBezTo>
                        <a:pt x="25" y="49"/>
                        <a:pt x="10" y="51"/>
                        <a:pt x="6" y="51"/>
                      </a:cubicBezTo>
                      <a:cubicBezTo>
                        <a:pt x="6" y="51"/>
                        <a:pt x="0" y="14"/>
                        <a:pt x="1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6" name="Freeform 232"/>
                <p:cNvSpPr>
                  <a:spLocks noEditPoints="1"/>
                </p:cNvSpPr>
                <p:nvPr/>
              </p:nvSpPr>
              <p:spPr bwMode="auto">
                <a:xfrm>
                  <a:off x="2689711" y="5069366"/>
                  <a:ext cx="85725" cy="196850"/>
                </a:xfrm>
                <a:custGeom>
                  <a:avLst/>
                  <a:gdLst>
                    <a:gd name="T0" fmla="*/ 20 w 20"/>
                    <a:gd name="T1" fmla="*/ 45 h 46"/>
                    <a:gd name="T2" fmla="*/ 20 w 20"/>
                    <a:gd name="T3" fmla="*/ 45 h 46"/>
                    <a:gd name="T4" fmla="*/ 20 w 20"/>
                    <a:gd name="T5" fmla="*/ 45 h 46"/>
                    <a:gd name="T6" fmla="*/ 8 w 20"/>
                    <a:gd name="T7" fmla="*/ 0 h 46"/>
                    <a:gd name="T8" fmla="*/ 8 w 20"/>
                    <a:gd name="T9" fmla="*/ 0 h 46"/>
                    <a:gd name="T10" fmla="*/ 7 w 20"/>
                    <a:gd name="T11" fmla="*/ 0 h 46"/>
                    <a:gd name="T12" fmla="*/ 5 w 20"/>
                    <a:gd name="T13" fmla="*/ 2 h 46"/>
                    <a:gd name="T14" fmla="*/ 2 w 20"/>
                    <a:gd name="T15" fmla="*/ 8 h 46"/>
                    <a:gd name="T16" fmla="*/ 0 w 20"/>
                    <a:gd name="T17" fmla="*/ 10 h 46"/>
                    <a:gd name="T18" fmla="*/ 1 w 20"/>
                    <a:gd name="T19" fmla="*/ 15 h 46"/>
                    <a:gd name="T20" fmla="*/ 2 w 20"/>
                    <a:gd name="T21" fmla="*/ 23 h 46"/>
                    <a:gd name="T22" fmla="*/ 5 w 20"/>
                    <a:gd name="T23" fmla="*/ 41 h 46"/>
                    <a:gd name="T24" fmla="*/ 6 w 20"/>
                    <a:gd name="T25" fmla="*/ 46 h 46"/>
                    <a:gd name="T26" fmla="*/ 20 w 20"/>
                    <a:gd name="T27" fmla="*/ 44 h 46"/>
                    <a:gd name="T28" fmla="*/ 20 w 20"/>
                    <a:gd name="T29" fmla="*/ 42 h 46"/>
                    <a:gd name="T30" fmla="*/ 20 w 20"/>
                    <a:gd name="T31" fmla="*/ 42 h 46"/>
                    <a:gd name="T32" fmla="*/ 20 w 20"/>
                    <a:gd name="T33" fmla="*/ 42 h 46"/>
                    <a:gd name="T34" fmla="*/ 19 w 20"/>
                    <a:gd name="T35" fmla="*/ 43 h 46"/>
                    <a:gd name="T36" fmla="*/ 18 w 20"/>
                    <a:gd name="T37" fmla="*/ 43 h 46"/>
                    <a:gd name="T38" fmla="*/ 15 w 20"/>
                    <a:gd name="T39" fmla="*/ 43 h 46"/>
                    <a:gd name="T40" fmla="*/ 8 w 20"/>
                    <a:gd name="T41" fmla="*/ 44 h 46"/>
                    <a:gd name="T42" fmla="*/ 7 w 20"/>
                    <a:gd name="T43" fmla="*/ 44 h 46"/>
                    <a:gd name="T44" fmla="*/ 7 w 20"/>
                    <a:gd name="T45" fmla="*/ 44 h 46"/>
                    <a:gd name="T46" fmla="*/ 7 w 20"/>
                    <a:gd name="T47" fmla="*/ 44 h 46"/>
                    <a:gd name="T48" fmla="*/ 6 w 20"/>
                    <a:gd name="T49" fmla="*/ 43 h 46"/>
                    <a:gd name="T50" fmla="*/ 6 w 20"/>
                    <a:gd name="T51" fmla="*/ 43 h 46"/>
                    <a:gd name="T52" fmla="*/ 6 w 20"/>
                    <a:gd name="T53" fmla="*/ 43 h 46"/>
                    <a:gd name="T54" fmla="*/ 5 w 20"/>
                    <a:gd name="T55" fmla="*/ 42 h 46"/>
                    <a:gd name="T56" fmla="*/ 5 w 20"/>
                    <a:gd name="T57" fmla="*/ 42 h 46"/>
                    <a:gd name="T58" fmla="*/ 5 w 20"/>
                    <a:gd name="T59" fmla="*/ 41 h 46"/>
                    <a:gd name="T60" fmla="*/ 5 w 20"/>
                    <a:gd name="T61" fmla="*/ 39 h 46"/>
                    <a:gd name="T62" fmla="*/ 4 w 20"/>
                    <a:gd name="T63" fmla="*/ 32 h 46"/>
                    <a:gd name="T64" fmla="*/ 2 w 20"/>
                    <a:gd name="T65" fmla="*/ 16 h 46"/>
                    <a:gd name="T66" fmla="*/ 1 w 20"/>
                    <a:gd name="T67" fmla="*/ 14 h 46"/>
                    <a:gd name="T68" fmla="*/ 2 w 20"/>
                    <a:gd name="T69" fmla="*/ 13 h 46"/>
                    <a:gd name="T70" fmla="*/ 2 w 20"/>
                    <a:gd name="T71" fmla="*/ 13 h 46"/>
                    <a:gd name="T72" fmla="*/ 2 w 20"/>
                    <a:gd name="T73" fmla="*/ 13 h 46"/>
                    <a:gd name="T74" fmla="*/ 3 w 20"/>
                    <a:gd name="T75" fmla="*/ 10 h 46"/>
                    <a:gd name="T76" fmla="*/ 5 w 20"/>
                    <a:gd name="T77" fmla="*/ 6 h 46"/>
                    <a:gd name="T78" fmla="*/ 7 w 20"/>
                    <a:gd name="T79" fmla="*/ 3 h 46"/>
                    <a:gd name="T80" fmla="*/ 9 w 20"/>
                    <a:gd name="T81" fmla="*/ 3 h 46"/>
                    <a:gd name="T82" fmla="*/ 9 w 20"/>
                    <a:gd name="T83" fmla="*/ 3 h 46"/>
                    <a:gd name="T84" fmla="*/ 9 w 20"/>
                    <a:gd name="T85" fmla="*/ 3 h 46"/>
                    <a:gd name="T86" fmla="*/ 9 w 20"/>
                    <a:gd name="T87" fmla="*/ 3 h 46"/>
                    <a:gd name="T88" fmla="*/ 9 w 20"/>
                    <a:gd name="T89" fmla="*/ 3 h 46"/>
                    <a:gd name="T90" fmla="*/ 9 w 20"/>
                    <a:gd name="T91" fmla="*/ 2 h 46"/>
                    <a:gd name="T92" fmla="*/ 11 w 20"/>
                    <a:gd name="T93" fmla="*/ 3 h 46"/>
                    <a:gd name="T94" fmla="*/ 12 w 20"/>
                    <a:gd name="T95" fmla="*/ 4 h 46"/>
                    <a:gd name="T96" fmla="*/ 14 w 20"/>
                    <a:gd name="T97" fmla="*/ 7 h 46"/>
                    <a:gd name="T98" fmla="*/ 17 w 20"/>
                    <a:gd name="T99" fmla="*/ 10 h 46"/>
                    <a:gd name="T100" fmla="*/ 17 w 20"/>
                    <a:gd name="T101" fmla="*/ 10 h 46"/>
                    <a:gd name="T102" fmla="*/ 18 w 20"/>
                    <a:gd name="T103" fmla="*/ 11 h 46"/>
                    <a:gd name="T104" fmla="*/ 17 w 20"/>
                    <a:gd name="T105" fmla="*/ 8 h 46"/>
                    <a:gd name="T106" fmla="*/ 17 w 20"/>
                    <a:gd name="T107" fmla="*/ 7 h 46"/>
                    <a:gd name="T108" fmla="*/ 15 w 20"/>
                    <a:gd name="T109" fmla="*/ 5 h 46"/>
                    <a:gd name="T110" fmla="*/ 10 w 20"/>
                    <a:gd name="T111" fmla="*/ 1 h 46"/>
                    <a:gd name="T112" fmla="*/ 8 w 20"/>
                    <a:gd name="T113" fmla="*/ 0 h 46"/>
                    <a:gd name="T114" fmla="*/ 8 w 20"/>
                    <a:gd name="T1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" h="46">
                      <a:moveTo>
                        <a:pt x="20" y="45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1" y="17"/>
                        <a:pt x="2" y="20"/>
                        <a:pt x="2" y="23"/>
                      </a:cubicBezTo>
                      <a:cubicBezTo>
                        <a:pt x="3" y="29"/>
                        <a:pt x="4" y="36"/>
                        <a:pt x="5" y="41"/>
                      </a:cubicBezTo>
                      <a:cubicBezTo>
                        <a:pt x="5" y="43"/>
                        <a:pt x="6" y="44"/>
                        <a:pt x="6" y="46"/>
                      </a:cubicBezTo>
                      <a:cubicBezTo>
                        <a:pt x="10" y="45"/>
                        <a:pt x="17" y="44"/>
                        <a:pt x="20" y="44"/>
                      </a:cubicBezTo>
                      <a:cubicBezTo>
                        <a:pt x="20" y="43"/>
                        <a:pt x="20" y="43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3" y="44"/>
                        <a:pt x="10" y="44"/>
                        <a:pt x="8" y="44"/>
                      </a:cubicBezTo>
                      <a:cubicBezTo>
                        <a:pt x="8" y="44"/>
                        <a:pt x="8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6" y="44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5" y="39"/>
                      </a:cubicBezTo>
                      <a:cubicBezTo>
                        <a:pt x="5" y="37"/>
                        <a:pt x="4" y="35"/>
                        <a:pt x="4" y="32"/>
                      </a:cubicBezTo>
                      <a:cubicBezTo>
                        <a:pt x="3" y="26"/>
                        <a:pt x="2" y="19"/>
                        <a:pt x="2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3" y="10"/>
                      </a:cubicBezTo>
                      <a:cubicBezTo>
                        <a:pt x="3" y="8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4" y="7"/>
                      </a:cubicBezTo>
                      <a:cubicBezTo>
                        <a:pt x="16" y="8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4" y="4"/>
                        <a:pt x="12" y="2"/>
                        <a:pt x="10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C8DB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7" name="Freeform 233"/>
                <p:cNvSpPr/>
                <p:nvPr/>
              </p:nvSpPr>
              <p:spPr bwMode="auto">
                <a:xfrm>
                  <a:off x="2672248" y="5053491"/>
                  <a:ext cx="119063" cy="228600"/>
                </a:xfrm>
                <a:custGeom>
                  <a:avLst/>
                  <a:gdLst>
                    <a:gd name="T0" fmla="*/ 6 w 28"/>
                    <a:gd name="T1" fmla="*/ 12 h 54"/>
                    <a:gd name="T2" fmla="*/ 12 w 28"/>
                    <a:gd name="T3" fmla="*/ 4 h 54"/>
                    <a:gd name="T4" fmla="*/ 12 w 28"/>
                    <a:gd name="T5" fmla="*/ 3 h 54"/>
                    <a:gd name="T6" fmla="*/ 12 w 28"/>
                    <a:gd name="T7" fmla="*/ 3 h 54"/>
                    <a:gd name="T8" fmla="*/ 12 w 28"/>
                    <a:gd name="T9" fmla="*/ 4 h 54"/>
                    <a:gd name="T10" fmla="*/ 12 w 28"/>
                    <a:gd name="T11" fmla="*/ 4 h 54"/>
                    <a:gd name="T12" fmla="*/ 12 w 28"/>
                    <a:gd name="T13" fmla="*/ 4 h 54"/>
                    <a:gd name="T14" fmla="*/ 21 w 28"/>
                    <a:gd name="T15" fmla="*/ 11 h 54"/>
                    <a:gd name="T16" fmla="*/ 21 w 28"/>
                    <a:gd name="T17" fmla="*/ 12 h 54"/>
                    <a:gd name="T18" fmla="*/ 21 w 28"/>
                    <a:gd name="T19" fmla="*/ 12 h 54"/>
                    <a:gd name="T20" fmla="*/ 21 w 28"/>
                    <a:gd name="T21" fmla="*/ 11 h 54"/>
                    <a:gd name="T22" fmla="*/ 21 w 28"/>
                    <a:gd name="T23" fmla="*/ 11 h 54"/>
                    <a:gd name="T24" fmla="*/ 24 w 28"/>
                    <a:gd name="T25" fmla="*/ 48 h 54"/>
                    <a:gd name="T26" fmla="*/ 24 w 28"/>
                    <a:gd name="T27" fmla="*/ 49 h 54"/>
                    <a:gd name="T28" fmla="*/ 24 w 28"/>
                    <a:gd name="T29" fmla="*/ 49 h 54"/>
                    <a:gd name="T30" fmla="*/ 26 w 28"/>
                    <a:gd name="T31" fmla="*/ 49 h 54"/>
                    <a:gd name="T32" fmla="*/ 26 w 28"/>
                    <a:gd name="T33" fmla="*/ 49 h 54"/>
                    <a:gd name="T34" fmla="*/ 25 w 28"/>
                    <a:gd name="T35" fmla="*/ 47 h 54"/>
                    <a:gd name="T36" fmla="*/ 25 w 28"/>
                    <a:gd name="T37" fmla="*/ 47 h 54"/>
                    <a:gd name="T38" fmla="*/ 8 w 28"/>
                    <a:gd name="T39" fmla="*/ 50 h 54"/>
                    <a:gd name="T40" fmla="*/ 8 w 28"/>
                    <a:gd name="T41" fmla="*/ 52 h 54"/>
                    <a:gd name="T42" fmla="*/ 8 w 28"/>
                    <a:gd name="T43" fmla="*/ 52 h 54"/>
                    <a:gd name="T44" fmla="*/ 10 w 28"/>
                    <a:gd name="T45" fmla="*/ 51 h 54"/>
                    <a:gd name="T46" fmla="*/ 10 w 28"/>
                    <a:gd name="T47" fmla="*/ 51 h 54"/>
                    <a:gd name="T48" fmla="*/ 10 w 28"/>
                    <a:gd name="T49" fmla="*/ 51 h 54"/>
                    <a:gd name="T50" fmla="*/ 10 w 28"/>
                    <a:gd name="T51" fmla="*/ 51 h 54"/>
                    <a:gd name="T52" fmla="*/ 5 w 28"/>
                    <a:gd name="T53" fmla="*/ 19 h 54"/>
                    <a:gd name="T54" fmla="*/ 3 w 28"/>
                    <a:gd name="T55" fmla="*/ 14 h 54"/>
                    <a:gd name="T56" fmla="*/ 3 w 28"/>
                    <a:gd name="T57" fmla="*/ 14 h 54"/>
                    <a:gd name="T58" fmla="*/ 4 w 28"/>
                    <a:gd name="T59" fmla="*/ 14 h 54"/>
                    <a:gd name="T60" fmla="*/ 0 w 28"/>
                    <a:gd name="T61" fmla="*/ 14 h 54"/>
                    <a:gd name="T62" fmla="*/ 4 w 28"/>
                    <a:gd name="T63" fmla="*/ 41 h 54"/>
                    <a:gd name="T64" fmla="*/ 6 w 28"/>
                    <a:gd name="T65" fmla="*/ 52 h 54"/>
                    <a:gd name="T66" fmla="*/ 7 w 28"/>
                    <a:gd name="T67" fmla="*/ 53 h 54"/>
                    <a:gd name="T68" fmla="*/ 8 w 28"/>
                    <a:gd name="T69" fmla="*/ 54 h 54"/>
                    <a:gd name="T70" fmla="*/ 25 w 28"/>
                    <a:gd name="T71" fmla="*/ 52 h 54"/>
                    <a:gd name="T72" fmla="*/ 28 w 28"/>
                    <a:gd name="T73" fmla="*/ 51 h 54"/>
                    <a:gd name="T74" fmla="*/ 28 w 28"/>
                    <a:gd name="T75" fmla="*/ 49 h 54"/>
                    <a:gd name="T76" fmla="*/ 27 w 28"/>
                    <a:gd name="T77" fmla="*/ 27 h 54"/>
                    <a:gd name="T78" fmla="*/ 25 w 28"/>
                    <a:gd name="T79" fmla="*/ 11 h 54"/>
                    <a:gd name="T80" fmla="*/ 25 w 28"/>
                    <a:gd name="T81" fmla="*/ 11 h 54"/>
                    <a:gd name="T82" fmla="*/ 18 w 28"/>
                    <a:gd name="T83" fmla="*/ 3 h 54"/>
                    <a:gd name="T84" fmla="*/ 11 w 28"/>
                    <a:gd name="T85" fmla="*/ 0 h 54"/>
                    <a:gd name="T86" fmla="*/ 4 w 28"/>
                    <a:gd name="T87" fmla="*/ 7 h 54"/>
                    <a:gd name="T88" fmla="*/ 1 w 28"/>
                    <a:gd name="T89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" h="54">
                      <a:moveTo>
                        <a:pt x="3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6" y="12"/>
                      </a:cubicBezTo>
                      <a:cubicBezTo>
                        <a:pt x="7" y="10"/>
                        <a:pt x="8" y="8"/>
                        <a:pt x="9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6" y="6"/>
                        <a:pt x="18" y="8"/>
                        <a:pt x="19" y="9"/>
                      </a:cubicBezTo>
                      <a:cubicBezTo>
                        <a:pt x="20" y="10"/>
                        <a:pt x="20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4" y="41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4" y="48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2" y="48"/>
                        <a:pt x="12" y="50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9" y="48"/>
                        <a:pt x="9" y="45"/>
                      </a:cubicBezTo>
                      <a:cubicBezTo>
                        <a:pt x="8" y="40"/>
                        <a:pt x="7" y="33"/>
                        <a:pt x="6" y="27"/>
                      </a:cubicBezTo>
                      <a:cubicBezTo>
                        <a:pt x="6" y="24"/>
                        <a:pt x="5" y="21"/>
                        <a:pt x="5" y="19"/>
                      </a:cubicBezTo>
                      <a:cubicBezTo>
                        <a:pt x="5" y="17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1" y="18"/>
                        <a:pt x="1" y="22"/>
                      </a:cubicBezTo>
                      <a:cubicBezTo>
                        <a:pt x="2" y="28"/>
                        <a:pt x="3" y="35"/>
                        <a:pt x="4" y="41"/>
                      </a:cubicBezTo>
                      <a:cubicBezTo>
                        <a:pt x="5" y="44"/>
                        <a:pt x="5" y="47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6" y="53"/>
                        <a:pt x="20" y="52"/>
                      </a:cubicBezTo>
                      <a:cubicBezTo>
                        <a:pt x="22" y="52"/>
                        <a:pt x="23" y="52"/>
                        <a:pt x="25" y="52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4"/>
                        <a:pt x="28" y="35"/>
                        <a:pt x="27" y="27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5" y="14"/>
                        <a:pt x="25" y="13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8"/>
                        <a:pt x="23" y="7"/>
                      </a:cubicBezTo>
                      <a:cubicBezTo>
                        <a:pt x="21" y="6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ubicBezTo>
                        <a:pt x="7" y="2"/>
                        <a:pt x="6" y="5"/>
                        <a:pt x="4" y="7"/>
                      </a:cubicBezTo>
                      <a:cubicBezTo>
                        <a:pt x="2" y="9"/>
                        <a:pt x="1" y="12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8" name="Freeform 234"/>
                <p:cNvSpPr/>
                <p:nvPr/>
              </p:nvSpPr>
              <p:spPr bwMode="auto">
                <a:xfrm>
                  <a:off x="2702411" y="5086829"/>
                  <a:ext cx="68263" cy="161925"/>
                </a:xfrm>
                <a:custGeom>
                  <a:avLst/>
                  <a:gdLst>
                    <a:gd name="T0" fmla="*/ 0 w 16"/>
                    <a:gd name="T1" fmla="*/ 9 h 38"/>
                    <a:gd name="T2" fmla="*/ 6 w 16"/>
                    <a:gd name="T3" fmla="*/ 1 h 38"/>
                    <a:gd name="T4" fmla="*/ 13 w 16"/>
                    <a:gd name="T5" fmla="*/ 8 h 38"/>
                    <a:gd name="T6" fmla="*/ 16 w 16"/>
                    <a:gd name="T7" fmla="*/ 37 h 38"/>
                    <a:gd name="T8" fmla="*/ 4 w 16"/>
                    <a:gd name="T9" fmla="*/ 38 h 38"/>
                    <a:gd name="T10" fmla="*/ 0 w 16"/>
                    <a:gd name="T1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8">
                      <a:moveTo>
                        <a:pt x="0" y="9"/>
                      </a:moveTo>
                      <a:cubicBezTo>
                        <a:pt x="1" y="8"/>
                        <a:pt x="4" y="1"/>
                        <a:pt x="6" y="1"/>
                      </a:cubicBezTo>
                      <a:cubicBezTo>
                        <a:pt x="8" y="0"/>
                        <a:pt x="12" y="7"/>
                        <a:pt x="13" y="8"/>
                      </a:cubicBezTo>
                      <a:cubicBezTo>
                        <a:pt x="13" y="9"/>
                        <a:pt x="16" y="30"/>
                        <a:pt x="16" y="37"/>
                      </a:cubicBezTo>
                      <a:cubicBezTo>
                        <a:pt x="16" y="37"/>
                        <a:pt x="7" y="38"/>
                        <a:pt x="4" y="38"/>
                      </a:cubicBezTo>
                      <a:cubicBezTo>
                        <a:pt x="4" y="38"/>
                        <a:pt x="0" y="11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19" name="Freeform 235"/>
                <p:cNvSpPr/>
                <p:nvPr/>
              </p:nvSpPr>
              <p:spPr bwMode="auto">
                <a:xfrm>
                  <a:off x="2694473" y="5078891"/>
                  <a:ext cx="84138" cy="177800"/>
                </a:xfrm>
                <a:custGeom>
                  <a:avLst/>
                  <a:gdLst>
                    <a:gd name="T0" fmla="*/ 6 w 20"/>
                    <a:gd name="T1" fmla="*/ 7 h 42"/>
                    <a:gd name="T2" fmla="*/ 8 w 20"/>
                    <a:gd name="T3" fmla="*/ 4 h 42"/>
                    <a:gd name="T4" fmla="*/ 8 w 20"/>
                    <a:gd name="T5" fmla="*/ 4 h 42"/>
                    <a:gd name="T6" fmla="*/ 8 w 20"/>
                    <a:gd name="T7" fmla="*/ 4 h 42"/>
                    <a:gd name="T8" fmla="*/ 8 w 20"/>
                    <a:gd name="T9" fmla="*/ 4 h 42"/>
                    <a:gd name="T10" fmla="*/ 8 w 20"/>
                    <a:gd name="T11" fmla="*/ 4 h 42"/>
                    <a:gd name="T12" fmla="*/ 8 w 20"/>
                    <a:gd name="T13" fmla="*/ 4 h 42"/>
                    <a:gd name="T14" fmla="*/ 8 w 20"/>
                    <a:gd name="T15" fmla="*/ 4 h 42"/>
                    <a:gd name="T16" fmla="*/ 15 w 20"/>
                    <a:gd name="T17" fmla="*/ 10 h 42"/>
                    <a:gd name="T18" fmla="*/ 13 w 20"/>
                    <a:gd name="T19" fmla="*/ 10 h 42"/>
                    <a:gd name="T20" fmla="*/ 13 w 20"/>
                    <a:gd name="T21" fmla="*/ 10 h 42"/>
                    <a:gd name="T22" fmla="*/ 16 w 20"/>
                    <a:gd name="T23" fmla="*/ 39 h 42"/>
                    <a:gd name="T24" fmla="*/ 18 w 20"/>
                    <a:gd name="T25" fmla="*/ 39 h 42"/>
                    <a:gd name="T26" fmla="*/ 18 w 20"/>
                    <a:gd name="T27" fmla="*/ 39 h 42"/>
                    <a:gd name="T28" fmla="*/ 17 w 20"/>
                    <a:gd name="T29" fmla="*/ 37 h 42"/>
                    <a:gd name="T30" fmla="*/ 17 w 20"/>
                    <a:gd name="T31" fmla="*/ 37 h 42"/>
                    <a:gd name="T32" fmla="*/ 7 w 20"/>
                    <a:gd name="T33" fmla="*/ 38 h 42"/>
                    <a:gd name="T34" fmla="*/ 7 w 20"/>
                    <a:gd name="T35" fmla="*/ 38 h 42"/>
                    <a:gd name="T36" fmla="*/ 7 w 20"/>
                    <a:gd name="T37" fmla="*/ 38 h 42"/>
                    <a:gd name="T38" fmla="*/ 6 w 20"/>
                    <a:gd name="T39" fmla="*/ 40 h 42"/>
                    <a:gd name="T40" fmla="*/ 6 w 20"/>
                    <a:gd name="T41" fmla="*/ 40 h 42"/>
                    <a:gd name="T42" fmla="*/ 8 w 20"/>
                    <a:gd name="T43" fmla="*/ 39 h 42"/>
                    <a:gd name="T44" fmla="*/ 8 w 20"/>
                    <a:gd name="T45" fmla="*/ 39 h 42"/>
                    <a:gd name="T46" fmla="*/ 6 w 20"/>
                    <a:gd name="T47" fmla="*/ 21 h 42"/>
                    <a:gd name="T48" fmla="*/ 4 w 20"/>
                    <a:gd name="T49" fmla="*/ 12 h 42"/>
                    <a:gd name="T50" fmla="*/ 4 w 20"/>
                    <a:gd name="T51" fmla="*/ 12 h 42"/>
                    <a:gd name="T52" fmla="*/ 4 w 20"/>
                    <a:gd name="T53" fmla="*/ 12 h 42"/>
                    <a:gd name="T54" fmla="*/ 4 w 20"/>
                    <a:gd name="T55" fmla="*/ 12 h 42"/>
                    <a:gd name="T56" fmla="*/ 1 w 20"/>
                    <a:gd name="T57" fmla="*/ 11 h 42"/>
                    <a:gd name="T58" fmla="*/ 3 w 20"/>
                    <a:gd name="T59" fmla="*/ 30 h 42"/>
                    <a:gd name="T60" fmla="*/ 4 w 20"/>
                    <a:gd name="T61" fmla="*/ 40 h 42"/>
                    <a:gd name="T62" fmla="*/ 5 w 20"/>
                    <a:gd name="T63" fmla="*/ 41 h 42"/>
                    <a:gd name="T64" fmla="*/ 6 w 20"/>
                    <a:gd name="T65" fmla="*/ 42 h 42"/>
                    <a:gd name="T66" fmla="*/ 14 w 20"/>
                    <a:gd name="T67" fmla="*/ 41 h 42"/>
                    <a:gd name="T68" fmla="*/ 19 w 20"/>
                    <a:gd name="T69" fmla="*/ 40 h 42"/>
                    <a:gd name="T70" fmla="*/ 20 w 20"/>
                    <a:gd name="T71" fmla="*/ 39 h 42"/>
                    <a:gd name="T72" fmla="*/ 17 w 20"/>
                    <a:gd name="T73" fmla="*/ 13 h 42"/>
                    <a:gd name="T74" fmla="*/ 17 w 20"/>
                    <a:gd name="T75" fmla="*/ 9 h 42"/>
                    <a:gd name="T76" fmla="*/ 13 w 20"/>
                    <a:gd name="T77" fmla="*/ 5 h 42"/>
                    <a:gd name="T78" fmla="*/ 8 w 20"/>
                    <a:gd name="T79" fmla="*/ 0 h 42"/>
                    <a:gd name="T80" fmla="*/ 8 w 20"/>
                    <a:gd name="T81" fmla="*/ 1 h 42"/>
                    <a:gd name="T82" fmla="*/ 2 w 20"/>
                    <a:gd name="T83" fmla="*/ 8 h 42"/>
                    <a:gd name="T84" fmla="*/ 2 w 20"/>
                    <a:gd name="T85" fmla="*/ 1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" h="42">
                      <a:moveTo>
                        <a:pt x="2" y="1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1"/>
                        <a:pt x="5" y="9"/>
                        <a:pt x="6" y="7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6"/>
                      </a:cubicBezTo>
                      <a:cubicBezTo>
                        <a:pt x="11" y="7"/>
                        <a:pt x="13" y="10"/>
                        <a:pt x="13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3"/>
                        <a:pt x="14" y="15"/>
                      </a:cubicBezTo>
                      <a:cubicBezTo>
                        <a:pt x="15" y="22"/>
                        <a:pt x="16" y="34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3" y="38"/>
                        <a:pt x="9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7"/>
                        <a:pt x="8" y="35"/>
                      </a:cubicBezTo>
                      <a:cubicBezTo>
                        <a:pt x="7" y="31"/>
                        <a:pt x="6" y="26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7"/>
                        <a:pt x="2" y="24"/>
                        <a:pt x="3" y="30"/>
                      </a:cubicBezTo>
                      <a:cubicBezTo>
                        <a:pt x="3" y="33"/>
                        <a:pt x="4" y="35"/>
                        <a:pt x="4" y="37"/>
                      </a:cubicBezTo>
                      <a:cubicBezTo>
                        <a:pt x="4" y="38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9" y="42"/>
                        <a:pt x="12" y="42"/>
                        <a:pt x="14" y="41"/>
                      </a:cubicBezTo>
                      <a:cubicBezTo>
                        <a:pt x="15" y="41"/>
                        <a:pt x="16" y="41"/>
                        <a:pt x="17" y="41"/>
                      </a:cubicBezTo>
                      <a:cubicBezTo>
                        <a:pt x="17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19" y="28"/>
                        <a:pt x="19" y="22"/>
                      </a:cubicBezTo>
                      <a:cubicBezTo>
                        <a:pt x="18" y="19"/>
                        <a:pt x="18" y="16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6"/>
                        <a:pt x="13" y="5"/>
                      </a:cubicBezTo>
                      <a:cubicBezTo>
                        <a:pt x="13" y="4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3"/>
                        <a:pt x="4" y="4"/>
                      </a:cubicBezTo>
                      <a:cubicBezTo>
                        <a:pt x="3" y="5"/>
                        <a:pt x="2" y="6"/>
                        <a:pt x="2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20" name="Freeform 236"/>
                <p:cNvSpPr/>
                <p:nvPr/>
              </p:nvSpPr>
              <p:spPr bwMode="auto">
                <a:xfrm>
                  <a:off x="2715111" y="5116991"/>
                  <a:ext cx="47625" cy="122238"/>
                </a:xfrm>
                <a:custGeom>
                  <a:avLst/>
                  <a:gdLst>
                    <a:gd name="T0" fmla="*/ 5 w 11"/>
                    <a:gd name="T1" fmla="*/ 0 h 29"/>
                    <a:gd name="T2" fmla="*/ 5 w 11"/>
                    <a:gd name="T3" fmla="*/ 0 h 29"/>
                    <a:gd name="T4" fmla="*/ 0 w 11"/>
                    <a:gd name="T5" fmla="*/ 7 h 29"/>
                    <a:gd name="T6" fmla="*/ 3 w 11"/>
                    <a:gd name="T7" fmla="*/ 29 h 29"/>
                    <a:gd name="T8" fmla="*/ 10 w 11"/>
                    <a:gd name="T9" fmla="*/ 28 h 29"/>
                    <a:gd name="T10" fmla="*/ 11 w 11"/>
                    <a:gd name="T11" fmla="*/ 28 h 29"/>
                    <a:gd name="T12" fmla="*/ 9 w 11"/>
                    <a:gd name="T13" fmla="*/ 6 h 29"/>
                    <a:gd name="T14" fmla="*/ 8 w 11"/>
                    <a:gd name="T15" fmla="*/ 3 h 29"/>
                    <a:gd name="T16" fmla="*/ 5 w 11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9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6"/>
                        <a:pt x="0" y="7"/>
                      </a:cubicBezTo>
                      <a:cubicBezTo>
                        <a:pt x="0" y="8"/>
                        <a:pt x="2" y="24"/>
                        <a:pt x="3" y="29"/>
                      </a:cubicBezTo>
                      <a:cubicBezTo>
                        <a:pt x="5" y="29"/>
                        <a:pt x="8" y="28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3"/>
                        <a:pt x="10" y="12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D8EB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21" name="Freeform 237"/>
                <p:cNvSpPr/>
                <p:nvPr/>
              </p:nvSpPr>
              <p:spPr bwMode="auto">
                <a:xfrm>
                  <a:off x="2727811" y="5129691"/>
                  <a:ext cx="42863" cy="119063"/>
                </a:xfrm>
                <a:custGeom>
                  <a:avLst/>
                  <a:gdLst>
                    <a:gd name="T0" fmla="*/ 5 w 10"/>
                    <a:gd name="T1" fmla="*/ 0 h 28"/>
                    <a:gd name="T2" fmla="*/ 6 w 10"/>
                    <a:gd name="T3" fmla="*/ 3 h 28"/>
                    <a:gd name="T4" fmla="*/ 8 w 10"/>
                    <a:gd name="T5" fmla="*/ 25 h 28"/>
                    <a:gd name="T6" fmla="*/ 7 w 10"/>
                    <a:gd name="T7" fmla="*/ 25 h 28"/>
                    <a:gd name="T8" fmla="*/ 0 w 10"/>
                    <a:gd name="T9" fmla="*/ 26 h 28"/>
                    <a:gd name="T10" fmla="*/ 0 w 10"/>
                    <a:gd name="T11" fmla="*/ 28 h 28"/>
                    <a:gd name="T12" fmla="*/ 1 w 10"/>
                    <a:gd name="T13" fmla="*/ 28 h 28"/>
                    <a:gd name="T14" fmla="*/ 10 w 10"/>
                    <a:gd name="T15" fmla="*/ 27 h 28"/>
                    <a:gd name="T16" fmla="*/ 7 w 10"/>
                    <a:gd name="T17" fmla="*/ 3 h 28"/>
                    <a:gd name="T18" fmla="*/ 5 w 10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8">
                      <a:moveTo>
                        <a:pt x="5" y="0"/>
                      </a:move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7" y="9"/>
                        <a:pt x="8" y="20"/>
                        <a:pt x="8" y="25"/>
                      </a:cubicBezTo>
                      <a:cubicBezTo>
                        <a:pt x="8" y="25"/>
                        <a:pt x="8" y="25"/>
                        <a:pt x="7" y="25"/>
                      </a:cubicBezTo>
                      <a:cubicBezTo>
                        <a:pt x="5" y="25"/>
                        <a:pt x="2" y="26"/>
                        <a:pt x="0" y="26"/>
                      </a:cubicBezTo>
                      <a:cubicBezTo>
                        <a:pt x="0" y="27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4" y="28"/>
                        <a:pt x="10" y="27"/>
                        <a:pt x="10" y="27"/>
                      </a:cubicBezTo>
                      <a:cubicBezTo>
                        <a:pt x="10" y="21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895D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  <p:grpSp>
            <p:nvGrpSpPr>
              <p:cNvPr id="109" name="组合 535"/>
              <p:cNvGrpSpPr/>
              <p:nvPr/>
            </p:nvGrpSpPr>
            <p:grpSpPr>
              <a:xfrm rot="1054255">
                <a:off x="4619802" y="4919845"/>
                <a:ext cx="119063" cy="228600"/>
                <a:chOff x="2672248" y="5053491"/>
                <a:chExt cx="119063" cy="228600"/>
              </a:xfrm>
            </p:grpSpPr>
            <p:sp>
              <p:nvSpPr>
                <p:cNvPr id="1050322" name="Freeform 231"/>
                <p:cNvSpPr/>
                <p:nvPr/>
              </p:nvSpPr>
              <p:spPr bwMode="auto">
                <a:xfrm>
                  <a:off x="2681773" y="5056666"/>
                  <a:ext cx="109538" cy="217488"/>
                </a:xfrm>
                <a:custGeom>
                  <a:avLst/>
                  <a:gdLst>
                    <a:gd name="T0" fmla="*/ 1 w 26"/>
                    <a:gd name="T1" fmla="*/ 13 h 51"/>
                    <a:gd name="T2" fmla="*/ 10 w 26"/>
                    <a:gd name="T3" fmla="*/ 1 h 51"/>
                    <a:gd name="T4" fmla="*/ 21 w 26"/>
                    <a:gd name="T5" fmla="*/ 10 h 51"/>
                    <a:gd name="T6" fmla="*/ 25 w 26"/>
                    <a:gd name="T7" fmla="*/ 48 h 51"/>
                    <a:gd name="T8" fmla="*/ 6 w 26"/>
                    <a:gd name="T9" fmla="*/ 51 h 51"/>
                    <a:gd name="T10" fmla="*/ 1 w 26"/>
                    <a:gd name="T11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1">
                      <a:moveTo>
                        <a:pt x="1" y="13"/>
                      </a:moveTo>
                      <a:cubicBezTo>
                        <a:pt x="1" y="11"/>
                        <a:pt x="7" y="1"/>
                        <a:pt x="10" y="1"/>
                      </a:cubicBezTo>
                      <a:cubicBezTo>
                        <a:pt x="13" y="0"/>
                        <a:pt x="20" y="9"/>
                        <a:pt x="21" y="10"/>
                      </a:cubicBezTo>
                      <a:cubicBezTo>
                        <a:pt x="22" y="11"/>
                        <a:pt x="26" y="41"/>
                        <a:pt x="25" y="48"/>
                      </a:cubicBezTo>
                      <a:cubicBezTo>
                        <a:pt x="25" y="49"/>
                        <a:pt x="10" y="51"/>
                        <a:pt x="6" y="51"/>
                      </a:cubicBezTo>
                      <a:cubicBezTo>
                        <a:pt x="6" y="51"/>
                        <a:pt x="0" y="14"/>
                        <a:pt x="1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23" name="Freeform 232"/>
                <p:cNvSpPr>
                  <a:spLocks noEditPoints="1"/>
                </p:cNvSpPr>
                <p:nvPr/>
              </p:nvSpPr>
              <p:spPr bwMode="auto">
                <a:xfrm>
                  <a:off x="2689711" y="5069366"/>
                  <a:ext cx="85725" cy="196850"/>
                </a:xfrm>
                <a:custGeom>
                  <a:avLst/>
                  <a:gdLst>
                    <a:gd name="T0" fmla="*/ 20 w 20"/>
                    <a:gd name="T1" fmla="*/ 45 h 46"/>
                    <a:gd name="T2" fmla="*/ 20 w 20"/>
                    <a:gd name="T3" fmla="*/ 45 h 46"/>
                    <a:gd name="T4" fmla="*/ 20 w 20"/>
                    <a:gd name="T5" fmla="*/ 45 h 46"/>
                    <a:gd name="T6" fmla="*/ 8 w 20"/>
                    <a:gd name="T7" fmla="*/ 0 h 46"/>
                    <a:gd name="T8" fmla="*/ 8 w 20"/>
                    <a:gd name="T9" fmla="*/ 0 h 46"/>
                    <a:gd name="T10" fmla="*/ 7 w 20"/>
                    <a:gd name="T11" fmla="*/ 0 h 46"/>
                    <a:gd name="T12" fmla="*/ 5 w 20"/>
                    <a:gd name="T13" fmla="*/ 2 h 46"/>
                    <a:gd name="T14" fmla="*/ 2 w 20"/>
                    <a:gd name="T15" fmla="*/ 8 h 46"/>
                    <a:gd name="T16" fmla="*/ 0 w 20"/>
                    <a:gd name="T17" fmla="*/ 10 h 46"/>
                    <a:gd name="T18" fmla="*/ 1 w 20"/>
                    <a:gd name="T19" fmla="*/ 15 h 46"/>
                    <a:gd name="T20" fmla="*/ 2 w 20"/>
                    <a:gd name="T21" fmla="*/ 23 h 46"/>
                    <a:gd name="T22" fmla="*/ 5 w 20"/>
                    <a:gd name="T23" fmla="*/ 41 h 46"/>
                    <a:gd name="T24" fmla="*/ 6 w 20"/>
                    <a:gd name="T25" fmla="*/ 46 h 46"/>
                    <a:gd name="T26" fmla="*/ 20 w 20"/>
                    <a:gd name="T27" fmla="*/ 44 h 46"/>
                    <a:gd name="T28" fmla="*/ 20 w 20"/>
                    <a:gd name="T29" fmla="*/ 42 h 46"/>
                    <a:gd name="T30" fmla="*/ 20 w 20"/>
                    <a:gd name="T31" fmla="*/ 42 h 46"/>
                    <a:gd name="T32" fmla="*/ 20 w 20"/>
                    <a:gd name="T33" fmla="*/ 42 h 46"/>
                    <a:gd name="T34" fmla="*/ 19 w 20"/>
                    <a:gd name="T35" fmla="*/ 43 h 46"/>
                    <a:gd name="T36" fmla="*/ 18 w 20"/>
                    <a:gd name="T37" fmla="*/ 43 h 46"/>
                    <a:gd name="T38" fmla="*/ 15 w 20"/>
                    <a:gd name="T39" fmla="*/ 43 h 46"/>
                    <a:gd name="T40" fmla="*/ 8 w 20"/>
                    <a:gd name="T41" fmla="*/ 44 h 46"/>
                    <a:gd name="T42" fmla="*/ 7 w 20"/>
                    <a:gd name="T43" fmla="*/ 44 h 46"/>
                    <a:gd name="T44" fmla="*/ 7 w 20"/>
                    <a:gd name="T45" fmla="*/ 44 h 46"/>
                    <a:gd name="T46" fmla="*/ 7 w 20"/>
                    <a:gd name="T47" fmla="*/ 44 h 46"/>
                    <a:gd name="T48" fmla="*/ 6 w 20"/>
                    <a:gd name="T49" fmla="*/ 43 h 46"/>
                    <a:gd name="T50" fmla="*/ 6 w 20"/>
                    <a:gd name="T51" fmla="*/ 43 h 46"/>
                    <a:gd name="T52" fmla="*/ 6 w 20"/>
                    <a:gd name="T53" fmla="*/ 43 h 46"/>
                    <a:gd name="T54" fmla="*/ 5 w 20"/>
                    <a:gd name="T55" fmla="*/ 42 h 46"/>
                    <a:gd name="T56" fmla="*/ 5 w 20"/>
                    <a:gd name="T57" fmla="*/ 42 h 46"/>
                    <a:gd name="T58" fmla="*/ 5 w 20"/>
                    <a:gd name="T59" fmla="*/ 41 h 46"/>
                    <a:gd name="T60" fmla="*/ 5 w 20"/>
                    <a:gd name="T61" fmla="*/ 39 h 46"/>
                    <a:gd name="T62" fmla="*/ 4 w 20"/>
                    <a:gd name="T63" fmla="*/ 32 h 46"/>
                    <a:gd name="T64" fmla="*/ 2 w 20"/>
                    <a:gd name="T65" fmla="*/ 16 h 46"/>
                    <a:gd name="T66" fmla="*/ 1 w 20"/>
                    <a:gd name="T67" fmla="*/ 14 h 46"/>
                    <a:gd name="T68" fmla="*/ 2 w 20"/>
                    <a:gd name="T69" fmla="*/ 13 h 46"/>
                    <a:gd name="T70" fmla="*/ 2 w 20"/>
                    <a:gd name="T71" fmla="*/ 13 h 46"/>
                    <a:gd name="T72" fmla="*/ 2 w 20"/>
                    <a:gd name="T73" fmla="*/ 13 h 46"/>
                    <a:gd name="T74" fmla="*/ 3 w 20"/>
                    <a:gd name="T75" fmla="*/ 10 h 46"/>
                    <a:gd name="T76" fmla="*/ 5 w 20"/>
                    <a:gd name="T77" fmla="*/ 6 h 46"/>
                    <a:gd name="T78" fmla="*/ 7 w 20"/>
                    <a:gd name="T79" fmla="*/ 3 h 46"/>
                    <a:gd name="T80" fmla="*/ 9 w 20"/>
                    <a:gd name="T81" fmla="*/ 3 h 46"/>
                    <a:gd name="T82" fmla="*/ 9 w 20"/>
                    <a:gd name="T83" fmla="*/ 3 h 46"/>
                    <a:gd name="T84" fmla="*/ 9 w 20"/>
                    <a:gd name="T85" fmla="*/ 3 h 46"/>
                    <a:gd name="T86" fmla="*/ 9 w 20"/>
                    <a:gd name="T87" fmla="*/ 3 h 46"/>
                    <a:gd name="T88" fmla="*/ 9 w 20"/>
                    <a:gd name="T89" fmla="*/ 3 h 46"/>
                    <a:gd name="T90" fmla="*/ 9 w 20"/>
                    <a:gd name="T91" fmla="*/ 2 h 46"/>
                    <a:gd name="T92" fmla="*/ 11 w 20"/>
                    <a:gd name="T93" fmla="*/ 3 h 46"/>
                    <a:gd name="T94" fmla="*/ 12 w 20"/>
                    <a:gd name="T95" fmla="*/ 4 h 46"/>
                    <a:gd name="T96" fmla="*/ 14 w 20"/>
                    <a:gd name="T97" fmla="*/ 7 h 46"/>
                    <a:gd name="T98" fmla="*/ 17 w 20"/>
                    <a:gd name="T99" fmla="*/ 10 h 46"/>
                    <a:gd name="T100" fmla="*/ 17 w 20"/>
                    <a:gd name="T101" fmla="*/ 10 h 46"/>
                    <a:gd name="T102" fmla="*/ 18 w 20"/>
                    <a:gd name="T103" fmla="*/ 11 h 46"/>
                    <a:gd name="T104" fmla="*/ 17 w 20"/>
                    <a:gd name="T105" fmla="*/ 8 h 46"/>
                    <a:gd name="T106" fmla="*/ 17 w 20"/>
                    <a:gd name="T107" fmla="*/ 7 h 46"/>
                    <a:gd name="T108" fmla="*/ 15 w 20"/>
                    <a:gd name="T109" fmla="*/ 5 h 46"/>
                    <a:gd name="T110" fmla="*/ 10 w 20"/>
                    <a:gd name="T111" fmla="*/ 1 h 46"/>
                    <a:gd name="T112" fmla="*/ 8 w 20"/>
                    <a:gd name="T113" fmla="*/ 0 h 46"/>
                    <a:gd name="T114" fmla="*/ 8 w 20"/>
                    <a:gd name="T1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" h="46">
                      <a:moveTo>
                        <a:pt x="20" y="45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1" y="10"/>
                        <a:pt x="0" y="10"/>
                      </a:cubicBez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1" y="17"/>
                        <a:pt x="2" y="20"/>
                        <a:pt x="2" y="23"/>
                      </a:cubicBezTo>
                      <a:cubicBezTo>
                        <a:pt x="3" y="29"/>
                        <a:pt x="4" y="36"/>
                        <a:pt x="5" y="41"/>
                      </a:cubicBezTo>
                      <a:cubicBezTo>
                        <a:pt x="5" y="43"/>
                        <a:pt x="6" y="44"/>
                        <a:pt x="6" y="46"/>
                      </a:cubicBezTo>
                      <a:cubicBezTo>
                        <a:pt x="10" y="45"/>
                        <a:pt x="17" y="44"/>
                        <a:pt x="20" y="44"/>
                      </a:cubicBezTo>
                      <a:cubicBezTo>
                        <a:pt x="20" y="43"/>
                        <a:pt x="20" y="43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3" y="44"/>
                        <a:pt x="10" y="44"/>
                        <a:pt x="8" y="44"/>
                      </a:cubicBezTo>
                      <a:cubicBezTo>
                        <a:pt x="8" y="44"/>
                        <a:pt x="8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6" y="44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0"/>
                        <a:pt x="5" y="39"/>
                      </a:cubicBezTo>
                      <a:cubicBezTo>
                        <a:pt x="5" y="37"/>
                        <a:pt x="4" y="35"/>
                        <a:pt x="4" y="32"/>
                      </a:cubicBezTo>
                      <a:cubicBezTo>
                        <a:pt x="3" y="26"/>
                        <a:pt x="2" y="19"/>
                        <a:pt x="2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3" y="10"/>
                      </a:cubicBezTo>
                      <a:cubicBezTo>
                        <a:pt x="3" y="8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4" y="7"/>
                      </a:cubicBezTo>
                      <a:cubicBezTo>
                        <a:pt x="16" y="8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4" y="4"/>
                        <a:pt x="12" y="2"/>
                        <a:pt x="10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C8DB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24" name="Freeform 233"/>
                <p:cNvSpPr/>
                <p:nvPr/>
              </p:nvSpPr>
              <p:spPr bwMode="auto">
                <a:xfrm>
                  <a:off x="2672248" y="5053491"/>
                  <a:ext cx="119063" cy="228600"/>
                </a:xfrm>
                <a:custGeom>
                  <a:avLst/>
                  <a:gdLst>
                    <a:gd name="T0" fmla="*/ 6 w 28"/>
                    <a:gd name="T1" fmla="*/ 12 h 54"/>
                    <a:gd name="T2" fmla="*/ 12 w 28"/>
                    <a:gd name="T3" fmla="*/ 4 h 54"/>
                    <a:gd name="T4" fmla="*/ 12 w 28"/>
                    <a:gd name="T5" fmla="*/ 3 h 54"/>
                    <a:gd name="T6" fmla="*/ 12 w 28"/>
                    <a:gd name="T7" fmla="*/ 3 h 54"/>
                    <a:gd name="T8" fmla="*/ 12 w 28"/>
                    <a:gd name="T9" fmla="*/ 4 h 54"/>
                    <a:gd name="T10" fmla="*/ 12 w 28"/>
                    <a:gd name="T11" fmla="*/ 4 h 54"/>
                    <a:gd name="T12" fmla="*/ 12 w 28"/>
                    <a:gd name="T13" fmla="*/ 4 h 54"/>
                    <a:gd name="T14" fmla="*/ 21 w 28"/>
                    <a:gd name="T15" fmla="*/ 11 h 54"/>
                    <a:gd name="T16" fmla="*/ 21 w 28"/>
                    <a:gd name="T17" fmla="*/ 12 h 54"/>
                    <a:gd name="T18" fmla="*/ 21 w 28"/>
                    <a:gd name="T19" fmla="*/ 12 h 54"/>
                    <a:gd name="T20" fmla="*/ 21 w 28"/>
                    <a:gd name="T21" fmla="*/ 11 h 54"/>
                    <a:gd name="T22" fmla="*/ 21 w 28"/>
                    <a:gd name="T23" fmla="*/ 11 h 54"/>
                    <a:gd name="T24" fmla="*/ 24 w 28"/>
                    <a:gd name="T25" fmla="*/ 48 h 54"/>
                    <a:gd name="T26" fmla="*/ 24 w 28"/>
                    <a:gd name="T27" fmla="*/ 49 h 54"/>
                    <a:gd name="T28" fmla="*/ 24 w 28"/>
                    <a:gd name="T29" fmla="*/ 49 h 54"/>
                    <a:gd name="T30" fmla="*/ 26 w 28"/>
                    <a:gd name="T31" fmla="*/ 49 h 54"/>
                    <a:gd name="T32" fmla="*/ 26 w 28"/>
                    <a:gd name="T33" fmla="*/ 49 h 54"/>
                    <a:gd name="T34" fmla="*/ 25 w 28"/>
                    <a:gd name="T35" fmla="*/ 47 h 54"/>
                    <a:gd name="T36" fmla="*/ 25 w 28"/>
                    <a:gd name="T37" fmla="*/ 47 h 54"/>
                    <a:gd name="T38" fmla="*/ 8 w 28"/>
                    <a:gd name="T39" fmla="*/ 50 h 54"/>
                    <a:gd name="T40" fmla="*/ 8 w 28"/>
                    <a:gd name="T41" fmla="*/ 52 h 54"/>
                    <a:gd name="T42" fmla="*/ 8 w 28"/>
                    <a:gd name="T43" fmla="*/ 52 h 54"/>
                    <a:gd name="T44" fmla="*/ 10 w 28"/>
                    <a:gd name="T45" fmla="*/ 51 h 54"/>
                    <a:gd name="T46" fmla="*/ 10 w 28"/>
                    <a:gd name="T47" fmla="*/ 51 h 54"/>
                    <a:gd name="T48" fmla="*/ 10 w 28"/>
                    <a:gd name="T49" fmla="*/ 51 h 54"/>
                    <a:gd name="T50" fmla="*/ 10 w 28"/>
                    <a:gd name="T51" fmla="*/ 51 h 54"/>
                    <a:gd name="T52" fmla="*/ 5 w 28"/>
                    <a:gd name="T53" fmla="*/ 19 h 54"/>
                    <a:gd name="T54" fmla="*/ 3 w 28"/>
                    <a:gd name="T55" fmla="*/ 14 h 54"/>
                    <a:gd name="T56" fmla="*/ 3 w 28"/>
                    <a:gd name="T57" fmla="*/ 14 h 54"/>
                    <a:gd name="T58" fmla="*/ 4 w 28"/>
                    <a:gd name="T59" fmla="*/ 14 h 54"/>
                    <a:gd name="T60" fmla="*/ 0 w 28"/>
                    <a:gd name="T61" fmla="*/ 14 h 54"/>
                    <a:gd name="T62" fmla="*/ 4 w 28"/>
                    <a:gd name="T63" fmla="*/ 41 h 54"/>
                    <a:gd name="T64" fmla="*/ 6 w 28"/>
                    <a:gd name="T65" fmla="*/ 52 h 54"/>
                    <a:gd name="T66" fmla="*/ 7 w 28"/>
                    <a:gd name="T67" fmla="*/ 53 h 54"/>
                    <a:gd name="T68" fmla="*/ 8 w 28"/>
                    <a:gd name="T69" fmla="*/ 54 h 54"/>
                    <a:gd name="T70" fmla="*/ 25 w 28"/>
                    <a:gd name="T71" fmla="*/ 52 h 54"/>
                    <a:gd name="T72" fmla="*/ 28 w 28"/>
                    <a:gd name="T73" fmla="*/ 51 h 54"/>
                    <a:gd name="T74" fmla="*/ 28 w 28"/>
                    <a:gd name="T75" fmla="*/ 49 h 54"/>
                    <a:gd name="T76" fmla="*/ 27 w 28"/>
                    <a:gd name="T77" fmla="*/ 27 h 54"/>
                    <a:gd name="T78" fmla="*/ 25 w 28"/>
                    <a:gd name="T79" fmla="*/ 11 h 54"/>
                    <a:gd name="T80" fmla="*/ 25 w 28"/>
                    <a:gd name="T81" fmla="*/ 11 h 54"/>
                    <a:gd name="T82" fmla="*/ 18 w 28"/>
                    <a:gd name="T83" fmla="*/ 3 h 54"/>
                    <a:gd name="T84" fmla="*/ 11 w 28"/>
                    <a:gd name="T85" fmla="*/ 0 h 54"/>
                    <a:gd name="T86" fmla="*/ 4 w 28"/>
                    <a:gd name="T87" fmla="*/ 7 h 54"/>
                    <a:gd name="T88" fmla="*/ 1 w 28"/>
                    <a:gd name="T89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" h="54">
                      <a:moveTo>
                        <a:pt x="3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6" y="12"/>
                      </a:cubicBezTo>
                      <a:cubicBezTo>
                        <a:pt x="7" y="10"/>
                        <a:pt x="8" y="8"/>
                        <a:pt x="9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4" y="5"/>
                      </a:cubicBezTo>
                      <a:cubicBezTo>
                        <a:pt x="16" y="6"/>
                        <a:pt x="18" y="8"/>
                        <a:pt x="19" y="9"/>
                      </a:cubicBezTo>
                      <a:cubicBezTo>
                        <a:pt x="20" y="10"/>
                        <a:pt x="20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4" y="41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4" y="48"/>
                        <a:pt x="24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7"/>
                        <a:pt x="25" y="47"/>
                        <a:pt x="25" y="48"/>
                      </a:cubicBezTo>
                      <a:cubicBezTo>
                        <a:pt x="22" y="48"/>
                        <a:pt x="12" y="50"/>
                        <a:pt x="9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0"/>
                        <a:pt x="9" y="48"/>
                        <a:pt x="9" y="45"/>
                      </a:cubicBezTo>
                      <a:cubicBezTo>
                        <a:pt x="8" y="40"/>
                        <a:pt x="7" y="33"/>
                        <a:pt x="6" y="27"/>
                      </a:cubicBezTo>
                      <a:cubicBezTo>
                        <a:pt x="6" y="24"/>
                        <a:pt x="5" y="21"/>
                        <a:pt x="5" y="19"/>
                      </a:cubicBezTo>
                      <a:cubicBezTo>
                        <a:pt x="5" y="17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1" y="18"/>
                        <a:pt x="1" y="22"/>
                      </a:cubicBezTo>
                      <a:cubicBezTo>
                        <a:pt x="2" y="28"/>
                        <a:pt x="3" y="35"/>
                        <a:pt x="4" y="41"/>
                      </a:cubicBezTo>
                      <a:cubicBezTo>
                        <a:pt x="5" y="44"/>
                        <a:pt x="5" y="47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6" y="53"/>
                        <a:pt x="20" y="52"/>
                      </a:cubicBezTo>
                      <a:cubicBezTo>
                        <a:pt x="22" y="52"/>
                        <a:pt x="23" y="52"/>
                        <a:pt x="25" y="52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4"/>
                        <a:pt x="28" y="35"/>
                        <a:pt x="27" y="27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5" y="14"/>
                        <a:pt x="25" y="13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8"/>
                        <a:pt x="23" y="7"/>
                      </a:cubicBezTo>
                      <a:cubicBezTo>
                        <a:pt x="21" y="6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ubicBezTo>
                        <a:pt x="7" y="2"/>
                        <a:pt x="6" y="5"/>
                        <a:pt x="4" y="7"/>
                      </a:cubicBezTo>
                      <a:cubicBezTo>
                        <a:pt x="2" y="9"/>
                        <a:pt x="1" y="12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3" y="14"/>
                        <a:pt x="3" y="14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25" name="Freeform 234"/>
                <p:cNvSpPr/>
                <p:nvPr/>
              </p:nvSpPr>
              <p:spPr bwMode="auto">
                <a:xfrm>
                  <a:off x="2702411" y="5086829"/>
                  <a:ext cx="68263" cy="161925"/>
                </a:xfrm>
                <a:custGeom>
                  <a:avLst/>
                  <a:gdLst>
                    <a:gd name="T0" fmla="*/ 0 w 16"/>
                    <a:gd name="T1" fmla="*/ 9 h 38"/>
                    <a:gd name="T2" fmla="*/ 6 w 16"/>
                    <a:gd name="T3" fmla="*/ 1 h 38"/>
                    <a:gd name="T4" fmla="*/ 13 w 16"/>
                    <a:gd name="T5" fmla="*/ 8 h 38"/>
                    <a:gd name="T6" fmla="*/ 16 w 16"/>
                    <a:gd name="T7" fmla="*/ 37 h 38"/>
                    <a:gd name="T8" fmla="*/ 4 w 16"/>
                    <a:gd name="T9" fmla="*/ 38 h 38"/>
                    <a:gd name="T10" fmla="*/ 0 w 16"/>
                    <a:gd name="T11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8">
                      <a:moveTo>
                        <a:pt x="0" y="9"/>
                      </a:moveTo>
                      <a:cubicBezTo>
                        <a:pt x="1" y="8"/>
                        <a:pt x="4" y="1"/>
                        <a:pt x="6" y="1"/>
                      </a:cubicBezTo>
                      <a:cubicBezTo>
                        <a:pt x="8" y="0"/>
                        <a:pt x="12" y="7"/>
                        <a:pt x="13" y="8"/>
                      </a:cubicBezTo>
                      <a:cubicBezTo>
                        <a:pt x="13" y="9"/>
                        <a:pt x="16" y="30"/>
                        <a:pt x="16" y="37"/>
                      </a:cubicBezTo>
                      <a:cubicBezTo>
                        <a:pt x="16" y="37"/>
                        <a:pt x="7" y="38"/>
                        <a:pt x="4" y="38"/>
                      </a:cubicBezTo>
                      <a:cubicBezTo>
                        <a:pt x="4" y="38"/>
                        <a:pt x="0" y="11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26" name="Freeform 235"/>
                <p:cNvSpPr/>
                <p:nvPr/>
              </p:nvSpPr>
              <p:spPr bwMode="auto">
                <a:xfrm>
                  <a:off x="2694473" y="5078891"/>
                  <a:ext cx="84138" cy="177800"/>
                </a:xfrm>
                <a:custGeom>
                  <a:avLst/>
                  <a:gdLst>
                    <a:gd name="T0" fmla="*/ 6 w 20"/>
                    <a:gd name="T1" fmla="*/ 7 h 42"/>
                    <a:gd name="T2" fmla="*/ 8 w 20"/>
                    <a:gd name="T3" fmla="*/ 4 h 42"/>
                    <a:gd name="T4" fmla="*/ 8 w 20"/>
                    <a:gd name="T5" fmla="*/ 4 h 42"/>
                    <a:gd name="T6" fmla="*/ 8 w 20"/>
                    <a:gd name="T7" fmla="*/ 4 h 42"/>
                    <a:gd name="T8" fmla="*/ 8 w 20"/>
                    <a:gd name="T9" fmla="*/ 4 h 42"/>
                    <a:gd name="T10" fmla="*/ 8 w 20"/>
                    <a:gd name="T11" fmla="*/ 4 h 42"/>
                    <a:gd name="T12" fmla="*/ 8 w 20"/>
                    <a:gd name="T13" fmla="*/ 4 h 42"/>
                    <a:gd name="T14" fmla="*/ 8 w 20"/>
                    <a:gd name="T15" fmla="*/ 4 h 42"/>
                    <a:gd name="T16" fmla="*/ 15 w 20"/>
                    <a:gd name="T17" fmla="*/ 10 h 42"/>
                    <a:gd name="T18" fmla="*/ 13 w 20"/>
                    <a:gd name="T19" fmla="*/ 10 h 42"/>
                    <a:gd name="T20" fmla="*/ 13 w 20"/>
                    <a:gd name="T21" fmla="*/ 10 h 42"/>
                    <a:gd name="T22" fmla="*/ 16 w 20"/>
                    <a:gd name="T23" fmla="*/ 39 h 42"/>
                    <a:gd name="T24" fmla="*/ 18 w 20"/>
                    <a:gd name="T25" fmla="*/ 39 h 42"/>
                    <a:gd name="T26" fmla="*/ 18 w 20"/>
                    <a:gd name="T27" fmla="*/ 39 h 42"/>
                    <a:gd name="T28" fmla="*/ 17 w 20"/>
                    <a:gd name="T29" fmla="*/ 37 h 42"/>
                    <a:gd name="T30" fmla="*/ 17 w 20"/>
                    <a:gd name="T31" fmla="*/ 37 h 42"/>
                    <a:gd name="T32" fmla="*/ 7 w 20"/>
                    <a:gd name="T33" fmla="*/ 38 h 42"/>
                    <a:gd name="T34" fmla="*/ 7 w 20"/>
                    <a:gd name="T35" fmla="*/ 38 h 42"/>
                    <a:gd name="T36" fmla="*/ 7 w 20"/>
                    <a:gd name="T37" fmla="*/ 38 h 42"/>
                    <a:gd name="T38" fmla="*/ 6 w 20"/>
                    <a:gd name="T39" fmla="*/ 40 h 42"/>
                    <a:gd name="T40" fmla="*/ 6 w 20"/>
                    <a:gd name="T41" fmla="*/ 40 h 42"/>
                    <a:gd name="T42" fmla="*/ 8 w 20"/>
                    <a:gd name="T43" fmla="*/ 39 h 42"/>
                    <a:gd name="T44" fmla="*/ 8 w 20"/>
                    <a:gd name="T45" fmla="*/ 39 h 42"/>
                    <a:gd name="T46" fmla="*/ 6 w 20"/>
                    <a:gd name="T47" fmla="*/ 21 h 42"/>
                    <a:gd name="T48" fmla="*/ 4 w 20"/>
                    <a:gd name="T49" fmla="*/ 12 h 42"/>
                    <a:gd name="T50" fmla="*/ 4 w 20"/>
                    <a:gd name="T51" fmla="*/ 12 h 42"/>
                    <a:gd name="T52" fmla="*/ 4 w 20"/>
                    <a:gd name="T53" fmla="*/ 12 h 42"/>
                    <a:gd name="T54" fmla="*/ 4 w 20"/>
                    <a:gd name="T55" fmla="*/ 12 h 42"/>
                    <a:gd name="T56" fmla="*/ 1 w 20"/>
                    <a:gd name="T57" fmla="*/ 11 h 42"/>
                    <a:gd name="T58" fmla="*/ 3 w 20"/>
                    <a:gd name="T59" fmla="*/ 30 h 42"/>
                    <a:gd name="T60" fmla="*/ 4 w 20"/>
                    <a:gd name="T61" fmla="*/ 40 h 42"/>
                    <a:gd name="T62" fmla="*/ 5 w 20"/>
                    <a:gd name="T63" fmla="*/ 41 h 42"/>
                    <a:gd name="T64" fmla="*/ 6 w 20"/>
                    <a:gd name="T65" fmla="*/ 42 h 42"/>
                    <a:gd name="T66" fmla="*/ 14 w 20"/>
                    <a:gd name="T67" fmla="*/ 41 h 42"/>
                    <a:gd name="T68" fmla="*/ 19 w 20"/>
                    <a:gd name="T69" fmla="*/ 40 h 42"/>
                    <a:gd name="T70" fmla="*/ 20 w 20"/>
                    <a:gd name="T71" fmla="*/ 39 h 42"/>
                    <a:gd name="T72" fmla="*/ 17 w 20"/>
                    <a:gd name="T73" fmla="*/ 13 h 42"/>
                    <a:gd name="T74" fmla="*/ 17 w 20"/>
                    <a:gd name="T75" fmla="*/ 9 h 42"/>
                    <a:gd name="T76" fmla="*/ 13 w 20"/>
                    <a:gd name="T77" fmla="*/ 5 h 42"/>
                    <a:gd name="T78" fmla="*/ 8 w 20"/>
                    <a:gd name="T79" fmla="*/ 0 h 42"/>
                    <a:gd name="T80" fmla="*/ 8 w 20"/>
                    <a:gd name="T81" fmla="*/ 1 h 42"/>
                    <a:gd name="T82" fmla="*/ 2 w 20"/>
                    <a:gd name="T83" fmla="*/ 8 h 42"/>
                    <a:gd name="T84" fmla="*/ 2 w 20"/>
                    <a:gd name="T85" fmla="*/ 1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" h="42">
                      <a:moveTo>
                        <a:pt x="2" y="11"/>
                      </a:move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1"/>
                        <a:pt x="5" y="9"/>
                        <a:pt x="6" y="7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6"/>
                      </a:cubicBezTo>
                      <a:cubicBezTo>
                        <a:pt x="11" y="7"/>
                        <a:pt x="13" y="10"/>
                        <a:pt x="13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3"/>
                        <a:pt x="14" y="15"/>
                      </a:cubicBezTo>
                      <a:cubicBezTo>
                        <a:pt x="15" y="22"/>
                        <a:pt x="16" y="34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3" y="38"/>
                        <a:pt x="9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8"/>
                        <a:pt x="7" y="38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7"/>
                        <a:pt x="8" y="35"/>
                      </a:cubicBezTo>
                      <a:cubicBezTo>
                        <a:pt x="7" y="31"/>
                        <a:pt x="6" y="26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7"/>
                        <a:pt x="2" y="24"/>
                        <a:pt x="3" y="30"/>
                      </a:cubicBezTo>
                      <a:cubicBezTo>
                        <a:pt x="3" y="33"/>
                        <a:pt x="4" y="35"/>
                        <a:pt x="4" y="37"/>
                      </a:cubicBezTo>
                      <a:cubicBezTo>
                        <a:pt x="4" y="38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9" y="42"/>
                        <a:pt x="12" y="42"/>
                        <a:pt x="14" y="41"/>
                      </a:cubicBezTo>
                      <a:cubicBezTo>
                        <a:pt x="15" y="41"/>
                        <a:pt x="16" y="41"/>
                        <a:pt x="17" y="41"/>
                      </a:cubicBezTo>
                      <a:cubicBezTo>
                        <a:pt x="17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19" y="28"/>
                        <a:pt x="19" y="22"/>
                      </a:cubicBezTo>
                      <a:cubicBezTo>
                        <a:pt x="18" y="19"/>
                        <a:pt x="18" y="16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6"/>
                        <a:pt x="13" y="5"/>
                      </a:cubicBezTo>
                      <a:cubicBezTo>
                        <a:pt x="13" y="4"/>
                        <a:pt x="12" y="3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3"/>
                        <a:pt x="4" y="4"/>
                      </a:cubicBezTo>
                      <a:cubicBezTo>
                        <a:pt x="3" y="5"/>
                        <a:pt x="2" y="6"/>
                        <a:pt x="2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</a:path>
                  </a:pathLst>
                </a:custGeom>
                <a:solidFill>
                  <a:srgbClr val="A265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27" name="Freeform 236"/>
                <p:cNvSpPr/>
                <p:nvPr/>
              </p:nvSpPr>
              <p:spPr bwMode="auto">
                <a:xfrm>
                  <a:off x="2715111" y="5116991"/>
                  <a:ext cx="47625" cy="122238"/>
                </a:xfrm>
                <a:custGeom>
                  <a:avLst/>
                  <a:gdLst>
                    <a:gd name="T0" fmla="*/ 5 w 11"/>
                    <a:gd name="T1" fmla="*/ 0 h 29"/>
                    <a:gd name="T2" fmla="*/ 5 w 11"/>
                    <a:gd name="T3" fmla="*/ 0 h 29"/>
                    <a:gd name="T4" fmla="*/ 0 w 11"/>
                    <a:gd name="T5" fmla="*/ 7 h 29"/>
                    <a:gd name="T6" fmla="*/ 3 w 11"/>
                    <a:gd name="T7" fmla="*/ 29 h 29"/>
                    <a:gd name="T8" fmla="*/ 10 w 11"/>
                    <a:gd name="T9" fmla="*/ 28 h 29"/>
                    <a:gd name="T10" fmla="*/ 11 w 11"/>
                    <a:gd name="T11" fmla="*/ 28 h 29"/>
                    <a:gd name="T12" fmla="*/ 9 w 11"/>
                    <a:gd name="T13" fmla="*/ 6 h 29"/>
                    <a:gd name="T14" fmla="*/ 8 w 11"/>
                    <a:gd name="T15" fmla="*/ 3 h 29"/>
                    <a:gd name="T16" fmla="*/ 5 w 11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9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6"/>
                        <a:pt x="0" y="7"/>
                      </a:cubicBezTo>
                      <a:cubicBezTo>
                        <a:pt x="0" y="8"/>
                        <a:pt x="2" y="24"/>
                        <a:pt x="3" y="29"/>
                      </a:cubicBezTo>
                      <a:cubicBezTo>
                        <a:pt x="5" y="29"/>
                        <a:pt x="8" y="28"/>
                        <a:pt x="1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3"/>
                        <a:pt x="10" y="12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7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D8EB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50328" name="Freeform 237"/>
                <p:cNvSpPr/>
                <p:nvPr/>
              </p:nvSpPr>
              <p:spPr bwMode="auto">
                <a:xfrm>
                  <a:off x="2727811" y="5129691"/>
                  <a:ext cx="42863" cy="119063"/>
                </a:xfrm>
                <a:custGeom>
                  <a:avLst/>
                  <a:gdLst>
                    <a:gd name="T0" fmla="*/ 5 w 10"/>
                    <a:gd name="T1" fmla="*/ 0 h 28"/>
                    <a:gd name="T2" fmla="*/ 6 w 10"/>
                    <a:gd name="T3" fmla="*/ 3 h 28"/>
                    <a:gd name="T4" fmla="*/ 8 w 10"/>
                    <a:gd name="T5" fmla="*/ 25 h 28"/>
                    <a:gd name="T6" fmla="*/ 7 w 10"/>
                    <a:gd name="T7" fmla="*/ 25 h 28"/>
                    <a:gd name="T8" fmla="*/ 0 w 10"/>
                    <a:gd name="T9" fmla="*/ 26 h 28"/>
                    <a:gd name="T10" fmla="*/ 0 w 10"/>
                    <a:gd name="T11" fmla="*/ 28 h 28"/>
                    <a:gd name="T12" fmla="*/ 1 w 10"/>
                    <a:gd name="T13" fmla="*/ 28 h 28"/>
                    <a:gd name="T14" fmla="*/ 10 w 10"/>
                    <a:gd name="T15" fmla="*/ 27 h 28"/>
                    <a:gd name="T16" fmla="*/ 7 w 10"/>
                    <a:gd name="T17" fmla="*/ 3 h 28"/>
                    <a:gd name="T18" fmla="*/ 5 w 10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8">
                      <a:moveTo>
                        <a:pt x="5" y="0"/>
                      </a:move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7" y="9"/>
                        <a:pt x="8" y="20"/>
                        <a:pt x="8" y="25"/>
                      </a:cubicBezTo>
                      <a:cubicBezTo>
                        <a:pt x="8" y="25"/>
                        <a:pt x="8" y="25"/>
                        <a:pt x="7" y="25"/>
                      </a:cubicBezTo>
                      <a:cubicBezTo>
                        <a:pt x="5" y="25"/>
                        <a:pt x="2" y="26"/>
                        <a:pt x="0" y="26"/>
                      </a:cubicBezTo>
                      <a:cubicBezTo>
                        <a:pt x="0" y="27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4" y="28"/>
                        <a:pt x="10" y="27"/>
                        <a:pt x="10" y="27"/>
                      </a:cubicBezTo>
                      <a:cubicBezTo>
                        <a:pt x="10" y="21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895D1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</p:grpSp>
      </p:grpSp>
      <p:sp>
        <p:nvSpPr>
          <p:cNvPr id="1050329" name="MH_Number_1" descr="#clear#"/>
          <p:cNvSpPr/>
          <p:nvPr>
            <p:custDataLst>
              <p:tags r:id="rId2"/>
            </p:custDataLst>
          </p:nvPr>
        </p:nvSpPr>
        <p:spPr>
          <a:xfrm>
            <a:off x="3566497" y="1972142"/>
            <a:ext cx="1901869" cy="190058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altLang="zh-CN" sz="8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8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145735" name="直接连接符 5"/>
          <p:cNvCxnSpPr/>
          <p:nvPr/>
        </p:nvCxnSpPr>
        <p:spPr>
          <a:xfrm>
            <a:off x="5915038" y="3589527"/>
            <a:ext cx="263849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3925"/>
          <p:cNvGrpSpPr/>
          <p:nvPr/>
        </p:nvGrpSpPr>
        <p:grpSpPr>
          <a:xfrm>
            <a:off x="11177588" y="462635"/>
            <a:ext cx="558800" cy="573087"/>
            <a:chOff x="10199688" y="5880101"/>
            <a:chExt cx="558800" cy="573087"/>
          </a:xfrm>
        </p:grpSpPr>
        <p:sp>
          <p:nvSpPr>
            <p:cNvPr id="1050330" name="Freeform 365"/>
            <p:cNvSpPr/>
            <p:nvPr/>
          </p:nvSpPr>
          <p:spPr bwMode="auto">
            <a:xfrm>
              <a:off x="10380663" y="6227763"/>
              <a:ext cx="182563" cy="225425"/>
            </a:xfrm>
            <a:custGeom>
              <a:avLst/>
              <a:gdLst>
                <a:gd name="T0" fmla="*/ 30 w 43"/>
                <a:gd name="T1" fmla="*/ 6 h 53"/>
                <a:gd name="T2" fmla="*/ 20 w 43"/>
                <a:gd name="T3" fmla="*/ 43 h 53"/>
                <a:gd name="T4" fmla="*/ 30 w 43"/>
                <a:gd name="T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30" y="6"/>
                  </a:moveTo>
                  <a:cubicBezTo>
                    <a:pt x="30" y="6"/>
                    <a:pt x="0" y="35"/>
                    <a:pt x="20" y="43"/>
                  </a:cubicBezTo>
                  <a:cubicBezTo>
                    <a:pt x="42" y="53"/>
                    <a:pt x="43" y="0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1" name="Freeform 366"/>
            <p:cNvSpPr/>
            <p:nvPr/>
          </p:nvSpPr>
          <p:spPr bwMode="auto">
            <a:xfrm>
              <a:off x="10453688" y="6270626"/>
              <a:ext cx="127000" cy="174625"/>
            </a:xfrm>
            <a:custGeom>
              <a:avLst/>
              <a:gdLst>
                <a:gd name="T0" fmla="*/ 18 w 30"/>
                <a:gd name="T1" fmla="*/ 0 h 41"/>
                <a:gd name="T2" fmla="*/ 12 w 30"/>
                <a:gd name="T3" fmla="*/ 3 h 41"/>
                <a:gd name="T4" fmla="*/ 5 w 30"/>
                <a:gd name="T5" fmla="*/ 14 h 41"/>
                <a:gd name="T6" fmla="*/ 3 w 30"/>
                <a:gd name="T7" fmla="*/ 30 h 41"/>
                <a:gd name="T8" fmla="*/ 22 w 30"/>
                <a:gd name="T9" fmla="*/ 35 h 41"/>
                <a:gd name="T10" fmla="*/ 25 w 30"/>
                <a:gd name="T11" fmla="*/ 6 h 41"/>
                <a:gd name="T12" fmla="*/ 18 w 3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18" y="0"/>
                  </a:moveTo>
                  <a:cubicBezTo>
                    <a:pt x="16" y="0"/>
                    <a:pt x="14" y="1"/>
                    <a:pt x="12" y="3"/>
                  </a:cubicBezTo>
                  <a:cubicBezTo>
                    <a:pt x="9" y="6"/>
                    <a:pt x="7" y="10"/>
                    <a:pt x="5" y="14"/>
                  </a:cubicBezTo>
                  <a:cubicBezTo>
                    <a:pt x="2" y="18"/>
                    <a:pt x="0" y="25"/>
                    <a:pt x="3" y="30"/>
                  </a:cubicBezTo>
                  <a:cubicBezTo>
                    <a:pt x="7" y="37"/>
                    <a:pt x="16" y="41"/>
                    <a:pt x="22" y="35"/>
                  </a:cubicBezTo>
                  <a:cubicBezTo>
                    <a:pt x="30" y="27"/>
                    <a:pt x="28" y="15"/>
                    <a:pt x="25" y="6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2" name="Freeform 367"/>
            <p:cNvSpPr/>
            <p:nvPr/>
          </p:nvSpPr>
          <p:spPr bwMode="auto">
            <a:xfrm>
              <a:off x="10428288" y="6240463"/>
              <a:ext cx="122238" cy="187325"/>
            </a:xfrm>
            <a:custGeom>
              <a:avLst/>
              <a:gdLst>
                <a:gd name="T0" fmla="*/ 19 w 29"/>
                <a:gd name="T1" fmla="*/ 3 h 44"/>
                <a:gd name="T2" fmla="*/ 18 w 29"/>
                <a:gd name="T3" fmla="*/ 1 h 44"/>
                <a:gd name="T4" fmla="*/ 9 w 29"/>
                <a:gd name="T5" fmla="*/ 11 h 44"/>
                <a:gd name="T6" fmla="*/ 3 w 29"/>
                <a:gd name="T7" fmla="*/ 20 h 44"/>
                <a:gd name="T8" fmla="*/ 0 w 29"/>
                <a:gd name="T9" fmla="*/ 31 h 44"/>
                <a:gd name="T10" fmla="*/ 2 w 29"/>
                <a:gd name="T11" fmla="*/ 37 h 44"/>
                <a:gd name="T12" fmla="*/ 9 w 29"/>
                <a:gd name="T13" fmla="*/ 42 h 44"/>
                <a:gd name="T14" fmla="*/ 14 w 29"/>
                <a:gd name="T15" fmla="*/ 44 h 44"/>
                <a:gd name="T16" fmla="*/ 21 w 29"/>
                <a:gd name="T17" fmla="*/ 41 h 44"/>
                <a:gd name="T18" fmla="*/ 27 w 29"/>
                <a:gd name="T19" fmla="*/ 31 h 44"/>
                <a:gd name="T20" fmla="*/ 29 w 29"/>
                <a:gd name="T21" fmla="*/ 18 h 44"/>
                <a:gd name="T22" fmla="*/ 27 w 29"/>
                <a:gd name="T23" fmla="*/ 6 h 44"/>
                <a:gd name="T24" fmla="*/ 25 w 29"/>
                <a:gd name="T25" fmla="*/ 2 h 44"/>
                <a:gd name="T26" fmla="*/ 21 w 29"/>
                <a:gd name="T27" fmla="*/ 0 h 44"/>
                <a:gd name="T28" fmla="*/ 18 w 29"/>
                <a:gd name="T29" fmla="*/ 1 h 44"/>
                <a:gd name="T30" fmla="*/ 18 w 29"/>
                <a:gd name="T31" fmla="*/ 1 h 44"/>
                <a:gd name="T32" fmla="*/ 18 w 29"/>
                <a:gd name="T33" fmla="*/ 1 h 44"/>
                <a:gd name="T34" fmla="*/ 19 w 29"/>
                <a:gd name="T35" fmla="*/ 3 h 44"/>
                <a:gd name="T36" fmla="*/ 20 w 29"/>
                <a:gd name="T37" fmla="*/ 4 h 44"/>
                <a:gd name="T38" fmla="*/ 21 w 29"/>
                <a:gd name="T39" fmla="*/ 4 h 44"/>
                <a:gd name="T40" fmla="*/ 22 w 29"/>
                <a:gd name="T41" fmla="*/ 5 h 44"/>
                <a:gd name="T42" fmla="*/ 24 w 29"/>
                <a:gd name="T43" fmla="*/ 10 h 44"/>
                <a:gd name="T44" fmla="*/ 25 w 29"/>
                <a:gd name="T45" fmla="*/ 18 h 44"/>
                <a:gd name="T46" fmla="*/ 22 w 29"/>
                <a:gd name="T47" fmla="*/ 33 h 44"/>
                <a:gd name="T48" fmla="*/ 19 w 29"/>
                <a:gd name="T49" fmla="*/ 38 h 44"/>
                <a:gd name="T50" fmla="*/ 14 w 29"/>
                <a:gd name="T51" fmla="*/ 40 h 44"/>
                <a:gd name="T52" fmla="*/ 10 w 29"/>
                <a:gd name="T53" fmla="*/ 39 h 44"/>
                <a:gd name="T54" fmla="*/ 5 w 29"/>
                <a:gd name="T55" fmla="*/ 35 h 44"/>
                <a:gd name="T56" fmla="*/ 4 w 29"/>
                <a:gd name="T57" fmla="*/ 31 h 44"/>
                <a:gd name="T58" fmla="*/ 6 w 29"/>
                <a:gd name="T59" fmla="*/ 22 h 44"/>
                <a:gd name="T60" fmla="*/ 15 w 29"/>
                <a:gd name="T61" fmla="*/ 10 h 44"/>
                <a:gd name="T62" fmla="*/ 19 w 29"/>
                <a:gd name="T63" fmla="*/ 5 h 44"/>
                <a:gd name="T64" fmla="*/ 20 w 29"/>
                <a:gd name="T65" fmla="*/ 4 h 44"/>
                <a:gd name="T66" fmla="*/ 20 w 29"/>
                <a:gd name="T67" fmla="*/ 4 h 44"/>
                <a:gd name="T68" fmla="*/ 19 w 29"/>
                <a:gd name="T69" fmla="*/ 3 h 44"/>
                <a:gd name="T70" fmla="*/ 20 w 29"/>
                <a:gd name="T71" fmla="*/ 4 h 44"/>
                <a:gd name="T72" fmla="*/ 19 w 29"/>
                <a:gd name="T7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44">
                  <a:moveTo>
                    <a:pt x="19" y="3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3" y="5"/>
                    <a:pt x="9" y="11"/>
                  </a:cubicBezTo>
                  <a:cubicBezTo>
                    <a:pt x="7" y="14"/>
                    <a:pt x="5" y="17"/>
                    <a:pt x="3" y="20"/>
                  </a:cubicBezTo>
                  <a:cubicBezTo>
                    <a:pt x="1" y="24"/>
                    <a:pt x="0" y="27"/>
                    <a:pt x="0" y="31"/>
                  </a:cubicBezTo>
                  <a:cubicBezTo>
                    <a:pt x="0" y="33"/>
                    <a:pt x="1" y="35"/>
                    <a:pt x="2" y="37"/>
                  </a:cubicBezTo>
                  <a:cubicBezTo>
                    <a:pt x="3" y="39"/>
                    <a:pt x="6" y="41"/>
                    <a:pt x="9" y="42"/>
                  </a:cubicBezTo>
                  <a:cubicBezTo>
                    <a:pt x="10" y="43"/>
                    <a:pt x="12" y="44"/>
                    <a:pt x="14" y="44"/>
                  </a:cubicBezTo>
                  <a:cubicBezTo>
                    <a:pt x="17" y="44"/>
                    <a:pt x="19" y="43"/>
                    <a:pt x="21" y="41"/>
                  </a:cubicBezTo>
                  <a:cubicBezTo>
                    <a:pt x="24" y="38"/>
                    <a:pt x="26" y="35"/>
                    <a:pt x="27" y="31"/>
                  </a:cubicBezTo>
                  <a:cubicBezTo>
                    <a:pt x="29" y="27"/>
                    <a:pt x="29" y="22"/>
                    <a:pt x="29" y="18"/>
                  </a:cubicBezTo>
                  <a:cubicBezTo>
                    <a:pt x="29" y="13"/>
                    <a:pt x="29" y="9"/>
                    <a:pt x="27" y="6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4" y="1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3" y="6"/>
                    <a:pt x="24" y="7"/>
                    <a:pt x="24" y="10"/>
                  </a:cubicBezTo>
                  <a:cubicBezTo>
                    <a:pt x="25" y="12"/>
                    <a:pt x="25" y="15"/>
                    <a:pt x="25" y="18"/>
                  </a:cubicBezTo>
                  <a:cubicBezTo>
                    <a:pt x="25" y="23"/>
                    <a:pt x="24" y="29"/>
                    <a:pt x="22" y="33"/>
                  </a:cubicBezTo>
                  <a:cubicBezTo>
                    <a:pt x="21" y="35"/>
                    <a:pt x="20" y="37"/>
                    <a:pt x="19" y="38"/>
                  </a:cubicBezTo>
                  <a:cubicBezTo>
                    <a:pt x="17" y="39"/>
                    <a:pt x="16" y="40"/>
                    <a:pt x="14" y="40"/>
                  </a:cubicBezTo>
                  <a:cubicBezTo>
                    <a:pt x="13" y="40"/>
                    <a:pt x="12" y="39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4" y="28"/>
                    <a:pt x="5" y="25"/>
                    <a:pt x="6" y="22"/>
                  </a:cubicBezTo>
                  <a:cubicBezTo>
                    <a:pt x="9" y="18"/>
                    <a:pt x="12" y="13"/>
                    <a:pt x="15" y="10"/>
                  </a:cubicBezTo>
                  <a:cubicBezTo>
                    <a:pt x="17" y="8"/>
                    <a:pt x="18" y="6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3" name="Freeform 368"/>
            <p:cNvSpPr/>
            <p:nvPr/>
          </p:nvSpPr>
          <p:spPr bwMode="auto">
            <a:xfrm>
              <a:off x="10245725" y="6045201"/>
              <a:ext cx="334963" cy="377825"/>
            </a:xfrm>
            <a:custGeom>
              <a:avLst/>
              <a:gdLst>
                <a:gd name="T0" fmla="*/ 65 w 79"/>
                <a:gd name="T1" fmla="*/ 53 h 89"/>
                <a:gd name="T2" fmla="*/ 6 w 79"/>
                <a:gd name="T3" fmla="*/ 44 h 89"/>
                <a:gd name="T4" fmla="*/ 65 w 79"/>
                <a:gd name="T5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89">
                  <a:moveTo>
                    <a:pt x="65" y="53"/>
                  </a:moveTo>
                  <a:cubicBezTo>
                    <a:pt x="65" y="53"/>
                    <a:pt x="12" y="89"/>
                    <a:pt x="6" y="44"/>
                  </a:cubicBezTo>
                  <a:cubicBezTo>
                    <a:pt x="0" y="0"/>
                    <a:pt x="79" y="42"/>
                    <a:pt x="6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4" name="Freeform 369"/>
            <p:cNvSpPr/>
            <p:nvPr/>
          </p:nvSpPr>
          <p:spPr bwMode="auto">
            <a:xfrm>
              <a:off x="10271125" y="6159501"/>
              <a:ext cx="296863" cy="192088"/>
            </a:xfrm>
            <a:custGeom>
              <a:avLst/>
              <a:gdLst>
                <a:gd name="T0" fmla="*/ 63 w 70"/>
                <a:gd name="T1" fmla="*/ 28 h 45"/>
                <a:gd name="T2" fmla="*/ 61 w 70"/>
                <a:gd name="T3" fmla="*/ 30 h 45"/>
                <a:gd name="T4" fmla="*/ 28 w 70"/>
                <a:gd name="T5" fmla="*/ 44 h 45"/>
                <a:gd name="T6" fmla="*/ 23 w 70"/>
                <a:gd name="T7" fmla="*/ 3 h 45"/>
                <a:gd name="T8" fmla="*/ 52 w 70"/>
                <a:gd name="T9" fmla="*/ 9 h 45"/>
                <a:gd name="T10" fmla="*/ 63 w 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45">
                  <a:moveTo>
                    <a:pt x="63" y="28"/>
                  </a:moveTo>
                  <a:cubicBezTo>
                    <a:pt x="62" y="29"/>
                    <a:pt x="62" y="29"/>
                    <a:pt x="61" y="30"/>
                  </a:cubicBezTo>
                  <a:cubicBezTo>
                    <a:pt x="53" y="37"/>
                    <a:pt x="40" y="45"/>
                    <a:pt x="28" y="44"/>
                  </a:cubicBezTo>
                  <a:cubicBezTo>
                    <a:pt x="7" y="42"/>
                    <a:pt x="0" y="9"/>
                    <a:pt x="23" y="3"/>
                  </a:cubicBezTo>
                  <a:cubicBezTo>
                    <a:pt x="33" y="0"/>
                    <a:pt x="44" y="4"/>
                    <a:pt x="52" y="9"/>
                  </a:cubicBezTo>
                  <a:cubicBezTo>
                    <a:pt x="58" y="13"/>
                    <a:pt x="70" y="21"/>
                    <a:pt x="63" y="28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5" name="Freeform 370"/>
            <p:cNvSpPr/>
            <p:nvPr/>
          </p:nvSpPr>
          <p:spPr bwMode="auto">
            <a:xfrm>
              <a:off x="10263188" y="6138863"/>
              <a:ext cx="274638" cy="200025"/>
            </a:xfrm>
            <a:custGeom>
              <a:avLst/>
              <a:gdLst>
                <a:gd name="T0" fmla="*/ 61 w 65"/>
                <a:gd name="T1" fmla="*/ 31 h 47"/>
                <a:gd name="T2" fmla="*/ 60 w 65"/>
                <a:gd name="T3" fmla="*/ 29 h 47"/>
                <a:gd name="T4" fmla="*/ 59 w 65"/>
                <a:gd name="T5" fmla="*/ 30 h 47"/>
                <a:gd name="T6" fmla="*/ 45 w 65"/>
                <a:gd name="T7" fmla="*/ 37 h 47"/>
                <a:gd name="T8" fmla="*/ 24 w 65"/>
                <a:gd name="T9" fmla="*/ 43 h 47"/>
                <a:gd name="T10" fmla="*/ 11 w 65"/>
                <a:gd name="T11" fmla="*/ 38 h 47"/>
                <a:gd name="T12" fmla="*/ 4 w 65"/>
                <a:gd name="T13" fmla="*/ 22 h 47"/>
                <a:gd name="T14" fmla="*/ 4 w 65"/>
                <a:gd name="T15" fmla="*/ 18 h 47"/>
                <a:gd name="T16" fmla="*/ 8 w 65"/>
                <a:gd name="T17" fmla="*/ 7 h 47"/>
                <a:gd name="T18" fmla="*/ 18 w 65"/>
                <a:gd name="T19" fmla="*/ 4 h 47"/>
                <a:gd name="T20" fmla="*/ 46 w 65"/>
                <a:gd name="T21" fmla="*/ 13 h 47"/>
                <a:gd name="T22" fmla="*/ 57 w 65"/>
                <a:gd name="T23" fmla="*/ 21 h 47"/>
                <a:gd name="T24" fmla="*/ 61 w 65"/>
                <a:gd name="T25" fmla="*/ 27 h 47"/>
                <a:gd name="T26" fmla="*/ 60 w 65"/>
                <a:gd name="T27" fmla="*/ 29 h 47"/>
                <a:gd name="T28" fmla="*/ 61 w 65"/>
                <a:gd name="T29" fmla="*/ 31 h 47"/>
                <a:gd name="T30" fmla="*/ 60 w 65"/>
                <a:gd name="T31" fmla="*/ 29 h 47"/>
                <a:gd name="T32" fmla="*/ 61 w 65"/>
                <a:gd name="T33" fmla="*/ 31 h 47"/>
                <a:gd name="T34" fmla="*/ 62 w 65"/>
                <a:gd name="T35" fmla="*/ 32 h 47"/>
                <a:gd name="T36" fmla="*/ 65 w 65"/>
                <a:gd name="T37" fmla="*/ 27 h 47"/>
                <a:gd name="T38" fmla="*/ 60 w 65"/>
                <a:gd name="T39" fmla="*/ 18 h 47"/>
                <a:gd name="T40" fmla="*/ 41 w 65"/>
                <a:gd name="T41" fmla="*/ 6 h 47"/>
                <a:gd name="T42" fmla="*/ 18 w 65"/>
                <a:gd name="T43" fmla="*/ 0 h 47"/>
                <a:gd name="T44" fmla="*/ 5 w 65"/>
                <a:gd name="T45" fmla="*/ 4 h 47"/>
                <a:gd name="T46" fmla="*/ 0 w 65"/>
                <a:gd name="T47" fmla="*/ 18 h 47"/>
                <a:gd name="T48" fmla="*/ 0 w 65"/>
                <a:gd name="T49" fmla="*/ 23 h 47"/>
                <a:gd name="T50" fmla="*/ 9 w 65"/>
                <a:gd name="T51" fmla="*/ 41 h 47"/>
                <a:gd name="T52" fmla="*/ 24 w 65"/>
                <a:gd name="T53" fmla="*/ 47 h 47"/>
                <a:gd name="T54" fmla="*/ 50 w 65"/>
                <a:gd name="T55" fmla="*/ 39 h 47"/>
                <a:gd name="T56" fmla="*/ 62 w 65"/>
                <a:gd name="T57" fmla="*/ 32 h 47"/>
                <a:gd name="T58" fmla="*/ 62 w 65"/>
                <a:gd name="T59" fmla="*/ 32 h 47"/>
                <a:gd name="T60" fmla="*/ 62 w 65"/>
                <a:gd name="T61" fmla="*/ 32 h 47"/>
                <a:gd name="T62" fmla="*/ 61 w 65"/>
                <a:gd name="T63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47">
                  <a:moveTo>
                    <a:pt x="61" y="31"/>
                  </a:move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59" y="30"/>
                  </a:cubicBezTo>
                  <a:cubicBezTo>
                    <a:pt x="57" y="31"/>
                    <a:pt x="52" y="34"/>
                    <a:pt x="45" y="37"/>
                  </a:cubicBezTo>
                  <a:cubicBezTo>
                    <a:pt x="39" y="40"/>
                    <a:pt x="31" y="43"/>
                    <a:pt x="24" y="43"/>
                  </a:cubicBezTo>
                  <a:cubicBezTo>
                    <a:pt x="19" y="43"/>
                    <a:pt x="15" y="41"/>
                    <a:pt x="11" y="38"/>
                  </a:cubicBezTo>
                  <a:cubicBezTo>
                    <a:pt x="8" y="35"/>
                    <a:pt x="5" y="30"/>
                    <a:pt x="4" y="22"/>
                  </a:cubicBezTo>
                  <a:cubicBezTo>
                    <a:pt x="4" y="21"/>
                    <a:pt x="4" y="19"/>
                    <a:pt x="4" y="18"/>
                  </a:cubicBezTo>
                  <a:cubicBezTo>
                    <a:pt x="4" y="13"/>
                    <a:pt x="5" y="9"/>
                    <a:pt x="8" y="7"/>
                  </a:cubicBezTo>
                  <a:cubicBezTo>
                    <a:pt x="10" y="5"/>
                    <a:pt x="14" y="4"/>
                    <a:pt x="18" y="4"/>
                  </a:cubicBezTo>
                  <a:cubicBezTo>
                    <a:pt x="26" y="4"/>
                    <a:pt x="38" y="8"/>
                    <a:pt x="46" y="13"/>
                  </a:cubicBezTo>
                  <a:cubicBezTo>
                    <a:pt x="51" y="16"/>
                    <a:pt x="54" y="19"/>
                    <a:pt x="57" y="21"/>
                  </a:cubicBezTo>
                  <a:cubicBezTo>
                    <a:pt x="60" y="24"/>
                    <a:pt x="61" y="26"/>
                    <a:pt x="61" y="27"/>
                  </a:cubicBezTo>
                  <a:cubicBezTo>
                    <a:pt x="61" y="28"/>
                    <a:pt x="61" y="28"/>
                    <a:pt x="60" y="29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1"/>
                    <a:pt x="65" y="29"/>
                    <a:pt x="65" y="27"/>
                  </a:cubicBezTo>
                  <a:cubicBezTo>
                    <a:pt x="65" y="24"/>
                    <a:pt x="63" y="21"/>
                    <a:pt x="60" y="18"/>
                  </a:cubicBezTo>
                  <a:cubicBezTo>
                    <a:pt x="55" y="14"/>
                    <a:pt x="49" y="9"/>
                    <a:pt x="41" y="6"/>
                  </a:cubicBezTo>
                  <a:cubicBezTo>
                    <a:pt x="33" y="3"/>
                    <a:pt x="25" y="0"/>
                    <a:pt x="18" y="0"/>
                  </a:cubicBezTo>
                  <a:cubicBezTo>
                    <a:pt x="13" y="0"/>
                    <a:pt x="9" y="1"/>
                    <a:pt x="5" y="4"/>
                  </a:cubicBezTo>
                  <a:cubicBezTo>
                    <a:pt x="2" y="7"/>
                    <a:pt x="0" y="12"/>
                    <a:pt x="0" y="18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1" y="31"/>
                    <a:pt x="4" y="37"/>
                    <a:pt x="9" y="41"/>
                  </a:cubicBezTo>
                  <a:cubicBezTo>
                    <a:pt x="13" y="45"/>
                    <a:pt x="19" y="47"/>
                    <a:pt x="24" y="47"/>
                  </a:cubicBezTo>
                  <a:cubicBezTo>
                    <a:pt x="33" y="47"/>
                    <a:pt x="42" y="43"/>
                    <a:pt x="50" y="39"/>
                  </a:cubicBezTo>
                  <a:cubicBezTo>
                    <a:pt x="57" y="36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lnTo>
                    <a:pt x="61" y="3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6" name="Freeform 371"/>
            <p:cNvSpPr/>
            <p:nvPr/>
          </p:nvSpPr>
          <p:spPr bwMode="auto">
            <a:xfrm>
              <a:off x="10496550" y="6146801"/>
              <a:ext cx="211138" cy="195263"/>
            </a:xfrm>
            <a:custGeom>
              <a:avLst/>
              <a:gdLst>
                <a:gd name="T0" fmla="*/ 9 w 50"/>
                <a:gd name="T1" fmla="*/ 22 h 46"/>
                <a:gd name="T2" fmla="*/ 48 w 50"/>
                <a:gd name="T3" fmla="*/ 23 h 46"/>
                <a:gd name="T4" fmla="*/ 9 w 50"/>
                <a:gd name="T5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9" y="22"/>
                  </a:moveTo>
                  <a:cubicBezTo>
                    <a:pt x="9" y="22"/>
                    <a:pt x="45" y="0"/>
                    <a:pt x="48" y="23"/>
                  </a:cubicBezTo>
                  <a:cubicBezTo>
                    <a:pt x="50" y="46"/>
                    <a:pt x="0" y="32"/>
                    <a:pt x="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7" name="Freeform 372"/>
            <p:cNvSpPr/>
            <p:nvPr/>
          </p:nvSpPr>
          <p:spPr bwMode="auto">
            <a:xfrm>
              <a:off x="10560050" y="6184901"/>
              <a:ext cx="155575" cy="128588"/>
            </a:xfrm>
            <a:custGeom>
              <a:avLst/>
              <a:gdLst>
                <a:gd name="T0" fmla="*/ 1 w 37"/>
                <a:gd name="T1" fmla="*/ 12 h 30"/>
                <a:gd name="T2" fmla="*/ 12 w 37"/>
                <a:gd name="T3" fmla="*/ 6 h 30"/>
                <a:gd name="T4" fmla="*/ 34 w 37"/>
                <a:gd name="T5" fmla="*/ 9 h 30"/>
                <a:gd name="T6" fmla="*/ 32 w 37"/>
                <a:gd name="T7" fmla="*/ 22 h 30"/>
                <a:gd name="T8" fmla="*/ 1 w 37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12"/>
                  </a:moveTo>
                  <a:cubicBezTo>
                    <a:pt x="2" y="8"/>
                    <a:pt x="9" y="7"/>
                    <a:pt x="12" y="6"/>
                  </a:cubicBezTo>
                  <a:cubicBezTo>
                    <a:pt x="19" y="3"/>
                    <a:pt x="30" y="0"/>
                    <a:pt x="34" y="9"/>
                  </a:cubicBezTo>
                  <a:cubicBezTo>
                    <a:pt x="37" y="14"/>
                    <a:pt x="36" y="18"/>
                    <a:pt x="32" y="22"/>
                  </a:cubicBezTo>
                  <a:cubicBezTo>
                    <a:pt x="26" y="30"/>
                    <a:pt x="0" y="24"/>
                    <a:pt x="1" y="12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8" name="Freeform 373"/>
            <p:cNvSpPr/>
            <p:nvPr/>
          </p:nvSpPr>
          <p:spPr bwMode="auto">
            <a:xfrm>
              <a:off x="10521950" y="6194426"/>
              <a:ext cx="185738" cy="109538"/>
            </a:xfrm>
            <a:custGeom>
              <a:avLst/>
              <a:gdLst>
                <a:gd name="T0" fmla="*/ 3 w 44"/>
                <a:gd name="T1" fmla="*/ 11 h 26"/>
                <a:gd name="T2" fmla="*/ 4 w 44"/>
                <a:gd name="T3" fmla="*/ 12 h 26"/>
                <a:gd name="T4" fmla="*/ 4 w 44"/>
                <a:gd name="T5" fmla="*/ 12 h 26"/>
                <a:gd name="T6" fmla="*/ 15 w 44"/>
                <a:gd name="T7" fmla="*/ 7 h 26"/>
                <a:gd name="T8" fmla="*/ 30 w 44"/>
                <a:gd name="T9" fmla="*/ 4 h 26"/>
                <a:gd name="T10" fmla="*/ 36 w 44"/>
                <a:gd name="T11" fmla="*/ 5 h 26"/>
                <a:gd name="T12" fmla="*/ 40 w 44"/>
                <a:gd name="T13" fmla="*/ 12 h 26"/>
                <a:gd name="T14" fmla="*/ 40 w 44"/>
                <a:gd name="T15" fmla="*/ 14 h 26"/>
                <a:gd name="T16" fmla="*/ 39 w 44"/>
                <a:gd name="T17" fmla="*/ 18 h 26"/>
                <a:gd name="T18" fmla="*/ 34 w 44"/>
                <a:gd name="T19" fmla="*/ 21 h 26"/>
                <a:gd name="T20" fmla="*/ 27 w 44"/>
                <a:gd name="T21" fmla="*/ 22 h 26"/>
                <a:gd name="T22" fmla="*/ 11 w 44"/>
                <a:gd name="T23" fmla="*/ 19 h 26"/>
                <a:gd name="T24" fmla="*/ 5 w 44"/>
                <a:gd name="T25" fmla="*/ 16 h 26"/>
                <a:gd name="T26" fmla="*/ 4 w 44"/>
                <a:gd name="T27" fmla="*/ 13 h 26"/>
                <a:gd name="T28" fmla="*/ 4 w 44"/>
                <a:gd name="T29" fmla="*/ 12 h 26"/>
                <a:gd name="T30" fmla="*/ 3 w 44"/>
                <a:gd name="T31" fmla="*/ 11 h 26"/>
                <a:gd name="T32" fmla="*/ 4 w 44"/>
                <a:gd name="T33" fmla="*/ 12 h 26"/>
                <a:gd name="T34" fmla="*/ 3 w 44"/>
                <a:gd name="T35" fmla="*/ 11 h 26"/>
                <a:gd name="T36" fmla="*/ 1 w 44"/>
                <a:gd name="T37" fmla="*/ 9 h 26"/>
                <a:gd name="T38" fmla="*/ 0 w 44"/>
                <a:gd name="T39" fmla="*/ 13 h 26"/>
                <a:gd name="T40" fmla="*/ 3 w 44"/>
                <a:gd name="T41" fmla="*/ 19 h 26"/>
                <a:gd name="T42" fmla="*/ 13 w 44"/>
                <a:gd name="T43" fmla="*/ 24 h 26"/>
                <a:gd name="T44" fmla="*/ 27 w 44"/>
                <a:gd name="T45" fmla="*/ 26 h 26"/>
                <a:gd name="T46" fmla="*/ 38 w 44"/>
                <a:gd name="T47" fmla="*/ 24 h 26"/>
                <a:gd name="T48" fmla="*/ 42 w 44"/>
                <a:gd name="T49" fmla="*/ 19 h 26"/>
                <a:gd name="T50" fmla="*/ 44 w 44"/>
                <a:gd name="T51" fmla="*/ 14 h 26"/>
                <a:gd name="T52" fmla="*/ 43 w 44"/>
                <a:gd name="T53" fmla="*/ 11 h 26"/>
                <a:gd name="T54" fmla="*/ 39 w 44"/>
                <a:gd name="T55" fmla="*/ 2 h 26"/>
                <a:gd name="T56" fmla="*/ 30 w 44"/>
                <a:gd name="T57" fmla="*/ 0 h 26"/>
                <a:gd name="T58" fmla="*/ 11 w 44"/>
                <a:gd name="T59" fmla="*/ 4 h 26"/>
                <a:gd name="T60" fmla="*/ 2 w 44"/>
                <a:gd name="T61" fmla="*/ 9 h 26"/>
                <a:gd name="T62" fmla="*/ 1 w 44"/>
                <a:gd name="T63" fmla="*/ 9 h 26"/>
                <a:gd name="T64" fmla="*/ 1 w 44"/>
                <a:gd name="T65" fmla="*/ 9 h 26"/>
                <a:gd name="T66" fmla="*/ 3 w 44"/>
                <a:gd name="T6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26">
                  <a:moveTo>
                    <a:pt x="3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10" y="9"/>
                    <a:pt x="15" y="7"/>
                  </a:cubicBezTo>
                  <a:cubicBezTo>
                    <a:pt x="19" y="5"/>
                    <a:pt x="25" y="4"/>
                    <a:pt x="30" y="4"/>
                  </a:cubicBezTo>
                  <a:cubicBezTo>
                    <a:pt x="32" y="4"/>
                    <a:pt x="35" y="4"/>
                    <a:pt x="36" y="5"/>
                  </a:cubicBezTo>
                  <a:cubicBezTo>
                    <a:pt x="38" y="7"/>
                    <a:pt x="39" y="9"/>
                    <a:pt x="40" y="12"/>
                  </a:cubicBezTo>
                  <a:cubicBezTo>
                    <a:pt x="40" y="13"/>
                    <a:pt x="40" y="13"/>
                    <a:pt x="40" y="14"/>
                  </a:cubicBezTo>
                  <a:cubicBezTo>
                    <a:pt x="40" y="15"/>
                    <a:pt x="39" y="16"/>
                    <a:pt x="39" y="18"/>
                  </a:cubicBezTo>
                  <a:cubicBezTo>
                    <a:pt x="38" y="19"/>
                    <a:pt x="36" y="20"/>
                    <a:pt x="34" y="21"/>
                  </a:cubicBezTo>
                  <a:cubicBezTo>
                    <a:pt x="32" y="22"/>
                    <a:pt x="29" y="22"/>
                    <a:pt x="27" y="22"/>
                  </a:cubicBezTo>
                  <a:cubicBezTo>
                    <a:pt x="21" y="22"/>
                    <a:pt x="15" y="21"/>
                    <a:pt x="11" y="19"/>
                  </a:cubicBezTo>
                  <a:cubicBezTo>
                    <a:pt x="8" y="18"/>
                    <a:pt x="7" y="17"/>
                    <a:pt x="5" y="16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5" y="21"/>
                    <a:pt x="9" y="23"/>
                    <a:pt x="13" y="24"/>
                  </a:cubicBezTo>
                  <a:cubicBezTo>
                    <a:pt x="17" y="25"/>
                    <a:pt x="22" y="26"/>
                    <a:pt x="27" y="26"/>
                  </a:cubicBezTo>
                  <a:cubicBezTo>
                    <a:pt x="31" y="26"/>
                    <a:pt x="35" y="25"/>
                    <a:pt x="38" y="24"/>
                  </a:cubicBezTo>
                  <a:cubicBezTo>
                    <a:pt x="40" y="23"/>
                    <a:pt x="41" y="21"/>
                    <a:pt x="42" y="19"/>
                  </a:cubicBezTo>
                  <a:cubicBezTo>
                    <a:pt x="43" y="18"/>
                    <a:pt x="44" y="16"/>
                    <a:pt x="44" y="14"/>
                  </a:cubicBezTo>
                  <a:cubicBezTo>
                    <a:pt x="44" y="13"/>
                    <a:pt x="44" y="12"/>
                    <a:pt x="43" y="11"/>
                  </a:cubicBezTo>
                  <a:cubicBezTo>
                    <a:pt x="43" y="7"/>
                    <a:pt x="41" y="4"/>
                    <a:pt x="39" y="2"/>
                  </a:cubicBezTo>
                  <a:cubicBezTo>
                    <a:pt x="36" y="0"/>
                    <a:pt x="33" y="0"/>
                    <a:pt x="30" y="0"/>
                  </a:cubicBezTo>
                  <a:cubicBezTo>
                    <a:pt x="23" y="0"/>
                    <a:pt x="16" y="2"/>
                    <a:pt x="11" y="4"/>
                  </a:cubicBezTo>
                  <a:cubicBezTo>
                    <a:pt x="6" y="6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39" name="Freeform 374"/>
            <p:cNvSpPr/>
            <p:nvPr/>
          </p:nvSpPr>
          <p:spPr bwMode="auto">
            <a:xfrm>
              <a:off x="10410825" y="5934076"/>
              <a:ext cx="347663" cy="369888"/>
            </a:xfrm>
            <a:custGeom>
              <a:avLst/>
              <a:gdLst>
                <a:gd name="T0" fmla="*/ 33 w 82"/>
                <a:gd name="T1" fmla="*/ 77 h 87"/>
                <a:gd name="T2" fmla="*/ 41 w 82"/>
                <a:gd name="T3" fmla="*/ 18 h 87"/>
                <a:gd name="T4" fmla="*/ 33 w 82"/>
                <a:gd name="T5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87">
                  <a:moveTo>
                    <a:pt x="33" y="77"/>
                  </a:moveTo>
                  <a:cubicBezTo>
                    <a:pt x="33" y="77"/>
                    <a:pt x="82" y="36"/>
                    <a:pt x="41" y="18"/>
                  </a:cubicBezTo>
                  <a:cubicBezTo>
                    <a:pt x="0" y="0"/>
                    <a:pt x="18" y="87"/>
                    <a:pt x="33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0" name="Freeform 375"/>
            <p:cNvSpPr/>
            <p:nvPr/>
          </p:nvSpPr>
          <p:spPr bwMode="auto">
            <a:xfrm>
              <a:off x="10499725" y="6011863"/>
              <a:ext cx="182563" cy="246063"/>
            </a:xfrm>
            <a:custGeom>
              <a:avLst/>
              <a:gdLst>
                <a:gd name="T0" fmla="*/ 17 w 43"/>
                <a:gd name="T1" fmla="*/ 58 h 58"/>
                <a:gd name="T2" fmla="*/ 40 w 43"/>
                <a:gd name="T3" fmla="*/ 33 h 58"/>
                <a:gd name="T4" fmla="*/ 36 w 43"/>
                <a:gd name="T5" fmla="*/ 9 h 58"/>
                <a:gd name="T6" fmla="*/ 12 w 43"/>
                <a:gd name="T7" fmla="*/ 1 h 58"/>
                <a:gd name="T8" fmla="*/ 2 w 43"/>
                <a:gd name="T9" fmla="*/ 13 h 58"/>
                <a:gd name="T10" fmla="*/ 3 w 43"/>
                <a:gd name="T11" fmla="*/ 40 h 58"/>
                <a:gd name="T12" fmla="*/ 13 w 43"/>
                <a:gd name="T13" fmla="*/ 58 h 58"/>
                <a:gd name="T14" fmla="*/ 17 w 43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8">
                  <a:moveTo>
                    <a:pt x="17" y="58"/>
                  </a:moveTo>
                  <a:cubicBezTo>
                    <a:pt x="28" y="55"/>
                    <a:pt x="35" y="42"/>
                    <a:pt x="40" y="33"/>
                  </a:cubicBezTo>
                  <a:cubicBezTo>
                    <a:pt x="43" y="26"/>
                    <a:pt x="43" y="15"/>
                    <a:pt x="36" y="9"/>
                  </a:cubicBezTo>
                  <a:cubicBezTo>
                    <a:pt x="30" y="4"/>
                    <a:pt x="20" y="0"/>
                    <a:pt x="12" y="1"/>
                  </a:cubicBezTo>
                  <a:cubicBezTo>
                    <a:pt x="7" y="1"/>
                    <a:pt x="4" y="7"/>
                    <a:pt x="2" y="13"/>
                  </a:cubicBezTo>
                  <a:cubicBezTo>
                    <a:pt x="0" y="22"/>
                    <a:pt x="1" y="31"/>
                    <a:pt x="3" y="40"/>
                  </a:cubicBezTo>
                  <a:cubicBezTo>
                    <a:pt x="4" y="46"/>
                    <a:pt x="5" y="57"/>
                    <a:pt x="13" y="58"/>
                  </a:cubicBezTo>
                  <a:cubicBezTo>
                    <a:pt x="15" y="58"/>
                    <a:pt x="16" y="58"/>
                    <a:pt x="17" y="58"/>
                  </a:cubicBezTo>
                  <a:close/>
                </a:path>
              </a:pathLst>
            </a:custGeom>
            <a:solidFill>
              <a:srgbClr val="FE87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1" name="Freeform 376"/>
            <p:cNvSpPr/>
            <p:nvPr/>
          </p:nvSpPr>
          <p:spPr bwMode="auto">
            <a:xfrm>
              <a:off x="10469563" y="5989638"/>
              <a:ext cx="192088" cy="285750"/>
            </a:xfrm>
            <a:custGeom>
              <a:avLst/>
              <a:gdLst>
                <a:gd name="T0" fmla="*/ 19 w 45"/>
                <a:gd name="T1" fmla="*/ 64 h 67"/>
                <a:gd name="T2" fmla="*/ 20 w 45"/>
                <a:gd name="T3" fmla="*/ 65 h 67"/>
                <a:gd name="T4" fmla="*/ 33 w 45"/>
                <a:gd name="T5" fmla="*/ 52 h 67"/>
                <a:gd name="T6" fmla="*/ 45 w 45"/>
                <a:gd name="T7" fmla="*/ 25 h 67"/>
                <a:gd name="T8" fmla="*/ 41 w 45"/>
                <a:gd name="T9" fmla="*/ 13 h 67"/>
                <a:gd name="T10" fmla="*/ 28 w 45"/>
                <a:gd name="T11" fmla="*/ 3 h 67"/>
                <a:gd name="T12" fmla="*/ 17 w 45"/>
                <a:gd name="T13" fmla="*/ 0 h 67"/>
                <a:gd name="T14" fmla="*/ 9 w 45"/>
                <a:gd name="T15" fmla="*/ 3 h 67"/>
                <a:gd name="T16" fmla="*/ 2 w 45"/>
                <a:gd name="T17" fmla="*/ 13 h 67"/>
                <a:gd name="T18" fmla="*/ 0 w 45"/>
                <a:gd name="T19" fmla="*/ 27 h 67"/>
                <a:gd name="T20" fmla="*/ 5 w 45"/>
                <a:gd name="T21" fmla="*/ 53 h 67"/>
                <a:gd name="T22" fmla="*/ 9 w 45"/>
                <a:gd name="T23" fmla="*/ 62 h 67"/>
                <a:gd name="T24" fmla="*/ 13 w 45"/>
                <a:gd name="T25" fmla="*/ 65 h 67"/>
                <a:gd name="T26" fmla="*/ 16 w 45"/>
                <a:gd name="T27" fmla="*/ 67 h 67"/>
                <a:gd name="T28" fmla="*/ 20 w 45"/>
                <a:gd name="T29" fmla="*/ 65 h 67"/>
                <a:gd name="T30" fmla="*/ 20 w 45"/>
                <a:gd name="T31" fmla="*/ 65 h 67"/>
                <a:gd name="T32" fmla="*/ 20 w 45"/>
                <a:gd name="T33" fmla="*/ 65 h 67"/>
                <a:gd name="T34" fmla="*/ 19 w 45"/>
                <a:gd name="T35" fmla="*/ 64 h 67"/>
                <a:gd name="T36" fmla="*/ 18 w 45"/>
                <a:gd name="T37" fmla="*/ 62 h 67"/>
                <a:gd name="T38" fmla="*/ 16 w 45"/>
                <a:gd name="T39" fmla="*/ 63 h 67"/>
                <a:gd name="T40" fmla="*/ 15 w 45"/>
                <a:gd name="T41" fmla="*/ 62 h 67"/>
                <a:gd name="T42" fmla="*/ 11 w 45"/>
                <a:gd name="T43" fmla="*/ 57 h 67"/>
                <a:gd name="T44" fmla="*/ 4 w 45"/>
                <a:gd name="T45" fmla="*/ 27 h 67"/>
                <a:gd name="T46" fmla="*/ 7 w 45"/>
                <a:gd name="T47" fmla="*/ 11 h 67"/>
                <a:gd name="T48" fmla="*/ 11 w 45"/>
                <a:gd name="T49" fmla="*/ 6 h 67"/>
                <a:gd name="T50" fmla="*/ 17 w 45"/>
                <a:gd name="T51" fmla="*/ 4 h 67"/>
                <a:gd name="T52" fmla="*/ 26 w 45"/>
                <a:gd name="T53" fmla="*/ 7 h 67"/>
                <a:gd name="T54" fmla="*/ 38 w 45"/>
                <a:gd name="T55" fmla="*/ 15 h 67"/>
                <a:gd name="T56" fmla="*/ 41 w 45"/>
                <a:gd name="T57" fmla="*/ 25 h 67"/>
                <a:gd name="T58" fmla="*/ 30 w 45"/>
                <a:gd name="T59" fmla="*/ 50 h 67"/>
                <a:gd name="T60" fmla="*/ 21 w 45"/>
                <a:gd name="T61" fmla="*/ 59 h 67"/>
                <a:gd name="T62" fmla="*/ 19 w 45"/>
                <a:gd name="T63" fmla="*/ 61 h 67"/>
                <a:gd name="T64" fmla="*/ 18 w 45"/>
                <a:gd name="T65" fmla="*/ 62 h 67"/>
                <a:gd name="T66" fmla="*/ 18 w 45"/>
                <a:gd name="T67" fmla="*/ 62 h 67"/>
                <a:gd name="T68" fmla="*/ 19 w 45"/>
                <a:gd name="T69" fmla="*/ 64 h 67"/>
                <a:gd name="T70" fmla="*/ 18 w 45"/>
                <a:gd name="T71" fmla="*/ 62 h 67"/>
                <a:gd name="T72" fmla="*/ 19 w 45"/>
                <a:gd name="T73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67">
                  <a:moveTo>
                    <a:pt x="19" y="64"/>
                  </a:move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6" y="60"/>
                    <a:pt x="33" y="52"/>
                  </a:cubicBezTo>
                  <a:cubicBezTo>
                    <a:pt x="39" y="45"/>
                    <a:pt x="45" y="35"/>
                    <a:pt x="45" y="25"/>
                  </a:cubicBezTo>
                  <a:cubicBezTo>
                    <a:pt x="45" y="21"/>
                    <a:pt x="44" y="17"/>
                    <a:pt x="41" y="13"/>
                  </a:cubicBezTo>
                  <a:cubicBezTo>
                    <a:pt x="39" y="9"/>
                    <a:pt x="34" y="6"/>
                    <a:pt x="28" y="3"/>
                  </a:cubicBezTo>
                  <a:cubicBezTo>
                    <a:pt x="24" y="1"/>
                    <a:pt x="20" y="0"/>
                    <a:pt x="17" y="0"/>
                  </a:cubicBezTo>
                  <a:cubicBezTo>
                    <a:pt x="14" y="0"/>
                    <a:pt x="11" y="1"/>
                    <a:pt x="9" y="3"/>
                  </a:cubicBezTo>
                  <a:cubicBezTo>
                    <a:pt x="6" y="5"/>
                    <a:pt x="3" y="8"/>
                    <a:pt x="2" y="13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0" y="36"/>
                    <a:pt x="2" y="45"/>
                    <a:pt x="5" y="53"/>
                  </a:cubicBezTo>
                  <a:cubicBezTo>
                    <a:pt x="6" y="57"/>
                    <a:pt x="8" y="60"/>
                    <a:pt x="9" y="62"/>
                  </a:cubicBezTo>
                  <a:cubicBezTo>
                    <a:pt x="10" y="64"/>
                    <a:pt x="11" y="65"/>
                    <a:pt x="13" y="65"/>
                  </a:cubicBezTo>
                  <a:cubicBezTo>
                    <a:pt x="14" y="66"/>
                    <a:pt x="15" y="67"/>
                    <a:pt x="16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2"/>
                    <a:pt x="17" y="63"/>
                    <a:pt x="16" y="63"/>
                  </a:cubicBezTo>
                  <a:cubicBezTo>
                    <a:pt x="16" y="63"/>
                    <a:pt x="15" y="62"/>
                    <a:pt x="15" y="62"/>
                  </a:cubicBezTo>
                  <a:cubicBezTo>
                    <a:pt x="14" y="61"/>
                    <a:pt x="12" y="60"/>
                    <a:pt x="11" y="57"/>
                  </a:cubicBezTo>
                  <a:cubicBezTo>
                    <a:pt x="7" y="50"/>
                    <a:pt x="4" y="38"/>
                    <a:pt x="4" y="27"/>
                  </a:cubicBezTo>
                  <a:cubicBezTo>
                    <a:pt x="4" y="20"/>
                    <a:pt x="5" y="15"/>
                    <a:pt x="7" y="11"/>
                  </a:cubicBezTo>
                  <a:cubicBezTo>
                    <a:pt x="8" y="9"/>
                    <a:pt x="10" y="7"/>
                    <a:pt x="11" y="6"/>
                  </a:cubicBezTo>
                  <a:cubicBezTo>
                    <a:pt x="13" y="5"/>
                    <a:pt x="15" y="4"/>
                    <a:pt x="17" y="4"/>
                  </a:cubicBezTo>
                  <a:cubicBezTo>
                    <a:pt x="20" y="4"/>
                    <a:pt x="23" y="5"/>
                    <a:pt x="26" y="7"/>
                  </a:cubicBezTo>
                  <a:cubicBezTo>
                    <a:pt x="32" y="9"/>
                    <a:pt x="36" y="12"/>
                    <a:pt x="38" y="15"/>
                  </a:cubicBezTo>
                  <a:cubicBezTo>
                    <a:pt x="41" y="18"/>
                    <a:pt x="41" y="21"/>
                    <a:pt x="41" y="25"/>
                  </a:cubicBezTo>
                  <a:cubicBezTo>
                    <a:pt x="42" y="33"/>
                    <a:pt x="36" y="43"/>
                    <a:pt x="30" y="50"/>
                  </a:cubicBezTo>
                  <a:cubicBezTo>
                    <a:pt x="27" y="54"/>
                    <a:pt x="24" y="57"/>
                    <a:pt x="21" y="59"/>
                  </a:cubicBezTo>
                  <a:cubicBezTo>
                    <a:pt x="20" y="60"/>
                    <a:pt x="19" y="61"/>
                    <a:pt x="19" y="61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2"/>
                    <a:pt x="18" y="62"/>
                    <a:pt x="18" y="62"/>
                  </a:cubicBezTo>
                  <a:lnTo>
                    <a:pt x="19" y="6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2" name="Freeform 377"/>
            <p:cNvSpPr/>
            <p:nvPr/>
          </p:nvSpPr>
          <p:spPr bwMode="auto">
            <a:xfrm>
              <a:off x="10199688" y="6019801"/>
              <a:ext cx="300038" cy="195263"/>
            </a:xfrm>
            <a:custGeom>
              <a:avLst/>
              <a:gdLst>
                <a:gd name="T0" fmla="*/ 71 w 71"/>
                <a:gd name="T1" fmla="*/ 43 h 46"/>
                <a:gd name="T2" fmla="*/ 47 w 71"/>
                <a:gd name="T3" fmla="*/ 15 h 46"/>
                <a:gd name="T4" fmla="*/ 13 w 71"/>
                <a:gd name="T5" fmla="*/ 0 h 46"/>
                <a:gd name="T6" fmla="*/ 13 w 71"/>
                <a:gd name="T7" fmla="*/ 2 h 46"/>
                <a:gd name="T8" fmla="*/ 13 w 71"/>
                <a:gd name="T9" fmla="*/ 0 h 46"/>
                <a:gd name="T10" fmla="*/ 13 w 71"/>
                <a:gd name="T11" fmla="*/ 0 h 46"/>
                <a:gd name="T12" fmla="*/ 5 w 71"/>
                <a:gd name="T13" fmla="*/ 2 h 46"/>
                <a:gd name="T14" fmla="*/ 2 w 71"/>
                <a:gd name="T15" fmla="*/ 5 h 46"/>
                <a:gd name="T16" fmla="*/ 0 w 71"/>
                <a:gd name="T17" fmla="*/ 9 h 46"/>
                <a:gd name="T18" fmla="*/ 1 w 71"/>
                <a:gd name="T19" fmla="*/ 11 h 46"/>
                <a:gd name="T20" fmla="*/ 5 w 71"/>
                <a:gd name="T21" fmla="*/ 14 h 46"/>
                <a:gd name="T22" fmla="*/ 8 w 71"/>
                <a:gd name="T23" fmla="*/ 13 h 46"/>
                <a:gd name="T24" fmla="*/ 9 w 71"/>
                <a:gd name="T25" fmla="*/ 10 h 46"/>
                <a:gd name="T26" fmla="*/ 9 w 71"/>
                <a:gd name="T27" fmla="*/ 8 h 46"/>
                <a:gd name="T28" fmla="*/ 5 w 71"/>
                <a:gd name="T29" fmla="*/ 10 h 46"/>
                <a:gd name="T30" fmla="*/ 5 w 71"/>
                <a:gd name="T31" fmla="*/ 10 h 46"/>
                <a:gd name="T32" fmla="*/ 6 w 71"/>
                <a:gd name="T33" fmla="*/ 10 h 46"/>
                <a:gd name="T34" fmla="*/ 5 w 71"/>
                <a:gd name="T35" fmla="*/ 10 h 46"/>
                <a:gd name="T36" fmla="*/ 5 w 71"/>
                <a:gd name="T37" fmla="*/ 10 h 46"/>
                <a:gd name="T38" fmla="*/ 6 w 71"/>
                <a:gd name="T39" fmla="*/ 10 h 46"/>
                <a:gd name="T40" fmla="*/ 5 w 71"/>
                <a:gd name="T41" fmla="*/ 10 h 46"/>
                <a:gd name="T42" fmla="*/ 6 w 71"/>
                <a:gd name="T43" fmla="*/ 10 h 46"/>
                <a:gd name="T44" fmla="*/ 5 w 71"/>
                <a:gd name="T45" fmla="*/ 10 h 46"/>
                <a:gd name="T46" fmla="*/ 5 w 71"/>
                <a:gd name="T47" fmla="*/ 10 h 46"/>
                <a:gd name="T48" fmla="*/ 6 w 71"/>
                <a:gd name="T49" fmla="*/ 10 h 46"/>
                <a:gd name="T50" fmla="*/ 5 w 71"/>
                <a:gd name="T51" fmla="*/ 10 h 46"/>
                <a:gd name="T52" fmla="*/ 5 w 71"/>
                <a:gd name="T53" fmla="*/ 10 h 46"/>
                <a:gd name="T54" fmla="*/ 4 w 71"/>
                <a:gd name="T55" fmla="*/ 9 h 46"/>
                <a:gd name="T56" fmla="*/ 4 w 71"/>
                <a:gd name="T57" fmla="*/ 9 h 46"/>
                <a:gd name="T58" fmla="*/ 5 w 71"/>
                <a:gd name="T59" fmla="*/ 7 h 46"/>
                <a:gd name="T60" fmla="*/ 9 w 71"/>
                <a:gd name="T61" fmla="*/ 5 h 46"/>
                <a:gd name="T62" fmla="*/ 13 w 71"/>
                <a:gd name="T63" fmla="*/ 4 h 46"/>
                <a:gd name="T64" fmla="*/ 13 w 71"/>
                <a:gd name="T65" fmla="*/ 3 h 46"/>
                <a:gd name="T66" fmla="*/ 13 w 71"/>
                <a:gd name="T67" fmla="*/ 4 h 46"/>
                <a:gd name="T68" fmla="*/ 13 w 71"/>
                <a:gd name="T69" fmla="*/ 4 h 46"/>
                <a:gd name="T70" fmla="*/ 13 w 71"/>
                <a:gd name="T71" fmla="*/ 3 h 46"/>
                <a:gd name="T72" fmla="*/ 13 w 71"/>
                <a:gd name="T73" fmla="*/ 4 h 46"/>
                <a:gd name="T74" fmla="*/ 13 w 71"/>
                <a:gd name="T75" fmla="*/ 4 h 46"/>
                <a:gd name="T76" fmla="*/ 13 w 71"/>
                <a:gd name="T77" fmla="*/ 4 h 46"/>
                <a:gd name="T78" fmla="*/ 44 w 71"/>
                <a:gd name="T79" fmla="*/ 18 h 46"/>
                <a:gd name="T80" fmla="*/ 68 w 71"/>
                <a:gd name="T81" fmla="*/ 46 h 46"/>
                <a:gd name="T82" fmla="*/ 71 w 71"/>
                <a:gd name="T8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46">
                  <a:moveTo>
                    <a:pt x="71" y="43"/>
                  </a:moveTo>
                  <a:cubicBezTo>
                    <a:pt x="64" y="34"/>
                    <a:pt x="56" y="24"/>
                    <a:pt x="47" y="15"/>
                  </a:cubicBezTo>
                  <a:cubicBezTo>
                    <a:pt x="37" y="7"/>
                    <a:pt x="26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4" y="3"/>
                    <a:pt x="3" y="3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4"/>
                    <a:pt x="7" y="14"/>
                    <a:pt x="8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0" y="5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5" y="4"/>
                    <a:pt x="35" y="10"/>
                    <a:pt x="44" y="18"/>
                  </a:cubicBezTo>
                  <a:cubicBezTo>
                    <a:pt x="53" y="26"/>
                    <a:pt x="61" y="37"/>
                    <a:pt x="68" y="46"/>
                  </a:cubicBezTo>
                  <a:cubicBezTo>
                    <a:pt x="71" y="43"/>
                    <a:pt x="71" y="43"/>
                    <a:pt x="71" y="4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3" name="Freeform 378"/>
            <p:cNvSpPr/>
            <p:nvPr/>
          </p:nvSpPr>
          <p:spPr bwMode="auto">
            <a:xfrm>
              <a:off x="10415588" y="5880101"/>
              <a:ext cx="84138" cy="327025"/>
            </a:xfrm>
            <a:custGeom>
              <a:avLst/>
              <a:gdLst>
                <a:gd name="T0" fmla="*/ 20 w 20"/>
                <a:gd name="T1" fmla="*/ 75 h 77"/>
                <a:gd name="T2" fmla="*/ 4 w 20"/>
                <a:gd name="T3" fmla="*/ 26 h 77"/>
                <a:gd name="T4" fmla="*/ 8 w 20"/>
                <a:gd name="T5" fmla="*/ 10 h 77"/>
                <a:gd name="T6" fmla="*/ 11 w 20"/>
                <a:gd name="T7" fmla="*/ 6 h 77"/>
                <a:gd name="T8" fmla="*/ 14 w 20"/>
                <a:gd name="T9" fmla="*/ 4 h 77"/>
                <a:gd name="T10" fmla="*/ 16 w 20"/>
                <a:gd name="T11" fmla="*/ 4 h 77"/>
                <a:gd name="T12" fmla="*/ 16 w 20"/>
                <a:gd name="T13" fmla="*/ 5 h 77"/>
                <a:gd name="T14" fmla="*/ 16 w 20"/>
                <a:gd name="T15" fmla="*/ 6 h 77"/>
                <a:gd name="T16" fmla="*/ 16 w 20"/>
                <a:gd name="T17" fmla="*/ 6 h 77"/>
                <a:gd name="T18" fmla="*/ 16 w 20"/>
                <a:gd name="T19" fmla="*/ 6 h 77"/>
                <a:gd name="T20" fmla="*/ 16 w 20"/>
                <a:gd name="T21" fmla="*/ 6 h 77"/>
                <a:gd name="T22" fmla="*/ 16 w 20"/>
                <a:gd name="T23" fmla="*/ 6 h 77"/>
                <a:gd name="T24" fmla="*/ 16 w 20"/>
                <a:gd name="T25" fmla="*/ 6 h 77"/>
                <a:gd name="T26" fmla="*/ 16 w 20"/>
                <a:gd name="T27" fmla="*/ 6 h 77"/>
                <a:gd name="T28" fmla="*/ 16 w 20"/>
                <a:gd name="T29" fmla="*/ 6 h 77"/>
                <a:gd name="T30" fmla="*/ 16 w 20"/>
                <a:gd name="T31" fmla="*/ 6 h 77"/>
                <a:gd name="T32" fmla="*/ 16 w 20"/>
                <a:gd name="T33" fmla="*/ 6 h 77"/>
                <a:gd name="T34" fmla="*/ 16 w 20"/>
                <a:gd name="T35" fmla="*/ 6 h 77"/>
                <a:gd name="T36" fmla="*/ 16 w 20"/>
                <a:gd name="T37" fmla="*/ 6 h 77"/>
                <a:gd name="T38" fmla="*/ 16 w 20"/>
                <a:gd name="T39" fmla="*/ 6 h 77"/>
                <a:gd name="T40" fmla="*/ 16 w 20"/>
                <a:gd name="T41" fmla="*/ 6 h 77"/>
                <a:gd name="T42" fmla="*/ 13 w 20"/>
                <a:gd name="T43" fmla="*/ 8 h 77"/>
                <a:gd name="T44" fmla="*/ 16 w 20"/>
                <a:gd name="T45" fmla="*/ 10 h 77"/>
                <a:gd name="T46" fmla="*/ 20 w 20"/>
                <a:gd name="T47" fmla="*/ 5 h 77"/>
                <a:gd name="T48" fmla="*/ 19 w 20"/>
                <a:gd name="T49" fmla="*/ 2 h 77"/>
                <a:gd name="T50" fmla="*/ 14 w 20"/>
                <a:gd name="T51" fmla="*/ 0 h 77"/>
                <a:gd name="T52" fmla="*/ 8 w 20"/>
                <a:gd name="T53" fmla="*/ 3 h 77"/>
                <a:gd name="T54" fmla="*/ 4 w 20"/>
                <a:gd name="T55" fmla="*/ 8 h 77"/>
                <a:gd name="T56" fmla="*/ 0 w 20"/>
                <a:gd name="T57" fmla="*/ 26 h 77"/>
                <a:gd name="T58" fmla="*/ 16 w 20"/>
                <a:gd name="T59" fmla="*/ 77 h 77"/>
                <a:gd name="T60" fmla="*/ 20 w 20"/>
                <a:gd name="T61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77">
                  <a:moveTo>
                    <a:pt x="20" y="75"/>
                  </a:moveTo>
                  <a:cubicBezTo>
                    <a:pt x="13" y="60"/>
                    <a:pt x="4" y="43"/>
                    <a:pt x="4" y="26"/>
                  </a:cubicBezTo>
                  <a:cubicBezTo>
                    <a:pt x="4" y="21"/>
                    <a:pt x="5" y="15"/>
                    <a:pt x="8" y="10"/>
                  </a:cubicBezTo>
                  <a:cubicBezTo>
                    <a:pt x="8" y="9"/>
                    <a:pt x="9" y="7"/>
                    <a:pt x="11" y="6"/>
                  </a:cubicBezTo>
                  <a:cubicBezTo>
                    <a:pt x="12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5" y="10"/>
                    <a:pt x="16" y="10"/>
                  </a:cubicBezTo>
                  <a:cubicBezTo>
                    <a:pt x="18" y="10"/>
                    <a:pt x="20" y="8"/>
                    <a:pt x="20" y="5"/>
                  </a:cubicBezTo>
                  <a:cubicBezTo>
                    <a:pt x="20" y="4"/>
                    <a:pt x="19" y="3"/>
                    <a:pt x="19" y="2"/>
                  </a:cubicBezTo>
                  <a:cubicBezTo>
                    <a:pt x="18" y="1"/>
                    <a:pt x="16" y="0"/>
                    <a:pt x="14" y="0"/>
                  </a:cubicBezTo>
                  <a:cubicBezTo>
                    <a:pt x="12" y="0"/>
                    <a:pt x="10" y="1"/>
                    <a:pt x="8" y="3"/>
                  </a:cubicBezTo>
                  <a:cubicBezTo>
                    <a:pt x="6" y="4"/>
                    <a:pt x="5" y="6"/>
                    <a:pt x="4" y="8"/>
                  </a:cubicBezTo>
                  <a:cubicBezTo>
                    <a:pt x="1" y="14"/>
                    <a:pt x="0" y="20"/>
                    <a:pt x="0" y="26"/>
                  </a:cubicBezTo>
                  <a:cubicBezTo>
                    <a:pt x="0" y="44"/>
                    <a:pt x="10" y="62"/>
                    <a:pt x="16" y="77"/>
                  </a:cubicBezTo>
                  <a:cubicBezTo>
                    <a:pt x="20" y="75"/>
                    <a:pt x="20" y="75"/>
                    <a:pt x="20" y="7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4" name="Freeform 379"/>
            <p:cNvSpPr/>
            <p:nvPr/>
          </p:nvSpPr>
          <p:spPr bwMode="auto">
            <a:xfrm>
              <a:off x="10499725" y="6019801"/>
              <a:ext cx="47625" cy="42863"/>
            </a:xfrm>
            <a:custGeom>
              <a:avLst/>
              <a:gdLst>
                <a:gd name="T0" fmla="*/ 5 w 11"/>
                <a:gd name="T1" fmla="*/ 10 h 10"/>
                <a:gd name="T2" fmla="*/ 4 w 11"/>
                <a:gd name="T3" fmla="*/ 3 h 10"/>
                <a:gd name="T4" fmla="*/ 5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0" y="7"/>
                    <a:pt x="4" y="3"/>
                  </a:cubicBezTo>
                  <a:cubicBezTo>
                    <a:pt x="9" y="0"/>
                    <a:pt x="11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5" name="Freeform 380"/>
            <p:cNvSpPr/>
            <p:nvPr/>
          </p:nvSpPr>
          <p:spPr bwMode="auto">
            <a:xfrm>
              <a:off x="10499725" y="6024563"/>
              <a:ext cx="42863" cy="46038"/>
            </a:xfrm>
            <a:custGeom>
              <a:avLst/>
              <a:gdLst>
                <a:gd name="T0" fmla="*/ 5 w 10"/>
                <a:gd name="T1" fmla="*/ 9 h 11"/>
                <a:gd name="T2" fmla="*/ 5 w 10"/>
                <a:gd name="T3" fmla="*/ 7 h 11"/>
                <a:gd name="T4" fmla="*/ 5 w 10"/>
                <a:gd name="T5" fmla="*/ 7 h 11"/>
                <a:gd name="T6" fmla="*/ 5 w 10"/>
                <a:gd name="T7" fmla="*/ 7 h 11"/>
                <a:gd name="T8" fmla="*/ 5 w 10"/>
                <a:gd name="T9" fmla="*/ 7 h 11"/>
                <a:gd name="T10" fmla="*/ 5 w 10"/>
                <a:gd name="T11" fmla="*/ 7 h 11"/>
                <a:gd name="T12" fmla="*/ 5 w 10"/>
                <a:gd name="T13" fmla="*/ 7 h 11"/>
                <a:gd name="T14" fmla="*/ 5 w 10"/>
                <a:gd name="T15" fmla="*/ 6 h 11"/>
                <a:gd name="T16" fmla="*/ 4 w 10"/>
                <a:gd name="T17" fmla="*/ 6 h 11"/>
                <a:gd name="T18" fmla="*/ 5 w 10"/>
                <a:gd name="T19" fmla="*/ 4 h 11"/>
                <a:gd name="T20" fmla="*/ 6 w 10"/>
                <a:gd name="T21" fmla="*/ 4 h 11"/>
                <a:gd name="T22" fmla="*/ 6 w 10"/>
                <a:gd name="T23" fmla="*/ 4 h 11"/>
                <a:gd name="T24" fmla="*/ 6 w 10"/>
                <a:gd name="T25" fmla="*/ 3 h 11"/>
                <a:gd name="T26" fmla="*/ 6 w 10"/>
                <a:gd name="T27" fmla="*/ 4 h 11"/>
                <a:gd name="T28" fmla="*/ 6 w 10"/>
                <a:gd name="T29" fmla="*/ 4 h 11"/>
                <a:gd name="T30" fmla="*/ 6 w 10"/>
                <a:gd name="T31" fmla="*/ 3 h 11"/>
                <a:gd name="T32" fmla="*/ 6 w 10"/>
                <a:gd name="T33" fmla="*/ 4 h 11"/>
                <a:gd name="T34" fmla="*/ 6 w 10"/>
                <a:gd name="T35" fmla="*/ 4 h 11"/>
                <a:gd name="T36" fmla="*/ 6 w 10"/>
                <a:gd name="T37" fmla="*/ 5 h 11"/>
                <a:gd name="T38" fmla="*/ 6 w 10"/>
                <a:gd name="T39" fmla="*/ 6 h 11"/>
                <a:gd name="T40" fmla="*/ 5 w 10"/>
                <a:gd name="T41" fmla="*/ 7 h 11"/>
                <a:gd name="T42" fmla="*/ 5 w 10"/>
                <a:gd name="T43" fmla="*/ 7 h 11"/>
                <a:gd name="T44" fmla="*/ 5 w 10"/>
                <a:gd name="T45" fmla="*/ 9 h 11"/>
                <a:gd name="T46" fmla="*/ 5 w 10"/>
                <a:gd name="T47" fmla="*/ 7 h 11"/>
                <a:gd name="T48" fmla="*/ 5 w 10"/>
                <a:gd name="T49" fmla="*/ 9 h 11"/>
                <a:gd name="T50" fmla="*/ 4 w 10"/>
                <a:gd name="T51" fmla="*/ 11 h 11"/>
                <a:gd name="T52" fmla="*/ 5 w 10"/>
                <a:gd name="T53" fmla="*/ 11 h 11"/>
                <a:gd name="T54" fmla="*/ 9 w 10"/>
                <a:gd name="T55" fmla="*/ 9 h 11"/>
                <a:gd name="T56" fmla="*/ 10 w 10"/>
                <a:gd name="T57" fmla="*/ 5 h 11"/>
                <a:gd name="T58" fmla="*/ 10 w 10"/>
                <a:gd name="T59" fmla="*/ 2 h 11"/>
                <a:gd name="T60" fmla="*/ 6 w 10"/>
                <a:gd name="T61" fmla="*/ 0 h 11"/>
                <a:gd name="T62" fmla="*/ 3 w 10"/>
                <a:gd name="T63" fmla="*/ 1 h 11"/>
                <a:gd name="T64" fmla="*/ 0 w 10"/>
                <a:gd name="T65" fmla="*/ 6 h 11"/>
                <a:gd name="T66" fmla="*/ 1 w 10"/>
                <a:gd name="T67" fmla="*/ 8 h 11"/>
                <a:gd name="T68" fmla="*/ 4 w 10"/>
                <a:gd name="T69" fmla="*/ 10 h 11"/>
                <a:gd name="T70" fmla="*/ 4 w 10"/>
                <a:gd name="T71" fmla="*/ 11 h 11"/>
                <a:gd name="T72" fmla="*/ 4 w 10"/>
                <a:gd name="T73" fmla="*/ 11 h 11"/>
                <a:gd name="T74" fmla="*/ 5 w 10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1">
                  <a:moveTo>
                    <a:pt x="5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0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2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6" name="Freeform 381"/>
            <p:cNvSpPr/>
            <p:nvPr/>
          </p:nvSpPr>
          <p:spPr bwMode="auto">
            <a:xfrm>
              <a:off x="10550525" y="6015038"/>
              <a:ext cx="47625" cy="47625"/>
            </a:xfrm>
            <a:custGeom>
              <a:avLst/>
              <a:gdLst>
                <a:gd name="T0" fmla="*/ 5 w 11"/>
                <a:gd name="T1" fmla="*/ 10 h 11"/>
                <a:gd name="T2" fmla="*/ 4 w 11"/>
                <a:gd name="T3" fmla="*/ 4 h 11"/>
                <a:gd name="T4" fmla="*/ 5 w 11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5" y="10"/>
                  </a:moveTo>
                  <a:cubicBezTo>
                    <a:pt x="5" y="10"/>
                    <a:pt x="0" y="8"/>
                    <a:pt x="4" y="4"/>
                  </a:cubicBezTo>
                  <a:cubicBezTo>
                    <a:pt x="9" y="0"/>
                    <a:pt x="11" y="11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7" name="Freeform 382"/>
            <p:cNvSpPr/>
            <p:nvPr/>
          </p:nvSpPr>
          <p:spPr bwMode="auto">
            <a:xfrm>
              <a:off x="10550525" y="6019801"/>
              <a:ext cx="47625" cy="46038"/>
            </a:xfrm>
            <a:custGeom>
              <a:avLst/>
              <a:gdLst>
                <a:gd name="T0" fmla="*/ 5 w 11"/>
                <a:gd name="T1" fmla="*/ 9 h 11"/>
                <a:gd name="T2" fmla="*/ 6 w 11"/>
                <a:gd name="T3" fmla="*/ 7 h 11"/>
                <a:gd name="T4" fmla="*/ 5 w 11"/>
                <a:gd name="T5" fmla="*/ 8 h 11"/>
                <a:gd name="T6" fmla="*/ 6 w 11"/>
                <a:gd name="T7" fmla="*/ 7 h 11"/>
                <a:gd name="T8" fmla="*/ 6 w 11"/>
                <a:gd name="T9" fmla="*/ 7 h 11"/>
                <a:gd name="T10" fmla="*/ 5 w 11"/>
                <a:gd name="T11" fmla="*/ 8 h 11"/>
                <a:gd name="T12" fmla="*/ 6 w 11"/>
                <a:gd name="T13" fmla="*/ 7 h 11"/>
                <a:gd name="T14" fmla="*/ 5 w 11"/>
                <a:gd name="T15" fmla="*/ 7 h 11"/>
                <a:gd name="T16" fmla="*/ 4 w 11"/>
                <a:gd name="T17" fmla="*/ 6 h 11"/>
                <a:gd name="T18" fmla="*/ 6 w 11"/>
                <a:gd name="T19" fmla="*/ 4 h 11"/>
                <a:gd name="T20" fmla="*/ 6 w 11"/>
                <a:gd name="T21" fmla="*/ 4 h 11"/>
                <a:gd name="T22" fmla="*/ 6 w 11"/>
                <a:gd name="T23" fmla="*/ 4 h 11"/>
                <a:gd name="T24" fmla="*/ 6 w 11"/>
                <a:gd name="T25" fmla="*/ 4 h 11"/>
                <a:gd name="T26" fmla="*/ 6 w 11"/>
                <a:gd name="T27" fmla="*/ 4 h 11"/>
                <a:gd name="T28" fmla="*/ 6 w 11"/>
                <a:gd name="T29" fmla="*/ 4 h 11"/>
                <a:gd name="T30" fmla="*/ 6 w 11"/>
                <a:gd name="T31" fmla="*/ 4 h 11"/>
                <a:gd name="T32" fmla="*/ 6 w 11"/>
                <a:gd name="T33" fmla="*/ 4 h 11"/>
                <a:gd name="T34" fmla="*/ 6 w 11"/>
                <a:gd name="T35" fmla="*/ 4 h 11"/>
                <a:gd name="T36" fmla="*/ 7 w 11"/>
                <a:gd name="T37" fmla="*/ 5 h 11"/>
                <a:gd name="T38" fmla="*/ 6 w 11"/>
                <a:gd name="T39" fmla="*/ 7 h 11"/>
                <a:gd name="T40" fmla="*/ 5 w 11"/>
                <a:gd name="T41" fmla="*/ 7 h 11"/>
                <a:gd name="T42" fmla="*/ 5 w 11"/>
                <a:gd name="T43" fmla="*/ 7 h 11"/>
                <a:gd name="T44" fmla="*/ 5 w 11"/>
                <a:gd name="T45" fmla="*/ 9 h 11"/>
                <a:gd name="T46" fmla="*/ 6 w 11"/>
                <a:gd name="T47" fmla="*/ 7 h 11"/>
                <a:gd name="T48" fmla="*/ 5 w 11"/>
                <a:gd name="T49" fmla="*/ 9 h 11"/>
                <a:gd name="T50" fmla="*/ 5 w 11"/>
                <a:gd name="T51" fmla="*/ 11 h 11"/>
                <a:gd name="T52" fmla="*/ 5 w 11"/>
                <a:gd name="T53" fmla="*/ 11 h 11"/>
                <a:gd name="T54" fmla="*/ 9 w 11"/>
                <a:gd name="T55" fmla="*/ 9 h 11"/>
                <a:gd name="T56" fmla="*/ 11 w 11"/>
                <a:gd name="T57" fmla="*/ 5 h 11"/>
                <a:gd name="T58" fmla="*/ 10 w 11"/>
                <a:gd name="T59" fmla="*/ 2 h 11"/>
                <a:gd name="T60" fmla="*/ 6 w 11"/>
                <a:gd name="T61" fmla="*/ 0 h 11"/>
                <a:gd name="T62" fmla="*/ 3 w 11"/>
                <a:gd name="T63" fmla="*/ 1 h 11"/>
                <a:gd name="T64" fmla="*/ 0 w 11"/>
                <a:gd name="T65" fmla="*/ 6 h 11"/>
                <a:gd name="T66" fmla="*/ 1 w 11"/>
                <a:gd name="T67" fmla="*/ 8 h 11"/>
                <a:gd name="T68" fmla="*/ 4 w 11"/>
                <a:gd name="T69" fmla="*/ 11 h 11"/>
                <a:gd name="T70" fmla="*/ 4 w 11"/>
                <a:gd name="T71" fmla="*/ 11 h 11"/>
                <a:gd name="T72" fmla="*/ 5 w 11"/>
                <a:gd name="T73" fmla="*/ 11 h 11"/>
                <a:gd name="T74" fmla="*/ 5 w 11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11">
                  <a:moveTo>
                    <a:pt x="5" y="9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8" name="Freeform 383"/>
            <p:cNvSpPr/>
            <p:nvPr/>
          </p:nvSpPr>
          <p:spPr bwMode="auto">
            <a:xfrm>
              <a:off x="10588625" y="6053138"/>
              <a:ext cx="50800" cy="42863"/>
            </a:xfrm>
            <a:custGeom>
              <a:avLst/>
              <a:gdLst>
                <a:gd name="T0" fmla="*/ 5 w 12"/>
                <a:gd name="T1" fmla="*/ 10 h 10"/>
                <a:gd name="T2" fmla="*/ 5 w 12"/>
                <a:gd name="T3" fmla="*/ 4 h 10"/>
                <a:gd name="T4" fmla="*/ 5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5" y="10"/>
                  </a:moveTo>
                  <a:cubicBezTo>
                    <a:pt x="5" y="10"/>
                    <a:pt x="0" y="8"/>
                    <a:pt x="5" y="4"/>
                  </a:cubicBezTo>
                  <a:cubicBezTo>
                    <a:pt x="10" y="0"/>
                    <a:pt x="12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49" name="Freeform 384"/>
            <p:cNvSpPr/>
            <p:nvPr/>
          </p:nvSpPr>
          <p:spPr bwMode="auto">
            <a:xfrm>
              <a:off x="10593388" y="6057901"/>
              <a:ext cx="42863" cy="46038"/>
            </a:xfrm>
            <a:custGeom>
              <a:avLst/>
              <a:gdLst>
                <a:gd name="T0" fmla="*/ 4 w 10"/>
                <a:gd name="T1" fmla="*/ 9 h 11"/>
                <a:gd name="T2" fmla="*/ 5 w 10"/>
                <a:gd name="T3" fmla="*/ 7 h 11"/>
                <a:gd name="T4" fmla="*/ 5 w 10"/>
                <a:gd name="T5" fmla="*/ 8 h 11"/>
                <a:gd name="T6" fmla="*/ 5 w 10"/>
                <a:gd name="T7" fmla="*/ 7 h 11"/>
                <a:gd name="T8" fmla="*/ 5 w 10"/>
                <a:gd name="T9" fmla="*/ 7 h 11"/>
                <a:gd name="T10" fmla="*/ 5 w 10"/>
                <a:gd name="T11" fmla="*/ 8 h 11"/>
                <a:gd name="T12" fmla="*/ 5 w 10"/>
                <a:gd name="T13" fmla="*/ 7 h 11"/>
                <a:gd name="T14" fmla="*/ 4 w 10"/>
                <a:gd name="T15" fmla="*/ 7 h 11"/>
                <a:gd name="T16" fmla="*/ 4 w 10"/>
                <a:gd name="T17" fmla="*/ 6 h 11"/>
                <a:gd name="T18" fmla="*/ 5 w 10"/>
                <a:gd name="T19" fmla="*/ 4 h 11"/>
                <a:gd name="T20" fmla="*/ 6 w 10"/>
                <a:gd name="T21" fmla="*/ 4 h 11"/>
                <a:gd name="T22" fmla="*/ 6 w 10"/>
                <a:gd name="T23" fmla="*/ 4 h 11"/>
                <a:gd name="T24" fmla="*/ 6 w 10"/>
                <a:gd name="T25" fmla="*/ 4 h 11"/>
                <a:gd name="T26" fmla="*/ 6 w 10"/>
                <a:gd name="T27" fmla="*/ 4 h 11"/>
                <a:gd name="T28" fmla="*/ 6 w 10"/>
                <a:gd name="T29" fmla="*/ 4 h 11"/>
                <a:gd name="T30" fmla="*/ 6 w 10"/>
                <a:gd name="T31" fmla="*/ 4 h 11"/>
                <a:gd name="T32" fmla="*/ 6 w 10"/>
                <a:gd name="T33" fmla="*/ 4 h 11"/>
                <a:gd name="T34" fmla="*/ 6 w 10"/>
                <a:gd name="T35" fmla="*/ 4 h 11"/>
                <a:gd name="T36" fmla="*/ 6 w 10"/>
                <a:gd name="T37" fmla="*/ 5 h 11"/>
                <a:gd name="T38" fmla="*/ 6 w 10"/>
                <a:gd name="T39" fmla="*/ 7 h 11"/>
                <a:gd name="T40" fmla="*/ 5 w 10"/>
                <a:gd name="T41" fmla="*/ 7 h 11"/>
                <a:gd name="T42" fmla="*/ 5 w 10"/>
                <a:gd name="T43" fmla="*/ 7 h 11"/>
                <a:gd name="T44" fmla="*/ 4 w 10"/>
                <a:gd name="T45" fmla="*/ 9 h 11"/>
                <a:gd name="T46" fmla="*/ 5 w 10"/>
                <a:gd name="T47" fmla="*/ 7 h 11"/>
                <a:gd name="T48" fmla="*/ 4 w 10"/>
                <a:gd name="T49" fmla="*/ 9 h 11"/>
                <a:gd name="T50" fmla="*/ 4 w 10"/>
                <a:gd name="T51" fmla="*/ 11 h 11"/>
                <a:gd name="T52" fmla="*/ 5 w 10"/>
                <a:gd name="T53" fmla="*/ 11 h 11"/>
                <a:gd name="T54" fmla="*/ 9 w 10"/>
                <a:gd name="T55" fmla="*/ 9 h 11"/>
                <a:gd name="T56" fmla="*/ 10 w 10"/>
                <a:gd name="T57" fmla="*/ 5 h 11"/>
                <a:gd name="T58" fmla="*/ 9 w 10"/>
                <a:gd name="T59" fmla="*/ 2 h 11"/>
                <a:gd name="T60" fmla="*/ 6 w 10"/>
                <a:gd name="T61" fmla="*/ 0 h 11"/>
                <a:gd name="T62" fmla="*/ 3 w 10"/>
                <a:gd name="T63" fmla="*/ 1 h 11"/>
                <a:gd name="T64" fmla="*/ 0 w 10"/>
                <a:gd name="T65" fmla="*/ 6 h 11"/>
                <a:gd name="T66" fmla="*/ 1 w 10"/>
                <a:gd name="T67" fmla="*/ 8 h 11"/>
                <a:gd name="T68" fmla="*/ 4 w 10"/>
                <a:gd name="T69" fmla="*/ 11 h 11"/>
                <a:gd name="T70" fmla="*/ 4 w 10"/>
                <a:gd name="T71" fmla="*/ 11 h 11"/>
                <a:gd name="T72" fmla="*/ 4 w 10"/>
                <a:gd name="T73" fmla="*/ 11 h 11"/>
                <a:gd name="T74" fmla="*/ 4 w 10"/>
                <a:gd name="T7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1">
                  <a:moveTo>
                    <a:pt x="4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0" y="6"/>
                    <a:pt x="10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0" name="Freeform 385"/>
            <p:cNvSpPr/>
            <p:nvPr/>
          </p:nvSpPr>
          <p:spPr bwMode="auto">
            <a:xfrm>
              <a:off x="10283825" y="6176963"/>
              <a:ext cx="46038" cy="46038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1" name="Freeform 386"/>
            <p:cNvSpPr/>
            <p:nvPr/>
          </p:nvSpPr>
          <p:spPr bwMode="auto">
            <a:xfrm>
              <a:off x="10288588" y="6181726"/>
              <a:ext cx="46038" cy="41275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3 h 10"/>
                <a:gd name="T4" fmla="*/ 10 w 11"/>
                <a:gd name="T5" fmla="*/ 1 h 10"/>
                <a:gd name="T6" fmla="*/ 8 w 11"/>
                <a:gd name="T7" fmla="*/ 0 h 10"/>
                <a:gd name="T8" fmla="*/ 6 w 11"/>
                <a:gd name="T9" fmla="*/ 0 h 10"/>
                <a:gd name="T10" fmla="*/ 3 w 11"/>
                <a:gd name="T11" fmla="*/ 0 h 10"/>
                <a:gd name="T12" fmla="*/ 1 w 11"/>
                <a:gd name="T13" fmla="*/ 2 h 10"/>
                <a:gd name="T14" fmla="*/ 0 w 11"/>
                <a:gd name="T15" fmla="*/ 6 h 10"/>
                <a:gd name="T16" fmla="*/ 2 w 11"/>
                <a:gd name="T17" fmla="*/ 9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4 h 10"/>
                <a:gd name="T24" fmla="*/ 11 w 11"/>
                <a:gd name="T25" fmla="*/ 4 h 10"/>
                <a:gd name="T26" fmla="*/ 11 w 11"/>
                <a:gd name="T27" fmla="*/ 3 h 10"/>
                <a:gd name="T28" fmla="*/ 11 w 11"/>
                <a:gd name="T29" fmla="*/ 3 h 10"/>
                <a:gd name="T30" fmla="*/ 9 w 11"/>
                <a:gd name="T31" fmla="*/ 4 h 10"/>
                <a:gd name="T32" fmla="*/ 7 w 11"/>
                <a:gd name="T33" fmla="*/ 4 h 10"/>
                <a:gd name="T34" fmla="*/ 7 w 11"/>
                <a:gd name="T35" fmla="*/ 4 h 10"/>
                <a:gd name="T36" fmla="*/ 6 w 11"/>
                <a:gd name="T37" fmla="*/ 5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5 h 10"/>
                <a:gd name="T58" fmla="*/ 4 w 11"/>
                <a:gd name="T59" fmla="*/ 5 h 10"/>
                <a:gd name="T60" fmla="*/ 5 w 11"/>
                <a:gd name="T61" fmla="*/ 4 h 10"/>
                <a:gd name="T62" fmla="*/ 6 w 11"/>
                <a:gd name="T63" fmla="*/ 4 h 10"/>
                <a:gd name="T64" fmla="*/ 6 w 11"/>
                <a:gd name="T65" fmla="*/ 4 h 10"/>
                <a:gd name="T66" fmla="*/ 7 w 11"/>
                <a:gd name="T67" fmla="*/ 4 h 10"/>
                <a:gd name="T68" fmla="*/ 7 w 11"/>
                <a:gd name="T69" fmla="*/ 5 h 10"/>
                <a:gd name="T70" fmla="*/ 7 w 11"/>
                <a:gd name="T71" fmla="*/ 5 h 10"/>
                <a:gd name="T72" fmla="*/ 7 w 11"/>
                <a:gd name="T73" fmla="*/ 5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9 w 11"/>
                <a:gd name="T83" fmla="*/ 4 h 10"/>
                <a:gd name="T84" fmla="*/ 7 w 11"/>
                <a:gd name="T85" fmla="*/ 4 h 10"/>
                <a:gd name="T86" fmla="*/ 9 w 11"/>
                <a:gd name="T8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10" y="1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2" name="Freeform 387"/>
            <p:cNvSpPr/>
            <p:nvPr/>
          </p:nvSpPr>
          <p:spPr bwMode="auto">
            <a:xfrm>
              <a:off x="10283825" y="6227763"/>
              <a:ext cx="42863" cy="47625"/>
            </a:xfrm>
            <a:custGeom>
              <a:avLst/>
              <a:gdLst>
                <a:gd name="T0" fmla="*/ 10 w 10"/>
                <a:gd name="T1" fmla="*/ 5 h 11"/>
                <a:gd name="T2" fmla="*/ 4 w 10"/>
                <a:gd name="T3" fmla="*/ 5 h 11"/>
                <a:gd name="T4" fmla="*/ 10 w 10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10" y="5"/>
                    <a:pt x="7" y="0"/>
                    <a:pt x="4" y="5"/>
                  </a:cubicBezTo>
                  <a:cubicBezTo>
                    <a:pt x="0" y="10"/>
                    <a:pt x="10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3" name="Freeform 388"/>
            <p:cNvSpPr/>
            <p:nvPr/>
          </p:nvSpPr>
          <p:spPr bwMode="auto">
            <a:xfrm>
              <a:off x="10288588" y="6232526"/>
              <a:ext cx="46038" cy="42863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3 h 10"/>
                <a:gd name="T4" fmla="*/ 9 w 11"/>
                <a:gd name="T5" fmla="*/ 2 h 10"/>
                <a:gd name="T6" fmla="*/ 8 w 11"/>
                <a:gd name="T7" fmla="*/ 0 h 10"/>
                <a:gd name="T8" fmla="*/ 6 w 11"/>
                <a:gd name="T9" fmla="*/ 0 h 10"/>
                <a:gd name="T10" fmla="*/ 3 w 11"/>
                <a:gd name="T11" fmla="*/ 1 h 10"/>
                <a:gd name="T12" fmla="*/ 1 w 11"/>
                <a:gd name="T13" fmla="*/ 3 h 10"/>
                <a:gd name="T14" fmla="*/ 0 w 11"/>
                <a:gd name="T15" fmla="*/ 6 h 10"/>
                <a:gd name="T16" fmla="*/ 2 w 11"/>
                <a:gd name="T17" fmla="*/ 9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5 h 10"/>
                <a:gd name="T24" fmla="*/ 11 w 11"/>
                <a:gd name="T25" fmla="*/ 4 h 10"/>
                <a:gd name="T26" fmla="*/ 11 w 11"/>
                <a:gd name="T27" fmla="*/ 3 h 10"/>
                <a:gd name="T28" fmla="*/ 11 w 11"/>
                <a:gd name="T29" fmla="*/ 3 h 10"/>
                <a:gd name="T30" fmla="*/ 9 w 11"/>
                <a:gd name="T31" fmla="*/ 4 h 10"/>
                <a:gd name="T32" fmla="*/ 7 w 11"/>
                <a:gd name="T33" fmla="*/ 4 h 10"/>
                <a:gd name="T34" fmla="*/ 7 w 11"/>
                <a:gd name="T35" fmla="*/ 5 h 10"/>
                <a:gd name="T36" fmla="*/ 6 w 11"/>
                <a:gd name="T37" fmla="*/ 6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6 h 10"/>
                <a:gd name="T58" fmla="*/ 4 w 11"/>
                <a:gd name="T59" fmla="*/ 5 h 10"/>
                <a:gd name="T60" fmla="*/ 5 w 11"/>
                <a:gd name="T61" fmla="*/ 4 h 10"/>
                <a:gd name="T62" fmla="*/ 6 w 11"/>
                <a:gd name="T63" fmla="*/ 4 h 10"/>
                <a:gd name="T64" fmla="*/ 6 w 11"/>
                <a:gd name="T65" fmla="*/ 4 h 10"/>
                <a:gd name="T66" fmla="*/ 7 w 11"/>
                <a:gd name="T67" fmla="*/ 5 h 10"/>
                <a:gd name="T68" fmla="*/ 7 w 11"/>
                <a:gd name="T69" fmla="*/ 5 h 10"/>
                <a:gd name="T70" fmla="*/ 7 w 11"/>
                <a:gd name="T71" fmla="*/ 5 h 10"/>
                <a:gd name="T72" fmla="*/ 7 w 11"/>
                <a:gd name="T73" fmla="*/ 5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9 w 11"/>
                <a:gd name="T83" fmla="*/ 4 h 10"/>
                <a:gd name="T84" fmla="*/ 7 w 11"/>
                <a:gd name="T85" fmla="*/ 4 h 10"/>
                <a:gd name="T86" fmla="*/ 9 w 11"/>
                <a:gd name="T8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4" name="Freeform 389"/>
            <p:cNvSpPr/>
            <p:nvPr/>
          </p:nvSpPr>
          <p:spPr bwMode="auto">
            <a:xfrm>
              <a:off x="10321925" y="6265863"/>
              <a:ext cx="46038" cy="47625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5 h 11"/>
                <a:gd name="T4" fmla="*/ 10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10" y="5"/>
                    <a:pt x="8" y="0"/>
                    <a:pt x="4" y="5"/>
                  </a:cubicBezTo>
                  <a:cubicBezTo>
                    <a:pt x="0" y="10"/>
                    <a:pt x="11" y="11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5" name="Freeform 390"/>
            <p:cNvSpPr/>
            <p:nvPr/>
          </p:nvSpPr>
          <p:spPr bwMode="auto">
            <a:xfrm>
              <a:off x="10326688" y="6270626"/>
              <a:ext cx="46038" cy="42863"/>
            </a:xfrm>
            <a:custGeom>
              <a:avLst/>
              <a:gdLst>
                <a:gd name="T0" fmla="*/ 9 w 11"/>
                <a:gd name="T1" fmla="*/ 4 h 10"/>
                <a:gd name="T2" fmla="*/ 11 w 11"/>
                <a:gd name="T3" fmla="*/ 4 h 10"/>
                <a:gd name="T4" fmla="*/ 10 w 11"/>
                <a:gd name="T5" fmla="*/ 2 h 10"/>
                <a:gd name="T6" fmla="*/ 8 w 11"/>
                <a:gd name="T7" fmla="*/ 1 h 10"/>
                <a:gd name="T8" fmla="*/ 6 w 11"/>
                <a:gd name="T9" fmla="*/ 0 h 10"/>
                <a:gd name="T10" fmla="*/ 3 w 11"/>
                <a:gd name="T11" fmla="*/ 1 h 10"/>
                <a:gd name="T12" fmla="*/ 1 w 11"/>
                <a:gd name="T13" fmla="*/ 3 h 10"/>
                <a:gd name="T14" fmla="*/ 0 w 11"/>
                <a:gd name="T15" fmla="*/ 6 h 10"/>
                <a:gd name="T16" fmla="*/ 2 w 11"/>
                <a:gd name="T17" fmla="*/ 10 h 10"/>
                <a:gd name="T18" fmla="*/ 5 w 11"/>
                <a:gd name="T19" fmla="*/ 10 h 10"/>
                <a:gd name="T20" fmla="*/ 9 w 11"/>
                <a:gd name="T21" fmla="*/ 9 h 10"/>
                <a:gd name="T22" fmla="*/ 11 w 11"/>
                <a:gd name="T23" fmla="*/ 5 h 10"/>
                <a:gd name="T24" fmla="*/ 11 w 11"/>
                <a:gd name="T25" fmla="*/ 4 h 10"/>
                <a:gd name="T26" fmla="*/ 11 w 11"/>
                <a:gd name="T27" fmla="*/ 4 h 10"/>
                <a:gd name="T28" fmla="*/ 11 w 11"/>
                <a:gd name="T29" fmla="*/ 4 h 10"/>
                <a:gd name="T30" fmla="*/ 9 w 11"/>
                <a:gd name="T31" fmla="*/ 4 h 10"/>
                <a:gd name="T32" fmla="*/ 7 w 11"/>
                <a:gd name="T33" fmla="*/ 5 h 10"/>
                <a:gd name="T34" fmla="*/ 7 w 11"/>
                <a:gd name="T35" fmla="*/ 5 h 10"/>
                <a:gd name="T36" fmla="*/ 7 w 11"/>
                <a:gd name="T37" fmla="*/ 6 h 10"/>
                <a:gd name="T38" fmla="*/ 5 w 11"/>
                <a:gd name="T39" fmla="*/ 6 h 10"/>
                <a:gd name="T40" fmla="*/ 4 w 11"/>
                <a:gd name="T41" fmla="*/ 6 h 10"/>
                <a:gd name="T42" fmla="*/ 4 w 11"/>
                <a:gd name="T43" fmla="*/ 6 h 10"/>
                <a:gd name="T44" fmla="*/ 4 w 11"/>
                <a:gd name="T45" fmla="*/ 6 h 10"/>
                <a:gd name="T46" fmla="*/ 4 w 11"/>
                <a:gd name="T47" fmla="*/ 6 h 10"/>
                <a:gd name="T48" fmla="*/ 4 w 11"/>
                <a:gd name="T49" fmla="*/ 6 h 10"/>
                <a:gd name="T50" fmla="*/ 4 w 11"/>
                <a:gd name="T51" fmla="*/ 6 h 10"/>
                <a:gd name="T52" fmla="*/ 4 w 11"/>
                <a:gd name="T53" fmla="*/ 6 h 10"/>
                <a:gd name="T54" fmla="*/ 4 w 11"/>
                <a:gd name="T55" fmla="*/ 6 h 10"/>
                <a:gd name="T56" fmla="*/ 4 w 11"/>
                <a:gd name="T57" fmla="*/ 6 h 10"/>
                <a:gd name="T58" fmla="*/ 4 w 11"/>
                <a:gd name="T59" fmla="*/ 6 h 10"/>
                <a:gd name="T60" fmla="*/ 4 w 11"/>
                <a:gd name="T61" fmla="*/ 6 h 10"/>
                <a:gd name="T62" fmla="*/ 4 w 11"/>
                <a:gd name="T63" fmla="*/ 6 h 10"/>
                <a:gd name="T64" fmla="*/ 4 w 11"/>
                <a:gd name="T65" fmla="*/ 6 h 10"/>
                <a:gd name="T66" fmla="*/ 4 w 11"/>
                <a:gd name="T67" fmla="*/ 6 h 10"/>
                <a:gd name="T68" fmla="*/ 6 w 11"/>
                <a:gd name="T69" fmla="*/ 4 h 10"/>
                <a:gd name="T70" fmla="*/ 6 w 11"/>
                <a:gd name="T71" fmla="*/ 4 h 10"/>
                <a:gd name="T72" fmla="*/ 6 w 11"/>
                <a:gd name="T73" fmla="*/ 4 h 10"/>
                <a:gd name="T74" fmla="*/ 7 w 11"/>
                <a:gd name="T75" fmla="*/ 5 h 10"/>
                <a:gd name="T76" fmla="*/ 7 w 11"/>
                <a:gd name="T77" fmla="*/ 5 h 10"/>
                <a:gd name="T78" fmla="*/ 7 w 11"/>
                <a:gd name="T79" fmla="*/ 5 h 10"/>
                <a:gd name="T80" fmla="*/ 7 w 11"/>
                <a:gd name="T81" fmla="*/ 5 h 10"/>
                <a:gd name="T82" fmla="*/ 7 w 11"/>
                <a:gd name="T83" fmla="*/ 5 h 10"/>
                <a:gd name="T84" fmla="*/ 7 w 11"/>
                <a:gd name="T85" fmla="*/ 5 h 10"/>
                <a:gd name="T86" fmla="*/ 7 w 11"/>
                <a:gd name="T87" fmla="*/ 5 h 10"/>
                <a:gd name="T88" fmla="*/ 7 w 11"/>
                <a:gd name="T89" fmla="*/ 5 h 10"/>
                <a:gd name="T90" fmla="*/ 9 w 11"/>
                <a:gd name="T91" fmla="*/ 4 h 10"/>
                <a:gd name="T92" fmla="*/ 7 w 11"/>
                <a:gd name="T93" fmla="*/ 5 h 10"/>
                <a:gd name="T94" fmla="*/ 9 w 11"/>
                <a:gd name="T9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0">
                  <a:moveTo>
                    <a:pt x="9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10"/>
                    <a:pt x="9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1" name="组合 3926"/>
          <p:cNvGrpSpPr/>
          <p:nvPr/>
        </p:nvGrpSpPr>
        <p:grpSpPr>
          <a:xfrm>
            <a:off x="452496" y="1991041"/>
            <a:ext cx="631826" cy="671513"/>
            <a:chOff x="2101850" y="5751513"/>
            <a:chExt cx="631826" cy="671513"/>
          </a:xfrm>
        </p:grpSpPr>
        <p:sp>
          <p:nvSpPr>
            <p:cNvPr id="1050356" name="Freeform 391"/>
            <p:cNvSpPr/>
            <p:nvPr/>
          </p:nvSpPr>
          <p:spPr bwMode="auto">
            <a:xfrm>
              <a:off x="2360613" y="6172201"/>
              <a:ext cx="241300" cy="250825"/>
            </a:xfrm>
            <a:custGeom>
              <a:avLst/>
              <a:gdLst>
                <a:gd name="T0" fmla="*/ 16 w 57"/>
                <a:gd name="T1" fmla="*/ 3 h 59"/>
                <a:gd name="T2" fmla="*/ 36 w 57"/>
                <a:gd name="T3" fmla="*/ 44 h 59"/>
                <a:gd name="T4" fmla="*/ 16 w 57"/>
                <a:gd name="T5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9">
                  <a:moveTo>
                    <a:pt x="16" y="3"/>
                  </a:moveTo>
                  <a:cubicBezTo>
                    <a:pt x="16" y="3"/>
                    <a:pt x="57" y="29"/>
                    <a:pt x="36" y="44"/>
                  </a:cubicBezTo>
                  <a:cubicBezTo>
                    <a:pt x="13" y="59"/>
                    <a:pt x="0" y="0"/>
                    <a:pt x="1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7" name="Freeform 392"/>
            <p:cNvSpPr/>
            <p:nvPr/>
          </p:nvSpPr>
          <p:spPr bwMode="auto">
            <a:xfrm>
              <a:off x="2373313" y="6210301"/>
              <a:ext cx="147638" cy="195263"/>
            </a:xfrm>
            <a:custGeom>
              <a:avLst/>
              <a:gdLst>
                <a:gd name="T0" fmla="*/ 8 w 35"/>
                <a:gd name="T1" fmla="*/ 0 h 46"/>
                <a:gd name="T2" fmla="*/ 15 w 35"/>
                <a:gd name="T3" fmla="*/ 2 h 46"/>
                <a:gd name="T4" fmla="*/ 26 w 35"/>
                <a:gd name="T5" fmla="*/ 12 h 46"/>
                <a:gd name="T6" fmla="*/ 32 w 35"/>
                <a:gd name="T7" fmla="*/ 31 h 46"/>
                <a:gd name="T8" fmla="*/ 11 w 35"/>
                <a:gd name="T9" fmla="*/ 41 h 46"/>
                <a:gd name="T10" fmla="*/ 1 w 35"/>
                <a:gd name="T11" fmla="*/ 9 h 46"/>
                <a:gd name="T12" fmla="*/ 8 w 35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6">
                  <a:moveTo>
                    <a:pt x="8" y="0"/>
                  </a:moveTo>
                  <a:cubicBezTo>
                    <a:pt x="10" y="0"/>
                    <a:pt x="13" y="0"/>
                    <a:pt x="15" y="2"/>
                  </a:cubicBezTo>
                  <a:cubicBezTo>
                    <a:pt x="19" y="5"/>
                    <a:pt x="23" y="8"/>
                    <a:pt x="26" y="12"/>
                  </a:cubicBezTo>
                  <a:cubicBezTo>
                    <a:pt x="31" y="17"/>
                    <a:pt x="35" y="24"/>
                    <a:pt x="32" y="31"/>
                  </a:cubicBezTo>
                  <a:cubicBezTo>
                    <a:pt x="29" y="39"/>
                    <a:pt x="20" y="46"/>
                    <a:pt x="11" y="41"/>
                  </a:cubicBezTo>
                  <a:cubicBezTo>
                    <a:pt x="1" y="34"/>
                    <a:pt x="0" y="19"/>
                    <a:pt x="1" y="9"/>
                  </a:cubicBezTo>
                  <a:cubicBezTo>
                    <a:pt x="2" y="4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8" name="Freeform 393"/>
            <p:cNvSpPr/>
            <p:nvPr/>
          </p:nvSpPr>
          <p:spPr bwMode="auto">
            <a:xfrm>
              <a:off x="2389188" y="6176963"/>
              <a:ext cx="157163" cy="200025"/>
            </a:xfrm>
            <a:custGeom>
              <a:avLst/>
              <a:gdLst>
                <a:gd name="T0" fmla="*/ 9 w 37"/>
                <a:gd name="T1" fmla="*/ 2 h 47"/>
                <a:gd name="T2" fmla="*/ 8 w 37"/>
                <a:gd name="T3" fmla="*/ 3 h 47"/>
                <a:gd name="T4" fmla="*/ 9 w 37"/>
                <a:gd name="T5" fmla="*/ 4 h 47"/>
                <a:gd name="T6" fmla="*/ 23 w 37"/>
                <a:gd name="T7" fmla="*/ 15 h 47"/>
                <a:gd name="T8" fmla="*/ 30 w 37"/>
                <a:gd name="T9" fmla="*/ 24 h 47"/>
                <a:gd name="T10" fmla="*/ 33 w 37"/>
                <a:gd name="T11" fmla="*/ 32 h 47"/>
                <a:gd name="T12" fmla="*/ 32 w 37"/>
                <a:gd name="T13" fmla="*/ 37 h 47"/>
                <a:gd name="T14" fmla="*/ 28 w 37"/>
                <a:gd name="T15" fmla="*/ 41 h 47"/>
                <a:gd name="T16" fmla="*/ 21 w 37"/>
                <a:gd name="T17" fmla="*/ 43 h 47"/>
                <a:gd name="T18" fmla="*/ 15 w 37"/>
                <a:gd name="T19" fmla="*/ 40 h 47"/>
                <a:gd name="T20" fmla="*/ 7 w 37"/>
                <a:gd name="T21" fmla="*/ 28 h 47"/>
                <a:gd name="T22" fmla="*/ 4 w 37"/>
                <a:gd name="T23" fmla="*/ 12 h 47"/>
                <a:gd name="T24" fmla="*/ 5 w 37"/>
                <a:gd name="T25" fmla="*/ 6 h 47"/>
                <a:gd name="T26" fmla="*/ 6 w 37"/>
                <a:gd name="T27" fmla="*/ 4 h 47"/>
                <a:gd name="T28" fmla="*/ 8 w 37"/>
                <a:gd name="T29" fmla="*/ 4 h 47"/>
                <a:gd name="T30" fmla="*/ 8 w 37"/>
                <a:gd name="T31" fmla="*/ 4 h 47"/>
                <a:gd name="T32" fmla="*/ 9 w 37"/>
                <a:gd name="T33" fmla="*/ 2 h 47"/>
                <a:gd name="T34" fmla="*/ 8 w 37"/>
                <a:gd name="T35" fmla="*/ 3 h 47"/>
                <a:gd name="T36" fmla="*/ 9 w 37"/>
                <a:gd name="T37" fmla="*/ 2 h 47"/>
                <a:gd name="T38" fmla="*/ 9 w 37"/>
                <a:gd name="T39" fmla="*/ 0 h 47"/>
                <a:gd name="T40" fmla="*/ 8 w 37"/>
                <a:gd name="T41" fmla="*/ 0 h 47"/>
                <a:gd name="T42" fmla="*/ 4 w 37"/>
                <a:gd name="T43" fmla="*/ 1 h 47"/>
                <a:gd name="T44" fmla="*/ 1 w 37"/>
                <a:gd name="T45" fmla="*/ 6 h 47"/>
                <a:gd name="T46" fmla="*/ 0 w 37"/>
                <a:gd name="T47" fmla="*/ 12 h 47"/>
                <a:gd name="T48" fmla="*/ 6 w 37"/>
                <a:gd name="T49" fmla="*/ 34 h 47"/>
                <a:gd name="T50" fmla="*/ 12 w 37"/>
                <a:gd name="T51" fmla="*/ 43 h 47"/>
                <a:gd name="T52" fmla="*/ 21 w 37"/>
                <a:gd name="T53" fmla="*/ 47 h 47"/>
                <a:gd name="T54" fmla="*/ 30 w 37"/>
                <a:gd name="T55" fmla="*/ 44 h 47"/>
                <a:gd name="T56" fmla="*/ 35 w 37"/>
                <a:gd name="T57" fmla="*/ 39 h 47"/>
                <a:gd name="T58" fmla="*/ 37 w 37"/>
                <a:gd name="T59" fmla="*/ 32 h 47"/>
                <a:gd name="T60" fmla="*/ 32 w 37"/>
                <a:gd name="T61" fmla="*/ 20 h 47"/>
                <a:gd name="T62" fmla="*/ 10 w 37"/>
                <a:gd name="T63" fmla="*/ 0 h 47"/>
                <a:gd name="T64" fmla="*/ 10 w 37"/>
                <a:gd name="T65" fmla="*/ 0 h 47"/>
                <a:gd name="T66" fmla="*/ 9 w 37"/>
                <a:gd name="T67" fmla="*/ 0 h 47"/>
                <a:gd name="T68" fmla="*/ 9 w 37"/>
                <a:gd name="T6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47">
                  <a:moveTo>
                    <a:pt x="9" y="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11" y="6"/>
                    <a:pt x="17" y="10"/>
                    <a:pt x="23" y="15"/>
                  </a:cubicBezTo>
                  <a:cubicBezTo>
                    <a:pt x="26" y="18"/>
                    <a:pt x="28" y="21"/>
                    <a:pt x="30" y="24"/>
                  </a:cubicBezTo>
                  <a:cubicBezTo>
                    <a:pt x="32" y="27"/>
                    <a:pt x="33" y="30"/>
                    <a:pt x="33" y="32"/>
                  </a:cubicBezTo>
                  <a:cubicBezTo>
                    <a:pt x="33" y="34"/>
                    <a:pt x="33" y="35"/>
                    <a:pt x="32" y="37"/>
                  </a:cubicBezTo>
                  <a:cubicBezTo>
                    <a:pt x="31" y="38"/>
                    <a:pt x="30" y="40"/>
                    <a:pt x="28" y="41"/>
                  </a:cubicBezTo>
                  <a:cubicBezTo>
                    <a:pt x="25" y="43"/>
                    <a:pt x="23" y="43"/>
                    <a:pt x="21" y="43"/>
                  </a:cubicBezTo>
                  <a:cubicBezTo>
                    <a:pt x="19" y="43"/>
                    <a:pt x="17" y="42"/>
                    <a:pt x="15" y="40"/>
                  </a:cubicBezTo>
                  <a:cubicBezTo>
                    <a:pt x="12" y="38"/>
                    <a:pt x="9" y="33"/>
                    <a:pt x="7" y="28"/>
                  </a:cubicBezTo>
                  <a:cubicBezTo>
                    <a:pt x="5" y="22"/>
                    <a:pt x="4" y="17"/>
                    <a:pt x="4" y="12"/>
                  </a:cubicBezTo>
                  <a:cubicBezTo>
                    <a:pt x="4" y="9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2" y="4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9"/>
                    <a:pt x="2" y="28"/>
                    <a:pt x="6" y="34"/>
                  </a:cubicBezTo>
                  <a:cubicBezTo>
                    <a:pt x="7" y="38"/>
                    <a:pt x="10" y="41"/>
                    <a:pt x="12" y="43"/>
                  </a:cubicBezTo>
                  <a:cubicBezTo>
                    <a:pt x="15" y="46"/>
                    <a:pt x="18" y="47"/>
                    <a:pt x="21" y="47"/>
                  </a:cubicBezTo>
                  <a:cubicBezTo>
                    <a:pt x="24" y="47"/>
                    <a:pt x="27" y="46"/>
                    <a:pt x="30" y="44"/>
                  </a:cubicBezTo>
                  <a:cubicBezTo>
                    <a:pt x="32" y="43"/>
                    <a:pt x="34" y="41"/>
                    <a:pt x="35" y="39"/>
                  </a:cubicBezTo>
                  <a:cubicBezTo>
                    <a:pt x="36" y="37"/>
                    <a:pt x="37" y="35"/>
                    <a:pt x="37" y="32"/>
                  </a:cubicBezTo>
                  <a:cubicBezTo>
                    <a:pt x="37" y="28"/>
                    <a:pt x="35" y="24"/>
                    <a:pt x="32" y="20"/>
                  </a:cubicBezTo>
                  <a:cubicBezTo>
                    <a:pt x="25" y="9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59" name="Freeform 394"/>
            <p:cNvSpPr/>
            <p:nvPr/>
          </p:nvSpPr>
          <p:spPr bwMode="auto">
            <a:xfrm>
              <a:off x="2335213" y="5888038"/>
              <a:ext cx="373063" cy="441325"/>
            </a:xfrm>
            <a:custGeom>
              <a:avLst/>
              <a:gdLst>
                <a:gd name="T0" fmla="*/ 19 w 88"/>
                <a:gd name="T1" fmla="*/ 75 h 104"/>
                <a:gd name="T2" fmla="*/ 84 w 88"/>
                <a:gd name="T3" fmla="*/ 52 h 104"/>
                <a:gd name="T4" fmla="*/ 19 w 88"/>
                <a:gd name="T5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04">
                  <a:moveTo>
                    <a:pt x="19" y="75"/>
                  </a:moveTo>
                  <a:cubicBezTo>
                    <a:pt x="19" y="75"/>
                    <a:pt x="88" y="104"/>
                    <a:pt x="84" y="52"/>
                  </a:cubicBezTo>
                  <a:cubicBezTo>
                    <a:pt x="81" y="0"/>
                    <a:pt x="0" y="66"/>
                    <a:pt x="1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0" name="Freeform 395"/>
            <p:cNvSpPr/>
            <p:nvPr/>
          </p:nvSpPr>
          <p:spPr bwMode="auto">
            <a:xfrm>
              <a:off x="2360613" y="6057901"/>
              <a:ext cx="325438" cy="220663"/>
            </a:xfrm>
            <a:custGeom>
              <a:avLst/>
              <a:gdLst>
                <a:gd name="T0" fmla="*/ 10 w 77"/>
                <a:gd name="T1" fmla="*/ 39 h 52"/>
                <a:gd name="T2" fmla="*/ 12 w 77"/>
                <a:gd name="T3" fmla="*/ 40 h 52"/>
                <a:gd name="T4" fmla="*/ 52 w 77"/>
                <a:gd name="T5" fmla="*/ 49 h 52"/>
                <a:gd name="T6" fmla="*/ 49 w 77"/>
                <a:gd name="T7" fmla="*/ 0 h 52"/>
                <a:gd name="T8" fmla="*/ 17 w 77"/>
                <a:gd name="T9" fmla="*/ 15 h 52"/>
                <a:gd name="T10" fmla="*/ 10 w 77"/>
                <a:gd name="T11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2">
                  <a:moveTo>
                    <a:pt x="10" y="39"/>
                  </a:moveTo>
                  <a:cubicBezTo>
                    <a:pt x="10" y="39"/>
                    <a:pt x="11" y="40"/>
                    <a:pt x="12" y="40"/>
                  </a:cubicBezTo>
                  <a:cubicBezTo>
                    <a:pt x="23" y="46"/>
                    <a:pt x="40" y="52"/>
                    <a:pt x="52" y="49"/>
                  </a:cubicBezTo>
                  <a:cubicBezTo>
                    <a:pt x="77" y="42"/>
                    <a:pt x="77" y="2"/>
                    <a:pt x="49" y="0"/>
                  </a:cubicBezTo>
                  <a:cubicBezTo>
                    <a:pt x="37" y="0"/>
                    <a:pt x="26" y="7"/>
                    <a:pt x="17" y="15"/>
                  </a:cubicBezTo>
                  <a:cubicBezTo>
                    <a:pt x="11" y="20"/>
                    <a:pt x="0" y="32"/>
                    <a:pt x="10" y="39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1" name="Freeform 396"/>
            <p:cNvSpPr/>
            <p:nvPr/>
          </p:nvSpPr>
          <p:spPr bwMode="auto">
            <a:xfrm>
              <a:off x="2393950" y="6015038"/>
              <a:ext cx="304800" cy="233363"/>
            </a:xfrm>
            <a:custGeom>
              <a:avLst/>
              <a:gdLst>
                <a:gd name="T0" fmla="*/ 5 w 72"/>
                <a:gd name="T1" fmla="*/ 45 h 55"/>
                <a:gd name="T2" fmla="*/ 4 w 72"/>
                <a:gd name="T3" fmla="*/ 47 h 55"/>
                <a:gd name="T4" fmla="*/ 42 w 72"/>
                <a:gd name="T5" fmla="*/ 55 h 55"/>
                <a:gd name="T6" fmla="*/ 63 w 72"/>
                <a:gd name="T7" fmla="*/ 49 h 55"/>
                <a:gd name="T8" fmla="*/ 72 w 72"/>
                <a:gd name="T9" fmla="*/ 26 h 55"/>
                <a:gd name="T10" fmla="*/ 72 w 72"/>
                <a:gd name="T11" fmla="*/ 22 h 55"/>
                <a:gd name="T12" fmla="*/ 66 w 72"/>
                <a:gd name="T13" fmla="*/ 5 h 55"/>
                <a:gd name="T14" fmla="*/ 53 w 72"/>
                <a:gd name="T15" fmla="*/ 0 h 55"/>
                <a:gd name="T16" fmla="*/ 36 w 72"/>
                <a:gd name="T17" fmla="*/ 5 h 55"/>
                <a:gd name="T18" fmla="*/ 12 w 72"/>
                <a:gd name="T19" fmla="*/ 22 h 55"/>
                <a:gd name="T20" fmla="*/ 4 w 72"/>
                <a:gd name="T21" fmla="*/ 32 h 55"/>
                <a:gd name="T22" fmla="*/ 0 w 72"/>
                <a:gd name="T23" fmla="*/ 41 h 55"/>
                <a:gd name="T24" fmla="*/ 1 w 72"/>
                <a:gd name="T25" fmla="*/ 44 h 55"/>
                <a:gd name="T26" fmla="*/ 4 w 72"/>
                <a:gd name="T27" fmla="*/ 47 h 55"/>
                <a:gd name="T28" fmla="*/ 4 w 72"/>
                <a:gd name="T29" fmla="*/ 47 h 55"/>
                <a:gd name="T30" fmla="*/ 4 w 72"/>
                <a:gd name="T31" fmla="*/ 47 h 55"/>
                <a:gd name="T32" fmla="*/ 5 w 72"/>
                <a:gd name="T33" fmla="*/ 45 h 55"/>
                <a:gd name="T34" fmla="*/ 6 w 72"/>
                <a:gd name="T35" fmla="*/ 43 h 55"/>
                <a:gd name="T36" fmla="*/ 5 w 72"/>
                <a:gd name="T37" fmla="*/ 42 h 55"/>
                <a:gd name="T38" fmla="*/ 4 w 72"/>
                <a:gd name="T39" fmla="*/ 41 h 55"/>
                <a:gd name="T40" fmla="*/ 9 w 72"/>
                <a:gd name="T41" fmla="*/ 31 h 55"/>
                <a:gd name="T42" fmla="*/ 29 w 72"/>
                <a:gd name="T43" fmla="*/ 13 h 55"/>
                <a:gd name="T44" fmla="*/ 53 w 72"/>
                <a:gd name="T45" fmla="*/ 4 h 55"/>
                <a:gd name="T46" fmla="*/ 63 w 72"/>
                <a:gd name="T47" fmla="*/ 8 h 55"/>
                <a:gd name="T48" fmla="*/ 68 w 72"/>
                <a:gd name="T49" fmla="*/ 22 h 55"/>
                <a:gd name="T50" fmla="*/ 68 w 72"/>
                <a:gd name="T51" fmla="*/ 26 h 55"/>
                <a:gd name="T52" fmla="*/ 60 w 72"/>
                <a:gd name="T53" fmla="*/ 46 h 55"/>
                <a:gd name="T54" fmla="*/ 42 w 72"/>
                <a:gd name="T55" fmla="*/ 51 h 55"/>
                <a:gd name="T56" fmla="*/ 17 w 72"/>
                <a:gd name="T57" fmla="*/ 47 h 55"/>
                <a:gd name="T58" fmla="*/ 9 w 72"/>
                <a:gd name="T59" fmla="*/ 45 h 55"/>
                <a:gd name="T60" fmla="*/ 7 w 72"/>
                <a:gd name="T61" fmla="*/ 44 h 55"/>
                <a:gd name="T62" fmla="*/ 6 w 72"/>
                <a:gd name="T63" fmla="*/ 43 h 55"/>
                <a:gd name="T64" fmla="*/ 5 w 72"/>
                <a:gd name="T65" fmla="*/ 45 h 55"/>
                <a:gd name="T66" fmla="*/ 6 w 72"/>
                <a:gd name="T67" fmla="*/ 43 h 55"/>
                <a:gd name="T68" fmla="*/ 5 w 72"/>
                <a:gd name="T6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55">
                  <a:moveTo>
                    <a:pt x="5" y="45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24" y="55"/>
                    <a:pt x="42" y="55"/>
                  </a:cubicBezTo>
                  <a:cubicBezTo>
                    <a:pt x="49" y="55"/>
                    <a:pt x="57" y="54"/>
                    <a:pt x="63" y="49"/>
                  </a:cubicBezTo>
                  <a:cubicBezTo>
                    <a:pt x="69" y="45"/>
                    <a:pt x="72" y="37"/>
                    <a:pt x="72" y="26"/>
                  </a:cubicBezTo>
                  <a:cubicBezTo>
                    <a:pt x="72" y="25"/>
                    <a:pt x="72" y="23"/>
                    <a:pt x="72" y="22"/>
                  </a:cubicBezTo>
                  <a:cubicBezTo>
                    <a:pt x="72" y="14"/>
                    <a:pt x="70" y="9"/>
                    <a:pt x="66" y="5"/>
                  </a:cubicBezTo>
                  <a:cubicBezTo>
                    <a:pt x="63" y="2"/>
                    <a:pt x="58" y="0"/>
                    <a:pt x="53" y="0"/>
                  </a:cubicBezTo>
                  <a:cubicBezTo>
                    <a:pt x="48" y="0"/>
                    <a:pt x="42" y="2"/>
                    <a:pt x="36" y="5"/>
                  </a:cubicBezTo>
                  <a:cubicBezTo>
                    <a:pt x="27" y="9"/>
                    <a:pt x="18" y="15"/>
                    <a:pt x="12" y="22"/>
                  </a:cubicBezTo>
                  <a:cubicBezTo>
                    <a:pt x="8" y="25"/>
                    <a:pt x="6" y="29"/>
                    <a:pt x="4" y="32"/>
                  </a:cubicBezTo>
                  <a:cubicBezTo>
                    <a:pt x="2" y="35"/>
                    <a:pt x="0" y="38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2" y="45"/>
                    <a:pt x="3" y="4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3"/>
                    <a:pt x="5" y="43"/>
                    <a:pt x="5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39"/>
                    <a:pt x="6" y="35"/>
                    <a:pt x="9" y="31"/>
                  </a:cubicBezTo>
                  <a:cubicBezTo>
                    <a:pt x="14" y="25"/>
                    <a:pt x="21" y="18"/>
                    <a:pt x="29" y="13"/>
                  </a:cubicBezTo>
                  <a:cubicBezTo>
                    <a:pt x="38" y="8"/>
                    <a:pt x="46" y="4"/>
                    <a:pt x="53" y="4"/>
                  </a:cubicBezTo>
                  <a:cubicBezTo>
                    <a:pt x="58" y="4"/>
                    <a:pt x="61" y="5"/>
                    <a:pt x="63" y="8"/>
                  </a:cubicBezTo>
                  <a:cubicBezTo>
                    <a:pt x="66" y="11"/>
                    <a:pt x="68" y="15"/>
                    <a:pt x="68" y="22"/>
                  </a:cubicBezTo>
                  <a:cubicBezTo>
                    <a:pt x="68" y="23"/>
                    <a:pt x="68" y="25"/>
                    <a:pt x="68" y="26"/>
                  </a:cubicBezTo>
                  <a:cubicBezTo>
                    <a:pt x="68" y="36"/>
                    <a:pt x="65" y="42"/>
                    <a:pt x="60" y="46"/>
                  </a:cubicBezTo>
                  <a:cubicBezTo>
                    <a:pt x="56" y="50"/>
                    <a:pt x="49" y="51"/>
                    <a:pt x="42" y="51"/>
                  </a:cubicBezTo>
                  <a:cubicBezTo>
                    <a:pt x="33" y="51"/>
                    <a:pt x="24" y="49"/>
                    <a:pt x="17" y="47"/>
                  </a:cubicBezTo>
                  <a:cubicBezTo>
                    <a:pt x="14" y="46"/>
                    <a:pt x="11" y="45"/>
                    <a:pt x="9" y="45"/>
                  </a:cubicBezTo>
                  <a:cubicBezTo>
                    <a:pt x="8" y="44"/>
                    <a:pt x="7" y="44"/>
                    <a:pt x="7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3"/>
                    <a:pt x="6" y="43"/>
                    <a:pt x="6" y="43"/>
                  </a:cubicBezTo>
                  <a:lnTo>
                    <a:pt x="5" y="4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2" name="Freeform 397"/>
            <p:cNvSpPr/>
            <p:nvPr/>
          </p:nvSpPr>
          <p:spPr bwMode="auto">
            <a:xfrm>
              <a:off x="2203450" y="6108701"/>
              <a:ext cx="246063" cy="225425"/>
            </a:xfrm>
            <a:custGeom>
              <a:avLst/>
              <a:gdLst>
                <a:gd name="T0" fmla="*/ 46 w 58"/>
                <a:gd name="T1" fmla="*/ 16 h 53"/>
                <a:gd name="T2" fmla="*/ 2 w 58"/>
                <a:gd name="T3" fmla="*/ 26 h 53"/>
                <a:gd name="T4" fmla="*/ 46 w 58"/>
                <a:gd name="T5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53">
                  <a:moveTo>
                    <a:pt x="46" y="16"/>
                  </a:moveTo>
                  <a:cubicBezTo>
                    <a:pt x="46" y="16"/>
                    <a:pt x="0" y="0"/>
                    <a:pt x="2" y="26"/>
                  </a:cubicBezTo>
                  <a:cubicBezTo>
                    <a:pt x="4" y="53"/>
                    <a:pt x="58" y="26"/>
                    <a:pt x="4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3" name="Freeform 398"/>
            <p:cNvSpPr/>
            <p:nvPr/>
          </p:nvSpPr>
          <p:spPr bwMode="auto">
            <a:xfrm>
              <a:off x="2190750" y="6151563"/>
              <a:ext cx="185738" cy="139700"/>
            </a:xfrm>
            <a:custGeom>
              <a:avLst/>
              <a:gdLst>
                <a:gd name="T0" fmla="*/ 40 w 44"/>
                <a:gd name="T1" fmla="*/ 7 h 33"/>
                <a:gd name="T2" fmla="*/ 27 w 44"/>
                <a:gd name="T3" fmla="*/ 2 h 33"/>
                <a:gd name="T4" fmla="*/ 2 w 44"/>
                <a:gd name="T5" fmla="*/ 11 h 33"/>
                <a:gd name="T6" fmla="*/ 7 w 44"/>
                <a:gd name="T7" fmla="*/ 26 h 33"/>
                <a:gd name="T8" fmla="*/ 40 w 44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40" y="7"/>
                  </a:moveTo>
                  <a:cubicBezTo>
                    <a:pt x="38" y="3"/>
                    <a:pt x="30" y="2"/>
                    <a:pt x="27" y="2"/>
                  </a:cubicBezTo>
                  <a:cubicBezTo>
                    <a:pt x="18" y="0"/>
                    <a:pt x="4" y="0"/>
                    <a:pt x="2" y="11"/>
                  </a:cubicBezTo>
                  <a:cubicBezTo>
                    <a:pt x="0" y="18"/>
                    <a:pt x="2" y="22"/>
                    <a:pt x="7" y="26"/>
                  </a:cubicBezTo>
                  <a:cubicBezTo>
                    <a:pt x="16" y="33"/>
                    <a:pt x="44" y="20"/>
                    <a:pt x="40" y="7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4" name="Freeform 399"/>
            <p:cNvSpPr/>
            <p:nvPr/>
          </p:nvSpPr>
          <p:spPr bwMode="auto">
            <a:xfrm>
              <a:off x="2203450" y="6146801"/>
              <a:ext cx="207963" cy="128588"/>
            </a:xfrm>
            <a:custGeom>
              <a:avLst/>
              <a:gdLst>
                <a:gd name="T0" fmla="*/ 46 w 49"/>
                <a:gd name="T1" fmla="*/ 7 h 30"/>
                <a:gd name="T2" fmla="*/ 46 w 49"/>
                <a:gd name="T3" fmla="*/ 5 h 30"/>
                <a:gd name="T4" fmla="*/ 20 w 49"/>
                <a:gd name="T5" fmla="*/ 0 h 30"/>
                <a:gd name="T6" fmla="*/ 6 w 49"/>
                <a:gd name="T7" fmla="*/ 3 h 30"/>
                <a:gd name="T8" fmla="*/ 1 w 49"/>
                <a:gd name="T9" fmla="*/ 8 h 30"/>
                <a:gd name="T10" fmla="*/ 0 w 49"/>
                <a:gd name="T11" fmla="*/ 15 h 30"/>
                <a:gd name="T12" fmla="*/ 0 w 49"/>
                <a:gd name="T13" fmla="*/ 17 h 30"/>
                <a:gd name="T14" fmla="*/ 5 w 49"/>
                <a:gd name="T15" fmla="*/ 27 h 30"/>
                <a:gd name="T16" fmla="*/ 15 w 49"/>
                <a:gd name="T17" fmla="*/ 30 h 30"/>
                <a:gd name="T18" fmla="*/ 37 w 49"/>
                <a:gd name="T19" fmla="*/ 24 h 30"/>
                <a:gd name="T20" fmla="*/ 46 w 49"/>
                <a:gd name="T21" fmla="*/ 18 h 30"/>
                <a:gd name="T22" fmla="*/ 49 w 49"/>
                <a:gd name="T23" fmla="*/ 10 h 30"/>
                <a:gd name="T24" fmla="*/ 47 w 49"/>
                <a:gd name="T25" fmla="*/ 5 h 30"/>
                <a:gd name="T26" fmla="*/ 47 w 49"/>
                <a:gd name="T27" fmla="*/ 5 h 30"/>
                <a:gd name="T28" fmla="*/ 46 w 49"/>
                <a:gd name="T29" fmla="*/ 5 h 30"/>
                <a:gd name="T30" fmla="*/ 46 w 49"/>
                <a:gd name="T31" fmla="*/ 7 h 30"/>
                <a:gd name="T32" fmla="*/ 44 w 49"/>
                <a:gd name="T33" fmla="*/ 8 h 30"/>
                <a:gd name="T34" fmla="*/ 45 w 49"/>
                <a:gd name="T35" fmla="*/ 10 h 30"/>
                <a:gd name="T36" fmla="*/ 43 w 49"/>
                <a:gd name="T37" fmla="*/ 15 h 30"/>
                <a:gd name="T38" fmla="*/ 31 w 49"/>
                <a:gd name="T39" fmla="*/ 23 h 30"/>
                <a:gd name="T40" fmla="*/ 15 w 49"/>
                <a:gd name="T41" fmla="*/ 26 h 30"/>
                <a:gd name="T42" fmla="*/ 7 w 49"/>
                <a:gd name="T43" fmla="*/ 24 h 30"/>
                <a:gd name="T44" fmla="*/ 4 w 49"/>
                <a:gd name="T45" fmla="*/ 17 h 30"/>
                <a:gd name="T46" fmla="*/ 4 w 49"/>
                <a:gd name="T47" fmla="*/ 15 h 30"/>
                <a:gd name="T48" fmla="*/ 5 w 49"/>
                <a:gd name="T49" fmla="*/ 10 h 30"/>
                <a:gd name="T50" fmla="*/ 11 w 49"/>
                <a:gd name="T51" fmla="*/ 5 h 30"/>
                <a:gd name="T52" fmla="*/ 20 w 49"/>
                <a:gd name="T53" fmla="*/ 4 h 30"/>
                <a:gd name="T54" fmla="*/ 37 w 49"/>
                <a:gd name="T55" fmla="*/ 6 h 30"/>
                <a:gd name="T56" fmla="*/ 43 w 49"/>
                <a:gd name="T57" fmla="*/ 8 h 30"/>
                <a:gd name="T58" fmla="*/ 44 w 49"/>
                <a:gd name="T59" fmla="*/ 8 h 30"/>
                <a:gd name="T60" fmla="*/ 45 w 49"/>
                <a:gd name="T61" fmla="*/ 9 h 30"/>
                <a:gd name="T62" fmla="*/ 46 w 49"/>
                <a:gd name="T63" fmla="*/ 7 h 30"/>
                <a:gd name="T64" fmla="*/ 44 w 49"/>
                <a:gd name="T65" fmla="*/ 8 h 30"/>
                <a:gd name="T66" fmla="*/ 46 w 49"/>
                <a:gd name="T6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30">
                  <a:moveTo>
                    <a:pt x="46" y="7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32" y="0"/>
                    <a:pt x="20" y="0"/>
                  </a:cubicBezTo>
                  <a:cubicBezTo>
                    <a:pt x="15" y="0"/>
                    <a:pt x="10" y="1"/>
                    <a:pt x="6" y="3"/>
                  </a:cubicBezTo>
                  <a:cubicBezTo>
                    <a:pt x="4" y="4"/>
                    <a:pt x="3" y="6"/>
                    <a:pt x="1" y="8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22"/>
                    <a:pt x="2" y="25"/>
                    <a:pt x="5" y="27"/>
                  </a:cubicBezTo>
                  <a:cubicBezTo>
                    <a:pt x="8" y="30"/>
                    <a:pt x="11" y="30"/>
                    <a:pt x="15" y="30"/>
                  </a:cubicBezTo>
                  <a:cubicBezTo>
                    <a:pt x="23" y="30"/>
                    <a:pt x="31" y="28"/>
                    <a:pt x="37" y="24"/>
                  </a:cubicBezTo>
                  <a:cubicBezTo>
                    <a:pt x="41" y="22"/>
                    <a:pt x="44" y="20"/>
                    <a:pt x="46" y="18"/>
                  </a:cubicBezTo>
                  <a:cubicBezTo>
                    <a:pt x="48" y="15"/>
                    <a:pt x="49" y="13"/>
                    <a:pt x="49" y="10"/>
                  </a:cubicBezTo>
                  <a:cubicBezTo>
                    <a:pt x="49" y="8"/>
                    <a:pt x="49" y="6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9"/>
                    <a:pt x="45" y="9"/>
                    <a:pt x="45" y="10"/>
                  </a:cubicBezTo>
                  <a:cubicBezTo>
                    <a:pt x="45" y="11"/>
                    <a:pt x="45" y="13"/>
                    <a:pt x="43" y="15"/>
                  </a:cubicBezTo>
                  <a:cubicBezTo>
                    <a:pt x="40" y="18"/>
                    <a:pt x="36" y="21"/>
                    <a:pt x="31" y="23"/>
                  </a:cubicBezTo>
                  <a:cubicBezTo>
                    <a:pt x="26" y="25"/>
                    <a:pt x="20" y="26"/>
                    <a:pt x="15" y="26"/>
                  </a:cubicBezTo>
                  <a:cubicBezTo>
                    <a:pt x="12" y="26"/>
                    <a:pt x="9" y="26"/>
                    <a:pt x="7" y="24"/>
                  </a:cubicBezTo>
                  <a:cubicBezTo>
                    <a:pt x="5" y="23"/>
                    <a:pt x="4" y="21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3"/>
                    <a:pt x="4" y="11"/>
                    <a:pt x="5" y="10"/>
                  </a:cubicBezTo>
                  <a:cubicBezTo>
                    <a:pt x="6" y="8"/>
                    <a:pt x="8" y="6"/>
                    <a:pt x="11" y="5"/>
                  </a:cubicBezTo>
                  <a:cubicBezTo>
                    <a:pt x="13" y="4"/>
                    <a:pt x="16" y="4"/>
                    <a:pt x="20" y="4"/>
                  </a:cubicBezTo>
                  <a:cubicBezTo>
                    <a:pt x="26" y="4"/>
                    <a:pt x="32" y="5"/>
                    <a:pt x="37" y="6"/>
                  </a:cubicBezTo>
                  <a:cubicBezTo>
                    <a:pt x="39" y="7"/>
                    <a:pt x="41" y="7"/>
                    <a:pt x="43" y="8"/>
                  </a:cubicBezTo>
                  <a:cubicBezTo>
                    <a:pt x="43" y="8"/>
                    <a:pt x="44" y="8"/>
                    <a:pt x="44" y="8"/>
                  </a:cubicBezTo>
                  <a:cubicBezTo>
                    <a:pt x="45" y="8"/>
                    <a:pt x="45" y="9"/>
                    <a:pt x="45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8"/>
                    <a:pt x="44" y="8"/>
                    <a:pt x="44" y="8"/>
                  </a:cubicBezTo>
                  <a:lnTo>
                    <a:pt x="46" y="7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5" name="Freeform 400"/>
            <p:cNvSpPr/>
            <p:nvPr/>
          </p:nvSpPr>
          <p:spPr bwMode="auto">
            <a:xfrm>
              <a:off x="2101850" y="5799138"/>
              <a:ext cx="363538" cy="441325"/>
            </a:xfrm>
            <a:custGeom>
              <a:avLst/>
              <a:gdLst>
                <a:gd name="T0" fmla="*/ 66 w 86"/>
                <a:gd name="T1" fmla="*/ 95 h 104"/>
                <a:gd name="T2" fmla="*/ 43 w 86"/>
                <a:gd name="T3" fmla="*/ 30 h 104"/>
                <a:gd name="T4" fmla="*/ 66 w 86"/>
                <a:gd name="T5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4">
                  <a:moveTo>
                    <a:pt x="66" y="95"/>
                  </a:moveTo>
                  <a:cubicBezTo>
                    <a:pt x="66" y="95"/>
                    <a:pt x="0" y="60"/>
                    <a:pt x="43" y="30"/>
                  </a:cubicBezTo>
                  <a:cubicBezTo>
                    <a:pt x="86" y="0"/>
                    <a:pt x="85" y="104"/>
                    <a:pt x="66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6" name="Freeform 401"/>
            <p:cNvSpPr/>
            <p:nvPr/>
          </p:nvSpPr>
          <p:spPr bwMode="auto">
            <a:xfrm>
              <a:off x="2190750" y="5921376"/>
              <a:ext cx="223838" cy="280988"/>
            </a:xfrm>
            <a:custGeom>
              <a:avLst/>
              <a:gdLst>
                <a:gd name="T0" fmla="*/ 39 w 53"/>
                <a:gd name="T1" fmla="*/ 66 h 66"/>
                <a:gd name="T2" fmla="*/ 8 w 53"/>
                <a:gd name="T3" fmla="*/ 44 h 66"/>
                <a:gd name="T4" fmla="*/ 6 w 53"/>
                <a:gd name="T5" fmla="*/ 16 h 66"/>
                <a:gd name="T6" fmla="*/ 31 w 53"/>
                <a:gd name="T7" fmla="*/ 1 h 66"/>
                <a:gd name="T8" fmla="*/ 45 w 53"/>
                <a:gd name="T9" fmla="*/ 12 h 66"/>
                <a:gd name="T10" fmla="*/ 51 w 53"/>
                <a:gd name="T11" fmla="*/ 43 h 66"/>
                <a:gd name="T12" fmla="*/ 43 w 53"/>
                <a:gd name="T13" fmla="*/ 66 h 66"/>
                <a:gd name="T14" fmla="*/ 39 w 53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6">
                  <a:moveTo>
                    <a:pt x="39" y="66"/>
                  </a:moveTo>
                  <a:cubicBezTo>
                    <a:pt x="26" y="66"/>
                    <a:pt x="14" y="53"/>
                    <a:pt x="8" y="44"/>
                  </a:cubicBezTo>
                  <a:cubicBezTo>
                    <a:pt x="2" y="36"/>
                    <a:pt x="0" y="24"/>
                    <a:pt x="6" y="16"/>
                  </a:cubicBezTo>
                  <a:cubicBezTo>
                    <a:pt x="11" y="9"/>
                    <a:pt x="22" y="2"/>
                    <a:pt x="31" y="1"/>
                  </a:cubicBezTo>
                  <a:cubicBezTo>
                    <a:pt x="38" y="0"/>
                    <a:pt x="42" y="6"/>
                    <a:pt x="45" y="12"/>
                  </a:cubicBezTo>
                  <a:cubicBezTo>
                    <a:pt x="50" y="21"/>
                    <a:pt x="51" y="32"/>
                    <a:pt x="51" y="43"/>
                  </a:cubicBezTo>
                  <a:cubicBezTo>
                    <a:pt x="51" y="51"/>
                    <a:pt x="53" y="63"/>
                    <a:pt x="43" y="66"/>
                  </a:cubicBezTo>
                  <a:cubicBezTo>
                    <a:pt x="42" y="66"/>
                    <a:pt x="40" y="66"/>
                    <a:pt x="39" y="66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7" name="Freeform 402"/>
            <p:cNvSpPr/>
            <p:nvPr/>
          </p:nvSpPr>
          <p:spPr bwMode="auto">
            <a:xfrm>
              <a:off x="2216150" y="5895976"/>
              <a:ext cx="223838" cy="319088"/>
            </a:xfrm>
            <a:custGeom>
              <a:avLst/>
              <a:gdLst>
                <a:gd name="T0" fmla="*/ 39 w 53"/>
                <a:gd name="T1" fmla="*/ 72 h 75"/>
                <a:gd name="T2" fmla="*/ 40 w 53"/>
                <a:gd name="T3" fmla="*/ 71 h 75"/>
                <a:gd name="T4" fmla="*/ 40 w 53"/>
                <a:gd name="T5" fmla="*/ 70 h 75"/>
                <a:gd name="T6" fmla="*/ 20 w 53"/>
                <a:gd name="T7" fmla="*/ 57 h 75"/>
                <a:gd name="T8" fmla="*/ 8 w 53"/>
                <a:gd name="T9" fmla="*/ 44 h 75"/>
                <a:gd name="T10" fmla="*/ 4 w 53"/>
                <a:gd name="T11" fmla="*/ 30 h 75"/>
                <a:gd name="T12" fmla="*/ 17 w 53"/>
                <a:gd name="T13" fmla="*/ 9 h 75"/>
                <a:gd name="T14" fmla="*/ 30 w 53"/>
                <a:gd name="T15" fmla="*/ 4 h 75"/>
                <a:gd name="T16" fmla="*/ 38 w 53"/>
                <a:gd name="T17" fmla="*/ 7 h 75"/>
                <a:gd name="T18" fmla="*/ 47 w 53"/>
                <a:gd name="T19" fmla="*/ 23 h 75"/>
                <a:gd name="T20" fmla="*/ 49 w 53"/>
                <a:gd name="T21" fmla="*/ 44 h 75"/>
                <a:gd name="T22" fmla="*/ 47 w 53"/>
                <a:gd name="T23" fmla="*/ 64 h 75"/>
                <a:gd name="T24" fmla="*/ 44 w 53"/>
                <a:gd name="T25" fmla="*/ 69 h 75"/>
                <a:gd name="T26" fmla="*/ 41 w 53"/>
                <a:gd name="T27" fmla="*/ 71 h 75"/>
                <a:gd name="T28" fmla="*/ 40 w 53"/>
                <a:gd name="T29" fmla="*/ 71 h 75"/>
                <a:gd name="T30" fmla="*/ 39 w 53"/>
                <a:gd name="T31" fmla="*/ 72 h 75"/>
                <a:gd name="T32" fmla="*/ 40 w 53"/>
                <a:gd name="T33" fmla="*/ 71 h 75"/>
                <a:gd name="T34" fmla="*/ 39 w 53"/>
                <a:gd name="T35" fmla="*/ 72 h 75"/>
                <a:gd name="T36" fmla="*/ 38 w 53"/>
                <a:gd name="T37" fmla="*/ 74 h 75"/>
                <a:gd name="T38" fmla="*/ 41 w 53"/>
                <a:gd name="T39" fmla="*/ 75 h 75"/>
                <a:gd name="T40" fmla="*/ 47 w 53"/>
                <a:gd name="T41" fmla="*/ 72 h 75"/>
                <a:gd name="T42" fmla="*/ 52 w 53"/>
                <a:gd name="T43" fmla="*/ 60 h 75"/>
                <a:gd name="T44" fmla="*/ 53 w 53"/>
                <a:gd name="T45" fmla="*/ 44 h 75"/>
                <a:gd name="T46" fmla="*/ 48 w 53"/>
                <a:gd name="T47" fmla="*/ 15 h 75"/>
                <a:gd name="T48" fmla="*/ 41 w 53"/>
                <a:gd name="T49" fmla="*/ 4 h 75"/>
                <a:gd name="T50" fmla="*/ 30 w 53"/>
                <a:gd name="T51" fmla="*/ 0 h 75"/>
                <a:gd name="T52" fmla="*/ 15 w 53"/>
                <a:gd name="T53" fmla="*/ 6 h 75"/>
                <a:gd name="T54" fmla="*/ 0 w 53"/>
                <a:gd name="T55" fmla="*/ 30 h 75"/>
                <a:gd name="T56" fmla="*/ 6 w 53"/>
                <a:gd name="T57" fmla="*/ 47 h 75"/>
                <a:gd name="T58" fmla="*/ 38 w 53"/>
                <a:gd name="T59" fmla="*/ 74 h 75"/>
                <a:gd name="T60" fmla="*/ 38 w 53"/>
                <a:gd name="T61" fmla="*/ 74 h 75"/>
                <a:gd name="T62" fmla="*/ 38 w 53"/>
                <a:gd name="T63" fmla="*/ 74 h 75"/>
                <a:gd name="T64" fmla="*/ 39 w 53"/>
                <a:gd name="T65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5">
                  <a:moveTo>
                    <a:pt x="39" y="72"/>
                  </a:moveTo>
                  <a:cubicBezTo>
                    <a:pt x="40" y="71"/>
                    <a:pt x="40" y="71"/>
                    <a:pt x="40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69"/>
                    <a:pt x="28" y="64"/>
                    <a:pt x="20" y="57"/>
                  </a:cubicBezTo>
                  <a:cubicBezTo>
                    <a:pt x="16" y="53"/>
                    <a:pt x="11" y="48"/>
                    <a:pt x="8" y="44"/>
                  </a:cubicBezTo>
                  <a:cubicBezTo>
                    <a:pt x="5" y="39"/>
                    <a:pt x="4" y="34"/>
                    <a:pt x="4" y="30"/>
                  </a:cubicBezTo>
                  <a:cubicBezTo>
                    <a:pt x="4" y="23"/>
                    <a:pt x="7" y="16"/>
                    <a:pt x="17" y="9"/>
                  </a:cubicBezTo>
                  <a:cubicBezTo>
                    <a:pt x="22" y="5"/>
                    <a:pt x="27" y="4"/>
                    <a:pt x="30" y="4"/>
                  </a:cubicBezTo>
                  <a:cubicBezTo>
                    <a:pt x="33" y="4"/>
                    <a:pt x="36" y="5"/>
                    <a:pt x="38" y="7"/>
                  </a:cubicBezTo>
                  <a:cubicBezTo>
                    <a:pt x="42" y="10"/>
                    <a:pt x="45" y="16"/>
                    <a:pt x="47" y="23"/>
                  </a:cubicBezTo>
                  <a:cubicBezTo>
                    <a:pt x="49" y="29"/>
                    <a:pt x="49" y="37"/>
                    <a:pt x="49" y="44"/>
                  </a:cubicBezTo>
                  <a:cubicBezTo>
                    <a:pt x="49" y="52"/>
                    <a:pt x="48" y="59"/>
                    <a:pt x="47" y="64"/>
                  </a:cubicBezTo>
                  <a:cubicBezTo>
                    <a:pt x="46" y="66"/>
                    <a:pt x="45" y="68"/>
                    <a:pt x="44" y="69"/>
                  </a:cubicBezTo>
                  <a:cubicBezTo>
                    <a:pt x="43" y="71"/>
                    <a:pt x="42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4" y="75"/>
                    <a:pt x="46" y="74"/>
                    <a:pt x="47" y="72"/>
                  </a:cubicBezTo>
                  <a:cubicBezTo>
                    <a:pt x="49" y="69"/>
                    <a:pt x="51" y="65"/>
                    <a:pt x="52" y="60"/>
                  </a:cubicBezTo>
                  <a:cubicBezTo>
                    <a:pt x="53" y="56"/>
                    <a:pt x="53" y="50"/>
                    <a:pt x="53" y="44"/>
                  </a:cubicBezTo>
                  <a:cubicBezTo>
                    <a:pt x="53" y="34"/>
                    <a:pt x="52" y="23"/>
                    <a:pt x="48" y="15"/>
                  </a:cubicBezTo>
                  <a:cubicBezTo>
                    <a:pt x="46" y="11"/>
                    <a:pt x="44" y="7"/>
                    <a:pt x="41" y="4"/>
                  </a:cubicBezTo>
                  <a:cubicBezTo>
                    <a:pt x="38" y="1"/>
                    <a:pt x="34" y="0"/>
                    <a:pt x="30" y="0"/>
                  </a:cubicBezTo>
                  <a:cubicBezTo>
                    <a:pt x="26" y="0"/>
                    <a:pt x="20" y="2"/>
                    <a:pt x="15" y="6"/>
                  </a:cubicBezTo>
                  <a:cubicBezTo>
                    <a:pt x="4" y="13"/>
                    <a:pt x="0" y="22"/>
                    <a:pt x="0" y="30"/>
                  </a:cubicBezTo>
                  <a:cubicBezTo>
                    <a:pt x="0" y="36"/>
                    <a:pt x="2" y="42"/>
                    <a:pt x="6" y="47"/>
                  </a:cubicBezTo>
                  <a:cubicBezTo>
                    <a:pt x="17" y="63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lnTo>
                    <a:pt x="39" y="7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8" name="Freeform 403"/>
            <p:cNvSpPr/>
            <p:nvPr/>
          </p:nvSpPr>
          <p:spPr bwMode="auto">
            <a:xfrm>
              <a:off x="2427288" y="5862638"/>
              <a:ext cx="306388" cy="271463"/>
            </a:xfrm>
            <a:custGeom>
              <a:avLst/>
              <a:gdLst>
                <a:gd name="T0" fmla="*/ 3 w 72"/>
                <a:gd name="T1" fmla="*/ 64 h 64"/>
                <a:gd name="T2" fmla="*/ 24 w 72"/>
                <a:gd name="T3" fmla="*/ 27 h 64"/>
                <a:gd name="T4" fmla="*/ 57 w 72"/>
                <a:gd name="T5" fmla="*/ 4 h 64"/>
                <a:gd name="T6" fmla="*/ 59 w 72"/>
                <a:gd name="T7" fmla="*/ 4 h 64"/>
                <a:gd name="T8" fmla="*/ 66 w 72"/>
                <a:gd name="T9" fmla="*/ 5 h 64"/>
                <a:gd name="T10" fmla="*/ 68 w 72"/>
                <a:gd name="T11" fmla="*/ 6 h 64"/>
                <a:gd name="T12" fmla="*/ 68 w 72"/>
                <a:gd name="T13" fmla="*/ 8 h 64"/>
                <a:gd name="T14" fmla="*/ 68 w 72"/>
                <a:gd name="T15" fmla="*/ 8 h 64"/>
                <a:gd name="T16" fmla="*/ 67 w 72"/>
                <a:gd name="T17" fmla="*/ 10 h 64"/>
                <a:gd name="T18" fmla="*/ 66 w 72"/>
                <a:gd name="T19" fmla="*/ 10 h 64"/>
                <a:gd name="T20" fmla="*/ 66 w 72"/>
                <a:gd name="T21" fmla="*/ 9 h 64"/>
                <a:gd name="T22" fmla="*/ 66 w 72"/>
                <a:gd name="T23" fmla="*/ 9 h 64"/>
                <a:gd name="T24" fmla="*/ 62 w 72"/>
                <a:gd name="T25" fmla="*/ 8 h 64"/>
                <a:gd name="T26" fmla="*/ 62 w 72"/>
                <a:gd name="T27" fmla="*/ 9 h 64"/>
                <a:gd name="T28" fmla="*/ 63 w 72"/>
                <a:gd name="T29" fmla="*/ 13 h 64"/>
                <a:gd name="T30" fmla="*/ 67 w 72"/>
                <a:gd name="T31" fmla="*/ 14 h 64"/>
                <a:gd name="T32" fmla="*/ 72 w 72"/>
                <a:gd name="T33" fmla="*/ 10 h 64"/>
                <a:gd name="T34" fmla="*/ 72 w 72"/>
                <a:gd name="T35" fmla="*/ 8 h 64"/>
                <a:gd name="T36" fmla="*/ 70 w 72"/>
                <a:gd name="T37" fmla="*/ 4 h 64"/>
                <a:gd name="T38" fmla="*/ 65 w 72"/>
                <a:gd name="T39" fmla="*/ 1 h 64"/>
                <a:gd name="T40" fmla="*/ 59 w 72"/>
                <a:gd name="T41" fmla="*/ 0 h 64"/>
                <a:gd name="T42" fmla="*/ 56 w 72"/>
                <a:gd name="T43" fmla="*/ 0 h 64"/>
                <a:gd name="T44" fmla="*/ 21 w 72"/>
                <a:gd name="T45" fmla="*/ 25 h 64"/>
                <a:gd name="T46" fmla="*/ 0 w 72"/>
                <a:gd name="T47" fmla="*/ 62 h 64"/>
                <a:gd name="T48" fmla="*/ 3 w 72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64">
                  <a:moveTo>
                    <a:pt x="3" y="64"/>
                  </a:moveTo>
                  <a:cubicBezTo>
                    <a:pt x="10" y="53"/>
                    <a:pt x="16" y="39"/>
                    <a:pt x="24" y="27"/>
                  </a:cubicBezTo>
                  <a:cubicBezTo>
                    <a:pt x="33" y="16"/>
                    <a:pt x="43" y="7"/>
                    <a:pt x="57" y="4"/>
                  </a:cubicBezTo>
                  <a:cubicBezTo>
                    <a:pt x="57" y="4"/>
                    <a:pt x="58" y="4"/>
                    <a:pt x="59" y="4"/>
                  </a:cubicBezTo>
                  <a:cubicBezTo>
                    <a:pt x="61" y="4"/>
                    <a:pt x="64" y="4"/>
                    <a:pt x="66" y="5"/>
                  </a:cubicBezTo>
                  <a:cubicBezTo>
                    <a:pt x="66" y="5"/>
                    <a:pt x="67" y="6"/>
                    <a:pt x="68" y="6"/>
                  </a:cubicBezTo>
                  <a:cubicBezTo>
                    <a:pt x="68" y="7"/>
                    <a:pt x="68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10"/>
                    <a:pt x="67" y="10"/>
                    <a:pt x="67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11"/>
                    <a:pt x="63" y="12"/>
                    <a:pt x="63" y="13"/>
                  </a:cubicBezTo>
                  <a:cubicBezTo>
                    <a:pt x="64" y="13"/>
                    <a:pt x="65" y="14"/>
                    <a:pt x="67" y="14"/>
                  </a:cubicBezTo>
                  <a:cubicBezTo>
                    <a:pt x="69" y="14"/>
                    <a:pt x="71" y="12"/>
                    <a:pt x="72" y="10"/>
                  </a:cubicBezTo>
                  <a:cubicBezTo>
                    <a:pt x="72" y="9"/>
                    <a:pt x="72" y="8"/>
                    <a:pt x="72" y="8"/>
                  </a:cubicBezTo>
                  <a:cubicBezTo>
                    <a:pt x="72" y="6"/>
                    <a:pt x="71" y="5"/>
                    <a:pt x="70" y="4"/>
                  </a:cubicBezTo>
                  <a:cubicBezTo>
                    <a:pt x="69" y="2"/>
                    <a:pt x="67" y="1"/>
                    <a:pt x="65" y="1"/>
                  </a:cubicBezTo>
                  <a:cubicBezTo>
                    <a:pt x="63" y="0"/>
                    <a:pt x="61" y="0"/>
                    <a:pt x="59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40" y="3"/>
                    <a:pt x="30" y="13"/>
                    <a:pt x="21" y="25"/>
                  </a:cubicBezTo>
                  <a:cubicBezTo>
                    <a:pt x="12" y="37"/>
                    <a:pt x="6" y="51"/>
                    <a:pt x="0" y="62"/>
                  </a:cubicBezTo>
                  <a:cubicBezTo>
                    <a:pt x="3" y="64"/>
                    <a:pt x="3" y="64"/>
                    <a:pt x="3" y="64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69" name="Freeform 404"/>
            <p:cNvSpPr/>
            <p:nvPr/>
          </p:nvSpPr>
          <p:spPr bwMode="auto">
            <a:xfrm>
              <a:off x="2355850" y="5751513"/>
              <a:ext cx="122238" cy="374650"/>
            </a:xfrm>
            <a:custGeom>
              <a:avLst/>
              <a:gdLst>
                <a:gd name="T0" fmla="*/ 21 w 29"/>
                <a:gd name="T1" fmla="*/ 88 h 88"/>
                <a:gd name="T2" fmla="*/ 29 w 29"/>
                <a:gd name="T3" fmla="*/ 40 h 88"/>
                <a:gd name="T4" fmla="*/ 19 w 29"/>
                <a:gd name="T5" fmla="*/ 7 h 88"/>
                <a:gd name="T6" fmla="*/ 13 w 29"/>
                <a:gd name="T7" fmla="*/ 3 h 88"/>
                <a:gd name="T8" fmla="*/ 6 w 29"/>
                <a:gd name="T9" fmla="*/ 0 h 88"/>
                <a:gd name="T10" fmla="*/ 3 w 29"/>
                <a:gd name="T11" fmla="*/ 1 h 88"/>
                <a:gd name="T12" fmla="*/ 1 w 29"/>
                <a:gd name="T13" fmla="*/ 4 h 88"/>
                <a:gd name="T14" fmla="*/ 0 w 29"/>
                <a:gd name="T15" fmla="*/ 6 h 88"/>
                <a:gd name="T16" fmla="*/ 5 w 29"/>
                <a:gd name="T17" fmla="*/ 11 h 88"/>
                <a:gd name="T18" fmla="*/ 9 w 29"/>
                <a:gd name="T19" fmla="*/ 9 h 88"/>
                <a:gd name="T20" fmla="*/ 5 w 29"/>
                <a:gd name="T21" fmla="*/ 7 h 88"/>
                <a:gd name="T22" fmla="*/ 5 w 29"/>
                <a:gd name="T23" fmla="*/ 7 h 88"/>
                <a:gd name="T24" fmla="*/ 5 w 29"/>
                <a:gd name="T25" fmla="*/ 7 h 88"/>
                <a:gd name="T26" fmla="*/ 4 w 29"/>
                <a:gd name="T27" fmla="*/ 6 h 88"/>
                <a:gd name="T28" fmla="*/ 5 w 29"/>
                <a:gd name="T29" fmla="*/ 5 h 88"/>
                <a:gd name="T30" fmla="*/ 5 w 29"/>
                <a:gd name="T31" fmla="*/ 4 h 88"/>
                <a:gd name="T32" fmla="*/ 6 w 29"/>
                <a:gd name="T33" fmla="*/ 4 h 88"/>
                <a:gd name="T34" fmla="*/ 11 w 29"/>
                <a:gd name="T35" fmla="*/ 6 h 88"/>
                <a:gd name="T36" fmla="*/ 15 w 29"/>
                <a:gd name="T37" fmla="*/ 10 h 88"/>
                <a:gd name="T38" fmla="*/ 25 w 29"/>
                <a:gd name="T39" fmla="*/ 40 h 88"/>
                <a:gd name="T40" fmla="*/ 17 w 29"/>
                <a:gd name="T41" fmla="*/ 87 h 88"/>
                <a:gd name="T42" fmla="*/ 21 w 29"/>
                <a:gd name="T4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88">
                  <a:moveTo>
                    <a:pt x="21" y="88"/>
                  </a:moveTo>
                  <a:cubicBezTo>
                    <a:pt x="24" y="73"/>
                    <a:pt x="29" y="56"/>
                    <a:pt x="29" y="40"/>
                  </a:cubicBezTo>
                  <a:cubicBezTo>
                    <a:pt x="29" y="28"/>
                    <a:pt x="26" y="17"/>
                    <a:pt x="19" y="7"/>
                  </a:cubicBezTo>
                  <a:cubicBezTo>
                    <a:pt x="17" y="6"/>
                    <a:pt x="16" y="4"/>
                    <a:pt x="13" y="3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7" y="11"/>
                    <a:pt x="8" y="11"/>
                    <a:pt x="9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10" y="5"/>
                    <a:pt x="11" y="6"/>
                  </a:cubicBezTo>
                  <a:cubicBezTo>
                    <a:pt x="13" y="7"/>
                    <a:pt x="15" y="9"/>
                    <a:pt x="15" y="10"/>
                  </a:cubicBezTo>
                  <a:cubicBezTo>
                    <a:pt x="22" y="19"/>
                    <a:pt x="25" y="29"/>
                    <a:pt x="25" y="40"/>
                  </a:cubicBezTo>
                  <a:cubicBezTo>
                    <a:pt x="25" y="56"/>
                    <a:pt x="20" y="72"/>
                    <a:pt x="17" y="87"/>
                  </a:cubicBezTo>
                  <a:cubicBezTo>
                    <a:pt x="21" y="88"/>
                    <a:pt x="21" y="88"/>
                    <a:pt x="21" y="8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0" name="Freeform 405"/>
            <p:cNvSpPr/>
            <p:nvPr/>
          </p:nvSpPr>
          <p:spPr bwMode="auto">
            <a:xfrm>
              <a:off x="2338388" y="5926138"/>
              <a:ext cx="55563" cy="50800"/>
            </a:xfrm>
            <a:custGeom>
              <a:avLst/>
              <a:gdLst>
                <a:gd name="T0" fmla="*/ 7 w 13"/>
                <a:gd name="T1" fmla="*/ 10 h 12"/>
                <a:gd name="T2" fmla="*/ 6 w 13"/>
                <a:gd name="T3" fmla="*/ 3 h 12"/>
                <a:gd name="T4" fmla="*/ 7 w 13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7" y="10"/>
                  </a:moveTo>
                  <a:cubicBezTo>
                    <a:pt x="7" y="10"/>
                    <a:pt x="13" y="6"/>
                    <a:pt x="6" y="3"/>
                  </a:cubicBezTo>
                  <a:cubicBezTo>
                    <a:pt x="0" y="0"/>
                    <a:pt x="1" y="12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1" name="Freeform 407"/>
            <p:cNvSpPr/>
            <p:nvPr/>
          </p:nvSpPr>
          <p:spPr bwMode="auto">
            <a:xfrm>
              <a:off x="2338388" y="5926138"/>
              <a:ext cx="47625" cy="50800"/>
            </a:xfrm>
            <a:custGeom>
              <a:avLst/>
              <a:gdLst>
                <a:gd name="T0" fmla="*/ 7 w 11"/>
                <a:gd name="T1" fmla="*/ 10 h 12"/>
                <a:gd name="T2" fmla="*/ 9 w 11"/>
                <a:gd name="T3" fmla="*/ 12 h 12"/>
                <a:gd name="T4" fmla="*/ 10 w 11"/>
                <a:gd name="T5" fmla="*/ 11 h 12"/>
                <a:gd name="T6" fmla="*/ 11 w 11"/>
                <a:gd name="T7" fmla="*/ 7 h 12"/>
                <a:gd name="T8" fmla="*/ 10 w 11"/>
                <a:gd name="T9" fmla="*/ 4 h 12"/>
                <a:gd name="T10" fmla="*/ 7 w 11"/>
                <a:gd name="T11" fmla="*/ 1 h 12"/>
                <a:gd name="T12" fmla="*/ 4 w 11"/>
                <a:gd name="T13" fmla="*/ 1 h 12"/>
                <a:gd name="T14" fmla="*/ 1 w 11"/>
                <a:gd name="T15" fmla="*/ 2 h 12"/>
                <a:gd name="T16" fmla="*/ 0 w 11"/>
                <a:gd name="T17" fmla="*/ 6 h 12"/>
                <a:gd name="T18" fmla="*/ 1 w 11"/>
                <a:gd name="T19" fmla="*/ 10 h 12"/>
                <a:gd name="T20" fmla="*/ 6 w 11"/>
                <a:gd name="T21" fmla="*/ 12 h 12"/>
                <a:gd name="T22" fmla="*/ 8 w 11"/>
                <a:gd name="T23" fmla="*/ 12 h 12"/>
                <a:gd name="T24" fmla="*/ 8 w 11"/>
                <a:gd name="T25" fmla="*/ 12 h 12"/>
                <a:gd name="T26" fmla="*/ 9 w 11"/>
                <a:gd name="T27" fmla="*/ 12 h 12"/>
                <a:gd name="T28" fmla="*/ 7 w 11"/>
                <a:gd name="T29" fmla="*/ 10 h 12"/>
                <a:gd name="T30" fmla="*/ 7 w 11"/>
                <a:gd name="T31" fmla="*/ 8 h 12"/>
                <a:gd name="T32" fmla="*/ 6 w 11"/>
                <a:gd name="T33" fmla="*/ 8 h 12"/>
                <a:gd name="T34" fmla="*/ 5 w 11"/>
                <a:gd name="T35" fmla="*/ 8 h 12"/>
                <a:gd name="T36" fmla="*/ 4 w 11"/>
                <a:gd name="T37" fmla="*/ 6 h 12"/>
                <a:gd name="T38" fmla="*/ 4 w 11"/>
                <a:gd name="T39" fmla="*/ 5 h 12"/>
                <a:gd name="T40" fmla="*/ 4 w 11"/>
                <a:gd name="T41" fmla="*/ 4 h 12"/>
                <a:gd name="T42" fmla="*/ 5 w 11"/>
                <a:gd name="T43" fmla="*/ 5 h 12"/>
                <a:gd name="T44" fmla="*/ 7 w 11"/>
                <a:gd name="T45" fmla="*/ 6 h 12"/>
                <a:gd name="T46" fmla="*/ 7 w 11"/>
                <a:gd name="T47" fmla="*/ 7 h 12"/>
                <a:gd name="T48" fmla="*/ 7 w 11"/>
                <a:gd name="T49" fmla="*/ 8 h 12"/>
                <a:gd name="T50" fmla="*/ 6 w 11"/>
                <a:gd name="T51" fmla="*/ 8 h 12"/>
                <a:gd name="T52" fmla="*/ 6 w 11"/>
                <a:gd name="T53" fmla="*/ 9 h 12"/>
                <a:gd name="T54" fmla="*/ 6 w 11"/>
                <a:gd name="T55" fmla="*/ 9 h 12"/>
                <a:gd name="T56" fmla="*/ 7 w 11"/>
                <a:gd name="T57" fmla="*/ 9 h 12"/>
                <a:gd name="T58" fmla="*/ 6 w 11"/>
                <a:gd name="T59" fmla="*/ 9 h 12"/>
                <a:gd name="T60" fmla="*/ 6 w 11"/>
                <a:gd name="T61" fmla="*/ 9 h 12"/>
                <a:gd name="T62" fmla="*/ 7 w 11"/>
                <a:gd name="T63" fmla="*/ 9 h 12"/>
                <a:gd name="T64" fmla="*/ 6 w 11"/>
                <a:gd name="T65" fmla="*/ 9 h 12"/>
                <a:gd name="T66" fmla="*/ 7 w 11"/>
                <a:gd name="T67" fmla="*/ 10 h 12"/>
                <a:gd name="T68" fmla="*/ 7 w 11"/>
                <a:gd name="T69" fmla="*/ 8 h 12"/>
                <a:gd name="T70" fmla="*/ 7 w 11"/>
                <a:gd name="T7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1"/>
                    <a:pt x="10" y="11"/>
                  </a:cubicBezTo>
                  <a:cubicBezTo>
                    <a:pt x="11" y="10"/>
                    <a:pt x="11" y="8"/>
                    <a:pt x="11" y="7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2" name="Freeform 408"/>
            <p:cNvSpPr/>
            <p:nvPr/>
          </p:nvSpPr>
          <p:spPr bwMode="auto">
            <a:xfrm>
              <a:off x="2279650" y="5934075"/>
              <a:ext cx="55563" cy="52388"/>
            </a:xfrm>
            <a:custGeom>
              <a:avLst/>
              <a:gdLst>
                <a:gd name="T0" fmla="*/ 8 w 13"/>
                <a:gd name="T1" fmla="*/ 10 h 12"/>
                <a:gd name="T2" fmla="*/ 7 w 13"/>
                <a:gd name="T3" fmla="*/ 3 h 12"/>
                <a:gd name="T4" fmla="*/ 8 w 13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cubicBezTo>
                    <a:pt x="8" y="10"/>
                    <a:pt x="13" y="7"/>
                    <a:pt x="7" y="3"/>
                  </a:cubicBezTo>
                  <a:cubicBezTo>
                    <a:pt x="0" y="0"/>
                    <a:pt x="1" y="12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3" name="Freeform 409"/>
            <p:cNvSpPr/>
            <p:nvPr/>
          </p:nvSpPr>
          <p:spPr bwMode="auto">
            <a:xfrm>
              <a:off x="2279650" y="5938838"/>
              <a:ext cx="50800" cy="50800"/>
            </a:xfrm>
            <a:custGeom>
              <a:avLst/>
              <a:gdLst>
                <a:gd name="T0" fmla="*/ 8 w 12"/>
                <a:gd name="T1" fmla="*/ 9 h 12"/>
                <a:gd name="T2" fmla="*/ 9 w 12"/>
                <a:gd name="T3" fmla="*/ 11 h 12"/>
                <a:gd name="T4" fmla="*/ 10 w 12"/>
                <a:gd name="T5" fmla="*/ 10 h 12"/>
                <a:gd name="T6" fmla="*/ 12 w 12"/>
                <a:gd name="T7" fmla="*/ 6 h 12"/>
                <a:gd name="T8" fmla="*/ 11 w 12"/>
                <a:gd name="T9" fmla="*/ 3 h 12"/>
                <a:gd name="T10" fmla="*/ 7 w 12"/>
                <a:gd name="T11" fmla="*/ 1 h 12"/>
                <a:gd name="T12" fmla="*/ 5 w 12"/>
                <a:gd name="T13" fmla="*/ 0 h 12"/>
                <a:gd name="T14" fmla="*/ 1 w 12"/>
                <a:gd name="T15" fmla="*/ 2 h 12"/>
                <a:gd name="T16" fmla="*/ 0 w 12"/>
                <a:gd name="T17" fmla="*/ 5 h 12"/>
                <a:gd name="T18" fmla="*/ 2 w 12"/>
                <a:gd name="T19" fmla="*/ 9 h 12"/>
                <a:gd name="T20" fmla="*/ 6 w 12"/>
                <a:gd name="T21" fmla="*/ 12 h 12"/>
                <a:gd name="T22" fmla="*/ 8 w 12"/>
                <a:gd name="T23" fmla="*/ 11 h 12"/>
                <a:gd name="T24" fmla="*/ 8 w 12"/>
                <a:gd name="T25" fmla="*/ 11 h 12"/>
                <a:gd name="T26" fmla="*/ 9 w 12"/>
                <a:gd name="T27" fmla="*/ 11 h 12"/>
                <a:gd name="T28" fmla="*/ 8 w 12"/>
                <a:gd name="T29" fmla="*/ 9 h 12"/>
                <a:gd name="T30" fmla="*/ 7 w 12"/>
                <a:gd name="T31" fmla="*/ 8 h 12"/>
                <a:gd name="T32" fmla="*/ 6 w 12"/>
                <a:gd name="T33" fmla="*/ 8 h 12"/>
                <a:gd name="T34" fmla="*/ 5 w 12"/>
                <a:gd name="T35" fmla="*/ 7 h 12"/>
                <a:gd name="T36" fmla="*/ 4 w 12"/>
                <a:gd name="T37" fmla="*/ 5 h 12"/>
                <a:gd name="T38" fmla="*/ 4 w 12"/>
                <a:gd name="T39" fmla="*/ 4 h 12"/>
                <a:gd name="T40" fmla="*/ 5 w 12"/>
                <a:gd name="T41" fmla="*/ 4 h 12"/>
                <a:gd name="T42" fmla="*/ 6 w 12"/>
                <a:gd name="T43" fmla="*/ 4 h 12"/>
                <a:gd name="T44" fmla="*/ 7 w 12"/>
                <a:gd name="T45" fmla="*/ 5 h 12"/>
                <a:gd name="T46" fmla="*/ 8 w 12"/>
                <a:gd name="T47" fmla="*/ 6 h 12"/>
                <a:gd name="T48" fmla="*/ 7 w 12"/>
                <a:gd name="T49" fmla="*/ 7 h 12"/>
                <a:gd name="T50" fmla="*/ 7 w 12"/>
                <a:gd name="T51" fmla="*/ 8 h 12"/>
                <a:gd name="T52" fmla="*/ 6 w 12"/>
                <a:gd name="T53" fmla="*/ 8 h 12"/>
                <a:gd name="T54" fmla="*/ 6 w 12"/>
                <a:gd name="T55" fmla="*/ 8 h 12"/>
                <a:gd name="T56" fmla="*/ 7 w 12"/>
                <a:gd name="T57" fmla="*/ 8 h 12"/>
                <a:gd name="T58" fmla="*/ 6 w 12"/>
                <a:gd name="T59" fmla="*/ 8 h 12"/>
                <a:gd name="T60" fmla="*/ 6 w 12"/>
                <a:gd name="T61" fmla="*/ 8 h 12"/>
                <a:gd name="T62" fmla="*/ 7 w 12"/>
                <a:gd name="T63" fmla="*/ 8 h 12"/>
                <a:gd name="T64" fmla="*/ 6 w 12"/>
                <a:gd name="T65" fmla="*/ 8 h 12"/>
                <a:gd name="T66" fmla="*/ 8 w 12"/>
                <a:gd name="T67" fmla="*/ 9 h 12"/>
                <a:gd name="T68" fmla="*/ 7 w 12"/>
                <a:gd name="T69" fmla="*/ 8 h 12"/>
                <a:gd name="T70" fmla="*/ 8 w 12"/>
                <a:gd name="T7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12">
                  <a:moveTo>
                    <a:pt x="8" y="9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1" y="4"/>
                    <a:pt x="11" y="3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4" name="Freeform 410"/>
            <p:cNvSpPr/>
            <p:nvPr/>
          </p:nvSpPr>
          <p:spPr bwMode="auto">
            <a:xfrm>
              <a:off x="2241550" y="5986463"/>
              <a:ext cx="55563" cy="53975"/>
            </a:xfrm>
            <a:custGeom>
              <a:avLst/>
              <a:gdLst>
                <a:gd name="T0" fmla="*/ 7 w 13"/>
                <a:gd name="T1" fmla="*/ 11 h 13"/>
                <a:gd name="T2" fmla="*/ 6 w 13"/>
                <a:gd name="T3" fmla="*/ 4 h 13"/>
                <a:gd name="T4" fmla="*/ 7 w 13"/>
                <a:gd name="T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7" y="11"/>
                  </a:moveTo>
                  <a:cubicBezTo>
                    <a:pt x="7" y="11"/>
                    <a:pt x="13" y="7"/>
                    <a:pt x="6" y="4"/>
                  </a:cubicBezTo>
                  <a:cubicBezTo>
                    <a:pt x="0" y="0"/>
                    <a:pt x="1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5" name="Freeform 411"/>
            <p:cNvSpPr/>
            <p:nvPr/>
          </p:nvSpPr>
          <p:spPr bwMode="auto">
            <a:xfrm>
              <a:off x="2241550" y="5989638"/>
              <a:ext cx="50800" cy="50800"/>
            </a:xfrm>
            <a:custGeom>
              <a:avLst/>
              <a:gdLst>
                <a:gd name="T0" fmla="*/ 7 w 12"/>
                <a:gd name="T1" fmla="*/ 10 h 12"/>
                <a:gd name="T2" fmla="*/ 9 w 12"/>
                <a:gd name="T3" fmla="*/ 11 h 12"/>
                <a:gd name="T4" fmla="*/ 10 w 12"/>
                <a:gd name="T5" fmla="*/ 10 h 12"/>
                <a:gd name="T6" fmla="*/ 12 w 12"/>
                <a:gd name="T7" fmla="*/ 6 h 12"/>
                <a:gd name="T8" fmla="*/ 10 w 12"/>
                <a:gd name="T9" fmla="*/ 3 h 12"/>
                <a:gd name="T10" fmla="*/ 7 w 12"/>
                <a:gd name="T11" fmla="*/ 1 h 12"/>
                <a:gd name="T12" fmla="*/ 5 w 12"/>
                <a:gd name="T13" fmla="*/ 0 h 12"/>
                <a:gd name="T14" fmla="*/ 1 w 12"/>
                <a:gd name="T15" fmla="*/ 2 h 12"/>
                <a:gd name="T16" fmla="*/ 0 w 12"/>
                <a:gd name="T17" fmla="*/ 5 h 12"/>
                <a:gd name="T18" fmla="*/ 1 w 12"/>
                <a:gd name="T19" fmla="*/ 10 h 12"/>
                <a:gd name="T20" fmla="*/ 6 w 12"/>
                <a:gd name="T21" fmla="*/ 12 h 12"/>
                <a:gd name="T22" fmla="*/ 8 w 12"/>
                <a:gd name="T23" fmla="*/ 12 h 12"/>
                <a:gd name="T24" fmla="*/ 8 w 12"/>
                <a:gd name="T25" fmla="*/ 12 h 12"/>
                <a:gd name="T26" fmla="*/ 9 w 12"/>
                <a:gd name="T27" fmla="*/ 11 h 12"/>
                <a:gd name="T28" fmla="*/ 7 w 12"/>
                <a:gd name="T29" fmla="*/ 10 h 12"/>
                <a:gd name="T30" fmla="*/ 7 w 12"/>
                <a:gd name="T31" fmla="*/ 8 h 12"/>
                <a:gd name="T32" fmla="*/ 6 w 12"/>
                <a:gd name="T33" fmla="*/ 8 h 12"/>
                <a:gd name="T34" fmla="*/ 5 w 12"/>
                <a:gd name="T35" fmla="*/ 7 h 12"/>
                <a:gd name="T36" fmla="*/ 4 w 12"/>
                <a:gd name="T37" fmla="*/ 5 h 12"/>
                <a:gd name="T38" fmla="*/ 4 w 12"/>
                <a:gd name="T39" fmla="*/ 4 h 12"/>
                <a:gd name="T40" fmla="*/ 5 w 12"/>
                <a:gd name="T41" fmla="*/ 4 h 12"/>
                <a:gd name="T42" fmla="*/ 6 w 12"/>
                <a:gd name="T43" fmla="*/ 4 h 12"/>
                <a:gd name="T44" fmla="*/ 7 w 12"/>
                <a:gd name="T45" fmla="*/ 6 h 12"/>
                <a:gd name="T46" fmla="*/ 8 w 12"/>
                <a:gd name="T47" fmla="*/ 6 h 12"/>
                <a:gd name="T48" fmla="*/ 7 w 12"/>
                <a:gd name="T49" fmla="*/ 8 h 12"/>
                <a:gd name="T50" fmla="*/ 6 w 12"/>
                <a:gd name="T51" fmla="*/ 8 h 12"/>
                <a:gd name="T52" fmla="*/ 6 w 12"/>
                <a:gd name="T53" fmla="*/ 8 h 12"/>
                <a:gd name="T54" fmla="*/ 6 w 12"/>
                <a:gd name="T55" fmla="*/ 8 h 12"/>
                <a:gd name="T56" fmla="*/ 7 w 12"/>
                <a:gd name="T57" fmla="*/ 9 h 12"/>
                <a:gd name="T58" fmla="*/ 6 w 12"/>
                <a:gd name="T59" fmla="*/ 8 h 12"/>
                <a:gd name="T60" fmla="*/ 6 w 12"/>
                <a:gd name="T61" fmla="*/ 8 h 12"/>
                <a:gd name="T62" fmla="*/ 7 w 12"/>
                <a:gd name="T63" fmla="*/ 9 h 12"/>
                <a:gd name="T64" fmla="*/ 6 w 12"/>
                <a:gd name="T65" fmla="*/ 8 h 12"/>
                <a:gd name="T66" fmla="*/ 7 w 12"/>
                <a:gd name="T67" fmla="*/ 10 h 12"/>
                <a:gd name="T68" fmla="*/ 7 w 12"/>
                <a:gd name="T69" fmla="*/ 8 h 12"/>
                <a:gd name="T70" fmla="*/ 7 w 12"/>
                <a:gd name="T7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12">
                  <a:moveTo>
                    <a:pt x="7" y="10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1" y="4"/>
                    <a:pt x="10" y="3"/>
                  </a:cubicBezTo>
                  <a:cubicBezTo>
                    <a:pt x="10" y="2"/>
                    <a:pt x="9" y="2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8"/>
                    <a:pt x="1" y="10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7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6" name="Freeform 412"/>
            <p:cNvSpPr/>
            <p:nvPr/>
          </p:nvSpPr>
          <p:spPr bwMode="auto">
            <a:xfrm>
              <a:off x="2622550" y="6053138"/>
              <a:ext cx="50800" cy="55563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5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2" y="0"/>
                    <a:pt x="7" y="5"/>
                  </a:cubicBezTo>
                  <a:cubicBezTo>
                    <a:pt x="12" y="9"/>
                    <a:pt x="1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7" name="Freeform 413"/>
            <p:cNvSpPr/>
            <p:nvPr/>
          </p:nvSpPr>
          <p:spPr bwMode="auto">
            <a:xfrm>
              <a:off x="2614613" y="6057900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4 w 12"/>
                <a:gd name="T3" fmla="*/ 6 h 11"/>
                <a:gd name="T4" fmla="*/ 4 w 12"/>
                <a:gd name="T5" fmla="*/ 6 h 11"/>
                <a:gd name="T6" fmla="*/ 4 w 12"/>
                <a:gd name="T7" fmla="*/ 6 h 11"/>
                <a:gd name="T8" fmla="*/ 4 w 12"/>
                <a:gd name="T9" fmla="*/ 6 h 11"/>
                <a:gd name="T10" fmla="*/ 4 w 12"/>
                <a:gd name="T11" fmla="*/ 6 h 11"/>
                <a:gd name="T12" fmla="*/ 4 w 12"/>
                <a:gd name="T13" fmla="*/ 6 h 11"/>
                <a:gd name="T14" fmla="*/ 4 w 12"/>
                <a:gd name="T15" fmla="*/ 5 h 11"/>
                <a:gd name="T16" fmla="*/ 5 w 12"/>
                <a:gd name="T17" fmla="*/ 4 h 11"/>
                <a:gd name="T18" fmla="*/ 5 w 12"/>
                <a:gd name="T19" fmla="*/ 4 h 11"/>
                <a:gd name="T20" fmla="*/ 8 w 12"/>
                <a:gd name="T21" fmla="*/ 5 h 11"/>
                <a:gd name="T22" fmla="*/ 8 w 12"/>
                <a:gd name="T23" fmla="*/ 6 h 11"/>
                <a:gd name="T24" fmla="*/ 8 w 12"/>
                <a:gd name="T25" fmla="*/ 6 h 11"/>
                <a:gd name="T26" fmla="*/ 8 w 12"/>
                <a:gd name="T27" fmla="*/ 6 h 11"/>
                <a:gd name="T28" fmla="*/ 8 w 12"/>
                <a:gd name="T29" fmla="*/ 7 h 11"/>
                <a:gd name="T30" fmla="*/ 6 w 12"/>
                <a:gd name="T31" fmla="*/ 7 h 11"/>
                <a:gd name="T32" fmla="*/ 5 w 12"/>
                <a:gd name="T33" fmla="*/ 7 h 11"/>
                <a:gd name="T34" fmla="*/ 4 w 12"/>
                <a:gd name="T35" fmla="*/ 5 h 11"/>
                <a:gd name="T36" fmla="*/ 2 w 12"/>
                <a:gd name="T37" fmla="*/ 5 h 11"/>
                <a:gd name="T38" fmla="*/ 4 w 12"/>
                <a:gd name="T39" fmla="*/ 6 h 11"/>
                <a:gd name="T40" fmla="*/ 2 w 12"/>
                <a:gd name="T41" fmla="*/ 5 h 11"/>
                <a:gd name="T42" fmla="*/ 0 w 12"/>
                <a:gd name="T43" fmla="*/ 5 h 11"/>
                <a:gd name="T44" fmla="*/ 2 w 12"/>
                <a:gd name="T45" fmla="*/ 10 h 11"/>
                <a:gd name="T46" fmla="*/ 6 w 12"/>
                <a:gd name="T47" fmla="*/ 11 h 11"/>
                <a:gd name="T48" fmla="*/ 10 w 12"/>
                <a:gd name="T49" fmla="*/ 10 h 11"/>
                <a:gd name="T50" fmla="*/ 12 w 12"/>
                <a:gd name="T51" fmla="*/ 6 h 11"/>
                <a:gd name="T52" fmla="*/ 10 w 12"/>
                <a:gd name="T53" fmla="*/ 2 h 11"/>
                <a:gd name="T54" fmla="*/ 5 w 12"/>
                <a:gd name="T55" fmla="*/ 0 h 11"/>
                <a:gd name="T56" fmla="*/ 3 w 12"/>
                <a:gd name="T57" fmla="*/ 1 h 11"/>
                <a:gd name="T58" fmla="*/ 1 w 12"/>
                <a:gd name="T59" fmla="*/ 3 h 11"/>
                <a:gd name="T60" fmla="*/ 0 w 12"/>
                <a:gd name="T61" fmla="*/ 5 h 11"/>
                <a:gd name="T62" fmla="*/ 0 w 12"/>
                <a:gd name="T63" fmla="*/ 5 h 11"/>
                <a:gd name="T64" fmla="*/ 0 w 12"/>
                <a:gd name="T65" fmla="*/ 5 h 11"/>
                <a:gd name="T66" fmla="*/ 2 w 12"/>
                <a:gd name="T6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1"/>
                    <a:pt x="5" y="11"/>
                    <a:pt x="6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2" y="3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8" name="Freeform 414"/>
            <p:cNvSpPr/>
            <p:nvPr/>
          </p:nvSpPr>
          <p:spPr bwMode="auto">
            <a:xfrm>
              <a:off x="2635250" y="6113463"/>
              <a:ext cx="50800" cy="55563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4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1" y="0"/>
                    <a:pt x="7" y="4"/>
                  </a:cubicBezTo>
                  <a:cubicBezTo>
                    <a:pt x="12" y="9"/>
                    <a:pt x="1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79" name="Freeform 415"/>
            <p:cNvSpPr/>
            <p:nvPr/>
          </p:nvSpPr>
          <p:spPr bwMode="auto">
            <a:xfrm>
              <a:off x="2627313" y="6118225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4 w 12"/>
                <a:gd name="T3" fmla="*/ 6 h 11"/>
                <a:gd name="T4" fmla="*/ 3 w 12"/>
                <a:gd name="T5" fmla="*/ 6 h 11"/>
                <a:gd name="T6" fmla="*/ 4 w 12"/>
                <a:gd name="T7" fmla="*/ 6 h 11"/>
                <a:gd name="T8" fmla="*/ 4 w 12"/>
                <a:gd name="T9" fmla="*/ 6 h 11"/>
                <a:gd name="T10" fmla="*/ 3 w 12"/>
                <a:gd name="T11" fmla="*/ 6 h 11"/>
                <a:gd name="T12" fmla="*/ 4 w 12"/>
                <a:gd name="T13" fmla="*/ 6 h 11"/>
                <a:gd name="T14" fmla="*/ 4 w 12"/>
                <a:gd name="T15" fmla="*/ 4 h 11"/>
                <a:gd name="T16" fmla="*/ 5 w 12"/>
                <a:gd name="T17" fmla="*/ 4 h 11"/>
                <a:gd name="T18" fmla="*/ 5 w 12"/>
                <a:gd name="T19" fmla="*/ 4 h 11"/>
                <a:gd name="T20" fmla="*/ 8 w 12"/>
                <a:gd name="T21" fmla="*/ 5 h 11"/>
                <a:gd name="T22" fmla="*/ 8 w 12"/>
                <a:gd name="T23" fmla="*/ 6 h 11"/>
                <a:gd name="T24" fmla="*/ 8 w 12"/>
                <a:gd name="T25" fmla="*/ 6 h 11"/>
                <a:gd name="T26" fmla="*/ 8 w 12"/>
                <a:gd name="T27" fmla="*/ 6 h 11"/>
                <a:gd name="T28" fmla="*/ 7 w 12"/>
                <a:gd name="T29" fmla="*/ 7 h 11"/>
                <a:gd name="T30" fmla="*/ 6 w 12"/>
                <a:gd name="T31" fmla="*/ 7 h 11"/>
                <a:gd name="T32" fmla="*/ 5 w 12"/>
                <a:gd name="T33" fmla="*/ 6 h 11"/>
                <a:gd name="T34" fmla="*/ 4 w 12"/>
                <a:gd name="T35" fmla="*/ 5 h 11"/>
                <a:gd name="T36" fmla="*/ 2 w 12"/>
                <a:gd name="T37" fmla="*/ 5 h 11"/>
                <a:gd name="T38" fmla="*/ 4 w 12"/>
                <a:gd name="T39" fmla="*/ 6 h 11"/>
                <a:gd name="T40" fmla="*/ 2 w 12"/>
                <a:gd name="T41" fmla="*/ 5 h 11"/>
                <a:gd name="T42" fmla="*/ 0 w 12"/>
                <a:gd name="T43" fmla="*/ 5 h 11"/>
                <a:gd name="T44" fmla="*/ 2 w 12"/>
                <a:gd name="T45" fmla="*/ 10 h 11"/>
                <a:gd name="T46" fmla="*/ 6 w 12"/>
                <a:gd name="T47" fmla="*/ 11 h 11"/>
                <a:gd name="T48" fmla="*/ 10 w 12"/>
                <a:gd name="T49" fmla="*/ 10 h 11"/>
                <a:gd name="T50" fmla="*/ 12 w 12"/>
                <a:gd name="T51" fmla="*/ 6 h 11"/>
                <a:gd name="T52" fmla="*/ 10 w 12"/>
                <a:gd name="T53" fmla="*/ 2 h 11"/>
                <a:gd name="T54" fmla="*/ 5 w 12"/>
                <a:gd name="T55" fmla="*/ 0 h 11"/>
                <a:gd name="T56" fmla="*/ 3 w 12"/>
                <a:gd name="T57" fmla="*/ 1 h 11"/>
                <a:gd name="T58" fmla="*/ 0 w 12"/>
                <a:gd name="T59" fmla="*/ 3 h 11"/>
                <a:gd name="T60" fmla="*/ 0 w 12"/>
                <a:gd name="T61" fmla="*/ 5 h 11"/>
                <a:gd name="T62" fmla="*/ 0 w 12"/>
                <a:gd name="T63" fmla="*/ 5 h 11"/>
                <a:gd name="T64" fmla="*/ 0 w 12"/>
                <a:gd name="T65" fmla="*/ 5 h 11"/>
                <a:gd name="T66" fmla="*/ 2 w 12"/>
                <a:gd name="T6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1"/>
                    <a:pt x="5" y="11"/>
                    <a:pt x="6" y="11"/>
                  </a:cubicBezTo>
                  <a:cubicBezTo>
                    <a:pt x="7" y="11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4"/>
                    <a:pt x="11" y="3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0" name="Freeform 416"/>
            <p:cNvSpPr/>
            <p:nvPr/>
          </p:nvSpPr>
          <p:spPr bwMode="auto">
            <a:xfrm>
              <a:off x="2601913" y="6169025"/>
              <a:ext cx="50800" cy="53975"/>
            </a:xfrm>
            <a:custGeom>
              <a:avLst/>
              <a:gdLst>
                <a:gd name="T0" fmla="*/ 0 w 12"/>
                <a:gd name="T1" fmla="*/ 6 h 13"/>
                <a:gd name="T2" fmla="*/ 7 w 12"/>
                <a:gd name="T3" fmla="*/ 4 h 13"/>
                <a:gd name="T4" fmla="*/ 0 w 12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6"/>
                    <a:pt x="1" y="0"/>
                    <a:pt x="7" y="4"/>
                  </a:cubicBezTo>
                  <a:cubicBezTo>
                    <a:pt x="12" y="9"/>
                    <a:pt x="0" y="1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1" name="Freeform 417"/>
            <p:cNvSpPr/>
            <p:nvPr/>
          </p:nvSpPr>
          <p:spPr bwMode="auto">
            <a:xfrm>
              <a:off x="2593975" y="6172200"/>
              <a:ext cx="50800" cy="47625"/>
            </a:xfrm>
            <a:custGeom>
              <a:avLst/>
              <a:gdLst>
                <a:gd name="T0" fmla="*/ 2 w 12"/>
                <a:gd name="T1" fmla="*/ 5 h 11"/>
                <a:gd name="T2" fmla="*/ 4 w 12"/>
                <a:gd name="T3" fmla="*/ 5 h 11"/>
                <a:gd name="T4" fmla="*/ 3 w 12"/>
                <a:gd name="T5" fmla="*/ 5 h 11"/>
                <a:gd name="T6" fmla="*/ 4 w 12"/>
                <a:gd name="T7" fmla="*/ 5 h 11"/>
                <a:gd name="T8" fmla="*/ 4 w 12"/>
                <a:gd name="T9" fmla="*/ 5 h 11"/>
                <a:gd name="T10" fmla="*/ 3 w 12"/>
                <a:gd name="T11" fmla="*/ 5 h 11"/>
                <a:gd name="T12" fmla="*/ 4 w 12"/>
                <a:gd name="T13" fmla="*/ 5 h 11"/>
                <a:gd name="T14" fmla="*/ 4 w 12"/>
                <a:gd name="T15" fmla="*/ 4 h 11"/>
                <a:gd name="T16" fmla="*/ 5 w 12"/>
                <a:gd name="T17" fmla="*/ 4 h 11"/>
                <a:gd name="T18" fmla="*/ 5 w 12"/>
                <a:gd name="T19" fmla="*/ 4 h 11"/>
                <a:gd name="T20" fmla="*/ 7 w 12"/>
                <a:gd name="T21" fmla="*/ 5 h 11"/>
                <a:gd name="T22" fmla="*/ 8 w 12"/>
                <a:gd name="T23" fmla="*/ 6 h 11"/>
                <a:gd name="T24" fmla="*/ 8 w 12"/>
                <a:gd name="T25" fmla="*/ 6 h 11"/>
                <a:gd name="T26" fmla="*/ 8 w 12"/>
                <a:gd name="T27" fmla="*/ 6 h 11"/>
                <a:gd name="T28" fmla="*/ 7 w 12"/>
                <a:gd name="T29" fmla="*/ 6 h 11"/>
                <a:gd name="T30" fmla="*/ 6 w 12"/>
                <a:gd name="T31" fmla="*/ 7 h 11"/>
                <a:gd name="T32" fmla="*/ 4 w 12"/>
                <a:gd name="T33" fmla="*/ 6 h 11"/>
                <a:gd name="T34" fmla="*/ 4 w 12"/>
                <a:gd name="T35" fmla="*/ 5 h 11"/>
                <a:gd name="T36" fmla="*/ 2 w 12"/>
                <a:gd name="T37" fmla="*/ 5 h 11"/>
                <a:gd name="T38" fmla="*/ 4 w 12"/>
                <a:gd name="T39" fmla="*/ 5 h 11"/>
                <a:gd name="T40" fmla="*/ 2 w 12"/>
                <a:gd name="T41" fmla="*/ 5 h 11"/>
                <a:gd name="T42" fmla="*/ 0 w 12"/>
                <a:gd name="T43" fmla="*/ 5 h 11"/>
                <a:gd name="T44" fmla="*/ 2 w 12"/>
                <a:gd name="T45" fmla="*/ 9 h 11"/>
                <a:gd name="T46" fmla="*/ 6 w 12"/>
                <a:gd name="T47" fmla="*/ 11 h 11"/>
                <a:gd name="T48" fmla="*/ 10 w 12"/>
                <a:gd name="T49" fmla="*/ 10 h 11"/>
                <a:gd name="T50" fmla="*/ 12 w 12"/>
                <a:gd name="T51" fmla="*/ 6 h 11"/>
                <a:gd name="T52" fmla="*/ 10 w 12"/>
                <a:gd name="T53" fmla="*/ 2 h 11"/>
                <a:gd name="T54" fmla="*/ 5 w 12"/>
                <a:gd name="T55" fmla="*/ 0 h 11"/>
                <a:gd name="T56" fmla="*/ 2 w 12"/>
                <a:gd name="T57" fmla="*/ 1 h 11"/>
                <a:gd name="T58" fmla="*/ 0 w 12"/>
                <a:gd name="T59" fmla="*/ 3 h 11"/>
                <a:gd name="T60" fmla="*/ 0 w 12"/>
                <a:gd name="T61" fmla="*/ 4 h 11"/>
                <a:gd name="T62" fmla="*/ 0 w 12"/>
                <a:gd name="T63" fmla="*/ 5 h 11"/>
                <a:gd name="T64" fmla="*/ 0 w 12"/>
                <a:gd name="T65" fmla="*/ 5 h 11"/>
                <a:gd name="T66" fmla="*/ 2 w 12"/>
                <a:gd name="T6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3" y="10"/>
                    <a:pt x="4" y="11"/>
                    <a:pt x="6" y="11"/>
                  </a:cubicBezTo>
                  <a:cubicBezTo>
                    <a:pt x="7" y="11"/>
                    <a:pt x="9" y="10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4"/>
                    <a:pt x="11" y="3"/>
                    <a:pt x="10" y="2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2" name="组合 3924"/>
          <p:cNvGrpSpPr/>
          <p:nvPr/>
        </p:nvGrpSpPr>
        <p:grpSpPr>
          <a:xfrm>
            <a:off x="715962" y="669009"/>
            <a:ext cx="957263" cy="757238"/>
            <a:chOff x="7631113" y="5946775"/>
            <a:chExt cx="957263" cy="757238"/>
          </a:xfrm>
        </p:grpSpPr>
        <p:sp>
          <p:nvSpPr>
            <p:cNvPr id="1050382" name="Freeform 418"/>
            <p:cNvSpPr/>
            <p:nvPr/>
          </p:nvSpPr>
          <p:spPr bwMode="auto">
            <a:xfrm>
              <a:off x="7681913" y="5969000"/>
              <a:ext cx="161925" cy="152400"/>
            </a:xfrm>
            <a:custGeom>
              <a:avLst/>
              <a:gdLst>
                <a:gd name="T0" fmla="*/ 0 w 38"/>
                <a:gd name="T1" fmla="*/ 0 h 36"/>
                <a:gd name="T2" fmla="*/ 32 w 38"/>
                <a:gd name="T3" fmla="*/ 10 h 36"/>
                <a:gd name="T4" fmla="*/ 28 w 38"/>
                <a:gd name="T5" fmla="*/ 36 h 36"/>
                <a:gd name="T6" fmla="*/ 26 w 38"/>
                <a:gd name="T7" fmla="*/ 18 h 36"/>
                <a:gd name="T8" fmla="*/ 5 w 38"/>
                <a:gd name="T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0" y="0"/>
                  </a:moveTo>
                  <a:cubicBezTo>
                    <a:pt x="10" y="10"/>
                    <a:pt x="20" y="3"/>
                    <a:pt x="32" y="10"/>
                  </a:cubicBezTo>
                  <a:cubicBezTo>
                    <a:pt x="38" y="13"/>
                    <a:pt x="35" y="29"/>
                    <a:pt x="28" y="36"/>
                  </a:cubicBezTo>
                  <a:cubicBezTo>
                    <a:pt x="30" y="31"/>
                    <a:pt x="31" y="22"/>
                    <a:pt x="26" y="18"/>
                  </a:cubicBezTo>
                  <a:cubicBezTo>
                    <a:pt x="19" y="12"/>
                    <a:pt x="11" y="23"/>
                    <a:pt x="5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3" name="Freeform 419"/>
            <p:cNvSpPr/>
            <p:nvPr/>
          </p:nvSpPr>
          <p:spPr bwMode="auto">
            <a:xfrm>
              <a:off x="7678738" y="5964238"/>
              <a:ext cx="160338" cy="161925"/>
            </a:xfrm>
            <a:custGeom>
              <a:avLst/>
              <a:gdLst>
                <a:gd name="T0" fmla="*/ 0 w 38"/>
                <a:gd name="T1" fmla="*/ 3 h 38"/>
                <a:gd name="T2" fmla="*/ 8 w 38"/>
                <a:gd name="T3" fmla="*/ 8 h 38"/>
                <a:gd name="T4" fmla="*/ 20 w 38"/>
                <a:gd name="T5" fmla="*/ 9 h 38"/>
                <a:gd name="T6" fmla="*/ 32 w 38"/>
                <a:gd name="T7" fmla="*/ 12 h 38"/>
                <a:gd name="T8" fmla="*/ 33 w 38"/>
                <a:gd name="T9" fmla="*/ 14 h 38"/>
                <a:gd name="T10" fmla="*/ 34 w 38"/>
                <a:gd name="T11" fmla="*/ 19 h 38"/>
                <a:gd name="T12" fmla="*/ 32 w 38"/>
                <a:gd name="T13" fmla="*/ 28 h 38"/>
                <a:gd name="T14" fmla="*/ 27 w 38"/>
                <a:gd name="T15" fmla="*/ 35 h 38"/>
                <a:gd name="T16" fmla="*/ 29 w 38"/>
                <a:gd name="T17" fmla="*/ 37 h 38"/>
                <a:gd name="T18" fmla="*/ 30 w 38"/>
                <a:gd name="T19" fmla="*/ 38 h 38"/>
                <a:gd name="T20" fmla="*/ 33 w 38"/>
                <a:gd name="T21" fmla="*/ 28 h 38"/>
                <a:gd name="T22" fmla="*/ 28 w 38"/>
                <a:gd name="T23" fmla="*/ 17 h 38"/>
                <a:gd name="T24" fmla="*/ 22 w 38"/>
                <a:gd name="T25" fmla="*/ 15 h 38"/>
                <a:gd name="T26" fmla="*/ 14 w 38"/>
                <a:gd name="T27" fmla="*/ 17 h 38"/>
                <a:gd name="T28" fmla="*/ 8 w 38"/>
                <a:gd name="T29" fmla="*/ 19 h 38"/>
                <a:gd name="T30" fmla="*/ 7 w 38"/>
                <a:gd name="T31" fmla="*/ 19 h 38"/>
                <a:gd name="T32" fmla="*/ 5 w 38"/>
                <a:gd name="T33" fmla="*/ 22 h 38"/>
                <a:gd name="T34" fmla="*/ 8 w 38"/>
                <a:gd name="T35" fmla="*/ 23 h 38"/>
                <a:gd name="T36" fmla="*/ 16 w 38"/>
                <a:gd name="T37" fmla="*/ 21 h 38"/>
                <a:gd name="T38" fmla="*/ 22 w 38"/>
                <a:gd name="T39" fmla="*/ 19 h 38"/>
                <a:gd name="T40" fmla="*/ 26 w 38"/>
                <a:gd name="T41" fmla="*/ 20 h 38"/>
                <a:gd name="T42" fmla="*/ 29 w 38"/>
                <a:gd name="T43" fmla="*/ 28 h 38"/>
                <a:gd name="T44" fmla="*/ 27 w 38"/>
                <a:gd name="T45" fmla="*/ 36 h 38"/>
                <a:gd name="T46" fmla="*/ 30 w 38"/>
                <a:gd name="T47" fmla="*/ 38 h 38"/>
                <a:gd name="T48" fmla="*/ 36 w 38"/>
                <a:gd name="T49" fmla="*/ 29 h 38"/>
                <a:gd name="T50" fmla="*/ 38 w 38"/>
                <a:gd name="T51" fmla="*/ 19 h 38"/>
                <a:gd name="T52" fmla="*/ 37 w 38"/>
                <a:gd name="T53" fmla="*/ 13 h 38"/>
                <a:gd name="T54" fmla="*/ 34 w 38"/>
                <a:gd name="T55" fmla="*/ 9 h 38"/>
                <a:gd name="T56" fmla="*/ 17 w 38"/>
                <a:gd name="T57" fmla="*/ 5 h 38"/>
                <a:gd name="T58" fmla="*/ 9 w 38"/>
                <a:gd name="T59" fmla="*/ 4 h 38"/>
                <a:gd name="T60" fmla="*/ 3 w 38"/>
                <a:gd name="T61" fmla="*/ 0 h 38"/>
                <a:gd name="T62" fmla="*/ 0 w 38"/>
                <a:gd name="T6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8">
                  <a:moveTo>
                    <a:pt x="0" y="3"/>
                  </a:moveTo>
                  <a:cubicBezTo>
                    <a:pt x="3" y="6"/>
                    <a:pt x="5" y="7"/>
                    <a:pt x="8" y="8"/>
                  </a:cubicBezTo>
                  <a:cubicBezTo>
                    <a:pt x="12" y="9"/>
                    <a:pt x="16" y="9"/>
                    <a:pt x="20" y="9"/>
                  </a:cubicBezTo>
                  <a:cubicBezTo>
                    <a:pt x="24" y="10"/>
                    <a:pt x="28" y="10"/>
                    <a:pt x="32" y="12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6"/>
                    <a:pt x="34" y="17"/>
                    <a:pt x="34" y="19"/>
                  </a:cubicBezTo>
                  <a:cubicBezTo>
                    <a:pt x="34" y="22"/>
                    <a:pt x="33" y="25"/>
                    <a:pt x="32" y="28"/>
                  </a:cubicBezTo>
                  <a:cubicBezTo>
                    <a:pt x="31" y="31"/>
                    <a:pt x="29" y="34"/>
                    <a:pt x="27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5"/>
                    <a:pt x="33" y="32"/>
                    <a:pt x="33" y="28"/>
                  </a:cubicBezTo>
                  <a:cubicBezTo>
                    <a:pt x="33" y="24"/>
                    <a:pt x="31" y="20"/>
                    <a:pt x="28" y="17"/>
                  </a:cubicBezTo>
                  <a:cubicBezTo>
                    <a:pt x="26" y="16"/>
                    <a:pt x="24" y="15"/>
                    <a:pt x="22" y="15"/>
                  </a:cubicBezTo>
                  <a:cubicBezTo>
                    <a:pt x="19" y="15"/>
                    <a:pt x="17" y="16"/>
                    <a:pt x="14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20"/>
                    <a:pt x="20" y="19"/>
                    <a:pt x="22" y="19"/>
                  </a:cubicBezTo>
                  <a:cubicBezTo>
                    <a:pt x="23" y="19"/>
                    <a:pt x="24" y="19"/>
                    <a:pt x="26" y="20"/>
                  </a:cubicBezTo>
                  <a:cubicBezTo>
                    <a:pt x="28" y="22"/>
                    <a:pt x="29" y="25"/>
                    <a:pt x="29" y="28"/>
                  </a:cubicBezTo>
                  <a:cubicBezTo>
                    <a:pt x="29" y="31"/>
                    <a:pt x="28" y="34"/>
                    <a:pt x="27" y="36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6"/>
                    <a:pt x="35" y="33"/>
                    <a:pt x="36" y="29"/>
                  </a:cubicBezTo>
                  <a:cubicBezTo>
                    <a:pt x="37" y="26"/>
                    <a:pt x="38" y="22"/>
                    <a:pt x="38" y="19"/>
                  </a:cubicBezTo>
                  <a:cubicBezTo>
                    <a:pt x="38" y="17"/>
                    <a:pt x="38" y="15"/>
                    <a:pt x="37" y="13"/>
                  </a:cubicBezTo>
                  <a:cubicBezTo>
                    <a:pt x="37" y="11"/>
                    <a:pt x="35" y="10"/>
                    <a:pt x="34" y="9"/>
                  </a:cubicBezTo>
                  <a:cubicBezTo>
                    <a:pt x="27" y="5"/>
                    <a:pt x="22" y="5"/>
                    <a:pt x="17" y="5"/>
                  </a:cubicBezTo>
                  <a:cubicBezTo>
                    <a:pt x="14" y="5"/>
                    <a:pt x="12" y="5"/>
                    <a:pt x="9" y="4"/>
                  </a:cubicBezTo>
                  <a:cubicBezTo>
                    <a:pt x="7" y="3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4" name="Freeform 420"/>
            <p:cNvSpPr/>
            <p:nvPr/>
          </p:nvSpPr>
          <p:spPr bwMode="auto">
            <a:xfrm>
              <a:off x="7639050" y="6108700"/>
              <a:ext cx="174625" cy="187325"/>
            </a:xfrm>
            <a:custGeom>
              <a:avLst/>
              <a:gdLst>
                <a:gd name="T0" fmla="*/ 0 w 41"/>
                <a:gd name="T1" fmla="*/ 27 h 44"/>
                <a:gd name="T2" fmla="*/ 30 w 41"/>
                <a:gd name="T3" fmla="*/ 30 h 44"/>
                <a:gd name="T4" fmla="*/ 0 w 41"/>
                <a:gd name="T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4">
                  <a:moveTo>
                    <a:pt x="0" y="27"/>
                  </a:moveTo>
                  <a:cubicBezTo>
                    <a:pt x="0" y="42"/>
                    <a:pt x="23" y="44"/>
                    <a:pt x="30" y="30"/>
                  </a:cubicBezTo>
                  <a:cubicBezTo>
                    <a:pt x="41" y="5"/>
                    <a:pt x="0" y="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5" name="Freeform 421"/>
            <p:cNvSpPr/>
            <p:nvPr/>
          </p:nvSpPr>
          <p:spPr bwMode="auto">
            <a:xfrm>
              <a:off x="7631113" y="6138863"/>
              <a:ext cx="152400" cy="149225"/>
            </a:xfrm>
            <a:custGeom>
              <a:avLst/>
              <a:gdLst>
                <a:gd name="T0" fmla="*/ 2 w 36"/>
                <a:gd name="T1" fmla="*/ 20 h 35"/>
                <a:gd name="T2" fmla="*/ 0 w 36"/>
                <a:gd name="T3" fmla="*/ 20 h 35"/>
                <a:gd name="T4" fmla="*/ 0 w 36"/>
                <a:gd name="T5" fmla="*/ 20 h 35"/>
                <a:gd name="T6" fmla="*/ 5 w 36"/>
                <a:gd name="T7" fmla="*/ 31 h 35"/>
                <a:gd name="T8" fmla="*/ 16 w 36"/>
                <a:gd name="T9" fmla="*/ 35 h 35"/>
                <a:gd name="T10" fmla="*/ 26 w 36"/>
                <a:gd name="T11" fmla="*/ 32 h 35"/>
                <a:gd name="T12" fmla="*/ 33 w 36"/>
                <a:gd name="T13" fmla="*/ 24 h 35"/>
                <a:gd name="T14" fmla="*/ 36 w 36"/>
                <a:gd name="T15" fmla="*/ 15 h 35"/>
                <a:gd name="T16" fmla="*/ 30 w 36"/>
                <a:gd name="T17" fmla="*/ 4 h 35"/>
                <a:gd name="T18" fmla="*/ 19 w 36"/>
                <a:gd name="T19" fmla="*/ 0 h 35"/>
                <a:gd name="T20" fmla="*/ 6 w 36"/>
                <a:gd name="T21" fmla="*/ 5 h 35"/>
                <a:gd name="T22" fmla="*/ 0 w 36"/>
                <a:gd name="T23" fmla="*/ 20 h 35"/>
                <a:gd name="T24" fmla="*/ 0 w 36"/>
                <a:gd name="T25" fmla="*/ 20 h 35"/>
                <a:gd name="T26" fmla="*/ 2 w 36"/>
                <a:gd name="T27" fmla="*/ 20 h 35"/>
                <a:gd name="T28" fmla="*/ 4 w 36"/>
                <a:gd name="T29" fmla="*/ 20 h 35"/>
                <a:gd name="T30" fmla="*/ 8 w 36"/>
                <a:gd name="T31" fmla="*/ 8 h 35"/>
                <a:gd name="T32" fmla="*/ 19 w 36"/>
                <a:gd name="T33" fmla="*/ 4 h 35"/>
                <a:gd name="T34" fmla="*/ 28 w 36"/>
                <a:gd name="T35" fmla="*/ 7 h 35"/>
                <a:gd name="T36" fmla="*/ 32 w 36"/>
                <a:gd name="T37" fmla="*/ 15 h 35"/>
                <a:gd name="T38" fmla="*/ 30 w 36"/>
                <a:gd name="T39" fmla="*/ 22 h 35"/>
                <a:gd name="T40" fmla="*/ 24 w 36"/>
                <a:gd name="T41" fmla="*/ 29 h 35"/>
                <a:gd name="T42" fmla="*/ 16 w 36"/>
                <a:gd name="T43" fmla="*/ 31 h 35"/>
                <a:gd name="T44" fmla="*/ 7 w 36"/>
                <a:gd name="T45" fmla="*/ 28 h 35"/>
                <a:gd name="T46" fmla="*/ 4 w 36"/>
                <a:gd name="T47" fmla="*/ 20 h 35"/>
                <a:gd name="T48" fmla="*/ 4 w 36"/>
                <a:gd name="T49" fmla="*/ 20 h 35"/>
                <a:gd name="T50" fmla="*/ 4 w 36"/>
                <a:gd name="T51" fmla="*/ 20 h 35"/>
                <a:gd name="T52" fmla="*/ 2 w 36"/>
                <a:gd name="T53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5">
                  <a:moveTo>
                    <a:pt x="2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2" y="29"/>
                    <a:pt x="5" y="31"/>
                  </a:cubicBezTo>
                  <a:cubicBezTo>
                    <a:pt x="8" y="34"/>
                    <a:pt x="12" y="35"/>
                    <a:pt x="16" y="35"/>
                  </a:cubicBezTo>
                  <a:cubicBezTo>
                    <a:pt x="19" y="35"/>
                    <a:pt x="23" y="34"/>
                    <a:pt x="26" y="32"/>
                  </a:cubicBezTo>
                  <a:cubicBezTo>
                    <a:pt x="29" y="30"/>
                    <a:pt x="32" y="27"/>
                    <a:pt x="33" y="24"/>
                  </a:cubicBezTo>
                  <a:cubicBezTo>
                    <a:pt x="35" y="21"/>
                    <a:pt x="36" y="18"/>
                    <a:pt x="36" y="15"/>
                  </a:cubicBezTo>
                  <a:cubicBezTo>
                    <a:pt x="36" y="10"/>
                    <a:pt x="33" y="6"/>
                    <a:pt x="30" y="4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2" y="8"/>
                    <a:pt x="0" y="1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4"/>
                    <a:pt x="6" y="10"/>
                    <a:pt x="8" y="8"/>
                  </a:cubicBezTo>
                  <a:cubicBezTo>
                    <a:pt x="11" y="5"/>
                    <a:pt x="15" y="4"/>
                    <a:pt x="19" y="4"/>
                  </a:cubicBezTo>
                  <a:cubicBezTo>
                    <a:pt x="22" y="4"/>
                    <a:pt x="25" y="5"/>
                    <a:pt x="28" y="7"/>
                  </a:cubicBezTo>
                  <a:cubicBezTo>
                    <a:pt x="30" y="9"/>
                    <a:pt x="32" y="11"/>
                    <a:pt x="32" y="15"/>
                  </a:cubicBezTo>
                  <a:cubicBezTo>
                    <a:pt x="32" y="17"/>
                    <a:pt x="31" y="19"/>
                    <a:pt x="30" y="22"/>
                  </a:cubicBezTo>
                  <a:cubicBezTo>
                    <a:pt x="29" y="25"/>
                    <a:pt x="26" y="27"/>
                    <a:pt x="24" y="29"/>
                  </a:cubicBezTo>
                  <a:cubicBezTo>
                    <a:pt x="22" y="30"/>
                    <a:pt x="19" y="31"/>
                    <a:pt x="16" y="31"/>
                  </a:cubicBezTo>
                  <a:cubicBezTo>
                    <a:pt x="13" y="31"/>
                    <a:pt x="9" y="30"/>
                    <a:pt x="7" y="28"/>
                  </a:cubicBezTo>
                  <a:cubicBezTo>
                    <a:pt x="5" y="26"/>
                    <a:pt x="4" y="24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6" name="Freeform 422"/>
            <p:cNvSpPr/>
            <p:nvPr/>
          </p:nvSpPr>
          <p:spPr bwMode="auto">
            <a:xfrm>
              <a:off x="7656513" y="6172200"/>
              <a:ext cx="60325" cy="60325"/>
            </a:xfrm>
            <a:custGeom>
              <a:avLst/>
              <a:gdLst>
                <a:gd name="T0" fmla="*/ 1 w 14"/>
                <a:gd name="T1" fmla="*/ 9 h 14"/>
                <a:gd name="T2" fmla="*/ 10 w 14"/>
                <a:gd name="T3" fmla="*/ 10 h 14"/>
                <a:gd name="T4" fmla="*/ 1 w 14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1" y="9"/>
                  </a:moveTo>
                  <a:cubicBezTo>
                    <a:pt x="0" y="14"/>
                    <a:pt x="8" y="14"/>
                    <a:pt x="10" y="10"/>
                  </a:cubicBezTo>
                  <a:cubicBezTo>
                    <a:pt x="14" y="1"/>
                    <a:pt x="1" y="0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7" name="Freeform 423"/>
            <p:cNvSpPr/>
            <p:nvPr/>
          </p:nvSpPr>
          <p:spPr bwMode="auto">
            <a:xfrm>
              <a:off x="7673975" y="5946775"/>
              <a:ext cx="68263" cy="204788"/>
            </a:xfrm>
            <a:custGeom>
              <a:avLst/>
              <a:gdLst>
                <a:gd name="T0" fmla="*/ 2 w 16"/>
                <a:gd name="T1" fmla="*/ 5 h 48"/>
                <a:gd name="T2" fmla="*/ 2 w 16"/>
                <a:gd name="T3" fmla="*/ 5 h 48"/>
                <a:gd name="T4" fmla="*/ 2 w 16"/>
                <a:gd name="T5" fmla="*/ 3 h 48"/>
                <a:gd name="T6" fmla="*/ 0 w 16"/>
                <a:gd name="T7" fmla="*/ 3 h 48"/>
                <a:gd name="T8" fmla="*/ 2 w 16"/>
                <a:gd name="T9" fmla="*/ 14 h 48"/>
                <a:gd name="T10" fmla="*/ 5 w 16"/>
                <a:gd name="T11" fmla="*/ 25 h 48"/>
                <a:gd name="T12" fmla="*/ 11 w 16"/>
                <a:gd name="T13" fmla="*/ 47 h 48"/>
                <a:gd name="T14" fmla="*/ 13 w 16"/>
                <a:gd name="T15" fmla="*/ 46 h 48"/>
                <a:gd name="T16" fmla="*/ 13 w 16"/>
                <a:gd name="T17" fmla="*/ 44 h 48"/>
                <a:gd name="T18" fmla="*/ 13 w 16"/>
                <a:gd name="T19" fmla="*/ 44 h 48"/>
                <a:gd name="T20" fmla="*/ 14 w 16"/>
                <a:gd name="T21" fmla="*/ 48 h 48"/>
                <a:gd name="T22" fmla="*/ 14 w 16"/>
                <a:gd name="T23" fmla="*/ 48 h 48"/>
                <a:gd name="T24" fmla="*/ 16 w 16"/>
                <a:gd name="T25" fmla="*/ 47 h 48"/>
                <a:gd name="T26" fmla="*/ 15 w 16"/>
                <a:gd name="T27" fmla="*/ 46 h 48"/>
                <a:gd name="T28" fmla="*/ 9 w 16"/>
                <a:gd name="T29" fmla="*/ 24 h 48"/>
                <a:gd name="T30" fmla="*/ 6 w 16"/>
                <a:gd name="T31" fmla="*/ 13 h 48"/>
                <a:gd name="T32" fmla="*/ 4 w 16"/>
                <a:gd name="T33" fmla="*/ 2 h 48"/>
                <a:gd name="T34" fmla="*/ 3 w 16"/>
                <a:gd name="T35" fmla="*/ 0 h 48"/>
                <a:gd name="T36" fmla="*/ 1 w 16"/>
                <a:gd name="T37" fmla="*/ 1 h 48"/>
                <a:gd name="T38" fmla="*/ 2 w 16"/>
                <a:gd name="T3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48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1" y="9"/>
                    <a:pt x="2" y="14"/>
                  </a:cubicBezTo>
                  <a:cubicBezTo>
                    <a:pt x="3" y="18"/>
                    <a:pt x="4" y="22"/>
                    <a:pt x="5" y="25"/>
                  </a:cubicBezTo>
                  <a:cubicBezTo>
                    <a:pt x="7" y="33"/>
                    <a:pt x="9" y="39"/>
                    <a:pt x="11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3" y="38"/>
                    <a:pt x="11" y="31"/>
                    <a:pt x="9" y="24"/>
                  </a:cubicBezTo>
                  <a:cubicBezTo>
                    <a:pt x="8" y="21"/>
                    <a:pt x="7" y="17"/>
                    <a:pt x="6" y="13"/>
                  </a:cubicBezTo>
                  <a:cubicBezTo>
                    <a:pt x="5" y="8"/>
                    <a:pt x="4" y="5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8" name="Freeform 424"/>
            <p:cNvSpPr/>
            <p:nvPr/>
          </p:nvSpPr>
          <p:spPr bwMode="auto">
            <a:xfrm>
              <a:off x="8428038" y="5973763"/>
              <a:ext cx="160338" cy="233363"/>
            </a:xfrm>
            <a:custGeom>
              <a:avLst/>
              <a:gdLst>
                <a:gd name="T0" fmla="*/ 11 w 38"/>
                <a:gd name="T1" fmla="*/ 0 h 55"/>
                <a:gd name="T2" fmla="*/ 34 w 38"/>
                <a:gd name="T3" fmla="*/ 33 h 55"/>
                <a:gd name="T4" fmla="*/ 10 w 38"/>
                <a:gd name="T5" fmla="*/ 55 h 55"/>
                <a:gd name="T6" fmla="*/ 22 w 38"/>
                <a:gd name="T7" fmla="*/ 37 h 55"/>
                <a:gd name="T8" fmla="*/ 0 w 38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5">
                  <a:moveTo>
                    <a:pt x="11" y="0"/>
                  </a:moveTo>
                  <a:cubicBezTo>
                    <a:pt x="13" y="17"/>
                    <a:pt x="28" y="18"/>
                    <a:pt x="34" y="33"/>
                  </a:cubicBezTo>
                  <a:cubicBezTo>
                    <a:pt x="38" y="41"/>
                    <a:pt x="22" y="55"/>
                    <a:pt x="10" y="55"/>
                  </a:cubicBezTo>
                  <a:cubicBezTo>
                    <a:pt x="17" y="52"/>
                    <a:pt x="24" y="45"/>
                    <a:pt x="22" y="37"/>
                  </a:cubicBezTo>
                  <a:cubicBezTo>
                    <a:pt x="20" y="26"/>
                    <a:pt x="4" y="30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89" name="Freeform 425"/>
            <p:cNvSpPr/>
            <p:nvPr/>
          </p:nvSpPr>
          <p:spPr bwMode="auto">
            <a:xfrm>
              <a:off x="8435975" y="6015038"/>
              <a:ext cx="152400" cy="200025"/>
            </a:xfrm>
            <a:custGeom>
              <a:avLst/>
              <a:gdLst>
                <a:gd name="T0" fmla="*/ 0 w 36"/>
                <a:gd name="T1" fmla="*/ 17 h 47"/>
                <a:gd name="T2" fmla="*/ 4 w 36"/>
                <a:gd name="T3" fmla="*/ 8 h 47"/>
                <a:gd name="T4" fmla="*/ 9 w 36"/>
                <a:gd name="T5" fmla="*/ 0 h 47"/>
                <a:gd name="T6" fmla="*/ 15 w 36"/>
                <a:gd name="T7" fmla="*/ 7 h 47"/>
                <a:gd name="T8" fmla="*/ 21 w 36"/>
                <a:gd name="T9" fmla="*/ 13 h 47"/>
                <a:gd name="T10" fmla="*/ 33 w 36"/>
                <a:gd name="T11" fmla="*/ 28 h 47"/>
                <a:gd name="T12" fmla="*/ 22 w 36"/>
                <a:gd name="T13" fmla="*/ 45 h 47"/>
                <a:gd name="T14" fmla="*/ 18 w 36"/>
                <a:gd name="T15" fmla="*/ 43 h 47"/>
                <a:gd name="T16" fmla="*/ 16 w 36"/>
                <a:gd name="T17" fmla="*/ 27 h 47"/>
                <a:gd name="T18" fmla="*/ 10 w 36"/>
                <a:gd name="T19" fmla="*/ 25 h 47"/>
                <a:gd name="T20" fmla="*/ 0 w 36"/>
                <a:gd name="T21" fmla="*/ 21 h 47"/>
                <a:gd name="T22" fmla="*/ 0 w 36"/>
                <a:gd name="T23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7">
                  <a:moveTo>
                    <a:pt x="0" y="17"/>
                  </a:moveTo>
                  <a:cubicBezTo>
                    <a:pt x="1" y="14"/>
                    <a:pt x="3" y="11"/>
                    <a:pt x="4" y="8"/>
                  </a:cubicBezTo>
                  <a:cubicBezTo>
                    <a:pt x="5" y="6"/>
                    <a:pt x="6" y="0"/>
                    <a:pt x="9" y="0"/>
                  </a:cubicBezTo>
                  <a:cubicBezTo>
                    <a:pt x="11" y="0"/>
                    <a:pt x="13" y="5"/>
                    <a:pt x="15" y="7"/>
                  </a:cubicBezTo>
                  <a:cubicBezTo>
                    <a:pt x="17" y="9"/>
                    <a:pt x="19" y="11"/>
                    <a:pt x="21" y="13"/>
                  </a:cubicBezTo>
                  <a:cubicBezTo>
                    <a:pt x="26" y="17"/>
                    <a:pt x="31" y="22"/>
                    <a:pt x="33" y="28"/>
                  </a:cubicBezTo>
                  <a:cubicBezTo>
                    <a:pt x="36" y="35"/>
                    <a:pt x="28" y="43"/>
                    <a:pt x="22" y="45"/>
                  </a:cubicBezTo>
                  <a:cubicBezTo>
                    <a:pt x="19" y="47"/>
                    <a:pt x="16" y="46"/>
                    <a:pt x="18" y="43"/>
                  </a:cubicBezTo>
                  <a:cubicBezTo>
                    <a:pt x="21" y="39"/>
                    <a:pt x="21" y="30"/>
                    <a:pt x="16" y="27"/>
                  </a:cubicBezTo>
                  <a:cubicBezTo>
                    <a:pt x="15" y="26"/>
                    <a:pt x="12" y="26"/>
                    <a:pt x="10" y="25"/>
                  </a:cubicBezTo>
                  <a:cubicBezTo>
                    <a:pt x="7" y="24"/>
                    <a:pt x="2" y="24"/>
                    <a:pt x="0" y="21"/>
                  </a:cubicBezTo>
                  <a:cubicBezTo>
                    <a:pt x="0" y="20"/>
                    <a:pt x="0" y="18"/>
                    <a:pt x="0" y="17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0" name="Freeform 426"/>
            <p:cNvSpPr/>
            <p:nvPr/>
          </p:nvSpPr>
          <p:spPr bwMode="auto">
            <a:xfrm>
              <a:off x="8423275" y="5973763"/>
              <a:ext cx="161925" cy="241300"/>
            </a:xfrm>
            <a:custGeom>
              <a:avLst/>
              <a:gdLst>
                <a:gd name="T0" fmla="*/ 10 w 38"/>
                <a:gd name="T1" fmla="*/ 0 h 57"/>
                <a:gd name="T2" fmla="*/ 14 w 38"/>
                <a:gd name="T3" fmla="*/ 11 h 57"/>
                <a:gd name="T4" fmla="*/ 24 w 38"/>
                <a:gd name="T5" fmla="*/ 22 h 57"/>
                <a:gd name="T6" fmla="*/ 33 w 38"/>
                <a:gd name="T7" fmla="*/ 34 h 57"/>
                <a:gd name="T8" fmla="*/ 34 w 38"/>
                <a:gd name="T9" fmla="*/ 35 h 57"/>
                <a:gd name="T10" fmla="*/ 32 w 38"/>
                <a:gd name="T11" fmla="*/ 41 h 57"/>
                <a:gd name="T12" fmla="*/ 23 w 38"/>
                <a:gd name="T13" fmla="*/ 49 h 57"/>
                <a:gd name="T14" fmla="*/ 11 w 38"/>
                <a:gd name="T15" fmla="*/ 53 h 57"/>
                <a:gd name="T16" fmla="*/ 11 w 38"/>
                <a:gd name="T17" fmla="*/ 55 h 57"/>
                <a:gd name="T18" fmla="*/ 12 w 38"/>
                <a:gd name="T19" fmla="*/ 57 h 57"/>
                <a:gd name="T20" fmla="*/ 21 w 38"/>
                <a:gd name="T21" fmla="*/ 50 h 57"/>
                <a:gd name="T22" fmla="*/ 25 w 38"/>
                <a:gd name="T23" fmla="*/ 39 h 57"/>
                <a:gd name="T24" fmla="*/ 25 w 38"/>
                <a:gd name="T25" fmla="*/ 36 h 57"/>
                <a:gd name="T26" fmla="*/ 20 w 38"/>
                <a:gd name="T27" fmla="*/ 29 h 57"/>
                <a:gd name="T28" fmla="*/ 10 w 38"/>
                <a:gd name="T29" fmla="*/ 25 h 57"/>
                <a:gd name="T30" fmla="*/ 6 w 38"/>
                <a:gd name="T31" fmla="*/ 24 h 57"/>
                <a:gd name="T32" fmla="*/ 3 w 38"/>
                <a:gd name="T33" fmla="*/ 21 h 57"/>
                <a:gd name="T34" fmla="*/ 0 w 38"/>
                <a:gd name="T35" fmla="*/ 23 h 57"/>
                <a:gd name="T36" fmla="*/ 5 w 38"/>
                <a:gd name="T37" fmla="*/ 28 h 57"/>
                <a:gd name="T38" fmla="*/ 16 w 38"/>
                <a:gd name="T39" fmla="*/ 31 h 57"/>
                <a:gd name="T40" fmla="*/ 19 w 38"/>
                <a:gd name="T41" fmla="*/ 33 h 57"/>
                <a:gd name="T42" fmla="*/ 21 w 38"/>
                <a:gd name="T43" fmla="*/ 37 h 57"/>
                <a:gd name="T44" fmla="*/ 21 w 38"/>
                <a:gd name="T45" fmla="*/ 39 h 57"/>
                <a:gd name="T46" fmla="*/ 18 w 38"/>
                <a:gd name="T47" fmla="*/ 48 h 57"/>
                <a:gd name="T48" fmla="*/ 10 w 38"/>
                <a:gd name="T49" fmla="*/ 54 h 57"/>
                <a:gd name="T50" fmla="*/ 11 w 38"/>
                <a:gd name="T51" fmla="*/ 57 h 57"/>
                <a:gd name="T52" fmla="*/ 29 w 38"/>
                <a:gd name="T53" fmla="*/ 50 h 57"/>
                <a:gd name="T54" fmla="*/ 35 w 38"/>
                <a:gd name="T55" fmla="*/ 43 h 57"/>
                <a:gd name="T56" fmla="*/ 38 w 38"/>
                <a:gd name="T57" fmla="*/ 35 h 57"/>
                <a:gd name="T58" fmla="*/ 37 w 38"/>
                <a:gd name="T59" fmla="*/ 32 h 57"/>
                <a:gd name="T60" fmla="*/ 23 w 38"/>
                <a:gd name="T61" fmla="*/ 16 h 57"/>
                <a:gd name="T62" fmla="*/ 17 w 38"/>
                <a:gd name="T63" fmla="*/ 9 h 57"/>
                <a:gd name="T64" fmla="*/ 14 w 38"/>
                <a:gd name="T65" fmla="*/ 0 h 57"/>
                <a:gd name="T66" fmla="*/ 10 w 38"/>
                <a:gd name="T6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57">
                  <a:moveTo>
                    <a:pt x="10" y="0"/>
                  </a:moveTo>
                  <a:cubicBezTo>
                    <a:pt x="10" y="5"/>
                    <a:pt x="12" y="8"/>
                    <a:pt x="14" y="11"/>
                  </a:cubicBezTo>
                  <a:cubicBezTo>
                    <a:pt x="17" y="16"/>
                    <a:pt x="21" y="19"/>
                    <a:pt x="24" y="22"/>
                  </a:cubicBezTo>
                  <a:cubicBezTo>
                    <a:pt x="28" y="25"/>
                    <a:pt x="31" y="29"/>
                    <a:pt x="33" y="34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4" y="37"/>
                    <a:pt x="33" y="39"/>
                    <a:pt x="32" y="41"/>
                  </a:cubicBezTo>
                  <a:cubicBezTo>
                    <a:pt x="30" y="44"/>
                    <a:pt x="27" y="47"/>
                    <a:pt x="23" y="49"/>
                  </a:cubicBezTo>
                  <a:cubicBezTo>
                    <a:pt x="19" y="52"/>
                    <a:pt x="15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5" y="56"/>
                    <a:pt x="18" y="53"/>
                    <a:pt x="21" y="50"/>
                  </a:cubicBezTo>
                  <a:cubicBezTo>
                    <a:pt x="23" y="47"/>
                    <a:pt x="25" y="43"/>
                    <a:pt x="25" y="39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4" y="33"/>
                    <a:pt x="23" y="31"/>
                    <a:pt x="20" y="29"/>
                  </a:cubicBezTo>
                  <a:cubicBezTo>
                    <a:pt x="17" y="27"/>
                    <a:pt x="13" y="26"/>
                    <a:pt x="10" y="25"/>
                  </a:cubicBezTo>
                  <a:cubicBezTo>
                    <a:pt x="8" y="25"/>
                    <a:pt x="7" y="24"/>
                    <a:pt x="6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5"/>
                    <a:pt x="3" y="27"/>
                    <a:pt x="5" y="28"/>
                  </a:cubicBezTo>
                  <a:cubicBezTo>
                    <a:pt x="9" y="29"/>
                    <a:pt x="13" y="30"/>
                    <a:pt x="16" y="31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0" y="34"/>
                    <a:pt x="21" y="35"/>
                    <a:pt x="21" y="37"/>
                  </a:cubicBezTo>
                  <a:cubicBezTo>
                    <a:pt x="21" y="38"/>
                    <a:pt x="21" y="38"/>
                    <a:pt x="21" y="39"/>
                  </a:cubicBezTo>
                  <a:cubicBezTo>
                    <a:pt x="21" y="42"/>
                    <a:pt x="20" y="45"/>
                    <a:pt x="18" y="48"/>
                  </a:cubicBezTo>
                  <a:cubicBezTo>
                    <a:pt x="16" y="50"/>
                    <a:pt x="13" y="52"/>
                    <a:pt x="10" y="54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7" y="57"/>
                    <a:pt x="24" y="54"/>
                    <a:pt x="29" y="50"/>
                  </a:cubicBezTo>
                  <a:cubicBezTo>
                    <a:pt x="31" y="48"/>
                    <a:pt x="34" y="45"/>
                    <a:pt x="35" y="43"/>
                  </a:cubicBezTo>
                  <a:cubicBezTo>
                    <a:pt x="37" y="41"/>
                    <a:pt x="38" y="38"/>
                    <a:pt x="38" y="35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4" y="24"/>
                    <a:pt x="28" y="20"/>
                    <a:pt x="23" y="16"/>
                  </a:cubicBezTo>
                  <a:cubicBezTo>
                    <a:pt x="21" y="14"/>
                    <a:pt x="19" y="12"/>
                    <a:pt x="17" y="9"/>
                  </a:cubicBezTo>
                  <a:cubicBezTo>
                    <a:pt x="15" y="7"/>
                    <a:pt x="14" y="4"/>
                    <a:pt x="14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1" name="Freeform 427"/>
            <p:cNvSpPr/>
            <p:nvPr/>
          </p:nvSpPr>
          <p:spPr bwMode="auto">
            <a:xfrm>
              <a:off x="8372475" y="5956300"/>
              <a:ext cx="114300" cy="233363"/>
            </a:xfrm>
            <a:custGeom>
              <a:avLst/>
              <a:gdLst>
                <a:gd name="T0" fmla="*/ 23 w 27"/>
                <a:gd name="T1" fmla="*/ 0 h 55"/>
                <a:gd name="T2" fmla="*/ 18 w 27"/>
                <a:gd name="T3" fmla="*/ 12 h 55"/>
                <a:gd name="T4" fmla="*/ 12 w 27"/>
                <a:gd name="T5" fmla="*/ 25 h 55"/>
                <a:gd name="T6" fmla="*/ 0 w 27"/>
                <a:gd name="T7" fmla="*/ 53 h 55"/>
                <a:gd name="T8" fmla="*/ 4 w 27"/>
                <a:gd name="T9" fmla="*/ 55 h 55"/>
                <a:gd name="T10" fmla="*/ 16 w 27"/>
                <a:gd name="T11" fmla="*/ 27 h 55"/>
                <a:gd name="T12" fmla="*/ 21 w 27"/>
                <a:gd name="T13" fmla="*/ 13 h 55"/>
                <a:gd name="T14" fmla="*/ 27 w 27"/>
                <a:gd name="T15" fmla="*/ 2 h 55"/>
                <a:gd name="T16" fmla="*/ 23 w 2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5">
                  <a:moveTo>
                    <a:pt x="23" y="0"/>
                  </a:moveTo>
                  <a:cubicBezTo>
                    <a:pt x="22" y="2"/>
                    <a:pt x="20" y="7"/>
                    <a:pt x="18" y="12"/>
                  </a:cubicBezTo>
                  <a:cubicBezTo>
                    <a:pt x="15" y="17"/>
                    <a:pt x="13" y="22"/>
                    <a:pt x="12" y="25"/>
                  </a:cubicBezTo>
                  <a:cubicBezTo>
                    <a:pt x="8" y="35"/>
                    <a:pt x="4" y="44"/>
                    <a:pt x="0" y="5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8" y="46"/>
                    <a:pt x="12" y="36"/>
                    <a:pt x="16" y="27"/>
                  </a:cubicBezTo>
                  <a:cubicBezTo>
                    <a:pt x="17" y="23"/>
                    <a:pt x="19" y="18"/>
                    <a:pt x="21" y="13"/>
                  </a:cubicBezTo>
                  <a:cubicBezTo>
                    <a:pt x="23" y="9"/>
                    <a:pt x="25" y="4"/>
                    <a:pt x="27" y="2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2" name="Freeform 428"/>
            <p:cNvSpPr/>
            <p:nvPr/>
          </p:nvSpPr>
          <p:spPr bwMode="auto">
            <a:xfrm>
              <a:off x="8186738" y="6070600"/>
              <a:ext cx="287338" cy="263525"/>
            </a:xfrm>
            <a:custGeom>
              <a:avLst/>
              <a:gdLst>
                <a:gd name="T0" fmla="*/ 12 w 68"/>
                <a:gd name="T1" fmla="*/ 27 h 62"/>
                <a:gd name="T2" fmla="*/ 39 w 68"/>
                <a:gd name="T3" fmla="*/ 52 h 62"/>
                <a:gd name="T4" fmla="*/ 12 w 68"/>
                <a:gd name="T5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2">
                  <a:moveTo>
                    <a:pt x="12" y="27"/>
                  </a:moveTo>
                  <a:cubicBezTo>
                    <a:pt x="0" y="41"/>
                    <a:pt x="21" y="62"/>
                    <a:pt x="39" y="52"/>
                  </a:cubicBezTo>
                  <a:cubicBezTo>
                    <a:pt x="68" y="37"/>
                    <a:pt x="33" y="0"/>
                    <a:pt x="1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3" name="Freeform 429"/>
            <p:cNvSpPr/>
            <p:nvPr/>
          </p:nvSpPr>
          <p:spPr bwMode="auto">
            <a:xfrm>
              <a:off x="8194675" y="6091238"/>
              <a:ext cx="292100" cy="260350"/>
            </a:xfrm>
            <a:custGeom>
              <a:avLst/>
              <a:gdLst>
                <a:gd name="T0" fmla="*/ 12 w 69"/>
                <a:gd name="T1" fmla="*/ 27 h 61"/>
                <a:gd name="T2" fmla="*/ 39 w 69"/>
                <a:gd name="T3" fmla="*/ 52 h 61"/>
                <a:gd name="T4" fmla="*/ 12 w 69"/>
                <a:gd name="T5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1">
                  <a:moveTo>
                    <a:pt x="12" y="27"/>
                  </a:moveTo>
                  <a:cubicBezTo>
                    <a:pt x="0" y="41"/>
                    <a:pt x="21" y="61"/>
                    <a:pt x="39" y="52"/>
                  </a:cubicBezTo>
                  <a:cubicBezTo>
                    <a:pt x="69" y="37"/>
                    <a:pt x="33" y="0"/>
                    <a:pt x="12" y="27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4" name="Freeform 430"/>
            <p:cNvSpPr/>
            <p:nvPr/>
          </p:nvSpPr>
          <p:spPr bwMode="auto">
            <a:xfrm>
              <a:off x="8212138" y="6134100"/>
              <a:ext cx="195263" cy="179388"/>
            </a:xfrm>
            <a:custGeom>
              <a:avLst/>
              <a:gdLst>
                <a:gd name="T0" fmla="*/ 6 w 46"/>
                <a:gd name="T1" fmla="*/ 12 h 42"/>
                <a:gd name="T2" fmla="*/ 4 w 46"/>
                <a:gd name="T3" fmla="*/ 10 h 42"/>
                <a:gd name="T4" fmla="*/ 0 w 46"/>
                <a:gd name="T5" fmla="*/ 21 h 42"/>
                <a:gd name="T6" fmla="*/ 7 w 46"/>
                <a:gd name="T7" fmla="*/ 35 h 42"/>
                <a:gd name="T8" fmla="*/ 23 w 46"/>
                <a:gd name="T9" fmla="*/ 42 h 42"/>
                <a:gd name="T10" fmla="*/ 33 w 46"/>
                <a:gd name="T11" fmla="*/ 39 h 42"/>
                <a:gd name="T12" fmla="*/ 43 w 46"/>
                <a:gd name="T13" fmla="*/ 31 h 42"/>
                <a:gd name="T14" fmla="*/ 46 w 46"/>
                <a:gd name="T15" fmla="*/ 22 h 42"/>
                <a:gd name="T16" fmla="*/ 39 w 46"/>
                <a:gd name="T17" fmla="*/ 7 h 42"/>
                <a:gd name="T18" fmla="*/ 23 w 46"/>
                <a:gd name="T19" fmla="*/ 0 h 42"/>
                <a:gd name="T20" fmla="*/ 4 w 46"/>
                <a:gd name="T21" fmla="*/ 10 h 42"/>
                <a:gd name="T22" fmla="*/ 6 w 46"/>
                <a:gd name="T23" fmla="*/ 12 h 42"/>
                <a:gd name="T24" fmla="*/ 7 w 46"/>
                <a:gd name="T25" fmla="*/ 13 h 42"/>
                <a:gd name="T26" fmla="*/ 23 w 46"/>
                <a:gd name="T27" fmla="*/ 4 h 42"/>
                <a:gd name="T28" fmla="*/ 36 w 46"/>
                <a:gd name="T29" fmla="*/ 10 h 42"/>
                <a:gd name="T30" fmla="*/ 42 w 46"/>
                <a:gd name="T31" fmla="*/ 22 h 42"/>
                <a:gd name="T32" fmla="*/ 40 w 46"/>
                <a:gd name="T33" fmla="*/ 29 h 42"/>
                <a:gd name="T34" fmla="*/ 32 w 46"/>
                <a:gd name="T35" fmla="*/ 36 h 42"/>
                <a:gd name="T36" fmla="*/ 23 w 46"/>
                <a:gd name="T37" fmla="*/ 38 h 42"/>
                <a:gd name="T38" fmla="*/ 10 w 46"/>
                <a:gd name="T39" fmla="*/ 32 h 42"/>
                <a:gd name="T40" fmla="*/ 4 w 46"/>
                <a:gd name="T41" fmla="*/ 21 h 42"/>
                <a:gd name="T42" fmla="*/ 7 w 46"/>
                <a:gd name="T43" fmla="*/ 13 h 42"/>
                <a:gd name="T44" fmla="*/ 6 w 46"/>
                <a:gd name="T45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6" y="12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1" y="14"/>
                    <a:pt x="0" y="17"/>
                    <a:pt x="0" y="21"/>
                  </a:cubicBezTo>
                  <a:cubicBezTo>
                    <a:pt x="0" y="26"/>
                    <a:pt x="3" y="32"/>
                    <a:pt x="7" y="35"/>
                  </a:cubicBezTo>
                  <a:cubicBezTo>
                    <a:pt x="12" y="39"/>
                    <a:pt x="17" y="42"/>
                    <a:pt x="23" y="42"/>
                  </a:cubicBezTo>
                  <a:cubicBezTo>
                    <a:pt x="27" y="42"/>
                    <a:pt x="30" y="41"/>
                    <a:pt x="33" y="39"/>
                  </a:cubicBezTo>
                  <a:cubicBezTo>
                    <a:pt x="38" y="37"/>
                    <a:pt x="41" y="34"/>
                    <a:pt x="43" y="31"/>
                  </a:cubicBezTo>
                  <a:cubicBezTo>
                    <a:pt x="45" y="28"/>
                    <a:pt x="46" y="25"/>
                    <a:pt x="46" y="22"/>
                  </a:cubicBezTo>
                  <a:cubicBezTo>
                    <a:pt x="46" y="16"/>
                    <a:pt x="43" y="11"/>
                    <a:pt x="39" y="7"/>
                  </a:cubicBezTo>
                  <a:cubicBezTo>
                    <a:pt x="35" y="3"/>
                    <a:pt x="29" y="0"/>
                    <a:pt x="23" y="0"/>
                  </a:cubicBezTo>
                  <a:cubicBezTo>
                    <a:pt x="17" y="0"/>
                    <a:pt x="10" y="3"/>
                    <a:pt x="4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2" y="7"/>
                    <a:pt x="18" y="4"/>
                    <a:pt x="23" y="4"/>
                  </a:cubicBezTo>
                  <a:cubicBezTo>
                    <a:pt x="28" y="4"/>
                    <a:pt x="33" y="6"/>
                    <a:pt x="36" y="10"/>
                  </a:cubicBezTo>
                  <a:cubicBezTo>
                    <a:pt x="40" y="13"/>
                    <a:pt x="42" y="17"/>
                    <a:pt x="42" y="22"/>
                  </a:cubicBezTo>
                  <a:cubicBezTo>
                    <a:pt x="42" y="24"/>
                    <a:pt x="41" y="27"/>
                    <a:pt x="40" y="29"/>
                  </a:cubicBezTo>
                  <a:cubicBezTo>
                    <a:pt x="38" y="31"/>
                    <a:pt x="35" y="34"/>
                    <a:pt x="32" y="36"/>
                  </a:cubicBezTo>
                  <a:cubicBezTo>
                    <a:pt x="29" y="37"/>
                    <a:pt x="26" y="38"/>
                    <a:pt x="23" y="38"/>
                  </a:cubicBezTo>
                  <a:cubicBezTo>
                    <a:pt x="18" y="38"/>
                    <a:pt x="14" y="36"/>
                    <a:pt x="10" y="32"/>
                  </a:cubicBezTo>
                  <a:cubicBezTo>
                    <a:pt x="6" y="29"/>
                    <a:pt x="4" y="25"/>
                    <a:pt x="4" y="21"/>
                  </a:cubicBezTo>
                  <a:cubicBezTo>
                    <a:pt x="4" y="18"/>
                    <a:pt x="5" y="16"/>
                    <a:pt x="7" y="13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5" name="Freeform 431"/>
            <p:cNvSpPr/>
            <p:nvPr/>
          </p:nvSpPr>
          <p:spPr bwMode="auto">
            <a:xfrm>
              <a:off x="8250238" y="6146800"/>
              <a:ext cx="96838" cy="85725"/>
            </a:xfrm>
            <a:custGeom>
              <a:avLst/>
              <a:gdLst>
                <a:gd name="T0" fmla="*/ 4 w 23"/>
                <a:gd name="T1" fmla="*/ 9 h 20"/>
                <a:gd name="T2" fmla="*/ 13 w 23"/>
                <a:gd name="T3" fmla="*/ 17 h 20"/>
                <a:gd name="T4" fmla="*/ 4 w 23"/>
                <a:gd name="T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0">
                  <a:moveTo>
                    <a:pt x="4" y="9"/>
                  </a:moveTo>
                  <a:cubicBezTo>
                    <a:pt x="0" y="14"/>
                    <a:pt x="7" y="20"/>
                    <a:pt x="13" y="17"/>
                  </a:cubicBezTo>
                  <a:cubicBezTo>
                    <a:pt x="23" y="12"/>
                    <a:pt x="11" y="0"/>
                    <a:pt x="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6" name="Freeform 432"/>
            <p:cNvSpPr/>
            <p:nvPr/>
          </p:nvSpPr>
          <p:spPr bwMode="auto">
            <a:xfrm>
              <a:off x="7915275" y="6181725"/>
              <a:ext cx="165100" cy="215900"/>
            </a:xfrm>
            <a:custGeom>
              <a:avLst/>
              <a:gdLst>
                <a:gd name="T0" fmla="*/ 9 w 39"/>
                <a:gd name="T1" fmla="*/ 0 h 51"/>
                <a:gd name="T2" fmla="*/ 0 w 39"/>
                <a:gd name="T3" fmla="*/ 17 h 51"/>
                <a:gd name="T4" fmla="*/ 31 w 39"/>
                <a:gd name="T5" fmla="*/ 51 h 51"/>
                <a:gd name="T6" fmla="*/ 39 w 39"/>
                <a:gd name="T7" fmla="*/ 39 h 51"/>
                <a:gd name="T8" fmla="*/ 9 w 3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1">
                  <a:moveTo>
                    <a:pt x="9" y="0"/>
                  </a:moveTo>
                  <a:cubicBezTo>
                    <a:pt x="4" y="8"/>
                    <a:pt x="0" y="17"/>
                    <a:pt x="0" y="17"/>
                  </a:cubicBezTo>
                  <a:cubicBezTo>
                    <a:pt x="5" y="24"/>
                    <a:pt x="25" y="44"/>
                    <a:pt x="31" y="51"/>
                  </a:cubicBezTo>
                  <a:cubicBezTo>
                    <a:pt x="33" y="48"/>
                    <a:pt x="38" y="43"/>
                    <a:pt x="39" y="39"/>
                  </a:cubicBezTo>
                  <a:cubicBezTo>
                    <a:pt x="24" y="27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7" name="Freeform 433"/>
            <p:cNvSpPr/>
            <p:nvPr/>
          </p:nvSpPr>
          <p:spPr bwMode="auto">
            <a:xfrm>
              <a:off x="7915275" y="6232525"/>
              <a:ext cx="169863" cy="195263"/>
            </a:xfrm>
            <a:custGeom>
              <a:avLst/>
              <a:gdLst>
                <a:gd name="T0" fmla="*/ 10 w 40"/>
                <a:gd name="T1" fmla="*/ 0 h 46"/>
                <a:gd name="T2" fmla="*/ 7 w 40"/>
                <a:gd name="T3" fmla="*/ 3 h 46"/>
                <a:gd name="T4" fmla="*/ 3 w 40"/>
                <a:gd name="T5" fmla="*/ 20 h 46"/>
                <a:gd name="T6" fmla="*/ 14 w 40"/>
                <a:gd name="T7" fmla="*/ 32 h 46"/>
                <a:gd name="T8" fmla="*/ 22 w 40"/>
                <a:gd name="T9" fmla="*/ 41 h 46"/>
                <a:gd name="T10" fmla="*/ 28 w 40"/>
                <a:gd name="T11" fmla="*/ 45 h 46"/>
                <a:gd name="T12" fmla="*/ 39 w 40"/>
                <a:gd name="T13" fmla="*/ 39 h 46"/>
                <a:gd name="T14" fmla="*/ 36 w 40"/>
                <a:gd name="T15" fmla="*/ 33 h 46"/>
                <a:gd name="T16" fmla="*/ 30 w 40"/>
                <a:gd name="T17" fmla="*/ 27 h 46"/>
                <a:gd name="T18" fmla="*/ 20 w 40"/>
                <a:gd name="T19" fmla="*/ 14 h 46"/>
                <a:gd name="T20" fmla="*/ 15 w 40"/>
                <a:gd name="T21" fmla="*/ 6 h 46"/>
                <a:gd name="T22" fmla="*/ 11 w 40"/>
                <a:gd name="T23" fmla="*/ 1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cubicBezTo>
                    <a:pt x="8" y="0"/>
                    <a:pt x="7" y="2"/>
                    <a:pt x="7" y="3"/>
                  </a:cubicBezTo>
                  <a:cubicBezTo>
                    <a:pt x="4" y="9"/>
                    <a:pt x="0" y="13"/>
                    <a:pt x="3" y="20"/>
                  </a:cubicBezTo>
                  <a:cubicBezTo>
                    <a:pt x="6" y="25"/>
                    <a:pt x="11" y="29"/>
                    <a:pt x="14" y="32"/>
                  </a:cubicBezTo>
                  <a:cubicBezTo>
                    <a:pt x="17" y="35"/>
                    <a:pt x="20" y="38"/>
                    <a:pt x="22" y="41"/>
                  </a:cubicBezTo>
                  <a:cubicBezTo>
                    <a:pt x="24" y="43"/>
                    <a:pt x="26" y="45"/>
                    <a:pt x="28" y="45"/>
                  </a:cubicBezTo>
                  <a:cubicBezTo>
                    <a:pt x="33" y="46"/>
                    <a:pt x="38" y="44"/>
                    <a:pt x="39" y="39"/>
                  </a:cubicBezTo>
                  <a:cubicBezTo>
                    <a:pt x="40" y="37"/>
                    <a:pt x="37" y="34"/>
                    <a:pt x="36" y="33"/>
                  </a:cubicBezTo>
                  <a:cubicBezTo>
                    <a:pt x="34" y="31"/>
                    <a:pt x="32" y="29"/>
                    <a:pt x="30" y="27"/>
                  </a:cubicBezTo>
                  <a:cubicBezTo>
                    <a:pt x="27" y="23"/>
                    <a:pt x="23" y="18"/>
                    <a:pt x="20" y="14"/>
                  </a:cubicBezTo>
                  <a:cubicBezTo>
                    <a:pt x="19" y="11"/>
                    <a:pt x="17" y="8"/>
                    <a:pt x="15" y="6"/>
                  </a:cubicBezTo>
                  <a:cubicBezTo>
                    <a:pt x="14" y="4"/>
                    <a:pt x="13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8" name="Freeform 434"/>
            <p:cNvSpPr/>
            <p:nvPr/>
          </p:nvSpPr>
          <p:spPr bwMode="auto">
            <a:xfrm>
              <a:off x="7770813" y="6508750"/>
              <a:ext cx="225425" cy="173038"/>
            </a:xfrm>
            <a:custGeom>
              <a:avLst/>
              <a:gdLst>
                <a:gd name="T0" fmla="*/ 11 w 53"/>
                <a:gd name="T1" fmla="*/ 27 h 41"/>
                <a:gd name="T2" fmla="*/ 42 w 53"/>
                <a:gd name="T3" fmla="*/ 28 h 41"/>
                <a:gd name="T4" fmla="*/ 11 w 53"/>
                <a:gd name="T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1">
                  <a:moveTo>
                    <a:pt x="11" y="27"/>
                  </a:moveTo>
                  <a:cubicBezTo>
                    <a:pt x="17" y="40"/>
                    <a:pt x="36" y="41"/>
                    <a:pt x="42" y="28"/>
                  </a:cubicBezTo>
                  <a:cubicBezTo>
                    <a:pt x="53" y="1"/>
                    <a:pt x="0" y="0"/>
                    <a:pt x="1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399" name="Freeform 435"/>
            <p:cNvSpPr/>
            <p:nvPr/>
          </p:nvSpPr>
          <p:spPr bwMode="auto">
            <a:xfrm>
              <a:off x="7780338" y="6524625"/>
              <a:ext cx="219075" cy="179388"/>
            </a:xfrm>
            <a:custGeom>
              <a:avLst/>
              <a:gdLst>
                <a:gd name="T0" fmla="*/ 11 w 52"/>
                <a:gd name="T1" fmla="*/ 28 h 42"/>
                <a:gd name="T2" fmla="*/ 42 w 52"/>
                <a:gd name="T3" fmla="*/ 28 h 42"/>
                <a:gd name="T4" fmla="*/ 11 w 52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2">
                  <a:moveTo>
                    <a:pt x="11" y="28"/>
                  </a:moveTo>
                  <a:cubicBezTo>
                    <a:pt x="17" y="41"/>
                    <a:pt x="36" y="42"/>
                    <a:pt x="42" y="28"/>
                  </a:cubicBezTo>
                  <a:cubicBezTo>
                    <a:pt x="52" y="2"/>
                    <a:pt x="0" y="0"/>
                    <a:pt x="11" y="28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0" name="Freeform 436"/>
            <p:cNvSpPr/>
            <p:nvPr/>
          </p:nvSpPr>
          <p:spPr bwMode="auto">
            <a:xfrm>
              <a:off x="7805738" y="6529388"/>
              <a:ext cx="155575" cy="144463"/>
            </a:xfrm>
            <a:custGeom>
              <a:avLst/>
              <a:gdLst>
                <a:gd name="T0" fmla="*/ 3 w 37"/>
                <a:gd name="T1" fmla="*/ 22 h 34"/>
                <a:gd name="T2" fmla="*/ 2 w 37"/>
                <a:gd name="T3" fmla="*/ 23 h 34"/>
                <a:gd name="T4" fmla="*/ 19 w 37"/>
                <a:gd name="T5" fmla="*/ 34 h 34"/>
                <a:gd name="T6" fmla="*/ 36 w 37"/>
                <a:gd name="T7" fmla="*/ 24 h 34"/>
                <a:gd name="T8" fmla="*/ 37 w 37"/>
                <a:gd name="T9" fmla="*/ 16 h 34"/>
                <a:gd name="T10" fmla="*/ 31 w 37"/>
                <a:gd name="T11" fmla="*/ 4 h 34"/>
                <a:gd name="T12" fmla="*/ 18 w 37"/>
                <a:gd name="T13" fmla="*/ 0 h 34"/>
                <a:gd name="T14" fmla="*/ 6 w 37"/>
                <a:gd name="T15" fmla="*/ 4 h 34"/>
                <a:gd name="T16" fmla="*/ 0 w 37"/>
                <a:gd name="T17" fmla="*/ 15 h 34"/>
                <a:gd name="T18" fmla="*/ 2 w 37"/>
                <a:gd name="T19" fmla="*/ 23 h 34"/>
                <a:gd name="T20" fmla="*/ 3 w 37"/>
                <a:gd name="T21" fmla="*/ 22 h 34"/>
                <a:gd name="T22" fmla="*/ 5 w 37"/>
                <a:gd name="T23" fmla="*/ 21 h 34"/>
                <a:gd name="T24" fmla="*/ 4 w 37"/>
                <a:gd name="T25" fmla="*/ 15 h 34"/>
                <a:gd name="T26" fmla="*/ 8 w 37"/>
                <a:gd name="T27" fmla="*/ 7 h 34"/>
                <a:gd name="T28" fmla="*/ 18 w 37"/>
                <a:gd name="T29" fmla="*/ 4 h 34"/>
                <a:gd name="T30" fmla="*/ 29 w 37"/>
                <a:gd name="T31" fmla="*/ 7 h 34"/>
                <a:gd name="T32" fmla="*/ 33 w 37"/>
                <a:gd name="T33" fmla="*/ 16 h 34"/>
                <a:gd name="T34" fmla="*/ 32 w 37"/>
                <a:gd name="T35" fmla="*/ 22 h 34"/>
                <a:gd name="T36" fmla="*/ 19 w 37"/>
                <a:gd name="T37" fmla="*/ 30 h 34"/>
                <a:gd name="T38" fmla="*/ 5 w 37"/>
                <a:gd name="T39" fmla="*/ 21 h 34"/>
                <a:gd name="T40" fmla="*/ 3 w 37"/>
                <a:gd name="T4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4">
                  <a:moveTo>
                    <a:pt x="3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5" y="30"/>
                    <a:pt x="12" y="34"/>
                    <a:pt x="19" y="34"/>
                  </a:cubicBezTo>
                  <a:cubicBezTo>
                    <a:pt x="26" y="34"/>
                    <a:pt x="33" y="31"/>
                    <a:pt x="36" y="24"/>
                  </a:cubicBezTo>
                  <a:cubicBezTo>
                    <a:pt x="37" y="21"/>
                    <a:pt x="37" y="18"/>
                    <a:pt x="37" y="16"/>
                  </a:cubicBezTo>
                  <a:cubicBezTo>
                    <a:pt x="37" y="11"/>
                    <a:pt x="35" y="7"/>
                    <a:pt x="31" y="4"/>
                  </a:cubicBezTo>
                  <a:cubicBezTo>
                    <a:pt x="27" y="1"/>
                    <a:pt x="22" y="0"/>
                    <a:pt x="18" y="0"/>
                  </a:cubicBezTo>
                  <a:cubicBezTo>
                    <a:pt x="13" y="0"/>
                    <a:pt x="9" y="1"/>
                    <a:pt x="6" y="4"/>
                  </a:cubicBezTo>
                  <a:cubicBezTo>
                    <a:pt x="2" y="6"/>
                    <a:pt x="0" y="10"/>
                    <a:pt x="0" y="15"/>
                  </a:cubicBezTo>
                  <a:cubicBezTo>
                    <a:pt x="0" y="17"/>
                    <a:pt x="0" y="20"/>
                    <a:pt x="2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4" y="11"/>
                    <a:pt x="5" y="9"/>
                    <a:pt x="8" y="7"/>
                  </a:cubicBezTo>
                  <a:cubicBezTo>
                    <a:pt x="10" y="5"/>
                    <a:pt x="14" y="4"/>
                    <a:pt x="18" y="4"/>
                  </a:cubicBezTo>
                  <a:cubicBezTo>
                    <a:pt x="22" y="4"/>
                    <a:pt x="26" y="5"/>
                    <a:pt x="29" y="7"/>
                  </a:cubicBezTo>
                  <a:cubicBezTo>
                    <a:pt x="32" y="9"/>
                    <a:pt x="33" y="12"/>
                    <a:pt x="33" y="16"/>
                  </a:cubicBezTo>
                  <a:cubicBezTo>
                    <a:pt x="33" y="18"/>
                    <a:pt x="33" y="20"/>
                    <a:pt x="32" y="22"/>
                  </a:cubicBezTo>
                  <a:cubicBezTo>
                    <a:pt x="30" y="28"/>
                    <a:pt x="24" y="30"/>
                    <a:pt x="19" y="30"/>
                  </a:cubicBezTo>
                  <a:cubicBezTo>
                    <a:pt x="13" y="30"/>
                    <a:pt x="8" y="27"/>
                    <a:pt x="5" y="21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1" name="Freeform 437"/>
            <p:cNvSpPr/>
            <p:nvPr/>
          </p:nvSpPr>
          <p:spPr bwMode="auto">
            <a:xfrm>
              <a:off x="7831138" y="6562725"/>
              <a:ext cx="58738" cy="47625"/>
            </a:xfrm>
            <a:custGeom>
              <a:avLst/>
              <a:gdLst>
                <a:gd name="T0" fmla="*/ 3 w 14"/>
                <a:gd name="T1" fmla="*/ 7 h 11"/>
                <a:gd name="T2" fmla="*/ 11 w 14"/>
                <a:gd name="T3" fmla="*/ 7 h 11"/>
                <a:gd name="T4" fmla="*/ 3 w 14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3" y="7"/>
                  </a:moveTo>
                  <a:cubicBezTo>
                    <a:pt x="5" y="11"/>
                    <a:pt x="10" y="11"/>
                    <a:pt x="11" y="7"/>
                  </a:cubicBezTo>
                  <a:cubicBezTo>
                    <a:pt x="14" y="0"/>
                    <a:pt x="0" y="0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2" name="Freeform 438"/>
            <p:cNvSpPr/>
            <p:nvPr/>
          </p:nvSpPr>
          <p:spPr bwMode="auto">
            <a:xfrm>
              <a:off x="7716838" y="6359525"/>
              <a:ext cx="160338" cy="139700"/>
            </a:xfrm>
            <a:custGeom>
              <a:avLst/>
              <a:gdLst>
                <a:gd name="T0" fmla="*/ 17 w 38"/>
                <a:gd name="T1" fmla="*/ 0 h 33"/>
                <a:gd name="T2" fmla="*/ 0 w 38"/>
                <a:gd name="T3" fmla="*/ 17 h 33"/>
                <a:gd name="T4" fmla="*/ 18 w 38"/>
                <a:gd name="T5" fmla="*/ 32 h 33"/>
                <a:gd name="T6" fmla="*/ 17 w 3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3">
                  <a:moveTo>
                    <a:pt x="17" y="0"/>
                  </a:moveTo>
                  <a:cubicBezTo>
                    <a:pt x="8" y="1"/>
                    <a:pt x="0" y="7"/>
                    <a:pt x="0" y="17"/>
                  </a:cubicBezTo>
                  <a:cubicBezTo>
                    <a:pt x="1" y="26"/>
                    <a:pt x="9" y="33"/>
                    <a:pt x="18" y="32"/>
                  </a:cubicBezTo>
                  <a:cubicBezTo>
                    <a:pt x="38" y="32"/>
                    <a:pt x="38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3" name="Freeform 439"/>
            <p:cNvSpPr/>
            <p:nvPr/>
          </p:nvSpPr>
          <p:spPr bwMode="auto">
            <a:xfrm>
              <a:off x="7724775" y="6380163"/>
              <a:ext cx="160338" cy="141288"/>
            </a:xfrm>
            <a:custGeom>
              <a:avLst/>
              <a:gdLst>
                <a:gd name="T0" fmla="*/ 17 w 38"/>
                <a:gd name="T1" fmla="*/ 1 h 33"/>
                <a:gd name="T2" fmla="*/ 0 w 38"/>
                <a:gd name="T3" fmla="*/ 17 h 33"/>
                <a:gd name="T4" fmla="*/ 18 w 38"/>
                <a:gd name="T5" fmla="*/ 33 h 33"/>
                <a:gd name="T6" fmla="*/ 17 w 38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3">
                  <a:moveTo>
                    <a:pt x="17" y="1"/>
                  </a:moveTo>
                  <a:cubicBezTo>
                    <a:pt x="8" y="1"/>
                    <a:pt x="0" y="8"/>
                    <a:pt x="0" y="17"/>
                  </a:cubicBezTo>
                  <a:cubicBezTo>
                    <a:pt x="1" y="27"/>
                    <a:pt x="9" y="33"/>
                    <a:pt x="18" y="33"/>
                  </a:cubicBezTo>
                  <a:cubicBezTo>
                    <a:pt x="38" y="32"/>
                    <a:pt x="37" y="0"/>
                    <a:pt x="17" y="1"/>
                  </a:cubicBezTo>
                  <a:close/>
                </a:path>
              </a:pathLst>
            </a:custGeom>
            <a:solidFill>
              <a:srgbClr val="FFD2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4" name="Freeform 440"/>
            <p:cNvSpPr/>
            <p:nvPr/>
          </p:nvSpPr>
          <p:spPr bwMode="auto">
            <a:xfrm>
              <a:off x="7707313" y="6351588"/>
              <a:ext cx="157163" cy="152400"/>
            </a:xfrm>
            <a:custGeom>
              <a:avLst/>
              <a:gdLst>
                <a:gd name="T0" fmla="*/ 19 w 37"/>
                <a:gd name="T1" fmla="*/ 2 h 36"/>
                <a:gd name="T2" fmla="*/ 19 w 37"/>
                <a:gd name="T3" fmla="*/ 0 h 36"/>
                <a:gd name="T4" fmla="*/ 6 w 37"/>
                <a:gd name="T5" fmla="*/ 5 h 36"/>
                <a:gd name="T6" fmla="*/ 0 w 37"/>
                <a:gd name="T7" fmla="*/ 18 h 36"/>
                <a:gd name="T8" fmla="*/ 0 w 37"/>
                <a:gd name="T9" fmla="*/ 19 h 36"/>
                <a:gd name="T10" fmla="*/ 7 w 37"/>
                <a:gd name="T11" fmla="*/ 32 h 36"/>
                <a:gd name="T12" fmla="*/ 20 w 37"/>
                <a:gd name="T13" fmla="*/ 36 h 36"/>
                <a:gd name="T14" fmla="*/ 20 w 37"/>
                <a:gd name="T15" fmla="*/ 36 h 36"/>
                <a:gd name="T16" fmla="*/ 33 w 37"/>
                <a:gd name="T17" fmla="*/ 30 h 36"/>
                <a:gd name="T18" fmla="*/ 37 w 37"/>
                <a:gd name="T19" fmla="*/ 18 h 36"/>
                <a:gd name="T20" fmla="*/ 33 w 37"/>
                <a:gd name="T21" fmla="*/ 6 h 36"/>
                <a:gd name="T22" fmla="*/ 20 w 37"/>
                <a:gd name="T23" fmla="*/ 0 h 36"/>
                <a:gd name="T24" fmla="*/ 19 w 37"/>
                <a:gd name="T25" fmla="*/ 0 h 36"/>
                <a:gd name="T26" fmla="*/ 19 w 37"/>
                <a:gd name="T27" fmla="*/ 0 h 36"/>
                <a:gd name="T28" fmla="*/ 19 w 37"/>
                <a:gd name="T29" fmla="*/ 2 h 36"/>
                <a:gd name="T30" fmla="*/ 19 w 37"/>
                <a:gd name="T31" fmla="*/ 4 h 36"/>
                <a:gd name="T32" fmla="*/ 20 w 37"/>
                <a:gd name="T33" fmla="*/ 4 h 36"/>
                <a:gd name="T34" fmla="*/ 30 w 37"/>
                <a:gd name="T35" fmla="*/ 9 h 36"/>
                <a:gd name="T36" fmla="*/ 33 w 37"/>
                <a:gd name="T37" fmla="*/ 18 h 36"/>
                <a:gd name="T38" fmla="*/ 30 w 37"/>
                <a:gd name="T39" fmla="*/ 28 h 36"/>
                <a:gd name="T40" fmla="*/ 20 w 37"/>
                <a:gd name="T41" fmla="*/ 32 h 36"/>
                <a:gd name="T42" fmla="*/ 20 w 37"/>
                <a:gd name="T43" fmla="*/ 32 h 36"/>
                <a:gd name="T44" fmla="*/ 9 w 37"/>
                <a:gd name="T45" fmla="*/ 29 h 36"/>
                <a:gd name="T46" fmla="*/ 4 w 37"/>
                <a:gd name="T47" fmla="*/ 19 h 36"/>
                <a:gd name="T48" fmla="*/ 4 w 37"/>
                <a:gd name="T49" fmla="*/ 18 h 36"/>
                <a:gd name="T50" fmla="*/ 9 w 37"/>
                <a:gd name="T51" fmla="*/ 8 h 36"/>
                <a:gd name="T52" fmla="*/ 19 w 37"/>
                <a:gd name="T53" fmla="*/ 4 h 36"/>
                <a:gd name="T54" fmla="*/ 19 w 37"/>
                <a:gd name="T55" fmla="*/ 4 h 36"/>
                <a:gd name="T56" fmla="*/ 19 w 37"/>
                <a:gd name="T57" fmla="*/ 4 h 36"/>
                <a:gd name="T58" fmla="*/ 19 w 37"/>
                <a:gd name="T5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36">
                  <a:moveTo>
                    <a:pt x="19" y="2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"/>
                    <a:pt x="10" y="2"/>
                    <a:pt x="6" y="5"/>
                  </a:cubicBezTo>
                  <a:cubicBezTo>
                    <a:pt x="3" y="8"/>
                    <a:pt x="0" y="13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4"/>
                    <a:pt x="3" y="28"/>
                    <a:pt x="7" y="32"/>
                  </a:cubicBezTo>
                  <a:cubicBezTo>
                    <a:pt x="10" y="35"/>
                    <a:pt x="15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6" y="36"/>
                    <a:pt x="30" y="34"/>
                    <a:pt x="33" y="30"/>
                  </a:cubicBezTo>
                  <a:cubicBezTo>
                    <a:pt x="36" y="27"/>
                    <a:pt x="37" y="23"/>
                    <a:pt x="37" y="18"/>
                  </a:cubicBezTo>
                  <a:cubicBezTo>
                    <a:pt x="37" y="14"/>
                    <a:pt x="36" y="10"/>
                    <a:pt x="33" y="6"/>
                  </a:cubicBezTo>
                  <a:cubicBezTo>
                    <a:pt x="30" y="3"/>
                    <a:pt x="25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4" y="4"/>
                    <a:pt x="28" y="6"/>
                    <a:pt x="30" y="9"/>
                  </a:cubicBezTo>
                  <a:cubicBezTo>
                    <a:pt x="32" y="11"/>
                    <a:pt x="33" y="15"/>
                    <a:pt x="33" y="18"/>
                  </a:cubicBezTo>
                  <a:cubicBezTo>
                    <a:pt x="33" y="22"/>
                    <a:pt x="32" y="25"/>
                    <a:pt x="30" y="28"/>
                  </a:cubicBezTo>
                  <a:cubicBezTo>
                    <a:pt x="28" y="30"/>
                    <a:pt x="25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6" y="32"/>
                    <a:pt x="12" y="31"/>
                    <a:pt x="9" y="29"/>
                  </a:cubicBezTo>
                  <a:cubicBezTo>
                    <a:pt x="6" y="26"/>
                    <a:pt x="5" y="23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6" y="11"/>
                    <a:pt x="9" y="8"/>
                  </a:cubicBezTo>
                  <a:cubicBezTo>
                    <a:pt x="12" y="6"/>
                    <a:pt x="15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5" name="Freeform 441"/>
            <p:cNvSpPr/>
            <p:nvPr/>
          </p:nvSpPr>
          <p:spPr bwMode="auto">
            <a:xfrm>
              <a:off x="7745413" y="6392863"/>
              <a:ext cx="50800" cy="42863"/>
            </a:xfrm>
            <a:custGeom>
              <a:avLst/>
              <a:gdLst>
                <a:gd name="T0" fmla="*/ 6 w 12"/>
                <a:gd name="T1" fmla="*/ 0 h 10"/>
                <a:gd name="T2" fmla="*/ 1 w 12"/>
                <a:gd name="T3" fmla="*/ 5 h 10"/>
                <a:gd name="T4" fmla="*/ 6 w 12"/>
                <a:gd name="T5" fmla="*/ 10 h 10"/>
                <a:gd name="T6" fmla="*/ 6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3" y="0"/>
                    <a:pt x="0" y="2"/>
                    <a:pt x="1" y="5"/>
                  </a:cubicBezTo>
                  <a:cubicBezTo>
                    <a:pt x="1" y="8"/>
                    <a:pt x="3" y="10"/>
                    <a:pt x="6" y="10"/>
                  </a:cubicBezTo>
                  <a:cubicBezTo>
                    <a:pt x="12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6" name="Freeform 442"/>
            <p:cNvSpPr/>
            <p:nvPr/>
          </p:nvSpPr>
          <p:spPr bwMode="auto">
            <a:xfrm>
              <a:off x="7851775" y="6176963"/>
              <a:ext cx="228600" cy="412750"/>
            </a:xfrm>
            <a:custGeom>
              <a:avLst/>
              <a:gdLst>
                <a:gd name="T0" fmla="*/ 24 w 54"/>
                <a:gd name="T1" fmla="*/ 93 h 97"/>
                <a:gd name="T2" fmla="*/ 24 w 54"/>
                <a:gd name="T3" fmla="*/ 93 h 97"/>
                <a:gd name="T4" fmla="*/ 23 w 54"/>
                <a:gd name="T5" fmla="*/ 95 h 97"/>
                <a:gd name="T6" fmla="*/ 25 w 54"/>
                <a:gd name="T7" fmla="*/ 96 h 97"/>
                <a:gd name="T8" fmla="*/ 53 w 54"/>
                <a:gd name="T9" fmla="*/ 41 h 97"/>
                <a:gd name="T10" fmla="*/ 54 w 54"/>
                <a:gd name="T11" fmla="*/ 40 h 97"/>
                <a:gd name="T12" fmla="*/ 53 w 54"/>
                <a:gd name="T13" fmla="*/ 38 h 97"/>
                <a:gd name="T14" fmla="*/ 38 w 54"/>
                <a:gd name="T15" fmla="*/ 21 h 97"/>
                <a:gd name="T16" fmla="*/ 26 w 54"/>
                <a:gd name="T17" fmla="*/ 2 h 97"/>
                <a:gd name="T18" fmla="*/ 24 w 54"/>
                <a:gd name="T19" fmla="*/ 0 h 97"/>
                <a:gd name="T20" fmla="*/ 23 w 54"/>
                <a:gd name="T21" fmla="*/ 2 h 97"/>
                <a:gd name="T22" fmla="*/ 0 w 54"/>
                <a:gd name="T23" fmla="*/ 52 h 97"/>
                <a:gd name="T24" fmla="*/ 2 w 54"/>
                <a:gd name="T25" fmla="*/ 52 h 97"/>
                <a:gd name="T26" fmla="*/ 2 w 54"/>
                <a:gd name="T27" fmla="*/ 50 h 97"/>
                <a:gd name="T28" fmla="*/ 2 w 54"/>
                <a:gd name="T29" fmla="*/ 50 h 97"/>
                <a:gd name="T30" fmla="*/ 1 w 54"/>
                <a:gd name="T31" fmla="*/ 54 h 97"/>
                <a:gd name="T32" fmla="*/ 2 w 54"/>
                <a:gd name="T33" fmla="*/ 54 h 97"/>
                <a:gd name="T34" fmla="*/ 4 w 54"/>
                <a:gd name="T35" fmla="*/ 54 h 97"/>
                <a:gd name="T36" fmla="*/ 4 w 54"/>
                <a:gd name="T37" fmla="*/ 52 h 97"/>
                <a:gd name="T38" fmla="*/ 26 w 54"/>
                <a:gd name="T39" fmla="*/ 4 h 97"/>
                <a:gd name="T40" fmla="*/ 24 w 54"/>
                <a:gd name="T41" fmla="*/ 3 h 97"/>
                <a:gd name="T42" fmla="*/ 23 w 54"/>
                <a:gd name="T43" fmla="*/ 4 h 97"/>
                <a:gd name="T44" fmla="*/ 35 w 54"/>
                <a:gd name="T45" fmla="*/ 23 h 97"/>
                <a:gd name="T46" fmla="*/ 50 w 54"/>
                <a:gd name="T47" fmla="*/ 41 h 97"/>
                <a:gd name="T48" fmla="*/ 51 w 54"/>
                <a:gd name="T49" fmla="*/ 40 h 97"/>
                <a:gd name="T50" fmla="*/ 50 w 54"/>
                <a:gd name="T51" fmla="*/ 39 h 97"/>
                <a:gd name="T52" fmla="*/ 21 w 54"/>
                <a:gd name="T53" fmla="*/ 94 h 97"/>
                <a:gd name="T54" fmla="*/ 20 w 54"/>
                <a:gd name="T55" fmla="*/ 96 h 97"/>
                <a:gd name="T56" fmla="*/ 22 w 54"/>
                <a:gd name="T57" fmla="*/ 97 h 97"/>
                <a:gd name="T58" fmla="*/ 24 w 54"/>
                <a:gd name="T59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97">
                  <a:moveTo>
                    <a:pt x="24" y="93"/>
                  </a:moveTo>
                  <a:cubicBezTo>
                    <a:pt x="24" y="93"/>
                    <a:pt x="24" y="93"/>
                    <a:pt x="24" y="93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33" y="78"/>
                    <a:pt x="41" y="57"/>
                    <a:pt x="53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7" y="33"/>
                    <a:pt x="42" y="27"/>
                    <a:pt x="38" y="21"/>
                  </a:cubicBezTo>
                  <a:cubicBezTo>
                    <a:pt x="34" y="14"/>
                    <a:pt x="31" y="8"/>
                    <a:pt x="26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5" y="17"/>
                    <a:pt x="3" y="35"/>
                    <a:pt x="0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37"/>
                    <a:pt x="18" y="19"/>
                    <a:pt x="26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10"/>
                    <a:pt x="31" y="16"/>
                    <a:pt x="35" y="23"/>
                  </a:cubicBezTo>
                  <a:cubicBezTo>
                    <a:pt x="39" y="29"/>
                    <a:pt x="44" y="36"/>
                    <a:pt x="50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7" y="55"/>
                    <a:pt x="30" y="76"/>
                    <a:pt x="21" y="94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4" y="93"/>
                    <a:pt x="24" y="93"/>
                    <a:pt x="24" y="9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7" name="Freeform 443"/>
            <p:cNvSpPr/>
            <p:nvPr/>
          </p:nvSpPr>
          <p:spPr bwMode="auto">
            <a:xfrm>
              <a:off x="7894638" y="6245225"/>
              <a:ext cx="152400" cy="165100"/>
            </a:xfrm>
            <a:custGeom>
              <a:avLst/>
              <a:gdLst>
                <a:gd name="T0" fmla="*/ 36 w 36"/>
                <a:gd name="T1" fmla="*/ 35 h 39"/>
                <a:gd name="T2" fmla="*/ 34 w 36"/>
                <a:gd name="T3" fmla="*/ 34 h 39"/>
                <a:gd name="T4" fmla="*/ 30 w 36"/>
                <a:gd name="T5" fmla="*/ 31 h 39"/>
                <a:gd name="T6" fmla="*/ 28 w 36"/>
                <a:gd name="T7" fmla="*/ 32 h 39"/>
                <a:gd name="T8" fmla="*/ 30 w 36"/>
                <a:gd name="T9" fmla="*/ 31 h 39"/>
                <a:gd name="T10" fmla="*/ 20 w 36"/>
                <a:gd name="T11" fmla="*/ 20 h 39"/>
                <a:gd name="T12" fmla="*/ 10 w 36"/>
                <a:gd name="T13" fmla="*/ 9 h 39"/>
                <a:gd name="T14" fmla="*/ 5 w 36"/>
                <a:gd name="T15" fmla="*/ 1 h 39"/>
                <a:gd name="T16" fmla="*/ 3 w 36"/>
                <a:gd name="T17" fmla="*/ 2 h 39"/>
                <a:gd name="T18" fmla="*/ 4 w 36"/>
                <a:gd name="T19" fmla="*/ 4 h 39"/>
                <a:gd name="T20" fmla="*/ 4 w 36"/>
                <a:gd name="T21" fmla="*/ 4 h 39"/>
                <a:gd name="T22" fmla="*/ 2 w 36"/>
                <a:gd name="T23" fmla="*/ 0 h 39"/>
                <a:gd name="T24" fmla="*/ 2 w 36"/>
                <a:gd name="T25" fmla="*/ 0 h 39"/>
                <a:gd name="T26" fmla="*/ 0 w 36"/>
                <a:gd name="T27" fmla="*/ 1 h 39"/>
                <a:gd name="T28" fmla="*/ 1 w 36"/>
                <a:gd name="T29" fmla="*/ 3 h 39"/>
                <a:gd name="T30" fmla="*/ 7 w 36"/>
                <a:gd name="T31" fmla="*/ 11 h 39"/>
                <a:gd name="T32" fmla="*/ 17 w 36"/>
                <a:gd name="T33" fmla="*/ 23 h 39"/>
                <a:gd name="T34" fmla="*/ 27 w 36"/>
                <a:gd name="T35" fmla="*/ 34 h 39"/>
                <a:gd name="T36" fmla="*/ 27 w 36"/>
                <a:gd name="T37" fmla="*/ 34 h 39"/>
                <a:gd name="T38" fmla="*/ 27 w 36"/>
                <a:gd name="T39" fmla="*/ 34 h 39"/>
                <a:gd name="T40" fmla="*/ 31 w 36"/>
                <a:gd name="T41" fmla="*/ 37 h 39"/>
                <a:gd name="T42" fmla="*/ 35 w 36"/>
                <a:gd name="T43" fmla="*/ 39 h 39"/>
                <a:gd name="T44" fmla="*/ 36 w 3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9">
                  <a:moveTo>
                    <a:pt x="36" y="35"/>
                  </a:moveTo>
                  <a:cubicBezTo>
                    <a:pt x="35" y="35"/>
                    <a:pt x="34" y="35"/>
                    <a:pt x="34" y="34"/>
                  </a:cubicBezTo>
                  <a:cubicBezTo>
                    <a:pt x="33" y="33"/>
                    <a:pt x="31" y="32"/>
                    <a:pt x="30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7" y="28"/>
                    <a:pt x="23" y="24"/>
                    <a:pt x="20" y="20"/>
                  </a:cubicBezTo>
                  <a:cubicBezTo>
                    <a:pt x="16" y="16"/>
                    <a:pt x="13" y="12"/>
                    <a:pt x="10" y="9"/>
                  </a:cubicBezTo>
                  <a:cubicBezTo>
                    <a:pt x="7" y="5"/>
                    <a:pt x="5" y="2"/>
                    <a:pt x="5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5"/>
                    <a:pt x="4" y="8"/>
                    <a:pt x="7" y="11"/>
                  </a:cubicBezTo>
                  <a:cubicBezTo>
                    <a:pt x="10" y="15"/>
                    <a:pt x="13" y="19"/>
                    <a:pt x="17" y="23"/>
                  </a:cubicBezTo>
                  <a:cubicBezTo>
                    <a:pt x="21" y="27"/>
                    <a:pt x="24" y="31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2" y="38"/>
                    <a:pt x="33" y="39"/>
                    <a:pt x="35" y="39"/>
                  </a:cubicBezTo>
                  <a:cubicBezTo>
                    <a:pt x="36" y="35"/>
                    <a:pt x="36" y="35"/>
                    <a:pt x="36" y="3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3" name="组合 3928"/>
          <p:cNvGrpSpPr/>
          <p:nvPr/>
        </p:nvGrpSpPr>
        <p:grpSpPr>
          <a:xfrm>
            <a:off x="6495255" y="435646"/>
            <a:ext cx="538163" cy="501651"/>
            <a:chOff x="5716588" y="4940300"/>
            <a:chExt cx="538163" cy="501651"/>
          </a:xfrm>
        </p:grpSpPr>
        <p:sp>
          <p:nvSpPr>
            <p:cNvPr id="1050408" name="Freeform 444"/>
            <p:cNvSpPr/>
            <p:nvPr/>
          </p:nvSpPr>
          <p:spPr bwMode="auto">
            <a:xfrm>
              <a:off x="5907088" y="5148263"/>
              <a:ext cx="207963" cy="293688"/>
            </a:xfrm>
            <a:custGeom>
              <a:avLst/>
              <a:gdLst>
                <a:gd name="T0" fmla="*/ 24 w 49"/>
                <a:gd name="T1" fmla="*/ 41 h 69"/>
                <a:gd name="T2" fmla="*/ 6 w 49"/>
                <a:gd name="T3" fmla="*/ 68 h 69"/>
                <a:gd name="T4" fmla="*/ 7 w 49"/>
                <a:gd name="T5" fmla="*/ 54 h 69"/>
                <a:gd name="T6" fmla="*/ 20 w 49"/>
                <a:gd name="T7" fmla="*/ 38 h 69"/>
                <a:gd name="T8" fmla="*/ 4 w 49"/>
                <a:gd name="T9" fmla="*/ 7 h 69"/>
                <a:gd name="T10" fmla="*/ 13 w 49"/>
                <a:gd name="T11" fmla="*/ 10 h 69"/>
                <a:gd name="T12" fmla="*/ 23 w 49"/>
                <a:gd name="T13" fmla="*/ 36 h 69"/>
                <a:gd name="T14" fmla="*/ 41 w 49"/>
                <a:gd name="T15" fmla="*/ 31 h 69"/>
                <a:gd name="T16" fmla="*/ 47 w 49"/>
                <a:gd name="T17" fmla="*/ 34 h 69"/>
                <a:gd name="T18" fmla="*/ 24 w 49"/>
                <a:gd name="T1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9">
                  <a:moveTo>
                    <a:pt x="24" y="41"/>
                  </a:moveTo>
                  <a:cubicBezTo>
                    <a:pt x="24" y="41"/>
                    <a:pt x="11" y="66"/>
                    <a:pt x="6" y="68"/>
                  </a:cubicBezTo>
                  <a:cubicBezTo>
                    <a:pt x="0" y="69"/>
                    <a:pt x="3" y="61"/>
                    <a:pt x="7" y="54"/>
                  </a:cubicBezTo>
                  <a:cubicBezTo>
                    <a:pt x="10" y="49"/>
                    <a:pt x="20" y="38"/>
                    <a:pt x="20" y="38"/>
                  </a:cubicBezTo>
                  <a:cubicBezTo>
                    <a:pt x="20" y="38"/>
                    <a:pt x="4" y="15"/>
                    <a:pt x="4" y="7"/>
                  </a:cubicBezTo>
                  <a:cubicBezTo>
                    <a:pt x="4" y="0"/>
                    <a:pt x="10" y="5"/>
                    <a:pt x="13" y="10"/>
                  </a:cubicBezTo>
                  <a:cubicBezTo>
                    <a:pt x="17" y="15"/>
                    <a:pt x="23" y="36"/>
                    <a:pt x="23" y="36"/>
                  </a:cubicBezTo>
                  <a:cubicBezTo>
                    <a:pt x="23" y="36"/>
                    <a:pt x="36" y="32"/>
                    <a:pt x="41" y="31"/>
                  </a:cubicBezTo>
                  <a:cubicBezTo>
                    <a:pt x="46" y="30"/>
                    <a:pt x="49" y="30"/>
                    <a:pt x="47" y="34"/>
                  </a:cubicBezTo>
                  <a:cubicBezTo>
                    <a:pt x="46" y="37"/>
                    <a:pt x="34" y="41"/>
                    <a:pt x="24" y="4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09" name="Freeform 445"/>
            <p:cNvSpPr/>
            <p:nvPr/>
          </p:nvSpPr>
          <p:spPr bwMode="auto">
            <a:xfrm>
              <a:off x="5851525" y="5178425"/>
              <a:ext cx="233363" cy="233363"/>
            </a:xfrm>
            <a:custGeom>
              <a:avLst/>
              <a:gdLst>
                <a:gd name="T0" fmla="*/ 33 w 55"/>
                <a:gd name="T1" fmla="*/ 31 h 55"/>
                <a:gd name="T2" fmla="*/ 13 w 55"/>
                <a:gd name="T3" fmla="*/ 26 h 55"/>
                <a:gd name="T4" fmla="*/ 1 w 55"/>
                <a:gd name="T5" fmla="*/ 30 h 55"/>
                <a:gd name="T6" fmla="*/ 15 w 55"/>
                <a:gd name="T7" fmla="*/ 35 h 55"/>
                <a:gd name="T8" fmla="*/ 34 w 55"/>
                <a:gd name="T9" fmla="*/ 34 h 55"/>
                <a:gd name="T10" fmla="*/ 45 w 55"/>
                <a:gd name="T11" fmla="*/ 49 h 55"/>
                <a:gd name="T12" fmla="*/ 55 w 55"/>
                <a:gd name="T13" fmla="*/ 51 h 55"/>
                <a:gd name="T14" fmla="*/ 37 w 55"/>
                <a:gd name="T15" fmla="*/ 33 h 55"/>
                <a:gd name="T16" fmla="*/ 47 w 55"/>
                <a:gd name="T17" fmla="*/ 15 h 55"/>
                <a:gd name="T18" fmla="*/ 50 w 55"/>
                <a:gd name="T19" fmla="*/ 0 h 55"/>
                <a:gd name="T20" fmla="*/ 38 w 55"/>
                <a:gd name="T21" fmla="*/ 15 h 55"/>
                <a:gd name="T22" fmla="*/ 33 w 55"/>
                <a:gd name="T2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55">
                  <a:moveTo>
                    <a:pt x="33" y="31"/>
                  </a:moveTo>
                  <a:cubicBezTo>
                    <a:pt x="33" y="31"/>
                    <a:pt x="23" y="27"/>
                    <a:pt x="13" y="26"/>
                  </a:cubicBezTo>
                  <a:cubicBezTo>
                    <a:pt x="3" y="26"/>
                    <a:pt x="0" y="27"/>
                    <a:pt x="1" y="30"/>
                  </a:cubicBezTo>
                  <a:cubicBezTo>
                    <a:pt x="1" y="33"/>
                    <a:pt x="8" y="35"/>
                    <a:pt x="15" y="35"/>
                  </a:cubicBezTo>
                  <a:cubicBezTo>
                    <a:pt x="23" y="35"/>
                    <a:pt x="34" y="34"/>
                    <a:pt x="34" y="34"/>
                  </a:cubicBezTo>
                  <a:cubicBezTo>
                    <a:pt x="34" y="34"/>
                    <a:pt x="40" y="46"/>
                    <a:pt x="45" y="49"/>
                  </a:cubicBezTo>
                  <a:cubicBezTo>
                    <a:pt x="50" y="52"/>
                    <a:pt x="55" y="55"/>
                    <a:pt x="55" y="51"/>
                  </a:cubicBezTo>
                  <a:cubicBezTo>
                    <a:pt x="55" y="46"/>
                    <a:pt x="46" y="38"/>
                    <a:pt x="37" y="33"/>
                  </a:cubicBezTo>
                  <a:cubicBezTo>
                    <a:pt x="37" y="33"/>
                    <a:pt x="43" y="22"/>
                    <a:pt x="47" y="15"/>
                  </a:cubicBezTo>
                  <a:cubicBezTo>
                    <a:pt x="51" y="7"/>
                    <a:pt x="53" y="1"/>
                    <a:pt x="50" y="0"/>
                  </a:cubicBezTo>
                  <a:cubicBezTo>
                    <a:pt x="46" y="0"/>
                    <a:pt x="42" y="7"/>
                    <a:pt x="38" y="15"/>
                  </a:cubicBezTo>
                  <a:cubicBezTo>
                    <a:pt x="35" y="23"/>
                    <a:pt x="33" y="31"/>
                    <a:pt x="33" y="3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0" name="Freeform 446"/>
            <p:cNvSpPr/>
            <p:nvPr/>
          </p:nvSpPr>
          <p:spPr bwMode="auto">
            <a:xfrm>
              <a:off x="5978525" y="5289550"/>
              <a:ext cx="47625" cy="50800"/>
            </a:xfrm>
            <a:custGeom>
              <a:avLst/>
              <a:gdLst>
                <a:gd name="T0" fmla="*/ 5 w 11"/>
                <a:gd name="T1" fmla="*/ 1 h 12"/>
                <a:gd name="T2" fmla="*/ 1 w 11"/>
                <a:gd name="T3" fmla="*/ 7 h 12"/>
                <a:gd name="T4" fmla="*/ 8 w 11"/>
                <a:gd name="T5" fmla="*/ 9 h 12"/>
                <a:gd name="T6" fmla="*/ 5 w 11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5" y="1"/>
                  </a:moveTo>
                  <a:cubicBezTo>
                    <a:pt x="2" y="0"/>
                    <a:pt x="0" y="4"/>
                    <a:pt x="1" y="7"/>
                  </a:cubicBezTo>
                  <a:cubicBezTo>
                    <a:pt x="2" y="10"/>
                    <a:pt x="5" y="12"/>
                    <a:pt x="8" y="9"/>
                  </a:cubicBezTo>
                  <a:cubicBezTo>
                    <a:pt x="11" y="7"/>
                    <a:pt x="9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1" name="Freeform 447"/>
            <p:cNvSpPr/>
            <p:nvPr/>
          </p:nvSpPr>
          <p:spPr bwMode="auto">
            <a:xfrm>
              <a:off x="5978525" y="5292725"/>
              <a:ext cx="42863" cy="42863"/>
            </a:xfrm>
            <a:custGeom>
              <a:avLst/>
              <a:gdLst>
                <a:gd name="T0" fmla="*/ 5 w 10"/>
                <a:gd name="T1" fmla="*/ 10 h 10"/>
                <a:gd name="T2" fmla="*/ 1 w 10"/>
                <a:gd name="T3" fmla="*/ 6 h 10"/>
                <a:gd name="T4" fmla="*/ 0 w 10"/>
                <a:gd name="T5" fmla="*/ 5 h 10"/>
                <a:gd name="T6" fmla="*/ 4 w 10"/>
                <a:gd name="T7" fmla="*/ 0 h 10"/>
                <a:gd name="T8" fmla="*/ 5 w 10"/>
                <a:gd name="T9" fmla="*/ 0 h 10"/>
                <a:gd name="T10" fmla="*/ 5 w 10"/>
                <a:gd name="T11" fmla="*/ 0 h 10"/>
                <a:gd name="T12" fmla="*/ 5 w 10"/>
                <a:gd name="T13" fmla="*/ 1 h 10"/>
                <a:gd name="T14" fmla="*/ 4 w 10"/>
                <a:gd name="T15" fmla="*/ 1 h 10"/>
                <a:gd name="T16" fmla="*/ 1 w 10"/>
                <a:gd name="T17" fmla="*/ 5 h 10"/>
                <a:gd name="T18" fmla="*/ 1 w 10"/>
                <a:gd name="T19" fmla="*/ 6 h 10"/>
                <a:gd name="T20" fmla="*/ 5 w 10"/>
                <a:gd name="T21" fmla="*/ 9 h 10"/>
                <a:gd name="T22" fmla="*/ 8 w 10"/>
                <a:gd name="T23" fmla="*/ 8 h 10"/>
                <a:gd name="T24" fmla="*/ 9 w 10"/>
                <a:gd name="T25" fmla="*/ 5 h 10"/>
                <a:gd name="T26" fmla="*/ 5 w 10"/>
                <a:gd name="T27" fmla="*/ 1 h 10"/>
                <a:gd name="T28" fmla="*/ 5 w 10"/>
                <a:gd name="T29" fmla="*/ 0 h 10"/>
                <a:gd name="T30" fmla="*/ 5 w 10"/>
                <a:gd name="T31" fmla="*/ 0 h 10"/>
                <a:gd name="T32" fmla="*/ 10 w 10"/>
                <a:gd name="T33" fmla="*/ 5 h 10"/>
                <a:gd name="T34" fmla="*/ 8 w 10"/>
                <a:gd name="T35" fmla="*/ 9 h 10"/>
                <a:gd name="T36" fmla="*/ 5 w 10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1" y="8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2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7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"/>
                    <a:pt x="10" y="3"/>
                    <a:pt x="10" y="5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7" y="10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2" name="Freeform 448"/>
            <p:cNvSpPr/>
            <p:nvPr/>
          </p:nvSpPr>
          <p:spPr bwMode="auto">
            <a:xfrm>
              <a:off x="6059488" y="4940300"/>
              <a:ext cx="177800" cy="166688"/>
            </a:xfrm>
            <a:custGeom>
              <a:avLst/>
              <a:gdLst>
                <a:gd name="T0" fmla="*/ 24 w 42"/>
                <a:gd name="T1" fmla="*/ 30 h 39"/>
                <a:gd name="T2" fmla="*/ 4 w 42"/>
                <a:gd name="T3" fmla="*/ 38 h 39"/>
                <a:gd name="T4" fmla="*/ 10 w 42"/>
                <a:gd name="T5" fmla="*/ 31 h 39"/>
                <a:gd name="T6" fmla="*/ 23 w 42"/>
                <a:gd name="T7" fmla="*/ 27 h 39"/>
                <a:gd name="T8" fmla="*/ 27 w 42"/>
                <a:gd name="T9" fmla="*/ 4 h 39"/>
                <a:gd name="T10" fmla="*/ 31 w 42"/>
                <a:gd name="T11" fmla="*/ 10 h 39"/>
                <a:gd name="T12" fmla="*/ 26 w 42"/>
                <a:gd name="T13" fmla="*/ 28 h 39"/>
                <a:gd name="T14" fmla="*/ 38 w 42"/>
                <a:gd name="T15" fmla="*/ 32 h 39"/>
                <a:gd name="T16" fmla="*/ 39 w 42"/>
                <a:gd name="T17" fmla="*/ 36 h 39"/>
                <a:gd name="T18" fmla="*/ 24 w 42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9">
                  <a:moveTo>
                    <a:pt x="24" y="30"/>
                  </a:moveTo>
                  <a:cubicBezTo>
                    <a:pt x="24" y="30"/>
                    <a:pt x="8" y="39"/>
                    <a:pt x="4" y="38"/>
                  </a:cubicBezTo>
                  <a:cubicBezTo>
                    <a:pt x="0" y="36"/>
                    <a:pt x="5" y="33"/>
                    <a:pt x="10" y="31"/>
                  </a:cubicBezTo>
                  <a:cubicBezTo>
                    <a:pt x="14" y="29"/>
                    <a:pt x="23" y="27"/>
                    <a:pt x="23" y="27"/>
                  </a:cubicBezTo>
                  <a:cubicBezTo>
                    <a:pt x="23" y="27"/>
                    <a:pt x="24" y="9"/>
                    <a:pt x="27" y="4"/>
                  </a:cubicBezTo>
                  <a:cubicBezTo>
                    <a:pt x="30" y="0"/>
                    <a:pt x="31" y="6"/>
                    <a:pt x="31" y="10"/>
                  </a:cubicBezTo>
                  <a:cubicBezTo>
                    <a:pt x="31" y="14"/>
                    <a:pt x="26" y="28"/>
                    <a:pt x="26" y="28"/>
                  </a:cubicBezTo>
                  <a:cubicBezTo>
                    <a:pt x="26" y="28"/>
                    <a:pt x="34" y="30"/>
                    <a:pt x="38" y="32"/>
                  </a:cubicBezTo>
                  <a:cubicBezTo>
                    <a:pt x="40" y="33"/>
                    <a:pt x="42" y="35"/>
                    <a:pt x="39" y="36"/>
                  </a:cubicBezTo>
                  <a:cubicBezTo>
                    <a:pt x="38" y="37"/>
                    <a:pt x="30" y="35"/>
                    <a:pt x="24" y="30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3" name="Freeform 449"/>
            <p:cNvSpPr/>
            <p:nvPr/>
          </p:nvSpPr>
          <p:spPr bwMode="auto">
            <a:xfrm>
              <a:off x="6084888" y="4991100"/>
              <a:ext cx="169863" cy="157163"/>
            </a:xfrm>
            <a:custGeom>
              <a:avLst/>
              <a:gdLst>
                <a:gd name="T0" fmla="*/ 17 w 40"/>
                <a:gd name="T1" fmla="*/ 15 h 37"/>
                <a:gd name="T2" fmla="*/ 9 w 40"/>
                <a:gd name="T3" fmla="*/ 5 h 37"/>
                <a:gd name="T4" fmla="*/ 1 w 40"/>
                <a:gd name="T5" fmla="*/ 2 h 37"/>
                <a:gd name="T6" fmla="*/ 6 w 40"/>
                <a:gd name="T7" fmla="*/ 10 h 37"/>
                <a:gd name="T8" fmla="*/ 17 w 40"/>
                <a:gd name="T9" fmla="*/ 17 h 37"/>
                <a:gd name="T10" fmla="*/ 17 w 40"/>
                <a:gd name="T11" fmla="*/ 30 h 37"/>
                <a:gd name="T12" fmla="*/ 21 w 40"/>
                <a:gd name="T13" fmla="*/ 35 h 37"/>
                <a:gd name="T14" fmla="*/ 19 w 40"/>
                <a:gd name="T15" fmla="*/ 18 h 37"/>
                <a:gd name="T16" fmla="*/ 31 w 40"/>
                <a:gd name="T17" fmla="*/ 12 h 37"/>
                <a:gd name="T18" fmla="*/ 39 w 40"/>
                <a:gd name="T19" fmla="*/ 6 h 37"/>
                <a:gd name="T20" fmla="*/ 27 w 40"/>
                <a:gd name="T21" fmla="*/ 9 h 37"/>
                <a:gd name="T22" fmla="*/ 17 w 40"/>
                <a:gd name="T2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7">
                  <a:moveTo>
                    <a:pt x="17" y="15"/>
                  </a:moveTo>
                  <a:cubicBezTo>
                    <a:pt x="17" y="15"/>
                    <a:pt x="14" y="9"/>
                    <a:pt x="9" y="5"/>
                  </a:cubicBezTo>
                  <a:cubicBezTo>
                    <a:pt x="4" y="1"/>
                    <a:pt x="1" y="0"/>
                    <a:pt x="1" y="2"/>
                  </a:cubicBezTo>
                  <a:cubicBezTo>
                    <a:pt x="0" y="4"/>
                    <a:pt x="2" y="7"/>
                    <a:pt x="6" y="10"/>
                  </a:cubicBezTo>
                  <a:cubicBezTo>
                    <a:pt x="10" y="13"/>
                    <a:pt x="17" y="17"/>
                    <a:pt x="17" y="17"/>
                  </a:cubicBezTo>
                  <a:cubicBezTo>
                    <a:pt x="17" y="17"/>
                    <a:pt x="15" y="26"/>
                    <a:pt x="17" y="30"/>
                  </a:cubicBezTo>
                  <a:cubicBezTo>
                    <a:pt x="18" y="34"/>
                    <a:pt x="19" y="37"/>
                    <a:pt x="21" y="35"/>
                  </a:cubicBezTo>
                  <a:cubicBezTo>
                    <a:pt x="23" y="32"/>
                    <a:pt x="22" y="24"/>
                    <a:pt x="19" y="18"/>
                  </a:cubicBezTo>
                  <a:cubicBezTo>
                    <a:pt x="19" y="18"/>
                    <a:pt x="26" y="14"/>
                    <a:pt x="31" y="12"/>
                  </a:cubicBezTo>
                  <a:cubicBezTo>
                    <a:pt x="37" y="10"/>
                    <a:pt x="40" y="8"/>
                    <a:pt x="39" y="6"/>
                  </a:cubicBezTo>
                  <a:cubicBezTo>
                    <a:pt x="37" y="4"/>
                    <a:pt x="32" y="6"/>
                    <a:pt x="27" y="9"/>
                  </a:cubicBezTo>
                  <a:cubicBezTo>
                    <a:pt x="21" y="12"/>
                    <a:pt x="17" y="15"/>
                    <a:pt x="17" y="15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4" name="Freeform 450"/>
            <p:cNvSpPr/>
            <p:nvPr/>
          </p:nvSpPr>
          <p:spPr bwMode="auto">
            <a:xfrm>
              <a:off x="6148388" y="5041900"/>
              <a:ext cx="25400" cy="34925"/>
            </a:xfrm>
            <a:custGeom>
              <a:avLst/>
              <a:gdLst>
                <a:gd name="T0" fmla="*/ 5 w 6"/>
                <a:gd name="T1" fmla="*/ 2 h 8"/>
                <a:gd name="T2" fmla="*/ 1 w 6"/>
                <a:gd name="T3" fmla="*/ 4 h 8"/>
                <a:gd name="T4" fmla="*/ 3 w 6"/>
                <a:gd name="T5" fmla="*/ 8 h 8"/>
                <a:gd name="T6" fmla="*/ 5 w 6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5" y="2"/>
                  </a:moveTo>
                  <a:cubicBezTo>
                    <a:pt x="4" y="0"/>
                    <a:pt x="1" y="2"/>
                    <a:pt x="1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7"/>
                    <a:pt x="6" y="5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5" name="Freeform 451"/>
            <p:cNvSpPr/>
            <p:nvPr/>
          </p:nvSpPr>
          <p:spPr bwMode="auto">
            <a:xfrm>
              <a:off x="5716588" y="5114925"/>
              <a:ext cx="130175" cy="123825"/>
            </a:xfrm>
            <a:custGeom>
              <a:avLst/>
              <a:gdLst>
                <a:gd name="T0" fmla="*/ 18 w 31"/>
                <a:gd name="T1" fmla="*/ 22 h 29"/>
                <a:gd name="T2" fmla="*/ 3 w 31"/>
                <a:gd name="T3" fmla="*/ 28 h 29"/>
                <a:gd name="T4" fmla="*/ 7 w 31"/>
                <a:gd name="T5" fmla="*/ 23 h 29"/>
                <a:gd name="T6" fmla="*/ 17 w 31"/>
                <a:gd name="T7" fmla="*/ 20 h 29"/>
                <a:gd name="T8" fmla="*/ 20 w 31"/>
                <a:gd name="T9" fmla="*/ 3 h 29"/>
                <a:gd name="T10" fmla="*/ 23 w 31"/>
                <a:gd name="T11" fmla="*/ 7 h 29"/>
                <a:gd name="T12" fmla="*/ 19 w 31"/>
                <a:gd name="T13" fmla="*/ 20 h 29"/>
                <a:gd name="T14" fmla="*/ 28 w 31"/>
                <a:gd name="T15" fmla="*/ 24 h 29"/>
                <a:gd name="T16" fmla="*/ 29 w 31"/>
                <a:gd name="T17" fmla="*/ 27 h 29"/>
                <a:gd name="T18" fmla="*/ 18 w 31"/>
                <a:gd name="T1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9">
                  <a:moveTo>
                    <a:pt x="18" y="22"/>
                  </a:moveTo>
                  <a:cubicBezTo>
                    <a:pt x="18" y="22"/>
                    <a:pt x="5" y="29"/>
                    <a:pt x="3" y="28"/>
                  </a:cubicBezTo>
                  <a:cubicBezTo>
                    <a:pt x="0" y="27"/>
                    <a:pt x="4" y="24"/>
                    <a:pt x="7" y="23"/>
                  </a:cubicBezTo>
                  <a:cubicBezTo>
                    <a:pt x="10" y="22"/>
                    <a:pt x="17" y="20"/>
                    <a:pt x="17" y="20"/>
                  </a:cubicBezTo>
                  <a:cubicBezTo>
                    <a:pt x="17" y="20"/>
                    <a:pt x="17" y="6"/>
                    <a:pt x="20" y="3"/>
                  </a:cubicBezTo>
                  <a:cubicBezTo>
                    <a:pt x="22" y="0"/>
                    <a:pt x="23" y="4"/>
                    <a:pt x="23" y="7"/>
                  </a:cubicBezTo>
                  <a:cubicBezTo>
                    <a:pt x="23" y="10"/>
                    <a:pt x="19" y="20"/>
                    <a:pt x="19" y="20"/>
                  </a:cubicBezTo>
                  <a:cubicBezTo>
                    <a:pt x="19" y="20"/>
                    <a:pt x="25" y="22"/>
                    <a:pt x="28" y="24"/>
                  </a:cubicBezTo>
                  <a:cubicBezTo>
                    <a:pt x="30" y="24"/>
                    <a:pt x="31" y="26"/>
                    <a:pt x="29" y="27"/>
                  </a:cubicBezTo>
                  <a:cubicBezTo>
                    <a:pt x="28" y="27"/>
                    <a:pt x="22" y="26"/>
                    <a:pt x="18" y="22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6" name="Freeform 452"/>
            <p:cNvSpPr/>
            <p:nvPr/>
          </p:nvSpPr>
          <p:spPr bwMode="auto">
            <a:xfrm>
              <a:off x="5732463" y="5153025"/>
              <a:ext cx="127000" cy="114300"/>
            </a:xfrm>
            <a:custGeom>
              <a:avLst/>
              <a:gdLst>
                <a:gd name="T0" fmla="*/ 13 w 30"/>
                <a:gd name="T1" fmla="*/ 11 h 27"/>
                <a:gd name="T2" fmla="*/ 7 w 30"/>
                <a:gd name="T3" fmla="*/ 3 h 27"/>
                <a:gd name="T4" fmla="*/ 1 w 30"/>
                <a:gd name="T5" fmla="*/ 1 h 27"/>
                <a:gd name="T6" fmla="*/ 5 w 30"/>
                <a:gd name="T7" fmla="*/ 8 h 27"/>
                <a:gd name="T8" fmla="*/ 13 w 30"/>
                <a:gd name="T9" fmla="*/ 13 h 27"/>
                <a:gd name="T10" fmla="*/ 13 w 30"/>
                <a:gd name="T11" fmla="*/ 22 h 27"/>
                <a:gd name="T12" fmla="*/ 16 w 30"/>
                <a:gd name="T13" fmla="*/ 25 h 27"/>
                <a:gd name="T14" fmla="*/ 14 w 30"/>
                <a:gd name="T15" fmla="*/ 13 h 27"/>
                <a:gd name="T16" fmla="*/ 24 w 30"/>
                <a:gd name="T17" fmla="*/ 9 h 27"/>
                <a:gd name="T18" fmla="*/ 29 w 30"/>
                <a:gd name="T19" fmla="*/ 4 h 27"/>
                <a:gd name="T20" fmla="*/ 20 w 30"/>
                <a:gd name="T21" fmla="*/ 6 h 27"/>
                <a:gd name="T22" fmla="*/ 13 w 30"/>
                <a:gd name="T2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7">
                  <a:moveTo>
                    <a:pt x="13" y="11"/>
                  </a:moveTo>
                  <a:cubicBezTo>
                    <a:pt x="13" y="11"/>
                    <a:pt x="10" y="6"/>
                    <a:pt x="7" y="3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2" y="5"/>
                    <a:pt x="5" y="8"/>
                  </a:cubicBezTo>
                  <a:cubicBezTo>
                    <a:pt x="8" y="10"/>
                    <a:pt x="13" y="13"/>
                    <a:pt x="13" y="13"/>
                  </a:cubicBezTo>
                  <a:cubicBezTo>
                    <a:pt x="13" y="13"/>
                    <a:pt x="12" y="19"/>
                    <a:pt x="13" y="22"/>
                  </a:cubicBezTo>
                  <a:cubicBezTo>
                    <a:pt x="14" y="25"/>
                    <a:pt x="15" y="27"/>
                    <a:pt x="16" y="25"/>
                  </a:cubicBezTo>
                  <a:cubicBezTo>
                    <a:pt x="17" y="23"/>
                    <a:pt x="17" y="18"/>
                    <a:pt x="14" y="13"/>
                  </a:cubicBezTo>
                  <a:cubicBezTo>
                    <a:pt x="14" y="13"/>
                    <a:pt x="20" y="10"/>
                    <a:pt x="24" y="9"/>
                  </a:cubicBezTo>
                  <a:cubicBezTo>
                    <a:pt x="27" y="7"/>
                    <a:pt x="30" y="5"/>
                    <a:pt x="29" y="4"/>
                  </a:cubicBezTo>
                  <a:cubicBezTo>
                    <a:pt x="28" y="3"/>
                    <a:pt x="24" y="4"/>
                    <a:pt x="20" y="6"/>
                  </a:cubicBezTo>
                  <a:cubicBezTo>
                    <a:pt x="16" y="8"/>
                    <a:pt x="13" y="11"/>
                    <a:pt x="13" y="11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7" name="Freeform 453"/>
            <p:cNvSpPr/>
            <p:nvPr/>
          </p:nvSpPr>
          <p:spPr bwMode="auto">
            <a:xfrm>
              <a:off x="5780088" y="5191125"/>
              <a:ext cx="20638" cy="20638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3 w 5"/>
                <a:gd name="T5" fmla="*/ 5 h 5"/>
                <a:gd name="T6" fmla="*/ 4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5" y="5"/>
                    <a:pt x="5" y="3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4" name="组合 3930"/>
          <p:cNvGrpSpPr/>
          <p:nvPr/>
        </p:nvGrpSpPr>
        <p:grpSpPr>
          <a:xfrm>
            <a:off x="9944894" y="476921"/>
            <a:ext cx="276226" cy="238126"/>
            <a:chOff x="6877050" y="5730875"/>
            <a:chExt cx="276226" cy="238126"/>
          </a:xfrm>
        </p:grpSpPr>
        <p:sp>
          <p:nvSpPr>
            <p:cNvPr id="1050418" name="Freeform 454"/>
            <p:cNvSpPr/>
            <p:nvPr/>
          </p:nvSpPr>
          <p:spPr bwMode="auto">
            <a:xfrm>
              <a:off x="6948488" y="5776913"/>
              <a:ext cx="204788" cy="192088"/>
            </a:xfrm>
            <a:custGeom>
              <a:avLst/>
              <a:gdLst>
                <a:gd name="T0" fmla="*/ 5 w 48"/>
                <a:gd name="T1" fmla="*/ 29 h 45"/>
                <a:gd name="T2" fmla="*/ 17 w 48"/>
                <a:gd name="T3" fmla="*/ 42 h 45"/>
                <a:gd name="T4" fmla="*/ 45 w 48"/>
                <a:gd name="T5" fmla="*/ 29 h 45"/>
                <a:gd name="T6" fmla="*/ 27 w 48"/>
                <a:gd name="T7" fmla="*/ 2 h 45"/>
                <a:gd name="T8" fmla="*/ 5 w 48"/>
                <a:gd name="T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5" y="29"/>
                  </a:moveTo>
                  <a:cubicBezTo>
                    <a:pt x="5" y="29"/>
                    <a:pt x="9" y="38"/>
                    <a:pt x="17" y="42"/>
                  </a:cubicBezTo>
                  <a:cubicBezTo>
                    <a:pt x="25" y="45"/>
                    <a:pt x="42" y="43"/>
                    <a:pt x="45" y="29"/>
                  </a:cubicBezTo>
                  <a:cubicBezTo>
                    <a:pt x="48" y="14"/>
                    <a:pt x="38" y="4"/>
                    <a:pt x="27" y="2"/>
                  </a:cubicBezTo>
                  <a:cubicBezTo>
                    <a:pt x="15" y="0"/>
                    <a:pt x="0" y="10"/>
                    <a:pt x="5" y="29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19" name="Freeform 458"/>
            <p:cNvSpPr/>
            <p:nvPr/>
          </p:nvSpPr>
          <p:spPr bwMode="auto">
            <a:xfrm>
              <a:off x="6999288" y="5829300"/>
              <a:ext cx="85725" cy="84138"/>
            </a:xfrm>
            <a:custGeom>
              <a:avLst/>
              <a:gdLst>
                <a:gd name="T0" fmla="*/ 5 w 20"/>
                <a:gd name="T1" fmla="*/ 7 h 20"/>
                <a:gd name="T2" fmla="*/ 7 w 20"/>
                <a:gd name="T3" fmla="*/ 17 h 20"/>
                <a:gd name="T4" fmla="*/ 18 w 20"/>
                <a:gd name="T5" fmla="*/ 10 h 20"/>
                <a:gd name="T6" fmla="*/ 5 w 20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5" y="7"/>
                  </a:moveTo>
                  <a:cubicBezTo>
                    <a:pt x="5" y="7"/>
                    <a:pt x="0" y="13"/>
                    <a:pt x="7" y="17"/>
                  </a:cubicBezTo>
                  <a:cubicBezTo>
                    <a:pt x="13" y="20"/>
                    <a:pt x="20" y="17"/>
                    <a:pt x="18" y="10"/>
                  </a:cubicBezTo>
                  <a:cubicBezTo>
                    <a:pt x="17" y="3"/>
                    <a:pt x="12" y="0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0" name="Freeform 459"/>
            <p:cNvSpPr/>
            <p:nvPr/>
          </p:nvSpPr>
          <p:spPr bwMode="auto">
            <a:xfrm>
              <a:off x="6877050" y="5730875"/>
              <a:ext cx="63500" cy="63500"/>
            </a:xfrm>
            <a:custGeom>
              <a:avLst/>
              <a:gdLst>
                <a:gd name="T0" fmla="*/ 7 w 15"/>
                <a:gd name="T1" fmla="*/ 2 h 15"/>
                <a:gd name="T2" fmla="*/ 7 w 15"/>
                <a:gd name="T3" fmla="*/ 12 h 15"/>
                <a:gd name="T4" fmla="*/ 15 w 15"/>
                <a:gd name="T5" fmla="*/ 5 h 15"/>
                <a:gd name="T6" fmla="*/ 7 w 15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7" y="2"/>
                  </a:moveTo>
                  <a:cubicBezTo>
                    <a:pt x="7" y="2"/>
                    <a:pt x="0" y="9"/>
                    <a:pt x="7" y="12"/>
                  </a:cubicBezTo>
                  <a:cubicBezTo>
                    <a:pt x="14" y="15"/>
                    <a:pt x="15" y="9"/>
                    <a:pt x="15" y="5"/>
                  </a:cubicBezTo>
                  <a:cubicBezTo>
                    <a:pt x="15" y="0"/>
                    <a:pt x="13" y="2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1" name="Freeform 465"/>
            <p:cNvSpPr>
              <a:spLocks noEditPoints="1"/>
            </p:cNvSpPr>
            <p:nvPr/>
          </p:nvSpPr>
          <p:spPr bwMode="auto">
            <a:xfrm>
              <a:off x="7008813" y="5837238"/>
              <a:ext cx="76200" cy="71438"/>
            </a:xfrm>
            <a:custGeom>
              <a:avLst/>
              <a:gdLst>
                <a:gd name="T0" fmla="*/ 4 w 18"/>
                <a:gd name="T1" fmla="*/ 16 h 17"/>
                <a:gd name="T2" fmla="*/ 0 w 18"/>
                <a:gd name="T3" fmla="*/ 10 h 17"/>
                <a:gd name="T4" fmla="*/ 2 w 18"/>
                <a:gd name="T5" fmla="*/ 4 h 17"/>
                <a:gd name="T6" fmla="*/ 3 w 18"/>
                <a:gd name="T7" fmla="*/ 5 h 17"/>
                <a:gd name="T8" fmla="*/ 2 w 18"/>
                <a:gd name="T9" fmla="*/ 4 h 17"/>
                <a:gd name="T10" fmla="*/ 10 w 18"/>
                <a:gd name="T11" fmla="*/ 0 h 17"/>
                <a:gd name="T12" fmla="*/ 18 w 18"/>
                <a:gd name="T13" fmla="*/ 8 h 17"/>
                <a:gd name="T14" fmla="*/ 18 w 18"/>
                <a:gd name="T15" fmla="*/ 10 h 17"/>
                <a:gd name="T16" fmla="*/ 10 w 18"/>
                <a:gd name="T17" fmla="*/ 17 h 17"/>
                <a:gd name="T18" fmla="*/ 4 w 18"/>
                <a:gd name="T19" fmla="*/ 16 h 17"/>
                <a:gd name="T20" fmla="*/ 3 w 18"/>
                <a:gd name="T21" fmla="*/ 10 h 17"/>
                <a:gd name="T22" fmla="*/ 5 w 18"/>
                <a:gd name="T23" fmla="*/ 13 h 17"/>
                <a:gd name="T24" fmla="*/ 10 w 18"/>
                <a:gd name="T25" fmla="*/ 14 h 17"/>
                <a:gd name="T26" fmla="*/ 15 w 18"/>
                <a:gd name="T27" fmla="*/ 10 h 17"/>
                <a:gd name="T28" fmla="*/ 15 w 18"/>
                <a:gd name="T29" fmla="*/ 8 h 17"/>
                <a:gd name="T30" fmla="*/ 10 w 18"/>
                <a:gd name="T31" fmla="*/ 2 h 17"/>
                <a:gd name="T32" fmla="*/ 4 w 18"/>
                <a:gd name="T33" fmla="*/ 6 h 17"/>
                <a:gd name="T34" fmla="*/ 3 w 18"/>
                <a:gd name="T3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7">
                  <a:moveTo>
                    <a:pt x="4" y="16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6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4" y="0"/>
                    <a:pt x="17" y="3"/>
                    <a:pt x="18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4"/>
                    <a:pt x="14" y="17"/>
                    <a:pt x="10" y="17"/>
                  </a:cubicBezTo>
                  <a:cubicBezTo>
                    <a:pt x="8" y="17"/>
                    <a:pt x="6" y="17"/>
                    <a:pt x="4" y="16"/>
                  </a:cubicBezTo>
                  <a:close/>
                  <a:moveTo>
                    <a:pt x="3" y="10"/>
                  </a:moveTo>
                  <a:cubicBezTo>
                    <a:pt x="3" y="11"/>
                    <a:pt x="3" y="12"/>
                    <a:pt x="5" y="13"/>
                  </a:cubicBezTo>
                  <a:cubicBezTo>
                    <a:pt x="7" y="14"/>
                    <a:pt x="8" y="14"/>
                    <a:pt x="10" y="14"/>
                  </a:cubicBezTo>
                  <a:cubicBezTo>
                    <a:pt x="13" y="14"/>
                    <a:pt x="15" y="13"/>
                    <a:pt x="15" y="10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6" y="3"/>
                    <a:pt x="4" y="6"/>
                  </a:cubicBezTo>
                  <a:cubicBezTo>
                    <a:pt x="4" y="6"/>
                    <a:pt x="3" y="8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2" name="Freeform 466"/>
            <p:cNvSpPr>
              <a:spLocks noEditPoints="1"/>
            </p:cNvSpPr>
            <p:nvPr/>
          </p:nvSpPr>
          <p:spPr bwMode="auto">
            <a:xfrm>
              <a:off x="6961188" y="5776913"/>
              <a:ext cx="187325" cy="192088"/>
            </a:xfrm>
            <a:custGeom>
              <a:avLst/>
              <a:gdLst>
                <a:gd name="T0" fmla="*/ 22 w 44"/>
                <a:gd name="T1" fmla="*/ 45 h 45"/>
                <a:gd name="T2" fmla="*/ 13 w 44"/>
                <a:gd name="T3" fmla="*/ 43 h 45"/>
                <a:gd name="T4" fmla="*/ 1 w 44"/>
                <a:gd name="T5" fmla="*/ 29 h 45"/>
                <a:gd name="T6" fmla="*/ 2 w 44"/>
                <a:gd name="T7" fmla="*/ 29 h 45"/>
                <a:gd name="T8" fmla="*/ 1 w 44"/>
                <a:gd name="T9" fmla="*/ 29 h 45"/>
                <a:gd name="T10" fmla="*/ 0 w 44"/>
                <a:gd name="T11" fmla="*/ 22 h 45"/>
                <a:gd name="T12" fmla="*/ 21 w 44"/>
                <a:gd name="T13" fmla="*/ 0 h 45"/>
                <a:gd name="T14" fmla="*/ 24 w 44"/>
                <a:gd name="T15" fmla="*/ 1 h 45"/>
                <a:gd name="T16" fmla="*/ 44 w 44"/>
                <a:gd name="T17" fmla="*/ 23 h 45"/>
                <a:gd name="T18" fmla="*/ 43 w 44"/>
                <a:gd name="T19" fmla="*/ 29 h 45"/>
                <a:gd name="T20" fmla="*/ 22 w 44"/>
                <a:gd name="T21" fmla="*/ 45 h 45"/>
                <a:gd name="T22" fmla="*/ 6 w 44"/>
                <a:gd name="T23" fmla="*/ 33 h 45"/>
                <a:gd name="T24" fmla="*/ 15 w 44"/>
                <a:gd name="T25" fmla="*/ 40 h 45"/>
                <a:gd name="T26" fmla="*/ 22 w 44"/>
                <a:gd name="T27" fmla="*/ 42 h 45"/>
                <a:gd name="T28" fmla="*/ 41 w 44"/>
                <a:gd name="T29" fmla="*/ 28 h 45"/>
                <a:gd name="T30" fmla="*/ 41 w 44"/>
                <a:gd name="T31" fmla="*/ 23 h 45"/>
                <a:gd name="T32" fmla="*/ 24 w 44"/>
                <a:gd name="T33" fmla="*/ 4 h 45"/>
                <a:gd name="T34" fmla="*/ 21 w 44"/>
                <a:gd name="T35" fmla="*/ 3 h 45"/>
                <a:gd name="T36" fmla="*/ 3 w 44"/>
                <a:gd name="T37" fmla="*/ 22 h 45"/>
                <a:gd name="T38" fmla="*/ 4 w 44"/>
                <a:gd name="T39" fmla="*/ 28 h 45"/>
                <a:gd name="T40" fmla="*/ 6 w 44"/>
                <a:gd name="T41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9" y="45"/>
                    <a:pt x="16" y="44"/>
                    <a:pt x="13" y="43"/>
                  </a:cubicBezTo>
                  <a:cubicBezTo>
                    <a:pt x="4" y="39"/>
                    <a:pt x="1" y="29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6"/>
                    <a:pt x="0" y="24"/>
                    <a:pt x="0" y="22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35" y="2"/>
                    <a:pt x="44" y="10"/>
                    <a:pt x="44" y="23"/>
                  </a:cubicBezTo>
                  <a:cubicBezTo>
                    <a:pt x="44" y="25"/>
                    <a:pt x="44" y="27"/>
                    <a:pt x="43" y="29"/>
                  </a:cubicBezTo>
                  <a:cubicBezTo>
                    <a:pt x="41" y="40"/>
                    <a:pt x="31" y="45"/>
                    <a:pt x="22" y="45"/>
                  </a:cubicBezTo>
                  <a:close/>
                  <a:moveTo>
                    <a:pt x="6" y="33"/>
                  </a:moveTo>
                  <a:cubicBezTo>
                    <a:pt x="8" y="36"/>
                    <a:pt x="11" y="39"/>
                    <a:pt x="15" y="40"/>
                  </a:cubicBezTo>
                  <a:cubicBezTo>
                    <a:pt x="17" y="41"/>
                    <a:pt x="19" y="42"/>
                    <a:pt x="22" y="42"/>
                  </a:cubicBezTo>
                  <a:cubicBezTo>
                    <a:pt x="30" y="42"/>
                    <a:pt x="38" y="38"/>
                    <a:pt x="41" y="28"/>
                  </a:cubicBezTo>
                  <a:cubicBezTo>
                    <a:pt x="41" y="26"/>
                    <a:pt x="41" y="25"/>
                    <a:pt x="41" y="23"/>
                  </a:cubicBezTo>
                  <a:cubicBezTo>
                    <a:pt x="41" y="12"/>
                    <a:pt x="33" y="5"/>
                    <a:pt x="24" y="4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13" y="3"/>
                    <a:pt x="3" y="10"/>
                    <a:pt x="3" y="22"/>
                  </a:cubicBezTo>
                  <a:cubicBezTo>
                    <a:pt x="3" y="24"/>
                    <a:pt x="3" y="26"/>
                    <a:pt x="4" y="28"/>
                  </a:cubicBezTo>
                  <a:cubicBezTo>
                    <a:pt x="4" y="28"/>
                    <a:pt x="5" y="31"/>
                    <a:pt x="6" y="3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3" name="Freeform 467"/>
            <p:cNvSpPr>
              <a:spLocks noEditPoints="1"/>
            </p:cNvSpPr>
            <p:nvPr/>
          </p:nvSpPr>
          <p:spPr bwMode="auto">
            <a:xfrm>
              <a:off x="6884988" y="5730875"/>
              <a:ext cx="63500" cy="58738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4 w 15"/>
                <a:gd name="T5" fmla="*/ 1 h 14"/>
                <a:gd name="T6" fmla="*/ 4 w 15"/>
                <a:gd name="T7" fmla="*/ 0 h 14"/>
                <a:gd name="T8" fmla="*/ 5 w 15"/>
                <a:gd name="T9" fmla="*/ 0 h 14"/>
                <a:gd name="T10" fmla="*/ 10 w 15"/>
                <a:gd name="T11" fmla="*/ 0 h 14"/>
                <a:gd name="T12" fmla="*/ 14 w 15"/>
                <a:gd name="T13" fmla="*/ 1 h 14"/>
                <a:gd name="T14" fmla="*/ 15 w 15"/>
                <a:gd name="T15" fmla="*/ 5 h 14"/>
                <a:gd name="T16" fmla="*/ 8 w 15"/>
                <a:gd name="T17" fmla="*/ 14 h 14"/>
                <a:gd name="T18" fmla="*/ 4 w 15"/>
                <a:gd name="T19" fmla="*/ 13 h 14"/>
                <a:gd name="T20" fmla="*/ 3 w 15"/>
                <a:gd name="T21" fmla="*/ 8 h 14"/>
                <a:gd name="T22" fmla="*/ 5 w 15"/>
                <a:gd name="T23" fmla="*/ 10 h 14"/>
                <a:gd name="T24" fmla="*/ 8 w 15"/>
                <a:gd name="T25" fmla="*/ 11 h 14"/>
                <a:gd name="T26" fmla="*/ 11 w 15"/>
                <a:gd name="T27" fmla="*/ 9 h 14"/>
                <a:gd name="T28" fmla="*/ 12 w 15"/>
                <a:gd name="T29" fmla="*/ 5 h 14"/>
                <a:gd name="T30" fmla="*/ 10 w 15"/>
                <a:gd name="T31" fmla="*/ 3 h 14"/>
                <a:gd name="T32" fmla="*/ 6 w 15"/>
                <a:gd name="T33" fmla="*/ 3 h 14"/>
                <a:gd name="T34" fmla="*/ 3 w 15"/>
                <a:gd name="T35" fmla="*/ 8 h 14"/>
                <a:gd name="T36" fmla="*/ 5 w 15"/>
                <a:gd name="T37" fmla="*/ 3 h 14"/>
                <a:gd name="T38" fmla="*/ 5 w 15"/>
                <a:gd name="T39" fmla="*/ 2 h 14"/>
                <a:gd name="T40" fmla="*/ 5 w 15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5" y="2"/>
                    <a:pt x="15" y="3"/>
                    <a:pt x="15" y="5"/>
                  </a:cubicBezTo>
                  <a:cubicBezTo>
                    <a:pt x="15" y="8"/>
                    <a:pt x="14" y="14"/>
                    <a:pt x="8" y="14"/>
                  </a:cubicBezTo>
                  <a:cubicBezTo>
                    <a:pt x="7" y="14"/>
                    <a:pt x="6" y="14"/>
                    <a:pt x="4" y="13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2" y="8"/>
                    <a:pt x="12" y="6"/>
                    <a:pt x="12" y="5"/>
                  </a:cubicBezTo>
                  <a:cubicBezTo>
                    <a:pt x="12" y="3"/>
                    <a:pt x="12" y="3"/>
                    <a:pt x="10" y="3"/>
                  </a:cubicBezTo>
                  <a:cubicBezTo>
                    <a:pt x="9" y="3"/>
                    <a:pt x="8" y="3"/>
                    <a:pt x="6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5" name="组合 3929"/>
          <p:cNvGrpSpPr/>
          <p:nvPr/>
        </p:nvGrpSpPr>
        <p:grpSpPr>
          <a:xfrm>
            <a:off x="11482602" y="1905316"/>
            <a:ext cx="441325" cy="347662"/>
            <a:chOff x="4029075" y="5233988"/>
            <a:chExt cx="441325" cy="347662"/>
          </a:xfrm>
        </p:grpSpPr>
        <p:sp>
          <p:nvSpPr>
            <p:cNvPr id="1050424" name="Freeform 455"/>
            <p:cNvSpPr/>
            <p:nvPr/>
          </p:nvSpPr>
          <p:spPr bwMode="auto">
            <a:xfrm>
              <a:off x="4194175" y="5233988"/>
              <a:ext cx="276225" cy="306388"/>
            </a:xfrm>
            <a:custGeom>
              <a:avLst/>
              <a:gdLst>
                <a:gd name="T0" fmla="*/ 1 w 65"/>
                <a:gd name="T1" fmla="*/ 37 h 72"/>
                <a:gd name="T2" fmla="*/ 22 w 65"/>
                <a:gd name="T3" fmla="*/ 65 h 72"/>
                <a:gd name="T4" fmla="*/ 60 w 65"/>
                <a:gd name="T5" fmla="*/ 46 h 72"/>
                <a:gd name="T6" fmla="*/ 22 w 65"/>
                <a:gd name="T7" fmla="*/ 5 h 72"/>
                <a:gd name="T8" fmla="*/ 1 w 65"/>
                <a:gd name="T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2">
                  <a:moveTo>
                    <a:pt x="1" y="37"/>
                  </a:moveTo>
                  <a:cubicBezTo>
                    <a:pt x="1" y="37"/>
                    <a:pt x="0" y="58"/>
                    <a:pt x="22" y="65"/>
                  </a:cubicBezTo>
                  <a:cubicBezTo>
                    <a:pt x="45" y="72"/>
                    <a:pt x="56" y="60"/>
                    <a:pt x="60" y="46"/>
                  </a:cubicBezTo>
                  <a:cubicBezTo>
                    <a:pt x="65" y="27"/>
                    <a:pt x="50" y="0"/>
                    <a:pt x="22" y="5"/>
                  </a:cubicBezTo>
                  <a:cubicBezTo>
                    <a:pt x="22" y="5"/>
                    <a:pt x="0" y="10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5" name="Freeform 456"/>
            <p:cNvSpPr/>
            <p:nvPr/>
          </p:nvSpPr>
          <p:spPr bwMode="auto">
            <a:xfrm>
              <a:off x="4254500" y="5327650"/>
              <a:ext cx="134938" cy="131763"/>
            </a:xfrm>
            <a:custGeom>
              <a:avLst/>
              <a:gdLst>
                <a:gd name="T0" fmla="*/ 3 w 32"/>
                <a:gd name="T1" fmla="*/ 16 h 31"/>
                <a:gd name="T2" fmla="*/ 15 w 32"/>
                <a:gd name="T3" fmla="*/ 28 h 31"/>
                <a:gd name="T4" fmla="*/ 32 w 32"/>
                <a:gd name="T5" fmla="*/ 13 h 31"/>
                <a:gd name="T6" fmla="*/ 18 w 32"/>
                <a:gd name="T7" fmla="*/ 0 h 31"/>
                <a:gd name="T8" fmla="*/ 3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" y="16"/>
                  </a:moveTo>
                  <a:cubicBezTo>
                    <a:pt x="3" y="16"/>
                    <a:pt x="5" y="24"/>
                    <a:pt x="15" y="28"/>
                  </a:cubicBezTo>
                  <a:cubicBezTo>
                    <a:pt x="26" y="31"/>
                    <a:pt x="32" y="20"/>
                    <a:pt x="32" y="13"/>
                  </a:cubicBezTo>
                  <a:cubicBezTo>
                    <a:pt x="32" y="6"/>
                    <a:pt x="27" y="0"/>
                    <a:pt x="18" y="0"/>
                  </a:cubicBezTo>
                  <a:cubicBezTo>
                    <a:pt x="10" y="0"/>
                    <a:pt x="0" y="5"/>
                    <a:pt x="3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6" name="Freeform 460"/>
            <p:cNvSpPr/>
            <p:nvPr/>
          </p:nvSpPr>
          <p:spPr bwMode="auto">
            <a:xfrm>
              <a:off x="4029075" y="5454650"/>
              <a:ext cx="123825" cy="127000"/>
            </a:xfrm>
            <a:custGeom>
              <a:avLst/>
              <a:gdLst>
                <a:gd name="T0" fmla="*/ 9 w 29"/>
                <a:gd name="T1" fmla="*/ 7 h 30"/>
                <a:gd name="T2" fmla="*/ 9 w 29"/>
                <a:gd name="T3" fmla="*/ 25 h 30"/>
                <a:gd name="T4" fmla="*/ 29 w 29"/>
                <a:gd name="T5" fmla="*/ 17 h 30"/>
                <a:gd name="T6" fmla="*/ 9 w 29"/>
                <a:gd name="T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9" y="7"/>
                  </a:moveTo>
                  <a:cubicBezTo>
                    <a:pt x="9" y="7"/>
                    <a:pt x="0" y="20"/>
                    <a:pt x="9" y="25"/>
                  </a:cubicBezTo>
                  <a:cubicBezTo>
                    <a:pt x="18" y="30"/>
                    <a:pt x="29" y="27"/>
                    <a:pt x="29" y="17"/>
                  </a:cubicBezTo>
                  <a:cubicBezTo>
                    <a:pt x="29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7" name="Freeform 462"/>
            <p:cNvSpPr/>
            <p:nvPr/>
          </p:nvSpPr>
          <p:spPr bwMode="auto">
            <a:xfrm>
              <a:off x="4297363" y="5335588"/>
              <a:ext cx="63500" cy="80963"/>
            </a:xfrm>
            <a:custGeom>
              <a:avLst/>
              <a:gdLst>
                <a:gd name="T0" fmla="*/ 2 w 15"/>
                <a:gd name="T1" fmla="*/ 8 h 19"/>
                <a:gd name="T2" fmla="*/ 4 w 15"/>
                <a:gd name="T3" fmla="*/ 16 h 19"/>
                <a:gd name="T4" fmla="*/ 14 w 15"/>
                <a:gd name="T5" fmla="*/ 11 h 19"/>
                <a:gd name="T6" fmla="*/ 2 w 15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2" y="8"/>
                  </a:moveTo>
                  <a:cubicBezTo>
                    <a:pt x="2" y="8"/>
                    <a:pt x="0" y="13"/>
                    <a:pt x="4" y="16"/>
                  </a:cubicBezTo>
                  <a:cubicBezTo>
                    <a:pt x="9" y="19"/>
                    <a:pt x="15" y="14"/>
                    <a:pt x="14" y="11"/>
                  </a:cubicBezTo>
                  <a:cubicBezTo>
                    <a:pt x="13" y="7"/>
                    <a:pt x="9" y="0"/>
                    <a:pt x="2" y="8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8" name="Freeform 468"/>
            <p:cNvSpPr>
              <a:spLocks noEditPoints="1"/>
            </p:cNvSpPr>
            <p:nvPr/>
          </p:nvSpPr>
          <p:spPr bwMode="auto">
            <a:xfrm>
              <a:off x="4046538" y="5467350"/>
              <a:ext cx="109538" cy="111125"/>
            </a:xfrm>
            <a:custGeom>
              <a:avLst/>
              <a:gdLst>
                <a:gd name="T0" fmla="*/ 4 w 26"/>
                <a:gd name="T1" fmla="*/ 23 h 26"/>
                <a:gd name="T2" fmla="*/ 0 w 26"/>
                <a:gd name="T3" fmla="*/ 15 h 26"/>
                <a:gd name="T4" fmla="*/ 4 w 26"/>
                <a:gd name="T5" fmla="*/ 4 h 26"/>
                <a:gd name="T6" fmla="*/ 4 w 26"/>
                <a:gd name="T7" fmla="*/ 3 h 26"/>
                <a:gd name="T8" fmla="*/ 4 w 26"/>
                <a:gd name="T9" fmla="*/ 3 h 26"/>
                <a:gd name="T10" fmla="*/ 14 w 26"/>
                <a:gd name="T11" fmla="*/ 0 h 26"/>
                <a:gd name="T12" fmla="*/ 26 w 26"/>
                <a:gd name="T13" fmla="*/ 14 h 26"/>
                <a:gd name="T14" fmla="*/ 22 w 26"/>
                <a:gd name="T15" fmla="*/ 23 h 26"/>
                <a:gd name="T16" fmla="*/ 14 w 26"/>
                <a:gd name="T17" fmla="*/ 26 h 26"/>
                <a:gd name="T18" fmla="*/ 4 w 26"/>
                <a:gd name="T19" fmla="*/ 23 h 26"/>
                <a:gd name="T20" fmla="*/ 3 w 26"/>
                <a:gd name="T21" fmla="*/ 15 h 26"/>
                <a:gd name="T22" fmla="*/ 6 w 26"/>
                <a:gd name="T23" fmla="*/ 20 h 26"/>
                <a:gd name="T24" fmla="*/ 14 w 26"/>
                <a:gd name="T25" fmla="*/ 23 h 26"/>
                <a:gd name="T26" fmla="*/ 23 w 26"/>
                <a:gd name="T27" fmla="*/ 14 h 26"/>
                <a:gd name="T28" fmla="*/ 14 w 26"/>
                <a:gd name="T29" fmla="*/ 3 h 26"/>
                <a:gd name="T30" fmla="*/ 6 w 26"/>
                <a:gd name="T31" fmla="*/ 5 h 26"/>
                <a:gd name="T32" fmla="*/ 3 w 26"/>
                <a:gd name="T3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4" y="23"/>
                  </a:moveTo>
                  <a:cubicBezTo>
                    <a:pt x="1" y="21"/>
                    <a:pt x="0" y="18"/>
                    <a:pt x="0" y="15"/>
                  </a:cubicBezTo>
                  <a:cubicBezTo>
                    <a:pt x="0" y="9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21" y="0"/>
                    <a:pt x="26" y="7"/>
                    <a:pt x="26" y="14"/>
                  </a:cubicBezTo>
                  <a:cubicBezTo>
                    <a:pt x="26" y="18"/>
                    <a:pt x="25" y="21"/>
                    <a:pt x="22" y="23"/>
                  </a:cubicBezTo>
                  <a:cubicBezTo>
                    <a:pt x="20" y="25"/>
                    <a:pt x="17" y="26"/>
                    <a:pt x="14" y="26"/>
                  </a:cubicBezTo>
                  <a:cubicBezTo>
                    <a:pt x="11" y="26"/>
                    <a:pt x="8" y="25"/>
                    <a:pt x="4" y="23"/>
                  </a:cubicBezTo>
                  <a:close/>
                  <a:moveTo>
                    <a:pt x="3" y="15"/>
                  </a:moveTo>
                  <a:cubicBezTo>
                    <a:pt x="3" y="17"/>
                    <a:pt x="3" y="19"/>
                    <a:pt x="6" y="20"/>
                  </a:cubicBezTo>
                  <a:cubicBezTo>
                    <a:pt x="9" y="22"/>
                    <a:pt x="11" y="23"/>
                    <a:pt x="14" y="23"/>
                  </a:cubicBezTo>
                  <a:cubicBezTo>
                    <a:pt x="19" y="23"/>
                    <a:pt x="23" y="20"/>
                    <a:pt x="23" y="14"/>
                  </a:cubicBezTo>
                  <a:cubicBezTo>
                    <a:pt x="23" y="8"/>
                    <a:pt x="19" y="3"/>
                    <a:pt x="14" y="3"/>
                  </a:cubicBezTo>
                  <a:cubicBezTo>
                    <a:pt x="12" y="3"/>
                    <a:pt x="9" y="4"/>
                    <a:pt x="6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29" name="Freeform 470"/>
            <p:cNvSpPr>
              <a:spLocks noEditPoints="1"/>
            </p:cNvSpPr>
            <p:nvPr/>
          </p:nvSpPr>
          <p:spPr bwMode="auto">
            <a:xfrm>
              <a:off x="4297363" y="5348288"/>
              <a:ext cx="66675" cy="63500"/>
            </a:xfrm>
            <a:custGeom>
              <a:avLst/>
              <a:gdLst>
                <a:gd name="T0" fmla="*/ 4 w 16"/>
                <a:gd name="T1" fmla="*/ 14 h 15"/>
                <a:gd name="T2" fmla="*/ 0 w 16"/>
                <a:gd name="T3" fmla="*/ 8 h 15"/>
                <a:gd name="T4" fmla="*/ 1 w 16"/>
                <a:gd name="T5" fmla="*/ 5 h 15"/>
                <a:gd name="T6" fmla="*/ 2 w 16"/>
                <a:gd name="T7" fmla="*/ 5 h 15"/>
                <a:gd name="T8" fmla="*/ 1 w 16"/>
                <a:gd name="T9" fmla="*/ 4 h 15"/>
                <a:gd name="T10" fmla="*/ 8 w 16"/>
                <a:gd name="T11" fmla="*/ 0 h 15"/>
                <a:gd name="T12" fmla="*/ 16 w 16"/>
                <a:gd name="T13" fmla="*/ 7 h 15"/>
                <a:gd name="T14" fmla="*/ 16 w 16"/>
                <a:gd name="T15" fmla="*/ 8 h 15"/>
                <a:gd name="T16" fmla="*/ 7 w 16"/>
                <a:gd name="T17" fmla="*/ 15 h 15"/>
                <a:gd name="T18" fmla="*/ 7 w 16"/>
                <a:gd name="T19" fmla="*/ 15 h 15"/>
                <a:gd name="T20" fmla="*/ 4 w 16"/>
                <a:gd name="T21" fmla="*/ 14 h 15"/>
                <a:gd name="T22" fmla="*/ 3 w 16"/>
                <a:gd name="T23" fmla="*/ 8 h 15"/>
                <a:gd name="T24" fmla="*/ 5 w 16"/>
                <a:gd name="T25" fmla="*/ 12 h 15"/>
                <a:gd name="T26" fmla="*/ 7 w 16"/>
                <a:gd name="T27" fmla="*/ 12 h 15"/>
                <a:gd name="T28" fmla="*/ 11 w 16"/>
                <a:gd name="T29" fmla="*/ 11 h 15"/>
                <a:gd name="T30" fmla="*/ 13 w 16"/>
                <a:gd name="T31" fmla="*/ 8 h 15"/>
                <a:gd name="T32" fmla="*/ 13 w 16"/>
                <a:gd name="T33" fmla="*/ 8 h 15"/>
                <a:gd name="T34" fmla="*/ 8 w 16"/>
                <a:gd name="T35" fmla="*/ 3 h 15"/>
                <a:gd name="T36" fmla="*/ 4 w 16"/>
                <a:gd name="T37" fmla="*/ 6 h 15"/>
                <a:gd name="T38" fmla="*/ 3 w 16"/>
                <a:gd name="T3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5">
                  <a:moveTo>
                    <a:pt x="4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3" y="0"/>
                    <a:pt x="15" y="5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12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4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6"/>
                    <a:pt x="10" y="3"/>
                    <a:pt x="8" y="3"/>
                  </a:cubicBezTo>
                  <a:cubicBezTo>
                    <a:pt x="7" y="3"/>
                    <a:pt x="6" y="3"/>
                    <a:pt x="4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30" name="Freeform 471"/>
            <p:cNvSpPr>
              <a:spLocks noEditPoints="1"/>
            </p:cNvSpPr>
            <p:nvPr/>
          </p:nvSpPr>
          <p:spPr bwMode="auto">
            <a:xfrm>
              <a:off x="4191000" y="5246688"/>
              <a:ext cx="266700" cy="276225"/>
            </a:xfrm>
            <a:custGeom>
              <a:avLst/>
              <a:gdLst>
                <a:gd name="T0" fmla="*/ 36 w 63"/>
                <a:gd name="T1" fmla="*/ 65 h 65"/>
                <a:gd name="T2" fmla="*/ 23 w 63"/>
                <a:gd name="T3" fmla="*/ 63 h 65"/>
                <a:gd name="T4" fmla="*/ 0 w 63"/>
                <a:gd name="T5" fmla="*/ 34 h 65"/>
                <a:gd name="T6" fmla="*/ 0 w 63"/>
                <a:gd name="T7" fmla="*/ 34 h 65"/>
                <a:gd name="T8" fmla="*/ 0 w 63"/>
                <a:gd name="T9" fmla="*/ 32 h 65"/>
                <a:gd name="T10" fmla="*/ 23 w 63"/>
                <a:gd name="T11" fmla="*/ 1 h 65"/>
                <a:gd name="T12" fmla="*/ 30 w 63"/>
                <a:gd name="T13" fmla="*/ 0 h 65"/>
                <a:gd name="T14" fmla="*/ 63 w 63"/>
                <a:gd name="T15" fmla="*/ 36 h 65"/>
                <a:gd name="T16" fmla="*/ 63 w 63"/>
                <a:gd name="T17" fmla="*/ 43 h 65"/>
                <a:gd name="T18" fmla="*/ 36 w 63"/>
                <a:gd name="T19" fmla="*/ 65 h 65"/>
                <a:gd name="T20" fmla="*/ 3 w 63"/>
                <a:gd name="T21" fmla="*/ 34 h 65"/>
                <a:gd name="T22" fmla="*/ 3 w 63"/>
                <a:gd name="T23" fmla="*/ 34 h 65"/>
                <a:gd name="T24" fmla="*/ 24 w 63"/>
                <a:gd name="T25" fmla="*/ 60 h 65"/>
                <a:gd name="T26" fmla="*/ 36 w 63"/>
                <a:gd name="T27" fmla="*/ 62 h 65"/>
                <a:gd name="T28" fmla="*/ 60 w 63"/>
                <a:gd name="T29" fmla="*/ 42 h 65"/>
                <a:gd name="T30" fmla="*/ 61 w 63"/>
                <a:gd name="T31" fmla="*/ 36 h 65"/>
                <a:gd name="T32" fmla="*/ 30 w 63"/>
                <a:gd name="T33" fmla="*/ 3 h 65"/>
                <a:gd name="T34" fmla="*/ 24 w 63"/>
                <a:gd name="T35" fmla="*/ 3 h 65"/>
                <a:gd name="T36" fmla="*/ 13 w 63"/>
                <a:gd name="T37" fmla="*/ 9 h 65"/>
                <a:gd name="T38" fmla="*/ 3 w 63"/>
                <a:gd name="T39" fmla="*/ 32 h 65"/>
                <a:gd name="T40" fmla="*/ 3 w 63"/>
                <a:gd name="T41" fmla="*/ 34 h 65"/>
                <a:gd name="T42" fmla="*/ 2 w 63"/>
                <a:gd name="T43" fmla="*/ 34 h 65"/>
                <a:gd name="T44" fmla="*/ 3 w 63"/>
                <a:gd name="T45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65">
                  <a:moveTo>
                    <a:pt x="36" y="65"/>
                  </a:moveTo>
                  <a:cubicBezTo>
                    <a:pt x="32" y="65"/>
                    <a:pt x="28" y="65"/>
                    <a:pt x="23" y="63"/>
                  </a:cubicBezTo>
                  <a:cubicBezTo>
                    <a:pt x="1" y="56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6"/>
                    <a:pt x="23" y="1"/>
                    <a:pt x="23" y="1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51" y="0"/>
                    <a:pt x="63" y="19"/>
                    <a:pt x="63" y="36"/>
                  </a:cubicBezTo>
                  <a:cubicBezTo>
                    <a:pt x="63" y="38"/>
                    <a:pt x="63" y="41"/>
                    <a:pt x="63" y="43"/>
                  </a:cubicBezTo>
                  <a:cubicBezTo>
                    <a:pt x="59" y="55"/>
                    <a:pt x="51" y="65"/>
                    <a:pt x="36" y="65"/>
                  </a:cubicBez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4" y="54"/>
                    <a:pt x="24" y="60"/>
                  </a:cubicBezTo>
                  <a:cubicBezTo>
                    <a:pt x="28" y="62"/>
                    <a:pt x="32" y="62"/>
                    <a:pt x="36" y="62"/>
                  </a:cubicBezTo>
                  <a:cubicBezTo>
                    <a:pt x="49" y="62"/>
                    <a:pt x="57" y="53"/>
                    <a:pt x="60" y="42"/>
                  </a:cubicBezTo>
                  <a:cubicBezTo>
                    <a:pt x="60" y="40"/>
                    <a:pt x="61" y="38"/>
                    <a:pt x="61" y="36"/>
                  </a:cubicBezTo>
                  <a:cubicBezTo>
                    <a:pt x="61" y="20"/>
                    <a:pt x="49" y="3"/>
                    <a:pt x="30" y="3"/>
                  </a:cubicBezTo>
                  <a:cubicBezTo>
                    <a:pt x="28" y="3"/>
                    <a:pt x="26" y="3"/>
                    <a:pt x="24" y="3"/>
                  </a:cubicBezTo>
                  <a:cubicBezTo>
                    <a:pt x="24" y="3"/>
                    <a:pt x="19" y="5"/>
                    <a:pt x="13" y="9"/>
                  </a:cubicBezTo>
                  <a:cubicBezTo>
                    <a:pt x="8" y="13"/>
                    <a:pt x="3" y="20"/>
                    <a:pt x="3" y="32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31" name="Freeform 472"/>
            <p:cNvSpPr>
              <a:spLocks noEditPoints="1"/>
            </p:cNvSpPr>
            <p:nvPr/>
          </p:nvSpPr>
          <p:spPr bwMode="auto">
            <a:xfrm>
              <a:off x="4259263" y="5322888"/>
              <a:ext cx="134938" cy="131763"/>
            </a:xfrm>
            <a:custGeom>
              <a:avLst/>
              <a:gdLst>
                <a:gd name="T0" fmla="*/ 14 w 32"/>
                <a:gd name="T1" fmla="*/ 30 h 31"/>
                <a:gd name="T2" fmla="*/ 1 w 32"/>
                <a:gd name="T3" fmla="*/ 18 h 31"/>
                <a:gd name="T4" fmla="*/ 0 w 32"/>
                <a:gd name="T5" fmla="*/ 13 h 31"/>
                <a:gd name="T6" fmla="*/ 17 w 32"/>
                <a:gd name="T7" fmla="*/ 0 h 31"/>
                <a:gd name="T8" fmla="*/ 32 w 32"/>
                <a:gd name="T9" fmla="*/ 14 h 31"/>
                <a:gd name="T10" fmla="*/ 18 w 32"/>
                <a:gd name="T11" fmla="*/ 31 h 31"/>
                <a:gd name="T12" fmla="*/ 14 w 32"/>
                <a:gd name="T13" fmla="*/ 30 h 31"/>
                <a:gd name="T14" fmla="*/ 4 w 32"/>
                <a:gd name="T15" fmla="*/ 18 h 31"/>
                <a:gd name="T16" fmla="*/ 6 w 32"/>
                <a:gd name="T17" fmla="*/ 21 h 31"/>
                <a:gd name="T18" fmla="*/ 15 w 32"/>
                <a:gd name="T19" fmla="*/ 27 h 31"/>
                <a:gd name="T20" fmla="*/ 18 w 32"/>
                <a:gd name="T21" fmla="*/ 28 h 31"/>
                <a:gd name="T22" fmla="*/ 29 w 32"/>
                <a:gd name="T23" fmla="*/ 14 h 31"/>
                <a:gd name="T24" fmla="*/ 17 w 32"/>
                <a:gd name="T25" fmla="*/ 2 h 31"/>
                <a:gd name="T26" fmla="*/ 3 w 32"/>
                <a:gd name="T27" fmla="*/ 13 h 31"/>
                <a:gd name="T28" fmla="*/ 4 w 32"/>
                <a:gd name="T29" fmla="*/ 17 h 31"/>
                <a:gd name="T30" fmla="*/ 2 w 32"/>
                <a:gd name="T31" fmla="*/ 17 h 31"/>
                <a:gd name="T32" fmla="*/ 4 w 32"/>
                <a:gd name="T33" fmla="*/ 17 h 31"/>
                <a:gd name="T34" fmla="*/ 4 w 32"/>
                <a:gd name="T3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1">
                  <a:moveTo>
                    <a:pt x="14" y="30"/>
                  </a:moveTo>
                  <a:cubicBezTo>
                    <a:pt x="3" y="26"/>
                    <a:pt x="1" y="18"/>
                    <a:pt x="1" y="18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3"/>
                    <a:pt x="10" y="0"/>
                    <a:pt x="17" y="0"/>
                  </a:cubicBezTo>
                  <a:cubicBezTo>
                    <a:pt x="26" y="0"/>
                    <a:pt x="32" y="7"/>
                    <a:pt x="32" y="14"/>
                  </a:cubicBezTo>
                  <a:cubicBezTo>
                    <a:pt x="32" y="21"/>
                    <a:pt x="28" y="31"/>
                    <a:pt x="18" y="31"/>
                  </a:cubicBezTo>
                  <a:cubicBezTo>
                    <a:pt x="17" y="31"/>
                    <a:pt x="15" y="30"/>
                    <a:pt x="14" y="30"/>
                  </a:cubicBezTo>
                  <a:close/>
                  <a:moveTo>
                    <a:pt x="4" y="18"/>
                  </a:moveTo>
                  <a:cubicBezTo>
                    <a:pt x="4" y="19"/>
                    <a:pt x="5" y="20"/>
                    <a:pt x="6" y="21"/>
                  </a:cubicBezTo>
                  <a:cubicBezTo>
                    <a:pt x="7" y="23"/>
                    <a:pt x="10" y="25"/>
                    <a:pt x="15" y="27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25" y="28"/>
                    <a:pt x="29" y="20"/>
                    <a:pt x="29" y="14"/>
                  </a:cubicBezTo>
                  <a:cubicBezTo>
                    <a:pt x="29" y="8"/>
                    <a:pt x="25" y="3"/>
                    <a:pt x="17" y="2"/>
                  </a:cubicBezTo>
                  <a:cubicBezTo>
                    <a:pt x="10" y="3"/>
                    <a:pt x="3" y="6"/>
                    <a:pt x="3" y="13"/>
                  </a:cubicBezTo>
                  <a:cubicBezTo>
                    <a:pt x="3" y="14"/>
                    <a:pt x="3" y="15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6" name="组合 3931"/>
          <p:cNvGrpSpPr/>
          <p:nvPr/>
        </p:nvGrpSpPr>
        <p:grpSpPr>
          <a:xfrm>
            <a:off x="2441518" y="516610"/>
            <a:ext cx="279400" cy="238125"/>
            <a:chOff x="2822575" y="6291263"/>
            <a:chExt cx="279400" cy="238125"/>
          </a:xfrm>
        </p:grpSpPr>
        <p:sp>
          <p:nvSpPr>
            <p:cNvPr id="1050432" name="Freeform 474"/>
            <p:cNvSpPr/>
            <p:nvPr/>
          </p:nvSpPr>
          <p:spPr bwMode="auto">
            <a:xfrm>
              <a:off x="2898775" y="6338888"/>
              <a:ext cx="203200" cy="190500"/>
            </a:xfrm>
            <a:custGeom>
              <a:avLst/>
              <a:gdLst>
                <a:gd name="T0" fmla="*/ 5 w 48"/>
                <a:gd name="T1" fmla="*/ 28 h 45"/>
                <a:gd name="T2" fmla="*/ 17 w 48"/>
                <a:gd name="T3" fmla="*/ 42 h 45"/>
                <a:gd name="T4" fmla="*/ 45 w 48"/>
                <a:gd name="T5" fmla="*/ 28 h 45"/>
                <a:gd name="T6" fmla="*/ 27 w 48"/>
                <a:gd name="T7" fmla="*/ 2 h 45"/>
                <a:gd name="T8" fmla="*/ 5 w 48"/>
                <a:gd name="T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5" y="28"/>
                  </a:moveTo>
                  <a:cubicBezTo>
                    <a:pt x="5" y="28"/>
                    <a:pt x="8" y="38"/>
                    <a:pt x="17" y="42"/>
                  </a:cubicBezTo>
                  <a:cubicBezTo>
                    <a:pt x="25" y="45"/>
                    <a:pt x="41" y="43"/>
                    <a:pt x="45" y="28"/>
                  </a:cubicBezTo>
                  <a:cubicBezTo>
                    <a:pt x="48" y="14"/>
                    <a:pt x="38" y="4"/>
                    <a:pt x="27" y="2"/>
                  </a:cubicBezTo>
                  <a:cubicBezTo>
                    <a:pt x="15" y="0"/>
                    <a:pt x="0" y="10"/>
                    <a:pt x="5" y="28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33" name="Freeform 478"/>
            <p:cNvSpPr/>
            <p:nvPr/>
          </p:nvSpPr>
          <p:spPr bwMode="auto">
            <a:xfrm>
              <a:off x="2949575" y="6389688"/>
              <a:ext cx="84138" cy="84138"/>
            </a:xfrm>
            <a:custGeom>
              <a:avLst/>
              <a:gdLst>
                <a:gd name="T0" fmla="*/ 5 w 20"/>
                <a:gd name="T1" fmla="*/ 6 h 20"/>
                <a:gd name="T2" fmla="*/ 6 w 20"/>
                <a:gd name="T3" fmla="*/ 16 h 20"/>
                <a:gd name="T4" fmla="*/ 18 w 20"/>
                <a:gd name="T5" fmla="*/ 10 h 20"/>
                <a:gd name="T6" fmla="*/ 5 w 20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5" y="6"/>
                  </a:moveTo>
                  <a:cubicBezTo>
                    <a:pt x="5" y="6"/>
                    <a:pt x="0" y="13"/>
                    <a:pt x="6" y="16"/>
                  </a:cubicBezTo>
                  <a:cubicBezTo>
                    <a:pt x="13" y="20"/>
                    <a:pt x="20" y="16"/>
                    <a:pt x="18" y="10"/>
                  </a:cubicBezTo>
                  <a:cubicBezTo>
                    <a:pt x="16" y="3"/>
                    <a:pt x="11" y="0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34" name="Freeform 479"/>
            <p:cNvSpPr/>
            <p:nvPr/>
          </p:nvSpPr>
          <p:spPr bwMode="auto">
            <a:xfrm>
              <a:off x="2822575" y="6291263"/>
              <a:ext cx="66675" cy="60325"/>
            </a:xfrm>
            <a:custGeom>
              <a:avLst/>
              <a:gdLst>
                <a:gd name="T0" fmla="*/ 8 w 16"/>
                <a:gd name="T1" fmla="*/ 2 h 14"/>
                <a:gd name="T2" fmla="*/ 8 w 16"/>
                <a:gd name="T3" fmla="*/ 12 h 14"/>
                <a:gd name="T4" fmla="*/ 16 w 16"/>
                <a:gd name="T5" fmla="*/ 5 h 14"/>
                <a:gd name="T6" fmla="*/ 8 w 16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8" y="2"/>
                  </a:moveTo>
                  <a:cubicBezTo>
                    <a:pt x="8" y="2"/>
                    <a:pt x="0" y="9"/>
                    <a:pt x="8" y="12"/>
                  </a:cubicBezTo>
                  <a:cubicBezTo>
                    <a:pt x="15" y="14"/>
                    <a:pt x="16" y="9"/>
                    <a:pt x="16" y="5"/>
                  </a:cubicBezTo>
                  <a:cubicBezTo>
                    <a:pt x="16" y="0"/>
                    <a:pt x="13" y="2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35" name="Freeform 485"/>
            <p:cNvSpPr>
              <a:spLocks noEditPoints="1"/>
            </p:cNvSpPr>
            <p:nvPr/>
          </p:nvSpPr>
          <p:spPr bwMode="auto">
            <a:xfrm>
              <a:off x="2952750" y="6392863"/>
              <a:ext cx="80963" cy="77788"/>
            </a:xfrm>
            <a:custGeom>
              <a:avLst/>
              <a:gdLst>
                <a:gd name="T0" fmla="*/ 5 w 19"/>
                <a:gd name="T1" fmla="*/ 17 h 18"/>
                <a:gd name="T2" fmla="*/ 0 w 19"/>
                <a:gd name="T3" fmla="*/ 10 h 18"/>
                <a:gd name="T4" fmla="*/ 3 w 19"/>
                <a:gd name="T5" fmla="*/ 5 h 18"/>
                <a:gd name="T6" fmla="*/ 4 w 19"/>
                <a:gd name="T7" fmla="*/ 5 h 18"/>
                <a:gd name="T8" fmla="*/ 3 w 19"/>
                <a:gd name="T9" fmla="*/ 4 h 18"/>
                <a:gd name="T10" fmla="*/ 10 w 19"/>
                <a:gd name="T11" fmla="*/ 0 h 18"/>
                <a:gd name="T12" fmla="*/ 18 w 19"/>
                <a:gd name="T13" fmla="*/ 8 h 18"/>
                <a:gd name="T14" fmla="*/ 19 w 19"/>
                <a:gd name="T15" fmla="*/ 11 h 18"/>
                <a:gd name="T16" fmla="*/ 10 w 19"/>
                <a:gd name="T17" fmla="*/ 18 h 18"/>
                <a:gd name="T18" fmla="*/ 5 w 19"/>
                <a:gd name="T19" fmla="*/ 17 h 18"/>
                <a:gd name="T20" fmla="*/ 3 w 19"/>
                <a:gd name="T21" fmla="*/ 10 h 18"/>
                <a:gd name="T22" fmla="*/ 6 w 19"/>
                <a:gd name="T23" fmla="*/ 14 h 18"/>
                <a:gd name="T24" fmla="*/ 10 w 19"/>
                <a:gd name="T25" fmla="*/ 15 h 18"/>
                <a:gd name="T26" fmla="*/ 16 w 19"/>
                <a:gd name="T27" fmla="*/ 11 h 18"/>
                <a:gd name="T28" fmla="*/ 15 w 19"/>
                <a:gd name="T29" fmla="*/ 9 h 18"/>
                <a:gd name="T30" fmla="*/ 10 w 19"/>
                <a:gd name="T31" fmla="*/ 3 h 18"/>
                <a:gd name="T32" fmla="*/ 5 w 19"/>
                <a:gd name="T33" fmla="*/ 6 h 18"/>
                <a:gd name="T34" fmla="*/ 3 w 19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8">
                  <a:moveTo>
                    <a:pt x="5" y="17"/>
                  </a:moveTo>
                  <a:cubicBezTo>
                    <a:pt x="2" y="15"/>
                    <a:pt x="0" y="13"/>
                    <a:pt x="0" y="10"/>
                  </a:cubicBezTo>
                  <a:cubicBezTo>
                    <a:pt x="0" y="7"/>
                    <a:pt x="2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8" y="0"/>
                    <a:pt x="10" y="0"/>
                  </a:cubicBezTo>
                  <a:cubicBezTo>
                    <a:pt x="15" y="0"/>
                    <a:pt x="17" y="4"/>
                    <a:pt x="18" y="8"/>
                  </a:cubicBezTo>
                  <a:cubicBezTo>
                    <a:pt x="18" y="9"/>
                    <a:pt x="19" y="10"/>
                    <a:pt x="19" y="11"/>
                  </a:cubicBezTo>
                  <a:cubicBezTo>
                    <a:pt x="19" y="15"/>
                    <a:pt x="15" y="18"/>
                    <a:pt x="10" y="18"/>
                  </a:cubicBezTo>
                  <a:cubicBezTo>
                    <a:pt x="9" y="18"/>
                    <a:pt x="7" y="18"/>
                    <a:pt x="5" y="17"/>
                  </a:cubicBezTo>
                  <a:close/>
                  <a:moveTo>
                    <a:pt x="3" y="10"/>
                  </a:moveTo>
                  <a:cubicBezTo>
                    <a:pt x="3" y="12"/>
                    <a:pt x="4" y="13"/>
                    <a:pt x="6" y="14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4" y="15"/>
                    <a:pt x="16" y="14"/>
                    <a:pt x="16" y="11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5"/>
                    <a:pt x="13" y="3"/>
                    <a:pt x="10" y="3"/>
                  </a:cubicBezTo>
                  <a:cubicBezTo>
                    <a:pt x="9" y="3"/>
                    <a:pt x="7" y="4"/>
                    <a:pt x="5" y="6"/>
                  </a:cubicBezTo>
                  <a:cubicBezTo>
                    <a:pt x="5" y="7"/>
                    <a:pt x="3" y="9"/>
                    <a:pt x="3" y="10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36" name="Freeform 486"/>
            <p:cNvSpPr>
              <a:spLocks noEditPoints="1"/>
            </p:cNvSpPr>
            <p:nvPr/>
          </p:nvSpPr>
          <p:spPr bwMode="auto">
            <a:xfrm>
              <a:off x="2911475" y="6338888"/>
              <a:ext cx="185738" cy="185738"/>
            </a:xfrm>
            <a:custGeom>
              <a:avLst/>
              <a:gdLst>
                <a:gd name="T0" fmla="*/ 22 w 44"/>
                <a:gd name="T1" fmla="*/ 44 h 44"/>
                <a:gd name="T2" fmla="*/ 13 w 44"/>
                <a:gd name="T3" fmla="*/ 43 h 44"/>
                <a:gd name="T4" fmla="*/ 1 w 44"/>
                <a:gd name="T5" fmla="*/ 29 h 44"/>
                <a:gd name="T6" fmla="*/ 2 w 44"/>
                <a:gd name="T7" fmla="*/ 28 h 44"/>
                <a:gd name="T8" fmla="*/ 1 w 44"/>
                <a:gd name="T9" fmla="*/ 29 h 44"/>
                <a:gd name="T10" fmla="*/ 0 w 44"/>
                <a:gd name="T11" fmla="*/ 21 h 44"/>
                <a:gd name="T12" fmla="*/ 21 w 44"/>
                <a:gd name="T13" fmla="*/ 0 h 44"/>
                <a:gd name="T14" fmla="*/ 24 w 44"/>
                <a:gd name="T15" fmla="*/ 1 h 44"/>
                <a:gd name="T16" fmla="*/ 44 w 44"/>
                <a:gd name="T17" fmla="*/ 23 h 44"/>
                <a:gd name="T18" fmla="*/ 43 w 44"/>
                <a:gd name="T19" fmla="*/ 29 h 44"/>
                <a:gd name="T20" fmla="*/ 22 w 44"/>
                <a:gd name="T21" fmla="*/ 44 h 44"/>
                <a:gd name="T22" fmla="*/ 6 w 44"/>
                <a:gd name="T23" fmla="*/ 33 h 44"/>
                <a:gd name="T24" fmla="*/ 14 w 44"/>
                <a:gd name="T25" fmla="*/ 40 h 44"/>
                <a:gd name="T26" fmla="*/ 22 w 44"/>
                <a:gd name="T27" fmla="*/ 42 h 44"/>
                <a:gd name="T28" fmla="*/ 40 w 44"/>
                <a:gd name="T29" fmla="*/ 28 h 44"/>
                <a:gd name="T30" fmla="*/ 41 w 44"/>
                <a:gd name="T31" fmla="*/ 23 h 44"/>
                <a:gd name="T32" fmla="*/ 23 w 44"/>
                <a:gd name="T33" fmla="*/ 3 h 44"/>
                <a:gd name="T34" fmla="*/ 21 w 44"/>
                <a:gd name="T35" fmla="*/ 3 h 44"/>
                <a:gd name="T36" fmla="*/ 3 w 44"/>
                <a:gd name="T37" fmla="*/ 21 h 44"/>
                <a:gd name="T38" fmla="*/ 4 w 44"/>
                <a:gd name="T39" fmla="*/ 28 h 44"/>
                <a:gd name="T40" fmla="*/ 6 w 44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9" y="44"/>
                    <a:pt x="16" y="44"/>
                    <a:pt x="13" y="43"/>
                  </a:cubicBezTo>
                  <a:cubicBezTo>
                    <a:pt x="4" y="39"/>
                    <a:pt x="1" y="29"/>
                    <a:pt x="1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22" y="0"/>
                    <a:pt x="23" y="0"/>
                    <a:pt x="24" y="1"/>
                  </a:cubicBezTo>
                  <a:cubicBezTo>
                    <a:pt x="34" y="2"/>
                    <a:pt x="44" y="10"/>
                    <a:pt x="44" y="23"/>
                  </a:cubicBezTo>
                  <a:cubicBezTo>
                    <a:pt x="44" y="25"/>
                    <a:pt x="44" y="27"/>
                    <a:pt x="43" y="29"/>
                  </a:cubicBezTo>
                  <a:cubicBezTo>
                    <a:pt x="41" y="40"/>
                    <a:pt x="30" y="44"/>
                    <a:pt x="22" y="44"/>
                  </a:cubicBezTo>
                  <a:close/>
                  <a:moveTo>
                    <a:pt x="6" y="33"/>
                  </a:moveTo>
                  <a:cubicBezTo>
                    <a:pt x="8" y="36"/>
                    <a:pt x="10" y="39"/>
                    <a:pt x="14" y="40"/>
                  </a:cubicBezTo>
                  <a:cubicBezTo>
                    <a:pt x="16" y="41"/>
                    <a:pt x="19" y="42"/>
                    <a:pt x="22" y="42"/>
                  </a:cubicBezTo>
                  <a:cubicBezTo>
                    <a:pt x="30" y="42"/>
                    <a:pt x="38" y="38"/>
                    <a:pt x="40" y="28"/>
                  </a:cubicBezTo>
                  <a:cubicBezTo>
                    <a:pt x="41" y="26"/>
                    <a:pt x="41" y="24"/>
                    <a:pt x="41" y="23"/>
                  </a:cubicBezTo>
                  <a:cubicBezTo>
                    <a:pt x="41" y="12"/>
                    <a:pt x="33" y="5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12" y="3"/>
                    <a:pt x="3" y="10"/>
                    <a:pt x="3" y="21"/>
                  </a:cubicBezTo>
                  <a:cubicBezTo>
                    <a:pt x="3" y="23"/>
                    <a:pt x="3" y="26"/>
                    <a:pt x="4" y="28"/>
                  </a:cubicBezTo>
                  <a:cubicBezTo>
                    <a:pt x="4" y="28"/>
                    <a:pt x="4" y="30"/>
                    <a:pt x="6" y="33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37" name="Freeform 487"/>
            <p:cNvSpPr>
              <a:spLocks noEditPoints="1"/>
            </p:cNvSpPr>
            <p:nvPr/>
          </p:nvSpPr>
          <p:spPr bwMode="auto">
            <a:xfrm>
              <a:off x="2835275" y="6291263"/>
              <a:ext cx="63500" cy="60325"/>
            </a:xfrm>
            <a:custGeom>
              <a:avLst/>
              <a:gdLst>
                <a:gd name="T0" fmla="*/ 4 w 15"/>
                <a:gd name="T1" fmla="*/ 13 h 14"/>
                <a:gd name="T2" fmla="*/ 0 w 15"/>
                <a:gd name="T3" fmla="*/ 8 h 14"/>
                <a:gd name="T4" fmla="*/ 4 w 15"/>
                <a:gd name="T5" fmla="*/ 1 h 14"/>
                <a:gd name="T6" fmla="*/ 4 w 15"/>
                <a:gd name="T7" fmla="*/ 0 h 14"/>
                <a:gd name="T8" fmla="*/ 5 w 15"/>
                <a:gd name="T9" fmla="*/ 0 h 14"/>
                <a:gd name="T10" fmla="*/ 10 w 15"/>
                <a:gd name="T11" fmla="*/ 0 h 14"/>
                <a:gd name="T12" fmla="*/ 13 w 15"/>
                <a:gd name="T13" fmla="*/ 1 h 14"/>
                <a:gd name="T14" fmla="*/ 15 w 15"/>
                <a:gd name="T15" fmla="*/ 5 h 14"/>
                <a:gd name="T16" fmla="*/ 8 w 15"/>
                <a:gd name="T17" fmla="*/ 14 h 14"/>
                <a:gd name="T18" fmla="*/ 4 w 15"/>
                <a:gd name="T19" fmla="*/ 13 h 14"/>
                <a:gd name="T20" fmla="*/ 3 w 15"/>
                <a:gd name="T21" fmla="*/ 8 h 14"/>
                <a:gd name="T22" fmla="*/ 5 w 15"/>
                <a:gd name="T23" fmla="*/ 10 h 14"/>
                <a:gd name="T24" fmla="*/ 8 w 15"/>
                <a:gd name="T25" fmla="*/ 11 h 14"/>
                <a:gd name="T26" fmla="*/ 11 w 15"/>
                <a:gd name="T27" fmla="*/ 9 h 14"/>
                <a:gd name="T28" fmla="*/ 12 w 15"/>
                <a:gd name="T29" fmla="*/ 5 h 14"/>
                <a:gd name="T30" fmla="*/ 10 w 15"/>
                <a:gd name="T31" fmla="*/ 3 h 14"/>
                <a:gd name="T32" fmla="*/ 5 w 15"/>
                <a:gd name="T33" fmla="*/ 3 h 14"/>
                <a:gd name="T34" fmla="*/ 3 w 15"/>
                <a:gd name="T35" fmla="*/ 8 h 14"/>
                <a:gd name="T36" fmla="*/ 5 w 15"/>
                <a:gd name="T37" fmla="*/ 3 h 14"/>
                <a:gd name="T38" fmla="*/ 5 w 15"/>
                <a:gd name="T39" fmla="*/ 2 h 14"/>
                <a:gd name="T40" fmla="*/ 5 w 15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4" y="14"/>
                    <a:pt x="8" y="14"/>
                  </a:cubicBezTo>
                  <a:cubicBezTo>
                    <a:pt x="7" y="14"/>
                    <a:pt x="5" y="14"/>
                    <a:pt x="4" y="13"/>
                  </a:cubicBezTo>
                  <a:close/>
                  <a:moveTo>
                    <a:pt x="3" y="8"/>
                  </a:moveTo>
                  <a:cubicBezTo>
                    <a:pt x="3" y="9"/>
                    <a:pt x="3" y="9"/>
                    <a:pt x="5" y="10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1" y="8"/>
                    <a:pt x="12" y="6"/>
                    <a:pt x="12" y="5"/>
                  </a:cubicBezTo>
                  <a:cubicBezTo>
                    <a:pt x="11" y="2"/>
                    <a:pt x="12" y="3"/>
                    <a:pt x="10" y="3"/>
                  </a:cubicBezTo>
                  <a:cubicBezTo>
                    <a:pt x="9" y="3"/>
                    <a:pt x="7" y="3"/>
                    <a:pt x="5" y="3"/>
                  </a:cubicBezTo>
                  <a:cubicBezTo>
                    <a:pt x="5" y="4"/>
                    <a:pt x="3" y="6"/>
                    <a:pt x="3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7" name="组合 3927"/>
          <p:cNvGrpSpPr/>
          <p:nvPr/>
        </p:nvGrpSpPr>
        <p:grpSpPr>
          <a:xfrm>
            <a:off x="3402013" y="541216"/>
            <a:ext cx="630239" cy="471488"/>
            <a:chOff x="-20638" y="5794375"/>
            <a:chExt cx="630239" cy="471488"/>
          </a:xfrm>
        </p:grpSpPr>
        <p:sp>
          <p:nvSpPr>
            <p:cNvPr id="1050438" name="Freeform 475"/>
            <p:cNvSpPr/>
            <p:nvPr/>
          </p:nvSpPr>
          <p:spPr bwMode="auto">
            <a:xfrm>
              <a:off x="139700" y="5794375"/>
              <a:ext cx="279400" cy="306388"/>
            </a:xfrm>
            <a:custGeom>
              <a:avLst/>
              <a:gdLst>
                <a:gd name="T0" fmla="*/ 1 w 66"/>
                <a:gd name="T1" fmla="*/ 37 h 72"/>
                <a:gd name="T2" fmla="*/ 23 w 66"/>
                <a:gd name="T3" fmla="*/ 65 h 72"/>
                <a:gd name="T4" fmla="*/ 61 w 66"/>
                <a:gd name="T5" fmla="*/ 46 h 72"/>
                <a:gd name="T6" fmla="*/ 23 w 66"/>
                <a:gd name="T7" fmla="*/ 5 h 72"/>
                <a:gd name="T8" fmla="*/ 1 w 66"/>
                <a:gd name="T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2">
                  <a:moveTo>
                    <a:pt x="1" y="37"/>
                  </a:moveTo>
                  <a:cubicBezTo>
                    <a:pt x="1" y="37"/>
                    <a:pt x="0" y="58"/>
                    <a:pt x="23" y="65"/>
                  </a:cubicBezTo>
                  <a:cubicBezTo>
                    <a:pt x="45" y="72"/>
                    <a:pt x="57" y="60"/>
                    <a:pt x="61" y="46"/>
                  </a:cubicBezTo>
                  <a:cubicBezTo>
                    <a:pt x="66" y="27"/>
                    <a:pt x="50" y="0"/>
                    <a:pt x="23" y="5"/>
                  </a:cubicBezTo>
                  <a:cubicBezTo>
                    <a:pt x="23" y="5"/>
                    <a:pt x="0" y="10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39" name="Freeform 476"/>
            <p:cNvSpPr/>
            <p:nvPr/>
          </p:nvSpPr>
          <p:spPr bwMode="auto">
            <a:xfrm>
              <a:off x="198438" y="5888038"/>
              <a:ext cx="136525" cy="131763"/>
            </a:xfrm>
            <a:custGeom>
              <a:avLst/>
              <a:gdLst>
                <a:gd name="T0" fmla="*/ 4 w 32"/>
                <a:gd name="T1" fmla="*/ 16 h 31"/>
                <a:gd name="T2" fmla="*/ 16 w 32"/>
                <a:gd name="T3" fmla="*/ 27 h 31"/>
                <a:gd name="T4" fmla="*/ 32 w 32"/>
                <a:gd name="T5" fmla="*/ 13 h 31"/>
                <a:gd name="T6" fmla="*/ 19 w 32"/>
                <a:gd name="T7" fmla="*/ 0 h 31"/>
                <a:gd name="T8" fmla="*/ 4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4" y="16"/>
                  </a:moveTo>
                  <a:cubicBezTo>
                    <a:pt x="4" y="16"/>
                    <a:pt x="5" y="24"/>
                    <a:pt x="16" y="27"/>
                  </a:cubicBezTo>
                  <a:cubicBezTo>
                    <a:pt x="27" y="31"/>
                    <a:pt x="32" y="20"/>
                    <a:pt x="32" y="13"/>
                  </a:cubicBezTo>
                  <a:cubicBezTo>
                    <a:pt x="32" y="6"/>
                    <a:pt x="27" y="0"/>
                    <a:pt x="19" y="0"/>
                  </a:cubicBezTo>
                  <a:cubicBezTo>
                    <a:pt x="10" y="0"/>
                    <a:pt x="0" y="5"/>
                    <a:pt x="4" y="16"/>
                  </a:cubicBez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0" name="Freeform 480"/>
            <p:cNvSpPr/>
            <p:nvPr/>
          </p:nvSpPr>
          <p:spPr bwMode="auto">
            <a:xfrm>
              <a:off x="-20638" y="6015038"/>
              <a:ext cx="117475" cy="128588"/>
            </a:xfrm>
            <a:custGeom>
              <a:avLst/>
              <a:gdLst>
                <a:gd name="T0" fmla="*/ 9 w 28"/>
                <a:gd name="T1" fmla="*/ 7 h 30"/>
                <a:gd name="T2" fmla="*/ 9 w 28"/>
                <a:gd name="T3" fmla="*/ 25 h 30"/>
                <a:gd name="T4" fmla="*/ 28 w 28"/>
                <a:gd name="T5" fmla="*/ 17 h 30"/>
                <a:gd name="T6" fmla="*/ 9 w 28"/>
                <a:gd name="T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0">
                  <a:moveTo>
                    <a:pt x="9" y="7"/>
                  </a:moveTo>
                  <a:cubicBezTo>
                    <a:pt x="9" y="7"/>
                    <a:pt x="0" y="20"/>
                    <a:pt x="9" y="25"/>
                  </a:cubicBezTo>
                  <a:cubicBezTo>
                    <a:pt x="17" y="30"/>
                    <a:pt x="28" y="27"/>
                    <a:pt x="28" y="17"/>
                  </a:cubicBezTo>
                  <a:cubicBezTo>
                    <a:pt x="28" y="7"/>
                    <a:pt x="20" y="0"/>
                    <a:pt x="9" y="7"/>
                  </a:cubicBezTo>
                  <a:close/>
                </a:path>
              </a:pathLst>
            </a:custGeom>
            <a:solidFill>
              <a:srgbClr val="FFDB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1" name="Freeform 481"/>
            <p:cNvSpPr/>
            <p:nvPr/>
          </p:nvSpPr>
          <p:spPr bwMode="auto">
            <a:xfrm>
              <a:off x="517525" y="6176963"/>
              <a:ext cx="84138" cy="88900"/>
            </a:xfrm>
            <a:custGeom>
              <a:avLst/>
              <a:gdLst>
                <a:gd name="T0" fmla="*/ 6 w 20"/>
                <a:gd name="T1" fmla="*/ 5 h 21"/>
                <a:gd name="T2" fmla="*/ 6 w 20"/>
                <a:gd name="T3" fmla="*/ 18 h 21"/>
                <a:gd name="T4" fmla="*/ 20 w 20"/>
                <a:gd name="T5" fmla="*/ 12 h 21"/>
                <a:gd name="T6" fmla="*/ 6 w 20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6" y="5"/>
                  </a:moveTo>
                  <a:cubicBezTo>
                    <a:pt x="6" y="5"/>
                    <a:pt x="0" y="14"/>
                    <a:pt x="6" y="18"/>
                  </a:cubicBezTo>
                  <a:cubicBezTo>
                    <a:pt x="13" y="21"/>
                    <a:pt x="20" y="19"/>
                    <a:pt x="20" y="12"/>
                  </a:cubicBezTo>
                  <a:cubicBezTo>
                    <a:pt x="20" y="5"/>
                    <a:pt x="14" y="0"/>
                    <a:pt x="6" y="5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2" name="Freeform 482"/>
            <p:cNvSpPr/>
            <p:nvPr/>
          </p:nvSpPr>
          <p:spPr bwMode="auto">
            <a:xfrm>
              <a:off x="246063" y="5895975"/>
              <a:ext cx="63500" cy="80963"/>
            </a:xfrm>
            <a:custGeom>
              <a:avLst/>
              <a:gdLst>
                <a:gd name="T0" fmla="*/ 2 w 15"/>
                <a:gd name="T1" fmla="*/ 8 h 19"/>
                <a:gd name="T2" fmla="*/ 4 w 15"/>
                <a:gd name="T3" fmla="*/ 16 h 19"/>
                <a:gd name="T4" fmla="*/ 14 w 15"/>
                <a:gd name="T5" fmla="*/ 10 h 19"/>
                <a:gd name="T6" fmla="*/ 2 w 15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2" y="8"/>
                  </a:moveTo>
                  <a:cubicBezTo>
                    <a:pt x="2" y="8"/>
                    <a:pt x="0" y="13"/>
                    <a:pt x="4" y="16"/>
                  </a:cubicBezTo>
                  <a:cubicBezTo>
                    <a:pt x="8" y="19"/>
                    <a:pt x="15" y="14"/>
                    <a:pt x="14" y="10"/>
                  </a:cubicBezTo>
                  <a:cubicBezTo>
                    <a:pt x="13" y="7"/>
                    <a:pt x="8" y="0"/>
                    <a:pt x="2" y="8"/>
                  </a:cubicBezTo>
                  <a:close/>
                </a:path>
              </a:pathLst>
            </a:custGeom>
            <a:solidFill>
              <a:srgbClr val="FF75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3" name="Freeform 488"/>
            <p:cNvSpPr>
              <a:spLocks noEditPoints="1"/>
            </p:cNvSpPr>
            <p:nvPr/>
          </p:nvSpPr>
          <p:spPr bwMode="auto">
            <a:xfrm>
              <a:off x="-7938" y="6027738"/>
              <a:ext cx="114300" cy="111125"/>
            </a:xfrm>
            <a:custGeom>
              <a:avLst/>
              <a:gdLst>
                <a:gd name="T0" fmla="*/ 5 w 27"/>
                <a:gd name="T1" fmla="*/ 23 h 26"/>
                <a:gd name="T2" fmla="*/ 1 w 27"/>
                <a:gd name="T3" fmla="*/ 15 h 26"/>
                <a:gd name="T4" fmla="*/ 5 w 27"/>
                <a:gd name="T5" fmla="*/ 3 h 26"/>
                <a:gd name="T6" fmla="*/ 5 w 27"/>
                <a:gd name="T7" fmla="*/ 3 h 26"/>
                <a:gd name="T8" fmla="*/ 5 w 27"/>
                <a:gd name="T9" fmla="*/ 3 h 26"/>
                <a:gd name="T10" fmla="*/ 14 w 27"/>
                <a:gd name="T11" fmla="*/ 0 h 26"/>
                <a:gd name="T12" fmla="*/ 27 w 27"/>
                <a:gd name="T13" fmla="*/ 14 h 26"/>
                <a:gd name="T14" fmla="*/ 23 w 27"/>
                <a:gd name="T15" fmla="*/ 23 h 26"/>
                <a:gd name="T16" fmla="*/ 15 w 27"/>
                <a:gd name="T17" fmla="*/ 26 h 26"/>
                <a:gd name="T18" fmla="*/ 5 w 27"/>
                <a:gd name="T19" fmla="*/ 23 h 26"/>
                <a:gd name="T20" fmla="*/ 3 w 27"/>
                <a:gd name="T21" fmla="*/ 15 h 26"/>
                <a:gd name="T22" fmla="*/ 7 w 27"/>
                <a:gd name="T23" fmla="*/ 20 h 26"/>
                <a:gd name="T24" fmla="*/ 15 w 27"/>
                <a:gd name="T25" fmla="*/ 23 h 26"/>
                <a:gd name="T26" fmla="*/ 24 w 27"/>
                <a:gd name="T27" fmla="*/ 14 h 26"/>
                <a:gd name="T28" fmla="*/ 14 w 27"/>
                <a:gd name="T29" fmla="*/ 3 h 26"/>
                <a:gd name="T30" fmla="*/ 7 w 27"/>
                <a:gd name="T31" fmla="*/ 5 h 26"/>
                <a:gd name="T32" fmla="*/ 3 w 27"/>
                <a:gd name="T3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5" y="23"/>
                  </a:moveTo>
                  <a:cubicBezTo>
                    <a:pt x="2" y="21"/>
                    <a:pt x="0" y="18"/>
                    <a:pt x="1" y="15"/>
                  </a:cubicBezTo>
                  <a:cubicBezTo>
                    <a:pt x="1" y="9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22" y="0"/>
                    <a:pt x="27" y="7"/>
                    <a:pt x="27" y="14"/>
                  </a:cubicBezTo>
                  <a:cubicBezTo>
                    <a:pt x="27" y="18"/>
                    <a:pt x="25" y="21"/>
                    <a:pt x="23" y="23"/>
                  </a:cubicBezTo>
                  <a:cubicBezTo>
                    <a:pt x="21" y="25"/>
                    <a:pt x="18" y="26"/>
                    <a:pt x="15" y="26"/>
                  </a:cubicBezTo>
                  <a:cubicBezTo>
                    <a:pt x="12" y="26"/>
                    <a:pt x="8" y="25"/>
                    <a:pt x="5" y="23"/>
                  </a:cubicBezTo>
                  <a:close/>
                  <a:moveTo>
                    <a:pt x="3" y="15"/>
                  </a:moveTo>
                  <a:cubicBezTo>
                    <a:pt x="3" y="17"/>
                    <a:pt x="4" y="19"/>
                    <a:pt x="7" y="20"/>
                  </a:cubicBezTo>
                  <a:cubicBezTo>
                    <a:pt x="9" y="22"/>
                    <a:pt x="12" y="23"/>
                    <a:pt x="15" y="23"/>
                  </a:cubicBezTo>
                  <a:cubicBezTo>
                    <a:pt x="20" y="23"/>
                    <a:pt x="24" y="20"/>
                    <a:pt x="24" y="14"/>
                  </a:cubicBezTo>
                  <a:cubicBezTo>
                    <a:pt x="24" y="8"/>
                    <a:pt x="20" y="3"/>
                    <a:pt x="14" y="3"/>
                  </a:cubicBezTo>
                  <a:cubicBezTo>
                    <a:pt x="12" y="3"/>
                    <a:pt x="10" y="3"/>
                    <a:pt x="7" y="5"/>
                  </a:cubicBezTo>
                  <a:cubicBezTo>
                    <a:pt x="6" y="6"/>
                    <a:pt x="3" y="11"/>
                    <a:pt x="3" y="15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4" name="Freeform 489"/>
            <p:cNvSpPr>
              <a:spLocks noEditPoints="1"/>
            </p:cNvSpPr>
            <p:nvPr/>
          </p:nvSpPr>
          <p:spPr bwMode="auto">
            <a:xfrm>
              <a:off x="525463" y="6184900"/>
              <a:ext cx="84138" cy="80963"/>
            </a:xfrm>
            <a:custGeom>
              <a:avLst/>
              <a:gdLst>
                <a:gd name="T0" fmla="*/ 4 w 20"/>
                <a:gd name="T1" fmla="*/ 17 h 19"/>
                <a:gd name="T2" fmla="*/ 0 w 20"/>
                <a:gd name="T3" fmla="*/ 11 h 19"/>
                <a:gd name="T4" fmla="*/ 3 w 20"/>
                <a:gd name="T5" fmla="*/ 2 h 19"/>
                <a:gd name="T6" fmla="*/ 3 w 20"/>
                <a:gd name="T7" fmla="*/ 2 h 19"/>
                <a:gd name="T8" fmla="*/ 4 w 20"/>
                <a:gd name="T9" fmla="*/ 2 h 19"/>
                <a:gd name="T10" fmla="*/ 10 w 20"/>
                <a:gd name="T11" fmla="*/ 0 h 19"/>
                <a:gd name="T12" fmla="*/ 20 w 20"/>
                <a:gd name="T13" fmla="*/ 10 h 19"/>
                <a:gd name="T14" fmla="*/ 11 w 20"/>
                <a:gd name="T15" fmla="*/ 19 h 19"/>
                <a:gd name="T16" fmla="*/ 4 w 20"/>
                <a:gd name="T17" fmla="*/ 17 h 19"/>
                <a:gd name="T18" fmla="*/ 3 w 20"/>
                <a:gd name="T19" fmla="*/ 11 h 19"/>
                <a:gd name="T20" fmla="*/ 5 w 20"/>
                <a:gd name="T21" fmla="*/ 14 h 19"/>
                <a:gd name="T22" fmla="*/ 11 w 20"/>
                <a:gd name="T23" fmla="*/ 16 h 19"/>
                <a:gd name="T24" fmla="*/ 17 w 20"/>
                <a:gd name="T25" fmla="*/ 10 h 19"/>
                <a:gd name="T26" fmla="*/ 10 w 20"/>
                <a:gd name="T27" fmla="*/ 2 h 19"/>
                <a:gd name="T28" fmla="*/ 5 w 20"/>
                <a:gd name="T29" fmla="*/ 4 h 19"/>
                <a:gd name="T30" fmla="*/ 3 w 20"/>
                <a:gd name="T3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4" y="17"/>
                  </a:moveTo>
                  <a:cubicBezTo>
                    <a:pt x="1" y="15"/>
                    <a:pt x="0" y="13"/>
                    <a:pt x="0" y="11"/>
                  </a:cubicBezTo>
                  <a:cubicBezTo>
                    <a:pt x="0" y="6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19"/>
                    <a:pt x="11" y="19"/>
                  </a:cubicBezTo>
                  <a:cubicBezTo>
                    <a:pt x="8" y="19"/>
                    <a:pt x="6" y="18"/>
                    <a:pt x="4" y="17"/>
                  </a:cubicBezTo>
                  <a:close/>
                  <a:moveTo>
                    <a:pt x="3" y="11"/>
                  </a:moveTo>
                  <a:cubicBezTo>
                    <a:pt x="3" y="12"/>
                    <a:pt x="3" y="13"/>
                    <a:pt x="5" y="14"/>
                  </a:cubicBezTo>
                  <a:cubicBezTo>
                    <a:pt x="7" y="15"/>
                    <a:pt x="9" y="16"/>
                    <a:pt x="11" y="16"/>
                  </a:cubicBezTo>
                  <a:cubicBezTo>
                    <a:pt x="14" y="16"/>
                    <a:pt x="17" y="14"/>
                    <a:pt x="17" y="10"/>
                  </a:cubicBezTo>
                  <a:cubicBezTo>
                    <a:pt x="17" y="6"/>
                    <a:pt x="14" y="2"/>
                    <a:pt x="10" y="2"/>
                  </a:cubicBezTo>
                  <a:cubicBezTo>
                    <a:pt x="9" y="2"/>
                    <a:pt x="7" y="3"/>
                    <a:pt x="5" y="4"/>
                  </a:cubicBezTo>
                  <a:cubicBezTo>
                    <a:pt x="5" y="5"/>
                    <a:pt x="3" y="8"/>
                    <a:pt x="3" y="11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5" name="Freeform 490"/>
            <p:cNvSpPr>
              <a:spLocks noEditPoints="1"/>
            </p:cNvSpPr>
            <p:nvPr/>
          </p:nvSpPr>
          <p:spPr bwMode="auto">
            <a:xfrm>
              <a:off x="246063" y="5908675"/>
              <a:ext cx="63500" cy="65088"/>
            </a:xfrm>
            <a:custGeom>
              <a:avLst/>
              <a:gdLst>
                <a:gd name="T0" fmla="*/ 3 w 15"/>
                <a:gd name="T1" fmla="*/ 14 h 15"/>
                <a:gd name="T2" fmla="*/ 0 w 15"/>
                <a:gd name="T3" fmla="*/ 8 h 15"/>
                <a:gd name="T4" fmla="*/ 1 w 15"/>
                <a:gd name="T5" fmla="*/ 5 h 15"/>
                <a:gd name="T6" fmla="*/ 2 w 15"/>
                <a:gd name="T7" fmla="*/ 5 h 15"/>
                <a:gd name="T8" fmla="*/ 1 w 15"/>
                <a:gd name="T9" fmla="*/ 4 h 15"/>
                <a:gd name="T10" fmla="*/ 8 w 15"/>
                <a:gd name="T11" fmla="*/ 0 h 15"/>
                <a:gd name="T12" fmla="*/ 15 w 15"/>
                <a:gd name="T13" fmla="*/ 7 h 15"/>
                <a:gd name="T14" fmla="*/ 15 w 15"/>
                <a:gd name="T15" fmla="*/ 8 h 15"/>
                <a:gd name="T16" fmla="*/ 7 w 15"/>
                <a:gd name="T17" fmla="*/ 15 h 15"/>
                <a:gd name="T18" fmla="*/ 7 w 15"/>
                <a:gd name="T19" fmla="*/ 15 h 15"/>
                <a:gd name="T20" fmla="*/ 3 w 15"/>
                <a:gd name="T21" fmla="*/ 14 h 15"/>
                <a:gd name="T22" fmla="*/ 3 w 15"/>
                <a:gd name="T23" fmla="*/ 8 h 15"/>
                <a:gd name="T24" fmla="*/ 5 w 15"/>
                <a:gd name="T25" fmla="*/ 12 h 15"/>
                <a:gd name="T26" fmla="*/ 7 w 15"/>
                <a:gd name="T27" fmla="*/ 12 h 15"/>
                <a:gd name="T28" fmla="*/ 11 w 15"/>
                <a:gd name="T29" fmla="*/ 11 h 15"/>
                <a:gd name="T30" fmla="*/ 12 w 15"/>
                <a:gd name="T31" fmla="*/ 8 h 15"/>
                <a:gd name="T32" fmla="*/ 12 w 15"/>
                <a:gd name="T33" fmla="*/ 8 h 15"/>
                <a:gd name="T34" fmla="*/ 8 w 15"/>
                <a:gd name="T35" fmla="*/ 3 h 15"/>
                <a:gd name="T36" fmla="*/ 3 w 15"/>
                <a:gd name="T37" fmla="*/ 6 h 15"/>
                <a:gd name="T38" fmla="*/ 3 w 15"/>
                <a:gd name="T3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5">
                  <a:moveTo>
                    <a:pt x="3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2" y="0"/>
                    <a:pt x="14" y="5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4" y="15"/>
                    <a:pt x="3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0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8" y="12"/>
                    <a:pt x="10" y="12"/>
                    <a:pt x="11" y="11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0" y="2"/>
                    <a:pt x="8" y="3"/>
                  </a:cubicBezTo>
                  <a:cubicBezTo>
                    <a:pt x="7" y="3"/>
                    <a:pt x="5" y="3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6" name="Freeform 491"/>
            <p:cNvSpPr>
              <a:spLocks noEditPoints="1"/>
            </p:cNvSpPr>
            <p:nvPr/>
          </p:nvSpPr>
          <p:spPr bwMode="auto">
            <a:xfrm>
              <a:off x="139700" y="5807075"/>
              <a:ext cx="266700" cy="276225"/>
            </a:xfrm>
            <a:custGeom>
              <a:avLst/>
              <a:gdLst>
                <a:gd name="T0" fmla="*/ 35 w 63"/>
                <a:gd name="T1" fmla="*/ 65 h 65"/>
                <a:gd name="T2" fmla="*/ 22 w 63"/>
                <a:gd name="T3" fmla="*/ 63 h 65"/>
                <a:gd name="T4" fmla="*/ 0 w 63"/>
                <a:gd name="T5" fmla="*/ 34 h 65"/>
                <a:gd name="T6" fmla="*/ 0 w 63"/>
                <a:gd name="T7" fmla="*/ 34 h 65"/>
                <a:gd name="T8" fmla="*/ 0 w 63"/>
                <a:gd name="T9" fmla="*/ 32 h 65"/>
                <a:gd name="T10" fmla="*/ 23 w 63"/>
                <a:gd name="T11" fmla="*/ 0 h 65"/>
                <a:gd name="T12" fmla="*/ 30 w 63"/>
                <a:gd name="T13" fmla="*/ 0 h 65"/>
                <a:gd name="T14" fmla="*/ 63 w 63"/>
                <a:gd name="T15" fmla="*/ 35 h 65"/>
                <a:gd name="T16" fmla="*/ 62 w 63"/>
                <a:gd name="T17" fmla="*/ 43 h 65"/>
                <a:gd name="T18" fmla="*/ 36 w 63"/>
                <a:gd name="T19" fmla="*/ 65 h 65"/>
                <a:gd name="T20" fmla="*/ 35 w 63"/>
                <a:gd name="T21" fmla="*/ 65 h 65"/>
                <a:gd name="T22" fmla="*/ 3 w 63"/>
                <a:gd name="T23" fmla="*/ 34 h 65"/>
                <a:gd name="T24" fmla="*/ 3 w 63"/>
                <a:gd name="T25" fmla="*/ 34 h 65"/>
                <a:gd name="T26" fmla="*/ 23 w 63"/>
                <a:gd name="T27" fmla="*/ 60 h 65"/>
                <a:gd name="T28" fmla="*/ 35 w 63"/>
                <a:gd name="T29" fmla="*/ 62 h 65"/>
                <a:gd name="T30" fmla="*/ 59 w 63"/>
                <a:gd name="T31" fmla="*/ 42 h 65"/>
                <a:gd name="T32" fmla="*/ 60 w 63"/>
                <a:gd name="T33" fmla="*/ 35 h 65"/>
                <a:gd name="T34" fmla="*/ 30 w 63"/>
                <a:gd name="T35" fmla="*/ 3 h 65"/>
                <a:gd name="T36" fmla="*/ 23 w 63"/>
                <a:gd name="T37" fmla="*/ 3 h 65"/>
                <a:gd name="T38" fmla="*/ 13 w 63"/>
                <a:gd name="T39" fmla="*/ 9 h 65"/>
                <a:gd name="T40" fmla="*/ 3 w 63"/>
                <a:gd name="T41" fmla="*/ 32 h 65"/>
                <a:gd name="T42" fmla="*/ 3 w 63"/>
                <a:gd name="T43" fmla="*/ 34 h 65"/>
                <a:gd name="T44" fmla="*/ 1 w 63"/>
                <a:gd name="T45" fmla="*/ 34 h 65"/>
                <a:gd name="T46" fmla="*/ 3 w 63"/>
                <a:gd name="T47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65">
                  <a:moveTo>
                    <a:pt x="35" y="65"/>
                  </a:moveTo>
                  <a:cubicBezTo>
                    <a:pt x="32" y="65"/>
                    <a:pt x="27" y="65"/>
                    <a:pt x="22" y="63"/>
                  </a:cubicBezTo>
                  <a:cubicBezTo>
                    <a:pt x="1" y="56"/>
                    <a:pt x="0" y="3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6"/>
                    <a:pt x="23" y="0"/>
                    <a:pt x="23" y="0"/>
                  </a:cubicBezTo>
                  <a:cubicBezTo>
                    <a:pt x="25" y="0"/>
                    <a:pt x="27" y="0"/>
                    <a:pt x="30" y="0"/>
                  </a:cubicBezTo>
                  <a:cubicBezTo>
                    <a:pt x="51" y="0"/>
                    <a:pt x="63" y="19"/>
                    <a:pt x="63" y="35"/>
                  </a:cubicBezTo>
                  <a:cubicBezTo>
                    <a:pt x="63" y="38"/>
                    <a:pt x="63" y="41"/>
                    <a:pt x="62" y="43"/>
                  </a:cubicBezTo>
                  <a:cubicBezTo>
                    <a:pt x="59" y="55"/>
                    <a:pt x="51" y="65"/>
                    <a:pt x="36" y="65"/>
                  </a:cubicBezTo>
                  <a:lnTo>
                    <a:pt x="35" y="65"/>
                  </a:ln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3" y="54"/>
                    <a:pt x="23" y="60"/>
                  </a:cubicBezTo>
                  <a:cubicBezTo>
                    <a:pt x="28" y="62"/>
                    <a:pt x="32" y="62"/>
                    <a:pt x="35" y="62"/>
                  </a:cubicBezTo>
                  <a:cubicBezTo>
                    <a:pt x="49" y="62"/>
                    <a:pt x="56" y="53"/>
                    <a:pt x="59" y="42"/>
                  </a:cubicBezTo>
                  <a:cubicBezTo>
                    <a:pt x="60" y="40"/>
                    <a:pt x="60" y="38"/>
                    <a:pt x="60" y="35"/>
                  </a:cubicBezTo>
                  <a:cubicBezTo>
                    <a:pt x="60" y="20"/>
                    <a:pt x="49" y="3"/>
                    <a:pt x="30" y="3"/>
                  </a:cubicBezTo>
                  <a:cubicBezTo>
                    <a:pt x="28" y="3"/>
                    <a:pt x="26" y="3"/>
                    <a:pt x="23" y="3"/>
                  </a:cubicBezTo>
                  <a:cubicBezTo>
                    <a:pt x="23" y="3"/>
                    <a:pt x="18" y="4"/>
                    <a:pt x="13" y="9"/>
                  </a:cubicBezTo>
                  <a:cubicBezTo>
                    <a:pt x="8" y="13"/>
                    <a:pt x="3" y="20"/>
                    <a:pt x="3" y="32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1" y="34"/>
                    <a:pt x="1" y="34"/>
                    <a:pt x="1" y="34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7" name="Freeform 492"/>
            <p:cNvSpPr>
              <a:spLocks noEditPoints="1"/>
            </p:cNvSpPr>
            <p:nvPr/>
          </p:nvSpPr>
          <p:spPr bwMode="auto">
            <a:xfrm>
              <a:off x="207963" y="5880100"/>
              <a:ext cx="134938" cy="134938"/>
            </a:xfrm>
            <a:custGeom>
              <a:avLst/>
              <a:gdLst>
                <a:gd name="T0" fmla="*/ 14 w 32"/>
                <a:gd name="T1" fmla="*/ 31 h 32"/>
                <a:gd name="T2" fmla="*/ 1 w 32"/>
                <a:gd name="T3" fmla="*/ 18 h 32"/>
                <a:gd name="T4" fmla="*/ 0 w 32"/>
                <a:gd name="T5" fmla="*/ 14 h 32"/>
                <a:gd name="T6" fmla="*/ 17 w 32"/>
                <a:gd name="T7" fmla="*/ 0 h 32"/>
                <a:gd name="T8" fmla="*/ 32 w 32"/>
                <a:gd name="T9" fmla="*/ 15 h 32"/>
                <a:gd name="T10" fmla="*/ 18 w 32"/>
                <a:gd name="T11" fmla="*/ 32 h 32"/>
                <a:gd name="T12" fmla="*/ 14 w 32"/>
                <a:gd name="T13" fmla="*/ 31 h 32"/>
                <a:gd name="T14" fmla="*/ 4 w 32"/>
                <a:gd name="T15" fmla="*/ 19 h 32"/>
                <a:gd name="T16" fmla="*/ 5 w 32"/>
                <a:gd name="T17" fmla="*/ 22 h 32"/>
                <a:gd name="T18" fmla="*/ 14 w 32"/>
                <a:gd name="T19" fmla="*/ 28 h 32"/>
                <a:gd name="T20" fmla="*/ 18 w 32"/>
                <a:gd name="T21" fmla="*/ 29 h 32"/>
                <a:gd name="T22" fmla="*/ 29 w 32"/>
                <a:gd name="T23" fmla="*/ 15 h 32"/>
                <a:gd name="T24" fmla="*/ 17 w 32"/>
                <a:gd name="T25" fmla="*/ 3 h 32"/>
                <a:gd name="T26" fmla="*/ 3 w 32"/>
                <a:gd name="T27" fmla="*/ 14 h 32"/>
                <a:gd name="T28" fmla="*/ 3 w 32"/>
                <a:gd name="T29" fmla="*/ 18 h 32"/>
                <a:gd name="T30" fmla="*/ 2 w 32"/>
                <a:gd name="T31" fmla="*/ 18 h 32"/>
                <a:gd name="T32" fmla="*/ 3 w 32"/>
                <a:gd name="T33" fmla="*/ 18 h 32"/>
                <a:gd name="T34" fmla="*/ 4 w 32"/>
                <a:gd name="T3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2">
                  <a:moveTo>
                    <a:pt x="14" y="31"/>
                  </a:moveTo>
                  <a:cubicBezTo>
                    <a:pt x="3" y="27"/>
                    <a:pt x="1" y="19"/>
                    <a:pt x="1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6" y="0"/>
                    <a:pt x="32" y="8"/>
                    <a:pt x="32" y="15"/>
                  </a:cubicBezTo>
                  <a:cubicBezTo>
                    <a:pt x="32" y="22"/>
                    <a:pt x="27" y="31"/>
                    <a:pt x="18" y="32"/>
                  </a:cubicBezTo>
                  <a:cubicBezTo>
                    <a:pt x="17" y="32"/>
                    <a:pt x="15" y="31"/>
                    <a:pt x="14" y="31"/>
                  </a:cubicBezTo>
                  <a:close/>
                  <a:moveTo>
                    <a:pt x="4" y="19"/>
                  </a:moveTo>
                  <a:cubicBezTo>
                    <a:pt x="4" y="20"/>
                    <a:pt x="4" y="21"/>
                    <a:pt x="5" y="22"/>
                  </a:cubicBezTo>
                  <a:cubicBezTo>
                    <a:pt x="7" y="24"/>
                    <a:pt x="9" y="26"/>
                    <a:pt x="14" y="28"/>
                  </a:cubicBezTo>
                  <a:cubicBezTo>
                    <a:pt x="16" y="28"/>
                    <a:pt x="17" y="29"/>
                    <a:pt x="18" y="29"/>
                  </a:cubicBezTo>
                  <a:cubicBezTo>
                    <a:pt x="25" y="29"/>
                    <a:pt x="29" y="21"/>
                    <a:pt x="29" y="15"/>
                  </a:cubicBezTo>
                  <a:cubicBezTo>
                    <a:pt x="29" y="9"/>
                    <a:pt x="24" y="3"/>
                    <a:pt x="17" y="3"/>
                  </a:cubicBezTo>
                  <a:cubicBezTo>
                    <a:pt x="10" y="3"/>
                    <a:pt x="3" y="7"/>
                    <a:pt x="3" y="14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9"/>
                  </a:cubicBezTo>
                  <a:close/>
                </a:path>
              </a:pathLst>
            </a:custGeom>
            <a:solidFill>
              <a:srgbClr val="A26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8" name="组合 508"/>
          <p:cNvGrpSpPr/>
          <p:nvPr/>
        </p:nvGrpSpPr>
        <p:grpSpPr>
          <a:xfrm>
            <a:off x="276561" y="6005019"/>
            <a:ext cx="11666173" cy="592304"/>
            <a:chOff x="755650" y="6002338"/>
            <a:chExt cx="10912476" cy="554038"/>
          </a:xfrm>
        </p:grpSpPr>
        <p:sp>
          <p:nvSpPr>
            <p:cNvPr id="1050448" name="Freeform 6"/>
            <p:cNvSpPr/>
            <p:nvPr/>
          </p:nvSpPr>
          <p:spPr bwMode="auto">
            <a:xfrm>
              <a:off x="11256963" y="6200775"/>
              <a:ext cx="411163" cy="138113"/>
            </a:xfrm>
            <a:custGeom>
              <a:avLst/>
              <a:gdLst>
                <a:gd name="T0" fmla="*/ 163 w 163"/>
                <a:gd name="T1" fmla="*/ 28 h 55"/>
                <a:gd name="T2" fmla="*/ 129 w 163"/>
                <a:gd name="T3" fmla="*/ 55 h 55"/>
                <a:gd name="T4" fmla="*/ 19 w 163"/>
                <a:gd name="T5" fmla="*/ 55 h 55"/>
                <a:gd name="T6" fmla="*/ 0 w 163"/>
                <a:gd name="T7" fmla="*/ 28 h 55"/>
                <a:gd name="T8" fmla="*/ 0 w 163"/>
                <a:gd name="T9" fmla="*/ 28 h 55"/>
                <a:gd name="T10" fmla="*/ 19 w 163"/>
                <a:gd name="T11" fmla="*/ 0 h 55"/>
                <a:gd name="T12" fmla="*/ 129 w 163"/>
                <a:gd name="T13" fmla="*/ 0 h 55"/>
                <a:gd name="T14" fmla="*/ 163 w 163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55">
                  <a:moveTo>
                    <a:pt x="163" y="28"/>
                  </a:moveTo>
                  <a:cubicBezTo>
                    <a:pt x="163" y="43"/>
                    <a:pt x="139" y="55"/>
                    <a:pt x="12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63" y="13"/>
                    <a:pt x="163" y="28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49" name="Freeform 7"/>
            <p:cNvSpPr/>
            <p:nvPr/>
          </p:nvSpPr>
          <p:spPr bwMode="auto">
            <a:xfrm>
              <a:off x="11256963" y="6200775"/>
              <a:ext cx="411163" cy="138113"/>
            </a:xfrm>
            <a:custGeom>
              <a:avLst/>
              <a:gdLst>
                <a:gd name="T0" fmla="*/ 163 w 163"/>
                <a:gd name="T1" fmla="*/ 28 h 55"/>
                <a:gd name="T2" fmla="*/ 129 w 163"/>
                <a:gd name="T3" fmla="*/ 55 h 55"/>
                <a:gd name="T4" fmla="*/ 19 w 163"/>
                <a:gd name="T5" fmla="*/ 55 h 55"/>
                <a:gd name="T6" fmla="*/ 0 w 163"/>
                <a:gd name="T7" fmla="*/ 28 h 55"/>
                <a:gd name="T8" fmla="*/ 0 w 163"/>
                <a:gd name="T9" fmla="*/ 28 h 55"/>
                <a:gd name="T10" fmla="*/ 19 w 163"/>
                <a:gd name="T11" fmla="*/ 0 h 55"/>
                <a:gd name="T12" fmla="*/ 129 w 163"/>
                <a:gd name="T13" fmla="*/ 0 h 55"/>
                <a:gd name="T14" fmla="*/ 163 w 163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55">
                  <a:moveTo>
                    <a:pt x="163" y="28"/>
                  </a:moveTo>
                  <a:cubicBezTo>
                    <a:pt x="163" y="43"/>
                    <a:pt x="139" y="55"/>
                    <a:pt x="12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63" y="13"/>
                    <a:pt x="163" y="28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50" name="Freeform 8"/>
            <p:cNvSpPr/>
            <p:nvPr/>
          </p:nvSpPr>
          <p:spPr bwMode="auto">
            <a:xfrm>
              <a:off x="10833100" y="6002338"/>
              <a:ext cx="733425" cy="554038"/>
            </a:xfrm>
            <a:custGeom>
              <a:avLst/>
              <a:gdLst>
                <a:gd name="T0" fmla="*/ 146 w 292"/>
                <a:gd name="T1" fmla="*/ 0 h 219"/>
                <a:gd name="T2" fmla="*/ 292 w 292"/>
                <a:gd name="T3" fmla="*/ 78 h 219"/>
                <a:gd name="T4" fmla="*/ 278 w 292"/>
                <a:gd name="T5" fmla="*/ 105 h 219"/>
                <a:gd name="T6" fmla="*/ 292 w 292"/>
                <a:gd name="T7" fmla="*/ 133 h 219"/>
                <a:gd name="T8" fmla="*/ 145 w 292"/>
                <a:gd name="T9" fmla="*/ 219 h 219"/>
                <a:gd name="T10" fmla="*/ 6 w 292"/>
                <a:gd name="T11" fmla="*/ 106 h 219"/>
                <a:gd name="T12" fmla="*/ 146 w 29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19">
                  <a:moveTo>
                    <a:pt x="146" y="0"/>
                  </a:move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78" y="92"/>
                    <a:pt x="278" y="105"/>
                  </a:cubicBezTo>
                  <a:cubicBezTo>
                    <a:pt x="278" y="118"/>
                    <a:pt x="292" y="133"/>
                    <a:pt x="292" y="133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45" y="219"/>
                    <a:pt x="0" y="202"/>
                    <a:pt x="6" y="106"/>
                  </a:cubicBezTo>
                  <a:cubicBezTo>
                    <a:pt x="12" y="9"/>
                    <a:pt x="146" y="0"/>
                    <a:pt x="146" y="0"/>
                  </a:cubicBezTo>
                  <a:close/>
                </a:path>
              </a:pathLst>
            </a:custGeom>
            <a:solidFill>
              <a:srgbClr val="FFED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51" name="Freeform 9"/>
            <p:cNvSpPr/>
            <p:nvPr/>
          </p:nvSpPr>
          <p:spPr bwMode="auto">
            <a:xfrm>
              <a:off x="10833100" y="6002338"/>
              <a:ext cx="733425" cy="554038"/>
            </a:xfrm>
            <a:custGeom>
              <a:avLst/>
              <a:gdLst>
                <a:gd name="T0" fmla="*/ 146 w 292"/>
                <a:gd name="T1" fmla="*/ 0 h 219"/>
                <a:gd name="T2" fmla="*/ 292 w 292"/>
                <a:gd name="T3" fmla="*/ 78 h 219"/>
                <a:gd name="T4" fmla="*/ 278 w 292"/>
                <a:gd name="T5" fmla="*/ 105 h 219"/>
                <a:gd name="T6" fmla="*/ 292 w 292"/>
                <a:gd name="T7" fmla="*/ 133 h 219"/>
                <a:gd name="T8" fmla="*/ 145 w 292"/>
                <a:gd name="T9" fmla="*/ 219 h 219"/>
                <a:gd name="T10" fmla="*/ 6 w 292"/>
                <a:gd name="T11" fmla="*/ 106 h 219"/>
                <a:gd name="T12" fmla="*/ 146 w 29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19">
                  <a:moveTo>
                    <a:pt x="146" y="0"/>
                  </a:move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78" y="92"/>
                    <a:pt x="278" y="105"/>
                  </a:cubicBezTo>
                  <a:cubicBezTo>
                    <a:pt x="278" y="118"/>
                    <a:pt x="292" y="133"/>
                    <a:pt x="292" y="133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45" y="219"/>
                    <a:pt x="0" y="202"/>
                    <a:pt x="6" y="106"/>
                  </a:cubicBezTo>
                  <a:cubicBezTo>
                    <a:pt x="12" y="9"/>
                    <a:pt x="146" y="0"/>
                    <a:pt x="146" y="0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52" name="Freeform 10"/>
            <p:cNvSpPr/>
            <p:nvPr/>
          </p:nvSpPr>
          <p:spPr bwMode="auto">
            <a:xfrm>
              <a:off x="755650" y="6002338"/>
              <a:ext cx="10444163" cy="554038"/>
            </a:xfrm>
            <a:custGeom>
              <a:avLst/>
              <a:gdLst>
                <a:gd name="T0" fmla="*/ 4083 w 4153"/>
                <a:gd name="T1" fmla="*/ 55 h 219"/>
                <a:gd name="T2" fmla="*/ 4153 w 4153"/>
                <a:gd name="T3" fmla="*/ 115 h 219"/>
                <a:gd name="T4" fmla="*/ 4083 w 4153"/>
                <a:gd name="T5" fmla="*/ 167 h 219"/>
                <a:gd name="T6" fmla="*/ 4153 w 4153"/>
                <a:gd name="T7" fmla="*/ 219 h 219"/>
                <a:gd name="T8" fmla="*/ 88 w 4153"/>
                <a:gd name="T9" fmla="*/ 219 h 219"/>
                <a:gd name="T10" fmla="*/ 0 w 4153"/>
                <a:gd name="T11" fmla="*/ 109 h 219"/>
                <a:gd name="T12" fmla="*/ 0 w 4153"/>
                <a:gd name="T13" fmla="*/ 109 h 219"/>
                <a:gd name="T14" fmla="*/ 88 w 4153"/>
                <a:gd name="T15" fmla="*/ 0 h 219"/>
                <a:gd name="T16" fmla="*/ 4153 w 4153"/>
                <a:gd name="T17" fmla="*/ 0 h 219"/>
                <a:gd name="T18" fmla="*/ 4083 w 4153"/>
                <a:gd name="T19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3" h="219">
                  <a:moveTo>
                    <a:pt x="4083" y="55"/>
                  </a:moveTo>
                  <a:cubicBezTo>
                    <a:pt x="4083" y="73"/>
                    <a:pt x="4153" y="94"/>
                    <a:pt x="4153" y="115"/>
                  </a:cubicBezTo>
                  <a:cubicBezTo>
                    <a:pt x="4153" y="133"/>
                    <a:pt x="4083" y="151"/>
                    <a:pt x="4083" y="167"/>
                  </a:cubicBezTo>
                  <a:cubicBezTo>
                    <a:pt x="4083" y="197"/>
                    <a:pt x="4153" y="219"/>
                    <a:pt x="4153" y="21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40" y="219"/>
                    <a:pt x="0" y="170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0" y="0"/>
                    <a:pt x="88" y="0"/>
                  </a:cubicBezTo>
                  <a:cubicBezTo>
                    <a:pt x="4153" y="0"/>
                    <a:pt x="4153" y="0"/>
                    <a:pt x="4153" y="0"/>
                  </a:cubicBezTo>
                  <a:cubicBezTo>
                    <a:pt x="4153" y="0"/>
                    <a:pt x="4083" y="23"/>
                    <a:pt x="4083" y="55"/>
                  </a:cubicBezTo>
                  <a:close/>
                </a:path>
              </a:pathLst>
            </a:custGeom>
            <a:solidFill>
              <a:srgbClr val="FCEF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53" name="Freeform 11"/>
            <p:cNvSpPr/>
            <p:nvPr/>
          </p:nvSpPr>
          <p:spPr bwMode="auto">
            <a:xfrm>
              <a:off x="777875" y="6002338"/>
              <a:ext cx="10421938" cy="153988"/>
            </a:xfrm>
            <a:custGeom>
              <a:avLst/>
              <a:gdLst>
                <a:gd name="T0" fmla="*/ 4074 w 4144"/>
                <a:gd name="T1" fmla="*/ 55 h 61"/>
                <a:gd name="T2" fmla="*/ 4144 w 4144"/>
                <a:gd name="T3" fmla="*/ 0 h 61"/>
                <a:gd name="T4" fmla="*/ 79 w 4144"/>
                <a:gd name="T5" fmla="*/ 0 h 61"/>
                <a:gd name="T6" fmla="*/ 0 w 4144"/>
                <a:gd name="T7" fmla="*/ 61 h 61"/>
                <a:gd name="T8" fmla="*/ 4077 w 4144"/>
                <a:gd name="T9" fmla="*/ 61 h 61"/>
                <a:gd name="T10" fmla="*/ 4074 w 4144"/>
                <a:gd name="T11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4" h="61">
                  <a:moveTo>
                    <a:pt x="4074" y="55"/>
                  </a:moveTo>
                  <a:cubicBezTo>
                    <a:pt x="4074" y="23"/>
                    <a:pt x="4144" y="0"/>
                    <a:pt x="414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4" y="0"/>
                    <a:pt x="15" y="25"/>
                    <a:pt x="0" y="61"/>
                  </a:cubicBezTo>
                  <a:cubicBezTo>
                    <a:pt x="4077" y="61"/>
                    <a:pt x="4077" y="61"/>
                    <a:pt x="4077" y="61"/>
                  </a:cubicBezTo>
                  <a:cubicBezTo>
                    <a:pt x="4075" y="59"/>
                    <a:pt x="4074" y="57"/>
                    <a:pt x="4074" y="55"/>
                  </a:cubicBezTo>
                  <a:close/>
                </a:path>
              </a:pathLst>
            </a:custGeom>
            <a:solidFill>
              <a:srgbClr val="FC74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54" name="Freeform 12"/>
            <p:cNvSpPr/>
            <p:nvPr/>
          </p:nvSpPr>
          <p:spPr bwMode="auto">
            <a:xfrm>
              <a:off x="769938" y="6375400"/>
              <a:ext cx="10429875" cy="180975"/>
            </a:xfrm>
            <a:custGeom>
              <a:avLst/>
              <a:gdLst>
                <a:gd name="T0" fmla="*/ 4102 w 4147"/>
                <a:gd name="T1" fmla="*/ 0 h 72"/>
                <a:gd name="T2" fmla="*/ 0 w 4147"/>
                <a:gd name="T3" fmla="*/ 0 h 72"/>
                <a:gd name="T4" fmla="*/ 82 w 4147"/>
                <a:gd name="T5" fmla="*/ 72 h 72"/>
                <a:gd name="T6" fmla="*/ 4147 w 4147"/>
                <a:gd name="T7" fmla="*/ 72 h 72"/>
                <a:gd name="T8" fmla="*/ 4077 w 4147"/>
                <a:gd name="T9" fmla="*/ 20 h 72"/>
                <a:gd name="T10" fmla="*/ 4102 w 414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7" h="72">
                  <a:moveTo>
                    <a:pt x="4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42"/>
                    <a:pt x="44" y="72"/>
                    <a:pt x="82" y="72"/>
                  </a:cubicBezTo>
                  <a:cubicBezTo>
                    <a:pt x="4147" y="72"/>
                    <a:pt x="4147" y="72"/>
                    <a:pt x="4147" y="72"/>
                  </a:cubicBezTo>
                  <a:cubicBezTo>
                    <a:pt x="4147" y="72"/>
                    <a:pt x="4077" y="50"/>
                    <a:pt x="4077" y="20"/>
                  </a:cubicBezTo>
                  <a:cubicBezTo>
                    <a:pt x="4077" y="14"/>
                    <a:pt x="4088" y="7"/>
                    <a:pt x="4102" y="0"/>
                  </a:cubicBezTo>
                  <a:close/>
                </a:path>
              </a:pathLst>
            </a:custGeom>
            <a:solidFill>
              <a:srgbClr val="ABC9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0455" name="Freeform 13"/>
            <p:cNvSpPr/>
            <p:nvPr/>
          </p:nvSpPr>
          <p:spPr bwMode="auto">
            <a:xfrm>
              <a:off x="755650" y="6002338"/>
              <a:ext cx="10444163" cy="554038"/>
            </a:xfrm>
            <a:custGeom>
              <a:avLst/>
              <a:gdLst>
                <a:gd name="T0" fmla="*/ 4083 w 4153"/>
                <a:gd name="T1" fmla="*/ 55 h 219"/>
                <a:gd name="T2" fmla="*/ 4153 w 4153"/>
                <a:gd name="T3" fmla="*/ 115 h 219"/>
                <a:gd name="T4" fmla="*/ 4083 w 4153"/>
                <a:gd name="T5" fmla="*/ 167 h 219"/>
                <a:gd name="T6" fmla="*/ 4149 w 4153"/>
                <a:gd name="T7" fmla="*/ 219 h 219"/>
                <a:gd name="T8" fmla="*/ 84 w 4153"/>
                <a:gd name="T9" fmla="*/ 219 h 219"/>
                <a:gd name="T10" fmla="*/ 0 w 4153"/>
                <a:gd name="T11" fmla="*/ 109 h 219"/>
                <a:gd name="T12" fmla="*/ 0 w 4153"/>
                <a:gd name="T13" fmla="*/ 109 h 219"/>
                <a:gd name="T14" fmla="*/ 88 w 4153"/>
                <a:gd name="T15" fmla="*/ 0 h 219"/>
                <a:gd name="T16" fmla="*/ 4153 w 4153"/>
                <a:gd name="T17" fmla="*/ 0 h 219"/>
                <a:gd name="T18" fmla="*/ 4083 w 4153"/>
                <a:gd name="T19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3" h="219">
                  <a:moveTo>
                    <a:pt x="4083" y="55"/>
                  </a:moveTo>
                  <a:cubicBezTo>
                    <a:pt x="4083" y="73"/>
                    <a:pt x="4153" y="94"/>
                    <a:pt x="4153" y="115"/>
                  </a:cubicBezTo>
                  <a:cubicBezTo>
                    <a:pt x="4153" y="133"/>
                    <a:pt x="4083" y="151"/>
                    <a:pt x="4083" y="167"/>
                  </a:cubicBezTo>
                  <a:cubicBezTo>
                    <a:pt x="4083" y="197"/>
                    <a:pt x="4153" y="219"/>
                    <a:pt x="4149" y="21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40" y="219"/>
                    <a:pt x="0" y="170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0" y="0"/>
                    <a:pt x="88" y="0"/>
                  </a:cubicBezTo>
                  <a:cubicBezTo>
                    <a:pt x="4153" y="0"/>
                    <a:pt x="4153" y="0"/>
                    <a:pt x="4153" y="0"/>
                  </a:cubicBezTo>
                  <a:cubicBezTo>
                    <a:pt x="4153" y="0"/>
                    <a:pt x="4083" y="23"/>
                    <a:pt x="4083" y="55"/>
                  </a:cubicBezTo>
                  <a:close/>
                </a:path>
              </a:pathLst>
            </a:custGeom>
            <a:noFill/>
            <a:ln w="11113" cap="flat">
              <a:solidFill>
                <a:srgbClr val="A2651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050456" name="MH_Entry_1" descr="#"/>
          <p:cNvSpPr/>
          <p:nvPr>
            <p:custDataLst>
              <p:tags r:id="rId3"/>
            </p:custDataLst>
          </p:nvPr>
        </p:nvSpPr>
        <p:spPr>
          <a:xfrm>
            <a:off x="5795145" y="2603637"/>
            <a:ext cx="2919222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zh-CN" altLang="en-US" sz="4000" b="1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  <a:endParaRPr lang="zh-CN" altLang="en-US" sz="4000" b="1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29" grpId="0" animBg="1"/>
      <p:bldP spid="10504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2097165"/>
          <p:cNvPicPr/>
          <p:nvPr/>
        </p:nvPicPr>
        <p:blipFill>
          <a:blip r:embed="rId1"/>
          <a:stretch>
            <a:fillRect/>
          </a:stretch>
        </p:blipFill>
        <p:spPr>
          <a:xfrm>
            <a:off x="1320213" y="0"/>
            <a:ext cx="9450942" cy="7007369"/>
          </a:xfrm>
          <a:prstGeom prst="rect">
            <a:avLst/>
          </a:prstGeom>
        </p:spPr>
      </p:pic>
      <p:sp>
        <p:nvSpPr>
          <p:cNvPr id="1050457" name="标题 105045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   1.升调↗</a:t>
            </a:r>
            <a:endParaRPr lang="en-US"/>
          </a:p>
        </p:txBody>
      </p:sp>
      <p:sp>
        <p:nvSpPr>
          <p:cNvPr id="1050458" name="内容占位符 1050457"/>
          <p:cNvSpPr>
            <a:spLocks noGrp="1"/>
          </p:cNvSpPr>
          <p:nvPr>
            <p:ph idx="1"/>
          </p:nvPr>
        </p:nvSpPr>
        <p:spPr>
          <a:xfrm>
            <a:off x="546876" y="1690688"/>
            <a:ext cx="10515600" cy="4351338"/>
          </a:xfrm>
        </p:spPr>
        <p:txBody>
          <a:bodyPr>
            <a:normAutofit fontScale="85714" lnSpcReduction="20000"/>
          </a:bodyPr>
          <a:p>
            <a:pPr marL="0" indent="0">
              <a:buNone/>
            </a:pPr>
            <a:r>
              <a:rPr lang="en-US" altLang="en-US"/>
              <a:t>                          “不肯定”和“未完结”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用于一般疑问句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  Is he making a↗kite?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用于列举事物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 For each incomplete sentence ,there are four choices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 marked A↗,B↗,C↗,and D.↘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用于陈述句，表示疑问、怀疑、未定、猜测或期待等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 I  think so.↗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用于婉转祈使句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  Excuse me,sir  ↗. can you help me? ↗</a:t>
            </a: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2097162"/>
          <p:cNvPicPr/>
          <p:nvPr/>
        </p:nvPicPr>
        <p:blipFill>
          <a:blip r:embed="rId1"/>
          <a:stretch>
            <a:fillRect/>
          </a:stretch>
        </p:blipFill>
        <p:spPr>
          <a:xfrm>
            <a:off x="5648745" y="0"/>
            <a:ext cx="5249910" cy="6858000"/>
          </a:xfrm>
          <a:prstGeom prst="rect">
            <a:avLst/>
          </a:prstGeom>
        </p:spPr>
      </p:pic>
      <p:sp>
        <p:nvSpPr>
          <p:cNvPr id="1049429" name="标题 104942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2.降调↘</a:t>
            </a:r>
            <a:endParaRPr lang="en-US"/>
          </a:p>
        </p:txBody>
      </p:sp>
      <p:sp>
        <p:nvSpPr>
          <p:cNvPr id="1049430" name="内容占位符 1049429"/>
          <p:cNvSpPr>
            <a:spLocks noGrp="1"/>
          </p:cNvSpPr>
          <p:nvPr>
            <p:ph idx="1"/>
          </p:nvPr>
        </p:nvSpPr>
        <p:spPr/>
        <p:txBody>
          <a:bodyPr>
            <a:normAutofit fontScale="78571" lnSpcReduction="20000"/>
          </a:bodyPr>
          <a:p>
            <a:pPr marL="0" indent="0">
              <a:buNone/>
            </a:pPr>
            <a:r>
              <a:rPr lang="en-US" altLang="en-US"/>
              <a:t>                                         “肯定”和“完结”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用于陈述句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That  street  is  two  miles  long. ↘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用于特殊疑问句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 What  has  happened  to  him? ↘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用于祈使句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Go  back  to  your  seat ! ↘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用于感叹句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 What  a  small  world !↘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用于选择疑问句中“or”之后的部分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    Would  you  like  coffee  or  tea ? ↘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2097155"/>
          <p:cNvPicPr/>
          <p:nvPr/>
        </p:nvPicPr>
        <p:blipFill>
          <a:blip r:embed="rId1"/>
          <a:stretch>
            <a:fillRect/>
          </a:stretch>
        </p:blipFill>
        <p:spPr>
          <a:xfrm>
            <a:off x="1012768" y="0"/>
            <a:ext cx="9831640" cy="7053329"/>
          </a:xfrm>
          <a:prstGeom prst="rect">
            <a:avLst/>
          </a:prstGeom>
        </p:spPr>
      </p:pic>
      <p:sp>
        <p:nvSpPr>
          <p:cNvPr id="1048784" name="标题 104878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三</a:t>
            </a:r>
            <a:r>
              <a:rPr lang="en-US" altLang="en-US"/>
              <a:t>.随堂小测试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097153"/>
          <p:cNvPicPr/>
          <p:nvPr/>
        </p:nvPicPr>
        <p:blipFill>
          <a:blip r:embed="rId1"/>
          <a:stretch>
            <a:fillRect/>
          </a:stretch>
        </p:blipFill>
        <p:spPr>
          <a:xfrm>
            <a:off x="1088094" y="0"/>
            <a:ext cx="9454224" cy="7156738"/>
          </a:xfrm>
          <a:prstGeom prst="rect">
            <a:avLst/>
          </a:prstGeom>
        </p:spPr>
      </p:pic>
      <p:pic>
        <p:nvPicPr>
          <p:cNvPr id="2097155" name="图片 2097154"/>
          <p:cNvPicPr/>
          <p:nvPr/>
        </p:nvPicPr>
        <p:blipFill>
          <a:blip r:embed="rId1"/>
          <a:stretch>
            <a:fillRect/>
          </a:stretch>
        </p:blipFill>
        <p:spPr>
          <a:xfrm>
            <a:off x="1473200" y="0"/>
            <a:ext cx="9408041" cy="6912444"/>
          </a:xfrm>
          <a:prstGeom prst="rect">
            <a:avLst/>
          </a:prstGeom>
        </p:spPr>
      </p:pic>
      <p:sp>
        <p:nvSpPr>
          <p:cNvPr id="1048777" name="标题 104877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  </a:t>
            </a:r>
            <a:r>
              <a:rPr lang="en-US"/>
              <a:t>听</a:t>
            </a:r>
            <a:endParaRPr lang="en-US"/>
          </a:p>
        </p:txBody>
      </p:sp>
      <p:sp>
        <p:nvSpPr>
          <p:cNvPr id="1048778" name="内容占位符 1048777"/>
          <p:cNvSpPr>
            <a:spLocks noGrp="1"/>
          </p:cNvSpPr>
          <p:nvPr>
            <p:ph idx="1"/>
          </p:nvPr>
        </p:nvSpPr>
        <p:spPr>
          <a:xfrm>
            <a:off x="1145822" y="1690688"/>
            <a:ext cx="10515600" cy="4351338"/>
          </a:xfrm>
        </p:spPr>
        <p:txBody>
          <a:bodyPr/>
          <a:p>
            <a:r>
              <a:rPr lang="en-US" altLang="en-US"/>
              <a:t>  Are  you  satisfied ? ↗  ↘</a:t>
            </a:r>
            <a:endParaRPr lang="en-US"/>
          </a:p>
          <a:p>
            <a:r>
              <a:rPr lang="en-US" altLang="en-US"/>
              <a:t>  Wasn't  Sam's  speech  great ! ↗ ↘</a:t>
            </a:r>
            <a:endParaRPr lang="en-US"/>
          </a:p>
          <a:p>
            <a:r>
              <a:rPr lang="en-US" altLang="en-US"/>
              <a:t>  –Are  you  Mr.Blake ?</a:t>
            </a:r>
            <a:endParaRPr lang="en-US"/>
          </a:p>
          <a:p>
            <a:pPr marL="0" indent="0">
              <a:buNone/>
            </a:pPr>
            <a:r>
              <a:rPr lang="en-US" altLang="en-US"/>
              <a:t>     –Yes. ↗ ↘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p:transition spd="slow">
    <p:circle/>
  </p:transition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p="http://schemas.openxmlformats.org/presentationml/2006/main">
  <p:tag name="MH" val="20160301145510"/>
  <p:tag name="MH_LIBRARY" val="GRAPHIC"/>
  <p:tag name="MH_TYPE" val="Other"/>
  <p:tag name="MH_ORDER" val="1"/>
</p:tagLst>
</file>

<file path=ppt/tags/tag11.xml><?xml version="1.0" encoding="utf-8"?>
<p:tagLst xmlns:p="http://schemas.openxmlformats.org/presentationml/2006/main">
  <p:tag name="MH" val="20160301145510"/>
  <p:tag name="MH_LIBRARY" val="GRAPHIC"/>
  <p:tag name="MH_TYPE" val="Other"/>
  <p:tag name="MH_ORDER" val="2"/>
</p:tagLst>
</file>

<file path=ppt/tags/tag12.xml><?xml version="1.0" encoding="utf-8"?>
<p:tagLst xmlns:p="http://schemas.openxmlformats.org/presentationml/2006/main">
  <p:tag name="MH" val="20160301145510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60301145510"/>
  <p:tag name="MH_LIBRARY" val="GRAPHIC"/>
  <p:tag name="MH_TYPE" val="Other"/>
  <p:tag name="MH_ORDER" val="5"/>
</p:tagLst>
</file>

<file path=ppt/tags/tag14.xml><?xml version="1.0" encoding="utf-8"?>
<p:tagLst xmlns:p="http://schemas.openxmlformats.org/presentationml/2006/main">
  <p:tag name="MH" val="20160301145510"/>
  <p:tag name="MH_LIBRARY" val="GRAPHIC"/>
  <p:tag name="MH_TYPE" val="SubTitle"/>
  <p:tag name="MH_ORDER" val="3"/>
</p:tagLst>
</file>

<file path=ppt/tags/tag15.xml><?xml version="1.0" encoding="utf-8"?>
<p:tagLst xmlns:p="http://schemas.openxmlformats.org/presentationml/2006/main">
  <p:tag name="MH" val="20160301145510"/>
  <p:tag name="MH_LIBRARY" val="GRAPHIC"/>
  <p:tag name="MH_TYPE" val="SubTitle"/>
  <p:tag name="MH_ORDER" val="2"/>
</p:tagLst>
</file>

<file path=ppt/tags/tag16.xml><?xml version="1.0" encoding="utf-8"?>
<p:tagLst xmlns:p="http://schemas.openxmlformats.org/presentationml/2006/main">
  <p:tag name="MH" val="20160301145510"/>
  <p:tag name="MH_LIBRARY" val="GRAPHIC"/>
  <p:tag name="MH_TYPE" val="SubTitle"/>
  <p:tag name="MH_ORDER" val="1"/>
</p:tagLst>
</file>

<file path=ppt/tags/tag17.xml><?xml version="1.0" encoding="utf-8"?>
<p:tagLst xmlns:p="http://schemas.openxmlformats.org/presentationml/2006/main">
  <p:tag name="MH" val="20160301145510"/>
  <p:tag name="MH_LIBRARY" val="GRAPHIC"/>
  <p:tag name="MH_TYPE" val="Title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516230504"/>
  <p:tag name="MH_LIBRARY" val="CONTENTS"/>
  <p:tag name="MH_TYPE" val="OTHERS"/>
  <p:tag name="ID" val="545812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实用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C000"/>
      </a:accent2>
      <a:accent3>
        <a:srgbClr val="92D050"/>
      </a:accent3>
      <a:accent4>
        <a:srgbClr val="59595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WPS 演示</Application>
  <PresentationFormat/>
  <Paragraphs>94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Times New Roman</vt:lpstr>
      <vt:lpstr>Calibri</vt:lpstr>
      <vt:lpstr>等线</vt:lpstr>
      <vt:lpstr>Courier New</vt:lpstr>
      <vt:lpstr>Arial Unicode MS</vt:lpstr>
      <vt:lpstr>等线 Light</vt:lpstr>
      <vt:lpstr>Lucida Sans Unicode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1.升调↗</vt:lpstr>
      <vt:lpstr>2.降调↘</vt:lpstr>
      <vt:lpstr>三.随堂小测试</vt:lpstr>
      <vt:lpstr>  听</vt:lpstr>
      <vt:lpstr>说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Administrator</cp:lastModifiedBy>
  <cp:revision>1</cp:revision>
  <dcterms:created xsi:type="dcterms:W3CDTF">2017-10-02T10:36:06Z</dcterms:created>
  <dcterms:modified xsi:type="dcterms:W3CDTF">2017-10-02T10:36:07Z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